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heme/themeOverride1.xml" ContentType="application/vnd.openxmlformats-officedocument.themeOverride+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81" r:id="rId3"/>
    <p:sldId id="285" r:id="rId4"/>
    <p:sldId id="282" r:id="rId5"/>
    <p:sldId id="286" r:id="rId6"/>
    <p:sldId id="284" r:id="rId7"/>
    <p:sldId id="290" r:id="rId8"/>
    <p:sldId id="291" r:id="rId9"/>
    <p:sldId id="287" r:id="rId10"/>
    <p:sldId id="293" r:id="rId11"/>
    <p:sldId id="294" r:id="rId12"/>
    <p:sldId id="295" r:id="rId13"/>
    <p:sldId id="288" r:id="rId14"/>
    <p:sldId id="297" r:id="rId15"/>
    <p:sldId id="296" r:id="rId16"/>
    <p:sldId id="303" r:id="rId17"/>
    <p:sldId id="305" r:id="rId18"/>
    <p:sldId id="306" r:id="rId19"/>
    <p:sldId id="299" r:id="rId20"/>
    <p:sldId id="307" r:id="rId21"/>
    <p:sldId id="308" r:id="rId22"/>
    <p:sldId id="289" r:id="rId23"/>
    <p:sldId id="300" r:id="rId24"/>
    <p:sldId id="302" r:id="rId25"/>
    <p:sldId id="310" r:id="rId26"/>
    <p:sldId id="31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5152"/>
    <a:srgbClr val="30ABCA"/>
    <a:srgbClr val="0967A3"/>
    <a:srgbClr val="FFABD1"/>
    <a:srgbClr val="93EDD3"/>
    <a:srgbClr val="FC3E2E"/>
    <a:srgbClr val="95EDD2"/>
    <a:srgbClr val="00CCFA"/>
    <a:srgbClr val="003A5D"/>
    <a:srgbClr val="F4FC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6314" autoAdjust="0"/>
  </p:normalViewPr>
  <p:slideViewPr>
    <p:cSldViewPr snapToGrid="0">
      <p:cViewPr varScale="1">
        <p:scale>
          <a:sx n="108" d="100"/>
          <a:sy n="108" d="100"/>
        </p:scale>
        <p:origin x="72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CF2915-13BA-429B-B834-61B89EE1ED8D}" type="datetimeFigureOut">
              <a:rPr lang="zh-CN" altLang="en-US" smtClean="0"/>
              <a:t>2021/1/10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C5D768-FE41-43FD-AE61-807F5F1E1F43}" type="slidenum">
              <a:rPr lang="zh-CN" altLang="en-US" smtClean="0"/>
              <a:t>‹#›</a:t>
            </a:fld>
            <a:endParaRPr lang="zh-CN" altLang="en-US"/>
          </a:p>
        </p:txBody>
      </p:sp>
    </p:spTree>
    <p:extLst>
      <p:ext uri="{BB962C8B-B14F-4D97-AF65-F5344CB8AC3E}">
        <p14:creationId xmlns:p14="http://schemas.microsoft.com/office/powerpoint/2010/main" val="2273142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4C5D768-FE41-43FD-AE61-807F5F1E1F43}" type="slidenum">
              <a:rPr lang="zh-CN" altLang="en-US" smtClean="0"/>
              <a:t>20</a:t>
            </a:fld>
            <a:endParaRPr lang="zh-CN" altLang="en-US"/>
          </a:p>
        </p:txBody>
      </p:sp>
    </p:spTree>
    <p:extLst>
      <p:ext uri="{BB962C8B-B14F-4D97-AF65-F5344CB8AC3E}">
        <p14:creationId xmlns:p14="http://schemas.microsoft.com/office/powerpoint/2010/main" val="422018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71017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7BB540D-7C39-4831-A4A5-653E8268F0A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9D652F27-283D-4C26-B786-1FDD9F1DE6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B9B0875E-4141-4B00-AA3F-EDCE65DE6C14}"/>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5" name="页脚占位符 4">
            <a:extLst>
              <a:ext uri="{FF2B5EF4-FFF2-40B4-BE49-F238E27FC236}">
                <a16:creationId xmlns:a16="http://schemas.microsoft.com/office/drawing/2014/main" xmlns="" id="{F9C1D29E-9B3D-4D8B-842D-82F0EF020C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8BBA994-F08B-4A6C-85A3-5839550F9695}"/>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1647776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0357928-BDBB-4790-9614-19195EAD287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AAE25A3D-C712-42F5-AB4D-F0FCF09E950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5D0A63B-0BE6-46E4-AEBB-D3F400A0C39A}"/>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5" name="页脚占位符 4">
            <a:extLst>
              <a:ext uri="{FF2B5EF4-FFF2-40B4-BE49-F238E27FC236}">
                <a16:creationId xmlns:a16="http://schemas.microsoft.com/office/drawing/2014/main" xmlns="" id="{57CA658B-49AB-471C-897A-4201C1D8D65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89DA9A9-C81D-4DC3-9197-616AB7868603}"/>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39269588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3FBF371-3990-4755-B341-04504C035A5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E728822-0799-426B-8663-CFF9DDEDEC6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2C1454F-727C-471F-80E5-9F8A542C663B}"/>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5" name="页脚占位符 4">
            <a:extLst>
              <a:ext uri="{FF2B5EF4-FFF2-40B4-BE49-F238E27FC236}">
                <a16:creationId xmlns:a16="http://schemas.microsoft.com/office/drawing/2014/main" xmlns="" id="{E0662BF4-7058-443A-AC16-1597A0DC41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86CC74A-3B2F-4281-A544-015353DF1B1F}"/>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5181791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830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776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3921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3165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2136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1523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23461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0140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3D17FBB-426F-48DE-8E3B-3ABD4D9D6BE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2CF54D6-4E3D-4BB3-8620-466E81CBE01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CC1DEDA-6EB1-453E-9FAF-24107D82A8F9}"/>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5" name="页脚占位符 4">
            <a:extLst>
              <a:ext uri="{FF2B5EF4-FFF2-40B4-BE49-F238E27FC236}">
                <a16:creationId xmlns:a16="http://schemas.microsoft.com/office/drawing/2014/main" xmlns="" id="{705C836C-1237-403F-988D-B56D33480E4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C28210F-63DB-4D0E-B2B7-49A615203780}"/>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28049231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88070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2450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4947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E3A0B1-7489-4F6F-94B4-57EEB0F8105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B8B33605-FBCC-4654-9A9E-6FE0760782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D3C089CD-31D5-4F37-B16F-E30A9E35504C}"/>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5" name="页脚占位符 4">
            <a:extLst>
              <a:ext uri="{FF2B5EF4-FFF2-40B4-BE49-F238E27FC236}">
                <a16:creationId xmlns:a16="http://schemas.microsoft.com/office/drawing/2014/main" xmlns="" id="{2CC79B37-5D9E-4BA8-98B5-1CAEF81F5E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6248DFC-54C1-42E4-A940-4F7D3A33B8D1}"/>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40371675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55EED17-08C1-4AEF-A96B-DF873EA9BDA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BF886A0-8B1C-4AFD-A3C7-D15D7C165DF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E61EE4C9-6595-4A18-B4C0-90A5AF387C7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5581E0EB-6D03-49F0-94DC-4A73D211A10E}"/>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6" name="页脚占位符 5">
            <a:extLst>
              <a:ext uri="{FF2B5EF4-FFF2-40B4-BE49-F238E27FC236}">
                <a16:creationId xmlns:a16="http://schemas.microsoft.com/office/drawing/2014/main" xmlns="" id="{79B5821C-9FFB-49DC-A07D-F55116C6A5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3E67139-9F36-41FD-9715-916B479BE0CD}"/>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2567577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395E994-A7FE-4F25-AC3D-C58630D8B5F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E79A372-57C7-4CE5-8610-347EAEFB4B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B9A236DD-D65C-49E1-83FB-0436DE4E531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4680043-DEC8-41CA-A30E-F6B980F675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892C198C-215D-461F-B4DC-4477AFBC215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F4445DEF-4C89-4F87-AE49-A1FE75C0784E}"/>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8" name="页脚占位符 7">
            <a:extLst>
              <a:ext uri="{FF2B5EF4-FFF2-40B4-BE49-F238E27FC236}">
                <a16:creationId xmlns:a16="http://schemas.microsoft.com/office/drawing/2014/main" xmlns="" id="{0A74F1A3-D954-4C24-9994-488759AD3C0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9393317C-2CC0-4626-9DC6-3F22487F0ECC}"/>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1328815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1">
          <a:blip r:embed="rId2">
            <a:lum/>
          </a:blip>
          <a:srcRect/>
          <a:stretch>
            <a:fillRect r="-10000"/>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617E636-5D6C-4684-B763-9A37D5F0FC5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623386D2-2536-488F-9DC0-2B27E2AE31D5}"/>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4" name="页脚占位符 3">
            <a:extLst>
              <a:ext uri="{FF2B5EF4-FFF2-40B4-BE49-F238E27FC236}">
                <a16:creationId xmlns:a16="http://schemas.microsoft.com/office/drawing/2014/main" xmlns="" id="{0608619F-E37D-48DE-AE49-58427EAEB89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D3FBCC2-1FAF-4FD1-B372-17560F2D69E0}"/>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437836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FF94EF69-702D-4B4B-81CB-80D8AF38301E}"/>
              </a:ext>
            </a:extLst>
          </p:cNvPr>
          <p:cNvSpPr/>
          <p:nvPr userDrawn="1"/>
        </p:nvSpPr>
        <p:spPr>
          <a:xfrm>
            <a:off x="0" y="0"/>
            <a:ext cx="609600" cy="413657"/>
          </a:xfrm>
          <a:prstGeom prst="rect">
            <a:avLst/>
          </a:prstGeom>
          <a:solidFill>
            <a:srgbClr val="FFAA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a:extLst>
              <a:ext uri="{FF2B5EF4-FFF2-40B4-BE49-F238E27FC236}">
                <a16:creationId xmlns:a16="http://schemas.microsoft.com/office/drawing/2014/main" xmlns="" id="{C4922695-1C4C-4449-944A-249F605C6BBB}"/>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3" name="页脚占位符 2">
            <a:extLst>
              <a:ext uri="{FF2B5EF4-FFF2-40B4-BE49-F238E27FC236}">
                <a16:creationId xmlns:a16="http://schemas.microsoft.com/office/drawing/2014/main" xmlns="" id="{EF256AEA-D8A5-4D49-8635-944B8DA57A8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AE742D0-C1B2-41E2-B95D-A7CE0B2DBBF9}"/>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
        <p:nvSpPr>
          <p:cNvPr id="5" name="矩形 4">
            <a:extLst>
              <a:ext uri="{FF2B5EF4-FFF2-40B4-BE49-F238E27FC236}">
                <a16:creationId xmlns:a16="http://schemas.microsoft.com/office/drawing/2014/main" xmlns="" id="{85A45045-0AAA-4C0E-AF17-57D74DF89CDC}"/>
              </a:ext>
            </a:extLst>
          </p:cNvPr>
          <p:cNvSpPr/>
          <p:nvPr userDrawn="1"/>
        </p:nvSpPr>
        <p:spPr>
          <a:xfrm>
            <a:off x="252899" y="171207"/>
            <a:ext cx="11686203" cy="65155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252631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9C57EF9-DDC8-4E8D-8FD9-2CACA79BDC7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68817A1-EA10-42CD-ADBD-CA9C3B5DB0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7DB05387-F4DE-489C-9F09-522A2F43CC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CF75A595-2D10-4A2E-BFB3-D2CEF5DEDE10}"/>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6" name="页脚占位符 5">
            <a:extLst>
              <a:ext uri="{FF2B5EF4-FFF2-40B4-BE49-F238E27FC236}">
                <a16:creationId xmlns:a16="http://schemas.microsoft.com/office/drawing/2014/main" xmlns="" id="{E7806F27-9E80-4AD0-B638-52762276DB6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7F904D5-6B1F-4B8D-A232-85935F364DEB}"/>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2728870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A471D70-965F-442B-8002-2DC5967840D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C29AC73F-7359-4825-ADE2-386133A368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8F1BE70E-26FD-4F7F-8F59-07908CF7BF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12259AE3-D79A-4847-9DC8-0F8DF71C8AC5}"/>
              </a:ext>
            </a:extLst>
          </p:cNvPr>
          <p:cNvSpPr>
            <a:spLocks noGrp="1"/>
          </p:cNvSpPr>
          <p:nvPr>
            <p:ph type="dt" sz="half" idx="10"/>
          </p:nvPr>
        </p:nvSpPr>
        <p:spPr/>
        <p:txBody>
          <a:bodyPr/>
          <a:lstStyle/>
          <a:p>
            <a:fld id="{63350F12-8770-4C79-B335-C1DF728D8705}" type="datetimeFigureOut">
              <a:rPr lang="zh-CN" altLang="en-US" smtClean="0"/>
              <a:t>2021/1/10</a:t>
            </a:fld>
            <a:endParaRPr lang="zh-CN" altLang="en-US"/>
          </a:p>
        </p:txBody>
      </p:sp>
      <p:sp>
        <p:nvSpPr>
          <p:cNvPr id="6" name="页脚占位符 5">
            <a:extLst>
              <a:ext uri="{FF2B5EF4-FFF2-40B4-BE49-F238E27FC236}">
                <a16:creationId xmlns:a16="http://schemas.microsoft.com/office/drawing/2014/main" xmlns="" id="{F8B7FD88-E72F-4391-A22A-DA8AD9B235B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A6E54B0-9DC8-4612-A6E8-8872CAA9A84B}"/>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19724886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r="-5000"/>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E37C269-A714-49FE-B023-28D81E8D6D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ADB4F93-AA41-4AF3-90C4-745BD1869D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742104A0-D740-4EC5-89A0-80BC4C6EAC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350F12-8770-4C79-B335-C1DF728D8705}" type="datetimeFigureOut">
              <a:rPr lang="zh-CN" altLang="en-US" smtClean="0"/>
              <a:t>2021/1/10</a:t>
            </a:fld>
            <a:endParaRPr lang="zh-CN" altLang="en-US"/>
          </a:p>
        </p:txBody>
      </p:sp>
      <p:sp>
        <p:nvSpPr>
          <p:cNvPr id="5" name="页脚占位符 4">
            <a:extLst>
              <a:ext uri="{FF2B5EF4-FFF2-40B4-BE49-F238E27FC236}">
                <a16:creationId xmlns:a16="http://schemas.microsoft.com/office/drawing/2014/main" xmlns="" id="{6370A64F-C38D-4D61-B31F-A50949FDD9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14721913-277F-43D6-A6B2-8F41445509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3426128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3106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xml"/><Relationship Id="rId7" Type="http://schemas.openxmlformats.org/officeDocument/2006/relationships/image" Target="../media/image5.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6.xml"/><Relationship Id="rId1" Type="http://schemas.openxmlformats.org/officeDocument/2006/relationships/tags" Target="../tags/tag5.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6.xml"/><Relationship Id="rId1" Type="http://schemas.openxmlformats.org/officeDocument/2006/relationships/tags" Target="../tags/tag6.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8.xml"/><Relationship Id="rId7" Type="http://schemas.openxmlformats.org/officeDocument/2006/relationships/image" Target="../media/image4.png"/><Relationship Id="rId2" Type="http://schemas.openxmlformats.org/officeDocument/2006/relationships/tags" Target="../tags/tag7.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slideLayout" Target="../slideLayouts/slideLayout1.xml"/><Relationship Id="rId9"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6.xml"/><Relationship Id="rId1" Type="http://schemas.openxmlformats.org/officeDocument/2006/relationships/tags" Target="../tags/tag4.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a:lum/>
          </a:blip>
          <a:srcRect/>
          <a:stretch>
            <a:fillRect r="-9000"/>
          </a:stretch>
        </a:blipFill>
        <a:effectLst/>
      </p:bgPr>
    </p:bg>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20EF2497-D7C2-46DE-A702-076A5CAF74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9" y="403"/>
            <a:ext cx="12188421" cy="6857194"/>
          </a:xfrm>
          <a:prstGeom prst="rect">
            <a:avLst/>
          </a:prstGeom>
        </p:spPr>
      </p:pic>
      <p:sp>
        <p:nvSpPr>
          <p:cNvPr id="5" name="文本框 4">
            <a:extLst>
              <a:ext uri="{FF2B5EF4-FFF2-40B4-BE49-F238E27FC236}">
                <a16:creationId xmlns:a16="http://schemas.microsoft.com/office/drawing/2014/main" xmlns="" id="{A06E3D5D-3573-48E1-94EB-83840B868788}"/>
              </a:ext>
            </a:extLst>
          </p:cNvPr>
          <p:cNvSpPr txBox="1"/>
          <p:nvPr/>
        </p:nvSpPr>
        <p:spPr>
          <a:xfrm>
            <a:off x="6637822" y="2217713"/>
            <a:ext cx="5543551" cy="3046988"/>
          </a:xfrm>
          <a:prstGeom prst="rect">
            <a:avLst/>
          </a:prstGeom>
          <a:noFill/>
        </p:spPr>
        <p:txBody>
          <a:bodyPr wrap="square">
            <a:spAutoFit/>
          </a:bodyPr>
          <a:lstStyle/>
          <a:p>
            <a:pPr algn="ctr"/>
            <a:r>
              <a:rPr kumimoji="0" lang="zh-CN" altLang="en-US" sz="9600" b="1" i="0" u="none" strike="noStrike" kern="1200" cap="none" spc="0" normalizeH="0" baseline="0" noProof="0" dirty="0">
                <a:ln w="38100">
                  <a:solidFill>
                    <a:srgbClr val="003A5D"/>
                  </a:solidFill>
                </a:ln>
                <a:solidFill>
                  <a:srgbClr val="94EEFB"/>
                </a:solidFill>
                <a:effectLst/>
                <a:uLnTx/>
                <a:uFillTx/>
                <a:latin typeface="汉仪字研卡通W" panose="00020600040101010101" pitchFamily="18" charset="-122"/>
                <a:ea typeface="汉仪字研卡通W" panose="00020600040101010101" pitchFamily="18" charset="-122"/>
                <a:cs typeface="+mn-ea"/>
                <a:sym typeface="+mn-lt"/>
              </a:rPr>
              <a:t>羽毛球</a:t>
            </a:r>
            <a:endParaRPr kumimoji="0" lang="en-US" altLang="zh-CN" sz="9600" b="1" i="0" u="none" strike="noStrike" kern="1200" cap="none" spc="0" normalizeH="0" baseline="0" noProof="0" dirty="0">
              <a:ln w="38100">
                <a:solidFill>
                  <a:srgbClr val="003A5D"/>
                </a:solidFill>
              </a:ln>
              <a:solidFill>
                <a:srgbClr val="94EEFB"/>
              </a:solidFill>
              <a:effectLst/>
              <a:uLnTx/>
              <a:uFillTx/>
              <a:latin typeface="汉仪字研卡通W" panose="00020600040101010101" pitchFamily="18" charset="-122"/>
              <a:ea typeface="汉仪字研卡通W" panose="00020600040101010101" pitchFamily="18" charset="-122"/>
              <a:cs typeface="+mn-ea"/>
              <a:sym typeface="+mn-lt"/>
            </a:endParaRPr>
          </a:p>
          <a:p>
            <a:pPr algn="ctr"/>
            <a:r>
              <a:rPr lang="zh-CN" altLang="en-US" sz="9600" b="1" dirty="0">
                <a:ln w="38100">
                  <a:solidFill>
                    <a:srgbClr val="003A5D"/>
                  </a:solidFill>
                </a:ln>
                <a:solidFill>
                  <a:srgbClr val="94EEFB"/>
                </a:solidFill>
                <a:latin typeface="汉仪字研卡通W" panose="00020600040101010101" pitchFamily="18" charset="-122"/>
                <a:ea typeface="汉仪字研卡通W" panose="00020600040101010101" pitchFamily="18" charset="-122"/>
                <a:cs typeface="+mn-ea"/>
                <a:sym typeface="+mn-lt"/>
              </a:rPr>
              <a:t>社团招新</a:t>
            </a:r>
            <a:endParaRPr lang="zh-CN" altLang="en-US" sz="5400" dirty="0">
              <a:ln w="38100">
                <a:solidFill>
                  <a:srgbClr val="003A5D"/>
                </a:solidFill>
              </a:ln>
              <a:solidFill>
                <a:srgbClr val="94EEFB"/>
              </a:solidFill>
              <a:latin typeface="汉仪字研卡通W" panose="00020600040101010101" pitchFamily="18" charset="-122"/>
              <a:ea typeface="汉仪字研卡通W" panose="00020600040101010101" pitchFamily="18" charset="-122"/>
            </a:endParaRPr>
          </a:p>
        </p:txBody>
      </p:sp>
      <p:pic>
        <p:nvPicPr>
          <p:cNvPr id="8" name="图片 7">
            <a:extLst>
              <a:ext uri="{FF2B5EF4-FFF2-40B4-BE49-F238E27FC236}">
                <a16:creationId xmlns:a16="http://schemas.microsoft.com/office/drawing/2014/main" xmlns="" id="{A50CA925-75D6-48B8-9C65-3599BFFFF1A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2860" t="31608" r="6435" b="36826"/>
          <a:stretch/>
        </p:blipFill>
        <p:spPr>
          <a:xfrm rot="20339364">
            <a:off x="3946283" y="1187595"/>
            <a:ext cx="2942572" cy="3205625"/>
          </a:xfrm>
          <a:custGeom>
            <a:avLst/>
            <a:gdLst>
              <a:gd name="connsiteX0" fmla="*/ 2775187 w 3509361"/>
              <a:gd name="connsiteY0" fmla="*/ 171124 h 3823083"/>
              <a:gd name="connsiteX1" fmla="*/ 3181914 w 3509361"/>
              <a:gd name="connsiteY1" fmla="*/ 2786212 h 3823083"/>
              <a:gd name="connsiteX2" fmla="*/ 2206867 w 3509361"/>
              <a:gd name="connsiteY2" fmla="*/ 3754307 h 3823083"/>
              <a:gd name="connsiteX3" fmla="*/ 2059225 w 3509361"/>
              <a:gd name="connsiteY3" fmla="*/ 3823083 h 3823083"/>
              <a:gd name="connsiteX4" fmla="*/ 797536 w 3509361"/>
              <a:gd name="connsiteY4" fmla="*/ 3823083 h 3823083"/>
              <a:gd name="connsiteX5" fmla="*/ 734175 w 3509361"/>
              <a:gd name="connsiteY5" fmla="*/ 3792535 h 3823083"/>
              <a:gd name="connsiteX6" fmla="*/ 327448 w 3509361"/>
              <a:gd name="connsiteY6" fmla="*/ 1177447 h 3823083"/>
              <a:gd name="connsiteX7" fmla="*/ 2775187 w 3509361"/>
              <a:gd name="connsiteY7" fmla="*/ 171124 h 382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09361" h="3823083">
                <a:moveTo>
                  <a:pt x="2775187" y="171124"/>
                </a:moveTo>
                <a:cubicBezTo>
                  <a:pt x="3563426" y="615372"/>
                  <a:pt x="3745524" y="1786188"/>
                  <a:pt x="3181914" y="2786212"/>
                </a:cubicBezTo>
                <a:cubicBezTo>
                  <a:pt x="2935335" y="3223724"/>
                  <a:pt x="2586873" y="3556061"/>
                  <a:pt x="2206867" y="3754307"/>
                </a:cubicBezTo>
                <a:lnTo>
                  <a:pt x="2059225" y="3823083"/>
                </a:lnTo>
                <a:lnTo>
                  <a:pt x="797536" y="3823083"/>
                </a:lnTo>
                <a:lnTo>
                  <a:pt x="734175" y="3792535"/>
                </a:lnTo>
                <a:cubicBezTo>
                  <a:pt x="-54065" y="3348287"/>
                  <a:pt x="-236163" y="2177472"/>
                  <a:pt x="327448" y="1177447"/>
                </a:cubicBezTo>
                <a:cubicBezTo>
                  <a:pt x="891058" y="177422"/>
                  <a:pt x="1986948" y="-273124"/>
                  <a:pt x="2775187" y="171124"/>
                </a:cubicBezTo>
                <a:close/>
              </a:path>
            </a:pathLst>
          </a:custGeom>
        </p:spPr>
      </p:pic>
      <p:sp>
        <p:nvSpPr>
          <p:cNvPr id="9" name="PA_文本框 55">
            <a:extLst>
              <a:ext uri="{FF2B5EF4-FFF2-40B4-BE49-F238E27FC236}">
                <a16:creationId xmlns:a16="http://schemas.microsoft.com/office/drawing/2014/main" xmlns="" id="{B704E368-1EC1-44AC-A8FB-0B35FC042E60}"/>
              </a:ext>
            </a:extLst>
          </p:cNvPr>
          <p:cNvSpPr txBox="1"/>
          <p:nvPr>
            <p:custDataLst>
              <p:tags r:id="rId1"/>
            </p:custDataLst>
          </p:nvPr>
        </p:nvSpPr>
        <p:spPr>
          <a:xfrm>
            <a:off x="6845215" y="5411470"/>
            <a:ext cx="4847081" cy="400110"/>
          </a:xfrm>
          <a:prstGeom prst="rect">
            <a:avLst/>
          </a:prstGeom>
          <a:noFill/>
        </p:spPr>
        <p:txBody>
          <a:bodyPr wrap="square" rtlCol="0">
            <a:spAutoFit/>
          </a:bodyPr>
          <a:lstStyle/>
          <a:p>
            <a:pPr algn="ctr">
              <a:defRPr/>
            </a:pPr>
            <a:r>
              <a:rPr lang="en-US" altLang="zh-CN" sz="2000" spc="600" dirty="0">
                <a:solidFill>
                  <a:srgbClr val="003A5D"/>
                </a:solidFill>
                <a:latin typeface="Arial" panose="020F0502020204030204"/>
                <a:ea typeface="微软雅黑"/>
                <a:cs typeface="+mn-ea"/>
                <a:sym typeface="+mn-lt"/>
              </a:rPr>
              <a:t>20XX</a:t>
            </a:r>
            <a:r>
              <a:rPr lang="zh-CN" altLang="en-US" sz="2000" spc="600" dirty="0">
                <a:solidFill>
                  <a:srgbClr val="003A5D"/>
                </a:solidFill>
                <a:latin typeface="Arial" panose="020F0502020204030204"/>
                <a:ea typeface="微软雅黑"/>
                <a:cs typeface="+mn-ea"/>
                <a:sym typeface="+mn-lt"/>
              </a:rPr>
              <a:t>社团招新开始啦！</a:t>
            </a:r>
          </a:p>
        </p:txBody>
      </p:sp>
      <p:sp>
        <p:nvSpPr>
          <p:cNvPr id="10" name="文本框 9">
            <a:extLst>
              <a:ext uri="{FF2B5EF4-FFF2-40B4-BE49-F238E27FC236}">
                <a16:creationId xmlns:a16="http://schemas.microsoft.com/office/drawing/2014/main" xmlns="" id="{856B3E5B-A3B2-489F-9094-B0CFB4E05239}"/>
              </a:ext>
            </a:extLst>
          </p:cNvPr>
          <p:cNvSpPr txBox="1"/>
          <p:nvPr/>
        </p:nvSpPr>
        <p:spPr>
          <a:xfrm>
            <a:off x="11701106" y="218124"/>
            <a:ext cx="400110" cy="3308847"/>
          </a:xfrm>
          <a:prstGeom prst="rect">
            <a:avLst/>
          </a:prstGeom>
          <a:noFill/>
        </p:spPr>
        <p:txBody>
          <a:bodyPr vert="eaVert" wrap="square" rtlCol="0">
            <a:spAutoFit/>
          </a:bodyPr>
          <a:lstStyle/>
          <a:p>
            <a:pPr algn="dist"/>
            <a:r>
              <a:rPr lang="zh-CN" altLang="en-US" sz="1400" dirty="0">
                <a:solidFill>
                  <a:srgbClr val="003A5D"/>
                </a:solidFill>
                <a:latin typeface="微软雅黑" panose="020B0503020204020204" pitchFamily="34" charset="-122"/>
                <a:ea typeface="微软雅黑" panose="020B0503020204020204" pitchFamily="34" charset="-122"/>
              </a:rPr>
              <a:t>羽毛球社纳新宣传</a:t>
            </a:r>
            <a:r>
              <a:rPr lang="en-US" altLang="zh-CN" sz="1400" dirty="0">
                <a:solidFill>
                  <a:srgbClr val="003A5D"/>
                </a:solidFill>
                <a:latin typeface="微软雅黑" panose="020B0503020204020204" pitchFamily="34" charset="-122"/>
                <a:ea typeface="微软雅黑" panose="020B0503020204020204" pitchFamily="34" charset="-122"/>
              </a:rPr>
              <a:t>PPT</a:t>
            </a:r>
          </a:p>
        </p:txBody>
      </p:sp>
      <p:pic>
        <p:nvPicPr>
          <p:cNvPr id="12" name="图片 11" descr="图片包含 游戏机, 羽毛球, 麦克风, 体育&#10;&#10;描述已自动生成">
            <a:extLst>
              <a:ext uri="{FF2B5EF4-FFF2-40B4-BE49-F238E27FC236}">
                <a16:creationId xmlns:a16="http://schemas.microsoft.com/office/drawing/2014/main" xmlns="" id="{8C129593-0AD9-4D5C-8128-3D26C87BC8E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47224" y="5695718"/>
            <a:ext cx="1077686" cy="1077686"/>
          </a:xfrm>
          <a:prstGeom prst="rect">
            <a:avLst/>
          </a:prstGeom>
        </p:spPr>
      </p:pic>
      <p:sp>
        <p:nvSpPr>
          <p:cNvPr id="13" name="矩形 12">
            <a:extLst>
              <a:ext uri="{FF2B5EF4-FFF2-40B4-BE49-F238E27FC236}">
                <a16:creationId xmlns:a16="http://schemas.microsoft.com/office/drawing/2014/main" xmlns="" id="{12A6D0EC-ED5E-4F04-BA4C-09B93FACF435}"/>
              </a:ext>
            </a:extLst>
          </p:cNvPr>
          <p:cNvSpPr/>
          <p:nvPr/>
        </p:nvSpPr>
        <p:spPr>
          <a:xfrm>
            <a:off x="10648951" y="264517"/>
            <a:ext cx="903514" cy="1197429"/>
          </a:xfrm>
          <a:prstGeom prst="rect">
            <a:avLst/>
          </a:prstGeom>
          <a:noFill/>
          <a:ln>
            <a:solidFill>
              <a:srgbClr val="003A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003A5D"/>
                </a:solidFill>
              </a:rPr>
              <a:t>LIFE SPORT</a:t>
            </a:r>
            <a:endParaRPr lang="zh-CN" altLang="en-US" dirty="0">
              <a:solidFill>
                <a:srgbClr val="003A5D"/>
              </a:solidFill>
            </a:endParaRPr>
          </a:p>
        </p:txBody>
      </p:sp>
      <p:sp>
        <p:nvSpPr>
          <p:cNvPr id="14" name="PA_文本框 55">
            <a:extLst>
              <a:ext uri="{FF2B5EF4-FFF2-40B4-BE49-F238E27FC236}">
                <a16:creationId xmlns:a16="http://schemas.microsoft.com/office/drawing/2014/main" xmlns="" id="{B6A40296-EC54-4EDD-B182-609F80A4FCF3}"/>
              </a:ext>
            </a:extLst>
          </p:cNvPr>
          <p:cNvSpPr txBox="1"/>
          <p:nvPr>
            <p:custDataLst>
              <p:tags r:id="rId2"/>
            </p:custDataLst>
          </p:nvPr>
        </p:nvSpPr>
        <p:spPr>
          <a:xfrm rot="19820205">
            <a:off x="1256641" y="4721080"/>
            <a:ext cx="4847081" cy="523220"/>
          </a:xfrm>
          <a:prstGeom prst="rect">
            <a:avLst/>
          </a:prstGeom>
          <a:noFill/>
        </p:spPr>
        <p:txBody>
          <a:bodyPr wrap="square" rtlCol="0">
            <a:spAutoFit/>
          </a:bodyPr>
          <a:lstStyle/>
          <a:p>
            <a:pPr algn="ctr">
              <a:defRPr/>
            </a:pPr>
            <a:r>
              <a:rPr lang="zh-CN" altLang="en-US" sz="2800" b="1" spc="600" dirty="0">
                <a:solidFill>
                  <a:srgbClr val="F4FCF9">
                    <a:alpha val="64000"/>
                  </a:srgbClr>
                </a:solidFill>
                <a:latin typeface="Arial" panose="020F0502020204030204"/>
                <a:ea typeface="微软雅黑"/>
                <a:cs typeface="+mn-ea"/>
                <a:sym typeface="+mn-lt"/>
              </a:rPr>
              <a:t>我们在这里等你</a:t>
            </a:r>
          </a:p>
        </p:txBody>
      </p:sp>
      <p:pic>
        <p:nvPicPr>
          <p:cNvPr id="20" name="图片 19">
            <a:extLst>
              <a:ext uri="{FF2B5EF4-FFF2-40B4-BE49-F238E27FC236}">
                <a16:creationId xmlns:a16="http://schemas.microsoft.com/office/drawing/2014/main" xmlns="" id="{3BE59355-C8ED-49B3-BA6A-88D213FA15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228" y="5428332"/>
            <a:ext cx="1763774" cy="1429265"/>
          </a:xfrm>
          <a:prstGeom prst="rect">
            <a:avLst/>
          </a:prstGeom>
        </p:spPr>
      </p:pic>
      <p:pic>
        <p:nvPicPr>
          <p:cNvPr id="22" name="图片 21">
            <a:extLst>
              <a:ext uri="{FF2B5EF4-FFF2-40B4-BE49-F238E27FC236}">
                <a16:creationId xmlns:a16="http://schemas.microsoft.com/office/drawing/2014/main" xmlns="" id="{F79E83FD-C19D-4935-9D56-5E02145463B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904136">
            <a:off x="339607" y="750997"/>
            <a:ext cx="2158764" cy="2199688"/>
          </a:xfrm>
          <a:prstGeom prst="rect">
            <a:avLst/>
          </a:prstGeom>
        </p:spPr>
      </p:pic>
      <p:pic>
        <p:nvPicPr>
          <p:cNvPr id="7" name="图片 6">
            <a:extLst>
              <a:ext uri="{FF2B5EF4-FFF2-40B4-BE49-F238E27FC236}">
                <a16:creationId xmlns:a16="http://schemas.microsoft.com/office/drawing/2014/main" xmlns="" id="{645C1916-4D92-42C7-B2AC-680F24F21E0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6826"/>
          <a:stretch/>
        </p:blipFill>
        <p:spPr>
          <a:xfrm rot="20339364">
            <a:off x="389421" y="1088450"/>
            <a:ext cx="5978447" cy="5305512"/>
          </a:xfrm>
          <a:custGeom>
            <a:avLst/>
            <a:gdLst>
              <a:gd name="connsiteX0" fmla="*/ 8621619 w 8621619"/>
              <a:gd name="connsiteY0" fmla="*/ 0 h 7651168"/>
              <a:gd name="connsiteX1" fmla="*/ 8621619 w 8621619"/>
              <a:gd name="connsiteY1" fmla="*/ 7651168 h 7651168"/>
              <a:gd name="connsiteX2" fmla="*/ 6616647 w 8621619"/>
              <a:gd name="connsiteY2" fmla="*/ 7651168 h 7651168"/>
              <a:gd name="connsiteX3" fmla="*/ 6764289 w 8621619"/>
              <a:gd name="connsiteY3" fmla="*/ 7582392 h 7651168"/>
              <a:gd name="connsiteX4" fmla="*/ 7739336 w 8621619"/>
              <a:gd name="connsiteY4" fmla="*/ 6614297 h 7651168"/>
              <a:gd name="connsiteX5" fmla="*/ 7332609 w 8621619"/>
              <a:gd name="connsiteY5" fmla="*/ 3999209 h 7651168"/>
              <a:gd name="connsiteX6" fmla="*/ 4884870 w 8621619"/>
              <a:gd name="connsiteY6" fmla="*/ 5005532 h 7651168"/>
              <a:gd name="connsiteX7" fmla="*/ 5291597 w 8621619"/>
              <a:gd name="connsiteY7" fmla="*/ 7620620 h 7651168"/>
              <a:gd name="connsiteX8" fmla="*/ 5354958 w 8621619"/>
              <a:gd name="connsiteY8" fmla="*/ 7651168 h 7651168"/>
              <a:gd name="connsiteX9" fmla="*/ 0 w 8621619"/>
              <a:gd name="connsiteY9" fmla="*/ 7651168 h 7651168"/>
              <a:gd name="connsiteX10" fmla="*/ 0 w 8621619"/>
              <a:gd name="connsiteY10" fmla="*/ 0 h 765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21619" h="7651168">
                <a:moveTo>
                  <a:pt x="8621619" y="0"/>
                </a:moveTo>
                <a:lnTo>
                  <a:pt x="8621619" y="7651168"/>
                </a:lnTo>
                <a:lnTo>
                  <a:pt x="6616647" y="7651168"/>
                </a:lnTo>
                <a:lnTo>
                  <a:pt x="6764289" y="7582392"/>
                </a:lnTo>
                <a:cubicBezTo>
                  <a:pt x="7144295" y="7384146"/>
                  <a:pt x="7492757" y="7051809"/>
                  <a:pt x="7739336" y="6614297"/>
                </a:cubicBezTo>
                <a:cubicBezTo>
                  <a:pt x="8302946" y="5614273"/>
                  <a:pt x="8120848" y="4443457"/>
                  <a:pt x="7332609" y="3999209"/>
                </a:cubicBezTo>
                <a:cubicBezTo>
                  <a:pt x="6544370" y="3554961"/>
                  <a:pt x="5448480" y="4005507"/>
                  <a:pt x="4884870" y="5005532"/>
                </a:cubicBezTo>
                <a:cubicBezTo>
                  <a:pt x="4321259" y="6005557"/>
                  <a:pt x="4503357" y="7176372"/>
                  <a:pt x="5291597" y="7620620"/>
                </a:cubicBezTo>
                <a:lnTo>
                  <a:pt x="5354958" y="7651168"/>
                </a:lnTo>
                <a:lnTo>
                  <a:pt x="0" y="7651168"/>
                </a:lnTo>
                <a:lnTo>
                  <a:pt x="0" y="0"/>
                </a:lnTo>
                <a:close/>
              </a:path>
            </a:pathLst>
          </a:custGeom>
        </p:spPr>
      </p:pic>
    </p:spTree>
    <p:extLst>
      <p:ext uri="{BB962C8B-B14F-4D97-AF65-F5344CB8AC3E}">
        <p14:creationId xmlns:p14="http://schemas.microsoft.com/office/powerpoint/2010/main" val="8981017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anim calcmode="lin" valueType="num">
                                      <p:cBhvr>
                                        <p:cTn id="13" dur="750" fill="hold"/>
                                        <p:tgtEl>
                                          <p:spTgt spid="9"/>
                                        </p:tgtEl>
                                        <p:attrNameLst>
                                          <p:attrName>ppt_x</p:attrName>
                                        </p:attrNameLst>
                                      </p:cBhvr>
                                      <p:tavLst>
                                        <p:tav tm="0">
                                          <p:val>
                                            <p:strVal val="#ppt_x"/>
                                          </p:val>
                                        </p:tav>
                                        <p:tav tm="100000">
                                          <p:val>
                                            <p:strVal val="#ppt_x"/>
                                          </p:val>
                                        </p:tav>
                                      </p:tavLst>
                                    </p:anim>
                                    <p:anim calcmode="lin" valueType="num">
                                      <p:cBhvr>
                                        <p:cTn id="14" dur="7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1500"/>
                            </p:stCondLst>
                            <p:childTnLst>
                              <p:par>
                                <p:cTn id="34" presetID="42"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750"/>
                                        <p:tgtEl>
                                          <p:spTgt spid="7"/>
                                        </p:tgtEl>
                                      </p:cBhvr>
                                    </p:animEffect>
                                    <p:anim calcmode="lin" valueType="num">
                                      <p:cBhvr>
                                        <p:cTn id="37" dur="750" fill="hold"/>
                                        <p:tgtEl>
                                          <p:spTgt spid="7"/>
                                        </p:tgtEl>
                                        <p:attrNameLst>
                                          <p:attrName>ppt_x</p:attrName>
                                        </p:attrNameLst>
                                      </p:cBhvr>
                                      <p:tavLst>
                                        <p:tav tm="0">
                                          <p:val>
                                            <p:strVal val="#ppt_x"/>
                                          </p:val>
                                        </p:tav>
                                        <p:tav tm="100000">
                                          <p:val>
                                            <p:strVal val="#ppt_x"/>
                                          </p:val>
                                        </p:tav>
                                      </p:tavLst>
                                    </p:anim>
                                    <p:anim calcmode="lin" valueType="num">
                                      <p:cBhvr>
                                        <p:cTn id="38" dur="75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16" presetClass="entr" presetSubtype="2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barn(inVertical)">
                                      <p:cBhvr>
                                        <p:cTn id="49" dur="500"/>
                                        <p:tgtEl>
                                          <p:spTgt spid="13"/>
                                        </p:tgtEl>
                                      </p:cBhvr>
                                    </p:animEffect>
                                  </p:childTnLst>
                                </p:cTn>
                              </p:par>
                            </p:childTnLst>
                          </p:cTn>
                        </p:par>
                        <p:par>
                          <p:cTn id="50" fill="hold">
                            <p:stCondLst>
                              <p:cond delay="1500"/>
                            </p:stCondLst>
                            <p:childTnLst>
                              <p:par>
                                <p:cTn id="51" presetID="16" presetClass="entr" presetSubtype="21"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barn(inVertical)">
                                      <p:cBhvr>
                                        <p:cTn id="53" dur="500"/>
                                        <p:tgtEl>
                                          <p:spTgt spid="10"/>
                                        </p:tgtEl>
                                      </p:cBhvr>
                                    </p:animEffect>
                                  </p:childTnLst>
                                </p:cTn>
                              </p:par>
                              <p:par>
                                <p:cTn id="54" presetID="22" presetClass="entr" presetSubtype="4"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down)">
                                      <p:cBhvr>
                                        <p:cTn id="5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3" grpId="0" animBg="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成员介绍</a:t>
              </a:r>
            </a:p>
          </p:txBody>
        </p:sp>
      </p:grpSp>
      <p:grpSp>
        <p:nvGrpSpPr>
          <p:cNvPr id="6" name="组合 5">
            <a:extLst>
              <a:ext uri="{FF2B5EF4-FFF2-40B4-BE49-F238E27FC236}">
                <a16:creationId xmlns:a16="http://schemas.microsoft.com/office/drawing/2014/main" xmlns="" id="{A1BC18B8-91A6-4118-8AA7-55B2382C52FE}"/>
              </a:ext>
            </a:extLst>
          </p:cNvPr>
          <p:cNvGrpSpPr/>
          <p:nvPr/>
        </p:nvGrpSpPr>
        <p:grpSpPr>
          <a:xfrm>
            <a:off x="1112363" y="1847653"/>
            <a:ext cx="7117238" cy="3912124"/>
            <a:chOff x="3978111" y="1847653"/>
            <a:chExt cx="7117238" cy="3912124"/>
          </a:xfrm>
        </p:grpSpPr>
        <p:grpSp>
          <p:nvGrpSpPr>
            <p:cNvPr id="7" name="组合 6">
              <a:extLst>
                <a:ext uri="{FF2B5EF4-FFF2-40B4-BE49-F238E27FC236}">
                  <a16:creationId xmlns:a16="http://schemas.microsoft.com/office/drawing/2014/main" xmlns="" id="{2353213C-A198-41F6-A94A-37EE56A3993B}"/>
                </a:ext>
              </a:extLst>
            </p:cNvPr>
            <p:cNvGrpSpPr/>
            <p:nvPr/>
          </p:nvGrpSpPr>
          <p:grpSpPr>
            <a:xfrm>
              <a:off x="3978111" y="1847653"/>
              <a:ext cx="7117238" cy="3912124"/>
              <a:chOff x="4015818" y="1847653"/>
              <a:chExt cx="7117238" cy="3912124"/>
            </a:xfrm>
            <a:effectLst>
              <a:outerShdw blurRad="50800" dist="38100" algn="l" rotWithShape="0">
                <a:prstClr val="black">
                  <a:alpha val="40000"/>
                </a:prstClr>
              </a:outerShdw>
            </a:effectLst>
          </p:grpSpPr>
          <p:sp>
            <p:nvSpPr>
              <p:cNvPr id="11" name="矩形 10">
                <a:extLst>
                  <a:ext uri="{FF2B5EF4-FFF2-40B4-BE49-F238E27FC236}">
                    <a16:creationId xmlns:a16="http://schemas.microsoft.com/office/drawing/2014/main" xmlns="" id="{F87980ED-0D20-4BBF-A64B-648AB5327120}"/>
                  </a:ext>
                </a:extLst>
              </p:cNvPr>
              <p:cNvSpPr/>
              <p:nvPr/>
            </p:nvSpPr>
            <p:spPr>
              <a:xfrm>
                <a:off x="4015819" y="1847654"/>
                <a:ext cx="7117237" cy="3912123"/>
              </a:xfrm>
              <a:prstGeom prst="rect">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B486761E-E5A6-4E62-B3A8-A4AC3D337B39}"/>
                  </a:ext>
                </a:extLst>
              </p:cNvPr>
              <p:cNvSpPr/>
              <p:nvPr/>
            </p:nvSpPr>
            <p:spPr>
              <a:xfrm rot="207052">
                <a:off x="4015818" y="1847653"/>
                <a:ext cx="7117237" cy="3912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a16="http://schemas.microsoft.com/office/drawing/2014/main" xmlns="" id="{A9113B55-9757-45D1-9B09-467D89C78F0C}"/>
                </a:ext>
              </a:extLst>
            </p:cNvPr>
            <p:cNvSpPr txBox="1"/>
            <p:nvPr/>
          </p:nvSpPr>
          <p:spPr>
            <a:xfrm>
              <a:off x="4773121" y="2701497"/>
              <a:ext cx="5907448" cy="1002519"/>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sp>
          <p:nvSpPr>
            <p:cNvPr id="9" name="文本框 8">
              <a:extLst>
                <a:ext uri="{FF2B5EF4-FFF2-40B4-BE49-F238E27FC236}">
                  <a16:creationId xmlns:a16="http://schemas.microsoft.com/office/drawing/2014/main" xmlns="" id="{CF3F6573-74BB-421B-AD0E-3284F3F78B51}"/>
                </a:ext>
              </a:extLst>
            </p:cNvPr>
            <p:cNvSpPr txBox="1"/>
            <p:nvPr/>
          </p:nvSpPr>
          <p:spPr>
            <a:xfrm rot="2382">
              <a:off x="6575999" y="2174911"/>
              <a:ext cx="1723549" cy="400110"/>
            </a:xfrm>
            <a:prstGeom prst="rect">
              <a:avLst/>
            </a:prstGeom>
            <a:noFill/>
          </p:spPr>
          <p:txBody>
            <a:bodyPr wrap="none" rtlCol="0">
              <a:spAutoFit/>
            </a:bodyPr>
            <a:lstStyle/>
            <a:p>
              <a:r>
                <a:rPr lang="zh-CN" altLang="en-US" sz="2000" b="1" dirty="0">
                  <a:solidFill>
                    <a:srgbClr val="FC3E2E"/>
                  </a:solidFill>
                  <a:latin typeface="Arial" panose="020F0502020204030204"/>
                  <a:ea typeface="微软雅黑"/>
                  <a:cs typeface="+mn-ea"/>
                  <a:sym typeface="+mn-lt"/>
                </a:rPr>
                <a:t>添加标题文字</a:t>
              </a:r>
            </a:p>
          </p:txBody>
        </p:sp>
        <p:sp>
          <p:nvSpPr>
            <p:cNvPr id="10" name="文本框 9">
              <a:extLst>
                <a:ext uri="{FF2B5EF4-FFF2-40B4-BE49-F238E27FC236}">
                  <a16:creationId xmlns:a16="http://schemas.microsoft.com/office/drawing/2014/main" xmlns="" id="{2531BA7A-3BE6-48ED-A260-254D251A549E}"/>
                </a:ext>
              </a:extLst>
            </p:cNvPr>
            <p:cNvSpPr txBox="1"/>
            <p:nvPr/>
          </p:nvSpPr>
          <p:spPr>
            <a:xfrm>
              <a:off x="4773121" y="4028784"/>
              <a:ext cx="5907448" cy="1002519"/>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grpSp>
      <p:pic>
        <p:nvPicPr>
          <p:cNvPr id="13" name="图片 12">
            <a:extLst>
              <a:ext uri="{FF2B5EF4-FFF2-40B4-BE49-F238E27FC236}">
                <a16:creationId xmlns:a16="http://schemas.microsoft.com/office/drawing/2014/main" xmlns="" id="{087A56BE-2CBA-414B-9880-C179561F6E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0997" y="1193212"/>
            <a:ext cx="5221003" cy="5221003"/>
          </a:xfrm>
          <a:prstGeom prst="rect">
            <a:avLst/>
          </a:prstGeom>
        </p:spPr>
      </p:pic>
    </p:spTree>
    <p:extLst>
      <p:ext uri="{BB962C8B-B14F-4D97-AF65-F5344CB8AC3E}">
        <p14:creationId xmlns:p14="http://schemas.microsoft.com/office/powerpoint/2010/main" val="9561244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inVertical)">
                                      <p:cBhvr>
                                        <p:cTn id="11" dur="500"/>
                                        <p:tgtEl>
                                          <p:spTgt spid="1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成员介绍</a:t>
              </a:r>
            </a:p>
          </p:txBody>
        </p:sp>
      </p:grpSp>
      <p:pic>
        <p:nvPicPr>
          <p:cNvPr id="6" name="图片 5" descr="卡通人物&#10;&#10;描述已自动生成">
            <a:extLst>
              <a:ext uri="{FF2B5EF4-FFF2-40B4-BE49-F238E27FC236}">
                <a16:creationId xmlns:a16="http://schemas.microsoft.com/office/drawing/2014/main" xmlns="" id="{BC7B4094-5C64-46CF-842D-CD28CB6369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0427" y="207390"/>
            <a:ext cx="9711145" cy="6858000"/>
          </a:xfrm>
          <a:prstGeom prst="rect">
            <a:avLst/>
          </a:prstGeom>
        </p:spPr>
      </p:pic>
      <p:grpSp>
        <p:nvGrpSpPr>
          <p:cNvPr id="7" name="组合 6">
            <a:extLst>
              <a:ext uri="{FF2B5EF4-FFF2-40B4-BE49-F238E27FC236}">
                <a16:creationId xmlns:a16="http://schemas.microsoft.com/office/drawing/2014/main" xmlns="" id="{63A515A7-A0D1-4286-B29F-EBA582500E04}"/>
              </a:ext>
            </a:extLst>
          </p:cNvPr>
          <p:cNvGrpSpPr/>
          <p:nvPr/>
        </p:nvGrpSpPr>
        <p:grpSpPr>
          <a:xfrm>
            <a:off x="892629" y="1885360"/>
            <a:ext cx="3289955" cy="3912124"/>
            <a:chOff x="3978111" y="1847653"/>
            <a:chExt cx="7117238" cy="3912124"/>
          </a:xfrm>
        </p:grpSpPr>
        <p:grpSp>
          <p:nvGrpSpPr>
            <p:cNvPr id="8" name="组合 7">
              <a:extLst>
                <a:ext uri="{FF2B5EF4-FFF2-40B4-BE49-F238E27FC236}">
                  <a16:creationId xmlns:a16="http://schemas.microsoft.com/office/drawing/2014/main" xmlns="" id="{3F24D4BC-AD02-4A3E-99E9-D49D335EAF24}"/>
                </a:ext>
              </a:extLst>
            </p:cNvPr>
            <p:cNvGrpSpPr/>
            <p:nvPr/>
          </p:nvGrpSpPr>
          <p:grpSpPr>
            <a:xfrm>
              <a:off x="3978111" y="1847653"/>
              <a:ext cx="7117238" cy="3912124"/>
              <a:chOff x="4015818" y="1847653"/>
              <a:chExt cx="7117238" cy="3912124"/>
            </a:xfrm>
            <a:effectLst>
              <a:outerShdw blurRad="50800" dist="38100" algn="l" rotWithShape="0">
                <a:prstClr val="black">
                  <a:alpha val="40000"/>
                </a:prstClr>
              </a:outerShdw>
            </a:effectLst>
          </p:grpSpPr>
          <p:sp>
            <p:nvSpPr>
              <p:cNvPr id="12" name="矩形 11">
                <a:extLst>
                  <a:ext uri="{FF2B5EF4-FFF2-40B4-BE49-F238E27FC236}">
                    <a16:creationId xmlns:a16="http://schemas.microsoft.com/office/drawing/2014/main" xmlns="" id="{5AF207B4-F401-4801-BECA-0C2F4ABE4317}"/>
                  </a:ext>
                </a:extLst>
              </p:cNvPr>
              <p:cNvSpPr/>
              <p:nvPr/>
            </p:nvSpPr>
            <p:spPr>
              <a:xfrm>
                <a:off x="4015819" y="1847654"/>
                <a:ext cx="7117237" cy="3912123"/>
              </a:xfrm>
              <a:prstGeom prst="rect">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FD6DC8BF-C786-47CA-AF60-C935D99B738D}"/>
                  </a:ext>
                </a:extLst>
              </p:cNvPr>
              <p:cNvSpPr/>
              <p:nvPr/>
            </p:nvSpPr>
            <p:spPr>
              <a:xfrm rot="207052">
                <a:off x="4015818" y="1847653"/>
                <a:ext cx="7117237" cy="3912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a:extLst>
                <a:ext uri="{FF2B5EF4-FFF2-40B4-BE49-F238E27FC236}">
                  <a16:creationId xmlns:a16="http://schemas.microsoft.com/office/drawing/2014/main" xmlns="" id="{795286AE-E275-4763-8452-0F818ADFFD18}"/>
                </a:ext>
              </a:extLst>
            </p:cNvPr>
            <p:cNvSpPr txBox="1"/>
            <p:nvPr/>
          </p:nvSpPr>
          <p:spPr>
            <a:xfrm>
              <a:off x="4773122" y="2701497"/>
              <a:ext cx="5384141" cy="1987404"/>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sp>
          <p:nvSpPr>
            <p:cNvPr id="10" name="文本框 9">
              <a:extLst>
                <a:ext uri="{FF2B5EF4-FFF2-40B4-BE49-F238E27FC236}">
                  <a16:creationId xmlns:a16="http://schemas.microsoft.com/office/drawing/2014/main" xmlns="" id="{008C584E-2647-4F8C-BD14-4EA852AC93BE}"/>
                </a:ext>
              </a:extLst>
            </p:cNvPr>
            <p:cNvSpPr txBox="1"/>
            <p:nvPr/>
          </p:nvSpPr>
          <p:spPr>
            <a:xfrm rot="2382">
              <a:off x="5926716" y="2300710"/>
              <a:ext cx="4230248" cy="400110"/>
            </a:xfrm>
            <a:prstGeom prst="rect">
              <a:avLst/>
            </a:prstGeom>
            <a:noFill/>
          </p:spPr>
          <p:txBody>
            <a:bodyPr wrap="square" rtlCol="0">
              <a:spAutoFit/>
            </a:bodyPr>
            <a:lstStyle/>
            <a:p>
              <a:r>
                <a:rPr lang="zh-CN" altLang="en-US" sz="2000" b="1" dirty="0">
                  <a:solidFill>
                    <a:srgbClr val="FC3E2E"/>
                  </a:solidFill>
                  <a:latin typeface="Arial" panose="020F0502020204030204"/>
                  <a:ea typeface="微软雅黑"/>
                  <a:cs typeface="+mn-ea"/>
                  <a:sym typeface="+mn-lt"/>
                </a:rPr>
                <a:t>添加标题文字</a:t>
              </a:r>
            </a:p>
          </p:txBody>
        </p:sp>
      </p:grpSp>
      <p:grpSp>
        <p:nvGrpSpPr>
          <p:cNvPr id="14" name="组合 13">
            <a:extLst>
              <a:ext uri="{FF2B5EF4-FFF2-40B4-BE49-F238E27FC236}">
                <a16:creationId xmlns:a16="http://schemas.microsoft.com/office/drawing/2014/main" xmlns="" id="{5E9A4285-ABC9-4850-801E-5B4A6B56CDC3}"/>
              </a:ext>
            </a:extLst>
          </p:cNvPr>
          <p:cNvGrpSpPr/>
          <p:nvPr/>
        </p:nvGrpSpPr>
        <p:grpSpPr>
          <a:xfrm>
            <a:off x="7962732" y="1885360"/>
            <a:ext cx="3289955" cy="3912124"/>
            <a:chOff x="3978111" y="1847653"/>
            <a:chExt cx="7117238" cy="3912124"/>
          </a:xfrm>
        </p:grpSpPr>
        <p:grpSp>
          <p:nvGrpSpPr>
            <p:cNvPr id="15" name="组合 14">
              <a:extLst>
                <a:ext uri="{FF2B5EF4-FFF2-40B4-BE49-F238E27FC236}">
                  <a16:creationId xmlns:a16="http://schemas.microsoft.com/office/drawing/2014/main" xmlns="" id="{F56BC7EB-A40D-4B1A-BD08-57A60185DB57}"/>
                </a:ext>
              </a:extLst>
            </p:cNvPr>
            <p:cNvGrpSpPr/>
            <p:nvPr/>
          </p:nvGrpSpPr>
          <p:grpSpPr>
            <a:xfrm>
              <a:off x="3978111" y="1847653"/>
              <a:ext cx="7117238" cy="3912124"/>
              <a:chOff x="4015818" y="1847653"/>
              <a:chExt cx="7117238" cy="3912124"/>
            </a:xfrm>
            <a:effectLst>
              <a:outerShdw blurRad="50800" dist="38100" algn="l" rotWithShape="0">
                <a:prstClr val="black">
                  <a:alpha val="40000"/>
                </a:prstClr>
              </a:outerShdw>
            </a:effectLst>
          </p:grpSpPr>
          <p:sp>
            <p:nvSpPr>
              <p:cNvPr id="18" name="矩形 17">
                <a:extLst>
                  <a:ext uri="{FF2B5EF4-FFF2-40B4-BE49-F238E27FC236}">
                    <a16:creationId xmlns:a16="http://schemas.microsoft.com/office/drawing/2014/main" xmlns="" id="{C41FA92A-03D8-438E-89AA-9F25D16D74AA}"/>
                  </a:ext>
                </a:extLst>
              </p:cNvPr>
              <p:cNvSpPr/>
              <p:nvPr/>
            </p:nvSpPr>
            <p:spPr>
              <a:xfrm>
                <a:off x="4015819" y="1847654"/>
                <a:ext cx="7117237" cy="3912123"/>
              </a:xfrm>
              <a:prstGeom prst="rect">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xmlns="" id="{AD322A30-CE8F-46C9-AEF9-B0F67DC7CE05}"/>
                  </a:ext>
                </a:extLst>
              </p:cNvPr>
              <p:cNvSpPr/>
              <p:nvPr/>
            </p:nvSpPr>
            <p:spPr>
              <a:xfrm rot="207052">
                <a:off x="4015818" y="1847653"/>
                <a:ext cx="7117237" cy="3912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a:extLst>
                <a:ext uri="{FF2B5EF4-FFF2-40B4-BE49-F238E27FC236}">
                  <a16:creationId xmlns:a16="http://schemas.microsoft.com/office/drawing/2014/main" xmlns="" id="{9AAA38C6-E25C-450C-B046-0F1828040DE9}"/>
                </a:ext>
              </a:extLst>
            </p:cNvPr>
            <p:cNvSpPr txBox="1"/>
            <p:nvPr/>
          </p:nvSpPr>
          <p:spPr>
            <a:xfrm>
              <a:off x="4773122" y="2701497"/>
              <a:ext cx="5384141" cy="1987404"/>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sp>
          <p:nvSpPr>
            <p:cNvPr id="17" name="文本框 16">
              <a:extLst>
                <a:ext uri="{FF2B5EF4-FFF2-40B4-BE49-F238E27FC236}">
                  <a16:creationId xmlns:a16="http://schemas.microsoft.com/office/drawing/2014/main" xmlns="" id="{D47072B1-D602-4F99-8CF0-156020688FD6}"/>
                </a:ext>
              </a:extLst>
            </p:cNvPr>
            <p:cNvSpPr txBox="1"/>
            <p:nvPr/>
          </p:nvSpPr>
          <p:spPr>
            <a:xfrm rot="2382">
              <a:off x="5926716" y="2300710"/>
              <a:ext cx="4230248" cy="400110"/>
            </a:xfrm>
            <a:prstGeom prst="rect">
              <a:avLst/>
            </a:prstGeom>
            <a:noFill/>
          </p:spPr>
          <p:txBody>
            <a:bodyPr wrap="square" rtlCol="0">
              <a:spAutoFit/>
            </a:bodyPr>
            <a:lstStyle/>
            <a:p>
              <a:r>
                <a:rPr lang="zh-CN" altLang="en-US" sz="2000" b="1" dirty="0">
                  <a:solidFill>
                    <a:srgbClr val="FC3E2E"/>
                  </a:solidFill>
                  <a:latin typeface="Arial" panose="020F0502020204030204"/>
                  <a:ea typeface="微软雅黑"/>
                  <a:cs typeface="+mn-ea"/>
                  <a:sym typeface="+mn-lt"/>
                </a:rPr>
                <a:t>添加标题文字</a:t>
              </a:r>
            </a:p>
          </p:txBody>
        </p:sp>
      </p:grpSp>
    </p:spTree>
    <p:extLst>
      <p:ext uri="{BB962C8B-B14F-4D97-AF65-F5344CB8AC3E}">
        <p14:creationId xmlns:p14="http://schemas.microsoft.com/office/powerpoint/2010/main" val="40590675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r="-10000"/>
          </a:stretch>
        </a:blip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066FC7FD-DEEA-4580-9E2D-2FA26D8532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770915" y="685800"/>
            <a:ext cx="5867400" cy="5867400"/>
          </a:xfrm>
          <a:prstGeom prst="rect">
            <a:avLst/>
          </a:prstGeom>
          <a:effectLst>
            <a:outerShdw blurRad="50800" dist="38100" dir="10800000" algn="r" rotWithShape="0">
              <a:prstClr val="black">
                <a:alpha val="40000"/>
              </a:prstClr>
            </a:outerShdw>
          </a:effectLst>
        </p:spPr>
      </p:pic>
      <p:sp>
        <p:nvSpPr>
          <p:cNvPr id="5" name="文本框 4">
            <a:extLst>
              <a:ext uri="{FF2B5EF4-FFF2-40B4-BE49-F238E27FC236}">
                <a16:creationId xmlns:a16="http://schemas.microsoft.com/office/drawing/2014/main" xmlns="" id="{F7E40B97-FD19-43DE-8485-7DF011C519F8}"/>
              </a:ext>
            </a:extLst>
          </p:cNvPr>
          <p:cNvSpPr txBox="1"/>
          <p:nvPr/>
        </p:nvSpPr>
        <p:spPr>
          <a:xfrm>
            <a:off x="1991722" y="3010717"/>
            <a:ext cx="4289168" cy="1200329"/>
          </a:xfrm>
          <a:prstGeom prst="rect">
            <a:avLst/>
          </a:prstGeom>
          <a:noFill/>
        </p:spPr>
        <p:txBody>
          <a:bodyPr wrap="square" rtlCol="0">
            <a:spAutoFit/>
          </a:bodyPr>
          <a:lstStyle/>
          <a:p>
            <a:pPr algn="dist">
              <a:defRPr/>
            </a:pPr>
            <a:r>
              <a:rPr lang="zh-CN" altLang="en-US" sz="7200" b="1" dirty="0">
                <a:solidFill>
                  <a:srgbClr val="0967A3"/>
                </a:solidFill>
                <a:latin typeface="汉仪字研卡通W" panose="00020600040101010101" pitchFamily="18" charset="-122"/>
                <a:ea typeface="汉仪字研卡通W" panose="00020600040101010101" pitchFamily="18" charset="-122"/>
                <a:cs typeface="+mn-ea"/>
                <a:sym typeface="+mn-lt"/>
              </a:rPr>
              <a:t>社团特色</a:t>
            </a:r>
          </a:p>
        </p:txBody>
      </p:sp>
      <p:sp>
        <p:nvSpPr>
          <p:cNvPr id="6" name="文本框 5">
            <a:extLst>
              <a:ext uri="{FF2B5EF4-FFF2-40B4-BE49-F238E27FC236}">
                <a16:creationId xmlns:a16="http://schemas.microsoft.com/office/drawing/2014/main" xmlns="" id="{B325E8C7-662F-448C-A977-63ADC16A42C6}"/>
              </a:ext>
            </a:extLst>
          </p:cNvPr>
          <p:cNvSpPr txBox="1"/>
          <p:nvPr/>
        </p:nvSpPr>
        <p:spPr>
          <a:xfrm>
            <a:off x="925423" y="1898732"/>
            <a:ext cx="6421767" cy="923330"/>
          </a:xfrm>
          <a:prstGeom prst="rect">
            <a:avLst/>
          </a:prstGeom>
          <a:noFill/>
        </p:spPr>
        <p:txBody>
          <a:bodyPr wrap="square" rtlCol="0">
            <a:spAutoFit/>
          </a:bodyPr>
          <a:lstStyle/>
          <a:p>
            <a:pPr algn="ctr">
              <a:defRPr/>
            </a:pPr>
            <a:r>
              <a:rPr lang="zh-CN" altLang="en-US" sz="5400" b="1" dirty="0">
                <a:solidFill>
                  <a:srgbClr val="0967A3"/>
                </a:solidFill>
                <a:latin typeface="汉仪字研卡通W" panose="00020600040101010101" pitchFamily="18" charset="-122"/>
                <a:ea typeface="汉仪字研卡通W" panose="00020600040101010101" pitchFamily="18" charset="-122"/>
                <a:cs typeface="+mn-ea"/>
                <a:sym typeface="+mn-lt"/>
              </a:rPr>
              <a:t>第三部分</a:t>
            </a:r>
          </a:p>
        </p:txBody>
      </p:sp>
      <p:sp>
        <p:nvSpPr>
          <p:cNvPr id="7" name="PA_文本框 55">
            <a:extLst>
              <a:ext uri="{FF2B5EF4-FFF2-40B4-BE49-F238E27FC236}">
                <a16:creationId xmlns:a16="http://schemas.microsoft.com/office/drawing/2014/main" xmlns="" id="{9C55C2EC-BB01-4CBB-A1F2-0914788833E8}"/>
              </a:ext>
            </a:extLst>
          </p:cNvPr>
          <p:cNvSpPr txBox="1"/>
          <p:nvPr>
            <p:custDataLst>
              <p:tags r:id="rId1"/>
            </p:custDataLst>
          </p:nvPr>
        </p:nvSpPr>
        <p:spPr>
          <a:xfrm>
            <a:off x="1712765" y="4399701"/>
            <a:ext cx="4847081" cy="400110"/>
          </a:xfrm>
          <a:prstGeom prst="rect">
            <a:avLst/>
          </a:prstGeom>
          <a:noFill/>
        </p:spPr>
        <p:txBody>
          <a:bodyPr wrap="square" rtlCol="0">
            <a:spAutoFit/>
          </a:bodyPr>
          <a:lstStyle/>
          <a:p>
            <a:pPr algn="dist"/>
            <a:r>
              <a:rPr lang="zh-CN" altLang="en-US" sz="2000" dirty="0">
                <a:solidFill>
                  <a:srgbClr val="003A5D"/>
                </a:solidFill>
                <a:latin typeface="微软雅黑" panose="020B0503020204020204" pitchFamily="34" charset="-122"/>
                <a:ea typeface="微软雅黑" panose="020B0503020204020204" pitchFamily="34" charset="-122"/>
              </a:rPr>
              <a:t>羽毛球社纳新宣传</a:t>
            </a:r>
            <a:r>
              <a:rPr lang="en-US" altLang="zh-CN" sz="2000" dirty="0">
                <a:solidFill>
                  <a:srgbClr val="003A5D"/>
                </a:solidFill>
                <a:latin typeface="微软雅黑" panose="020B0503020204020204" pitchFamily="34" charset="-122"/>
                <a:ea typeface="微软雅黑" panose="020B0503020204020204" pitchFamily="34" charset="-122"/>
              </a:rPr>
              <a:t>PPT</a:t>
            </a:r>
          </a:p>
        </p:txBody>
      </p:sp>
    </p:spTree>
    <p:extLst>
      <p:ext uri="{BB962C8B-B14F-4D97-AF65-F5344CB8AC3E}">
        <p14:creationId xmlns:p14="http://schemas.microsoft.com/office/powerpoint/2010/main" val="1366652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00E1676B-E599-4B59-98ED-0B0B883D3677}"/>
              </a:ext>
            </a:extLst>
          </p:cNvPr>
          <p:cNvSpPr/>
          <p:nvPr/>
        </p:nvSpPr>
        <p:spPr>
          <a:xfrm>
            <a:off x="239486" y="5066963"/>
            <a:ext cx="11702143" cy="1034143"/>
          </a:xfrm>
          <a:prstGeom prst="rect">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社团特色</a:t>
              </a:r>
            </a:p>
          </p:txBody>
        </p:sp>
      </p:grpSp>
      <p:pic>
        <p:nvPicPr>
          <p:cNvPr id="6" name="图片 5">
            <a:extLst>
              <a:ext uri="{FF2B5EF4-FFF2-40B4-BE49-F238E27FC236}">
                <a16:creationId xmlns:a16="http://schemas.microsoft.com/office/drawing/2014/main" xmlns="" id="{2F961F6D-BCF8-4AFB-BB0B-6AC034E594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272" y="1273965"/>
            <a:ext cx="5453406" cy="5453406"/>
          </a:xfrm>
          <a:prstGeom prst="rect">
            <a:avLst/>
          </a:prstGeom>
        </p:spPr>
      </p:pic>
      <p:grpSp>
        <p:nvGrpSpPr>
          <p:cNvPr id="12" name="组合 11">
            <a:extLst>
              <a:ext uri="{FF2B5EF4-FFF2-40B4-BE49-F238E27FC236}">
                <a16:creationId xmlns:a16="http://schemas.microsoft.com/office/drawing/2014/main" xmlns="" id="{8E3A0398-A02A-463D-B7F2-4A16BF905145}"/>
              </a:ext>
            </a:extLst>
          </p:cNvPr>
          <p:cNvGrpSpPr/>
          <p:nvPr/>
        </p:nvGrpSpPr>
        <p:grpSpPr>
          <a:xfrm>
            <a:off x="3482827" y="243870"/>
            <a:ext cx="9151659" cy="6101106"/>
            <a:chOff x="3482827" y="243870"/>
            <a:chExt cx="9151659" cy="6101106"/>
          </a:xfrm>
        </p:grpSpPr>
        <p:pic>
          <p:nvPicPr>
            <p:cNvPr id="9" name="图片 8">
              <a:extLst>
                <a:ext uri="{FF2B5EF4-FFF2-40B4-BE49-F238E27FC236}">
                  <a16:creationId xmlns:a16="http://schemas.microsoft.com/office/drawing/2014/main" xmlns="" id="{208E555E-B26C-4091-8FF6-8822A9AAED1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82827" y="243870"/>
              <a:ext cx="9151659" cy="6101106"/>
            </a:xfrm>
            <a:prstGeom prst="rect">
              <a:avLst/>
            </a:prstGeom>
          </p:spPr>
        </p:pic>
        <p:sp>
          <p:nvSpPr>
            <p:cNvPr id="10" name="文本框 9">
              <a:extLst>
                <a:ext uri="{FF2B5EF4-FFF2-40B4-BE49-F238E27FC236}">
                  <a16:creationId xmlns:a16="http://schemas.microsoft.com/office/drawing/2014/main" xmlns="" id="{6D0F3184-1DF7-49DA-849F-579D9711F616}"/>
                </a:ext>
              </a:extLst>
            </p:cNvPr>
            <p:cNvSpPr txBox="1"/>
            <p:nvPr/>
          </p:nvSpPr>
          <p:spPr>
            <a:xfrm>
              <a:off x="4841214" y="2110892"/>
              <a:ext cx="5907448" cy="1002519"/>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sp>
          <p:nvSpPr>
            <p:cNvPr id="11" name="文本框 10">
              <a:extLst>
                <a:ext uri="{FF2B5EF4-FFF2-40B4-BE49-F238E27FC236}">
                  <a16:creationId xmlns:a16="http://schemas.microsoft.com/office/drawing/2014/main" xmlns="" id="{B77EC911-B78F-41DB-A1BD-10F93C90ED21}"/>
                </a:ext>
              </a:extLst>
            </p:cNvPr>
            <p:cNvSpPr txBox="1"/>
            <p:nvPr/>
          </p:nvSpPr>
          <p:spPr>
            <a:xfrm>
              <a:off x="4841214" y="3438179"/>
              <a:ext cx="5907448" cy="1002519"/>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grpSp>
    </p:spTree>
    <p:extLst>
      <p:ext uri="{BB962C8B-B14F-4D97-AF65-F5344CB8AC3E}">
        <p14:creationId xmlns:p14="http://schemas.microsoft.com/office/powerpoint/2010/main" val="14588227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13400F49-3C5C-4420-B300-A446A5E0693B}"/>
              </a:ext>
            </a:extLst>
          </p:cNvPr>
          <p:cNvGrpSpPr/>
          <p:nvPr/>
        </p:nvGrpSpPr>
        <p:grpSpPr>
          <a:xfrm>
            <a:off x="7909088" y="1765239"/>
            <a:ext cx="4052558" cy="4574873"/>
            <a:chOff x="7909088" y="914196"/>
            <a:chExt cx="4052558" cy="4574873"/>
          </a:xfrm>
        </p:grpSpPr>
        <p:pic>
          <p:nvPicPr>
            <p:cNvPr id="8" name="图片 7">
              <a:extLst>
                <a:ext uri="{FF2B5EF4-FFF2-40B4-BE49-F238E27FC236}">
                  <a16:creationId xmlns:a16="http://schemas.microsoft.com/office/drawing/2014/main" xmlns="" id="{F9732323-5C28-411F-B105-E9643A8235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09088" y="914196"/>
              <a:ext cx="4052558" cy="2370577"/>
            </a:xfrm>
            <a:prstGeom prst="rect">
              <a:avLst/>
            </a:prstGeom>
          </p:spPr>
        </p:pic>
        <p:grpSp>
          <p:nvGrpSpPr>
            <p:cNvPr id="11" name="组合 10">
              <a:extLst>
                <a:ext uri="{FF2B5EF4-FFF2-40B4-BE49-F238E27FC236}">
                  <a16:creationId xmlns:a16="http://schemas.microsoft.com/office/drawing/2014/main" xmlns="" id="{BC24231F-D0EA-4A37-BB8B-3F0B4840827F}"/>
                </a:ext>
              </a:extLst>
            </p:cNvPr>
            <p:cNvGrpSpPr/>
            <p:nvPr/>
          </p:nvGrpSpPr>
          <p:grpSpPr>
            <a:xfrm>
              <a:off x="8595437" y="2601206"/>
              <a:ext cx="2679860" cy="2887863"/>
              <a:chOff x="8595437" y="2601206"/>
              <a:chExt cx="2679860" cy="2887863"/>
            </a:xfrm>
          </p:grpSpPr>
          <p:sp>
            <p:nvSpPr>
              <p:cNvPr id="9" name="文本框 8">
                <a:extLst>
                  <a:ext uri="{FF2B5EF4-FFF2-40B4-BE49-F238E27FC236}">
                    <a16:creationId xmlns:a16="http://schemas.microsoft.com/office/drawing/2014/main" xmlns="" id="{2825FC74-CFF0-4E6B-A8BC-76417820F1E2}"/>
                  </a:ext>
                </a:extLst>
              </p:cNvPr>
              <p:cNvSpPr txBox="1"/>
              <p:nvPr/>
            </p:nvSpPr>
            <p:spPr>
              <a:xfrm>
                <a:off x="8595437" y="3501665"/>
                <a:ext cx="2679860" cy="1987404"/>
              </a:xfrm>
              <a:prstGeom prst="rect">
                <a:avLst/>
              </a:prstGeom>
              <a:noFill/>
            </p:spPr>
            <p:txBody>
              <a:bodyPr wrap="square" rtlCol="0">
                <a:spAutoFit/>
              </a:bodyPr>
              <a:lstStyle/>
              <a:p>
                <a:pPr algn="ct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sp>
            <p:nvSpPr>
              <p:cNvPr id="10" name="文本框 9">
                <a:extLst>
                  <a:ext uri="{FF2B5EF4-FFF2-40B4-BE49-F238E27FC236}">
                    <a16:creationId xmlns:a16="http://schemas.microsoft.com/office/drawing/2014/main" xmlns="" id="{D296BF79-95FF-41DC-85DC-BE7A29044CAC}"/>
                  </a:ext>
                </a:extLst>
              </p:cNvPr>
              <p:cNvSpPr txBox="1"/>
              <p:nvPr/>
            </p:nvSpPr>
            <p:spPr>
              <a:xfrm>
                <a:off x="8922477" y="2601206"/>
                <a:ext cx="2025780" cy="461665"/>
              </a:xfrm>
              <a:prstGeom prst="rect">
                <a:avLst/>
              </a:prstGeom>
              <a:noFill/>
            </p:spPr>
            <p:txBody>
              <a:bodyPr wrap="square" rtlCol="0">
                <a:spAutoFit/>
              </a:bodyPr>
              <a:lstStyle/>
              <a:p>
                <a:pPr algn="ctr">
                  <a:defRPr/>
                </a:pPr>
                <a:r>
                  <a:rPr lang="zh-CN" altLang="en-US" sz="2400" b="1" dirty="0">
                    <a:solidFill>
                      <a:srgbClr val="D55152"/>
                    </a:solidFill>
                    <a:latin typeface="Arial" panose="020F0502020204030204"/>
                    <a:ea typeface="微软雅黑"/>
                    <a:cs typeface="+mn-ea"/>
                    <a:sym typeface="+mn-lt"/>
                  </a:rPr>
                  <a:t>社团特色</a:t>
                </a:r>
              </a:p>
            </p:txBody>
          </p:sp>
        </p:grpSp>
      </p:grpSp>
      <p:grpSp>
        <p:nvGrpSpPr>
          <p:cNvPr id="13" name="组合 12">
            <a:extLst>
              <a:ext uri="{FF2B5EF4-FFF2-40B4-BE49-F238E27FC236}">
                <a16:creationId xmlns:a16="http://schemas.microsoft.com/office/drawing/2014/main" xmlns="" id="{7E223ED8-4E8A-4D46-89ED-A2A32AC576FE}"/>
              </a:ext>
            </a:extLst>
          </p:cNvPr>
          <p:cNvGrpSpPr/>
          <p:nvPr/>
        </p:nvGrpSpPr>
        <p:grpSpPr>
          <a:xfrm>
            <a:off x="273741" y="1765239"/>
            <a:ext cx="4052558" cy="4574873"/>
            <a:chOff x="7909088" y="914196"/>
            <a:chExt cx="4052558" cy="4574873"/>
          </a:xfrm>
        </p:grpSpPr>
        <p:pic>
          <p:nvPicPr>
            <p:cNvPr id="14" name="图片 13">
              <a:extLst>
                <a:ext uri="{FF2B5EF4-FFF2-40B4-BE49-F238E27FC236}">
                  <a16:creationId xmlns:a16="http://schemas.microsoft.com/office/drawing/2014/main" xmlns="" id="{073B1F4F-836B-4371-B905-DADC0A55A2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09088" y="914196"/>
              <a:ext cx="4052558" cy="2370577"/>
            </a:xfrm>
            <a:prstGeom prst="rect">
              <a:avLst/>
            </a:prstGeom>
          </p:spPr>
        </p:pic>
        <p:grpSp>
          <p:nvGrpSpPr>
            <p:cNvPr id="15" name="组合 14">
              <a:extLst>
                <a:ext uri="{FF2B5EF4-FFF2-40B4-BE49-F238E27FC236}">
                  <a16:creationId xmlns:a16="http://schemas.microsoft.com/office/drawing/2014/main" xmlns="" id="{73C428B6-697D-401E-A055-0A3361B0CEEA}"/>
                </a:ext>
              </a:extLst>
            </p:cNvPr>
            <p:cNvGrpSpPr/>
            <p:nvPr/>
          </p:nvGrpSpPr>
          <p:grpSpPr>
            <a:xfrm>
              <a:off x="8595437" y="2601206"/>
              <a:ext cx="2679860" cy="2887863"/>
              <a:chOff x="8595437" y="2601206"/>
              <a:chExt cx="2679860" cy="2887863"/>
            </a:xfrm>
          </p:grpSpPr>
          <p:sp>
            <p:nvSpPr>
              <p:cNvPr id="16" name="文本框 15">
                <a:extLst>
                  <a:ext uri="{FF2B5EF4-FFF2-40B4-BE49-F238E27FC236}">
                    <a16:creationId xmlns:a16="http://schemas.microsoft.com/office/drawing/2014/main" xmlns="" id="{AE716159-3FBF-433B-9146-43A35691FCBB}"/>
                  </a:ext>
                </a:extLst>
              </p:cNvPr>
              <p:cNvSpPr txBox="1"/>
              <p:nvPr/>
            </p:nvSpPr>
            <p:spPr>
              <a:xfrm>
                <a:off x="8595437" y="3501665"/>
                <a:ext cx="2679860" cy="1987404"/>
              </a:xfrm>
              <a:prstGeom prst="rect">
                <a:avLst/>
              </a:prstGeom>
              <a:noFill/>
            </p:spPr>
            <p:txBody>
              <a:bodyPr wrap="square" rtlCol="0">
                <a:spAutoFit/>
              </a:bodyPr>
              <a:lstStyle/>
              <a:p>
                <a:pPr algn="ct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sp>
            <p:nvSpPr>
              <p:cNvPr id="17" name="文本框 16">
                <a:extLst>
                  <a:ext uri="{FF2B5EF4-FFF2-40B4-BE49-F238E27FC236}">
                    <a16:creationId xmlns:a16="http://schemas.microsoft.com/office/drawing/2014/main" xmlns="" id="{5C58FA51-EBBD-47A0-8217-52C88128E59D}"/>
                  </a:ext>
                </a:extLst>
              </p:cNvPr>
              <p:cNvSpPr txBox="1"/>
              <p:nvPr/>
            </p:nvSpPr>
            <p:spPr>
              <a:xfrm>
                <a:off x="8922477" y="2601206"/>
                <a:ext cx="2025780" cy="461665"/>
              </a:xfrm>
              <a:prstGeom prst="rect">
                <a:avLst/>
              </a:prstGeom>
              <a:noFill/>
            </p:spPr>
            <p:txBody>
              <a:bodyPr wrap="square" rtlCol="0">
                <a:spAutoFit/>
              </a:bodyPr>
              <a:lstStyle/>
              <a:p>
                <a:pPr algn="ctr">
                  <a:defRPr/>
                </a:pPr>
                <a:r>
                  <a:rPr lang="zh-CN" altLang="en-US" sz="2400" b="1" dirty="0">
                    <a:solidFill>
                      <a:srgbClr val="D55152"/>
                    </a:solidFill>
                    <a:latin typeface="Arial" panose="020F0502020204030204"/>
                    <a:ea typeface="微软雅黑"/>
                    <a:cs typeface="+mn-ea"/>
                    <a:sym typeface="+mn-lt"/>
                  </a:rPr>
                  <a:t>社团特色</a:t>
                </a:r>
              </a:p>
            </p:txBody>
          </p:sp>
        </p:grpSp>
      </p:grpSp>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社团特色</a:t>
              </a:r>
            </a:p>
          </p:txBody>
        </p:sp>
      </p:grpSp>
      <p:pic>
        <p:nvPicPr>
          <p:cNvPr id="6" name="图片 5">
            <a:extLst>
              <a:ext uri="{FF2B5EF4-FFF2-40B4-BE49-F238E27FC236}">
                <a16:creationId xmlns:a16="http://schemas.microsoft.com/office/drawing/2014/main" xmlns="" id="{40239133-1128-4E21-ADA2-186C52B383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21741" y="0"/>
            <a:ext cx="7871369" cy="5621500"/>
          </a:xfrm>
          <a:prstGeom prst="rect">
            <a:avLst/>
          </a:prstGeom>
        </p:spPr>
      </p:pic>
    </p:spTree>
    <p:extLst>
      <p:ext uri="{BB962C8B-B14F-4D97-AF65-F5344CB8AC3E}">
        <p14:creationId xmlns:p14="http://schemas.microsoft.com/office/powerpoint/2010/main" val="3944689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社团特色</a:t>
              </a:r>
            </a:p>
          </p:txBody>
        </p:sp>
      </p:grpSp>
      <p:pic>
        <p:nvPicPr>
          <p:cNvPr id="6" name="图片 5">
            <a:extLst>
              <a:ext uri="{FF2B5EF4-FFF2-40B4-BE49-F238E27FC236}">
                <a16:creationId xmlns:a16="http://schemas.microsoft.com/office/drawing/2014/main" xmlns="" id="{F009A998-6665-4DFD-BFF3-FB85302442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48536" y="779498"/>
            <a:ext cx="5816892" cy="5816892"/>
          </a:xfrm>
          <a:prstGeom prst="rect">
            <a:avLst/>
          </a:prstGeom>
        </p:spPr>
      </p:pic>
      <p:grpSp>
        <p:nvGrpSpPr>
          <p:cNvPr id="10" name="组合 9">
            <a:extLst>
              <a:ext uri="{FF2B5EF4-FFF2-40B4-BE49-F238E27FC236}">
                <a16:creationId xmlns:a16="http://schemas.microsoft.com/office/drawing/2014/main" xmlns="" id="{F5B6848D-EBFA-446A-A3C5-D798364006F1}"/>
              </a:ext>
            </a:extLst>
          </p:cNvPr>
          <p:cNvGrpSpPr/>
          <p:nvPr/>
        </p:nvGrpSpPr>
        <p:grpSpPr>
          <a:xfrm>
            <a:off x="800267" y="2014067"/>
            <a:ext cx="5721965" cy="1132115"/>
            <a:chOff x="800267" y="2014067"/>
            <a:chExt cx="5721965" cy="1132115"/>
          </a:xfrm>
        </p:grpSpPr>
        <p:pic>
          <p:nvPicPr>
            <p:cNvPr id="8" name="图片 7">
              <a:extLst>
                <a:ext uri="{FF2B5EF4-FFF2-40B4-BE49-F238E27FC236}">
                  <a16:creationId xmlns:a16="http://schemas.microsoft.com/office/drawing/2014/main" xmlns="" id="{14699280-28A9-47FD-82AA-A3C52FC206D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0267" y="2014067"/>
              <a:ext cx="1132115" cy="1132115"/>
            </a:xfrm>
            <a:prstGeom prst="rect">
              <a:avLst/>
            </a:prstGeom>
          </p:spPr>
        </p:pic>
        <p:sp>
          <p:nvSpPr>
            <p:cNvPr id="9" name="文本框 8">
              <a:extLst>
                <a:ext uri="{FF2B5EF4-FFF2-40B4-BE49-F238E27FC236}">
                  <a16:creationId xmlns:a16="http://schemas.microsoft.com/office/drawing/2014/main" xmlns="" id="{C0872DD3-0F60-4662-8808-A5D123E06E19}"/>
                </a:ext>
              </a:extLst>
            </p:cNvPr>
            <p:cNvSpPr txBox="1"/>
            <p:nvPr/>
          </p:nvSpPr>
          <p:spPr>
            <a:xfrm>
              <a:off x="2106324" y="2078864"/>
              <a:ext cx="4415908" cy="1002519"/>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grpSp>
      <p:grpSp>
        <p:nvGrpSpPr>
          <p:cNvPr id="11" name="组合 10">
            <a:extLst>
              <a:ext uri="{FF2B5EF4-FFF2-40B4-BE49-F238E27FC236}">
                <a16:creationId xmlns:a16="http://schemas.microsoft.com/office/drawing/2014/main" xmlns="" id="{9AFD066E-DDD9-454F-B904-A7E4D740A1C8}"/>
              </a:ext>
            </a:extLst>
          </p:cNvPr>
          <p:cNvGrpSpPr/>
          <p:nvPr/>
        </p:nvGrpSpPr>
        <p:grpSpPr>
          <a:xfrm>
            <a:off x="800267" y="3687944"/>
            <a:ext cx="5721965" cy="1132115"/>
            <a:chOff x="800267" y="2014067"/>
            <a:chExt cx="5721965" cy="1132115"/>
          </a:xfrm>
        </p:grpSpPr>
        <p:pic>
          <p:nvPicPr>
            <p:cNvPr id="12" name="图片 11">
              <a:extLst>
                <a:ext uri="{FF2B5EF4-FFF2-40B4-BE49-F238E27FC236}">
                  <a16:creationId xmlns:a16="http://schemas.microsoft.com/office/drawing/2014/main" xmlns="" id="{F29B03AE-0FA3-483C-BB57-507DE6FAD8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0267" y="2014067"/>
              <a:ext cx="1132115" cy="1132115"/>
            </a:xfrm>
            <a:prstGeom prst="rect">
              <a:avLst/>
            </a:prstGeom>
          </p:spPr>
        </p:pic>
        <p:sp>
          <p:nvSpPr>
            <p:cNvPr id="13" name="文本框 12">
              <a:extLst>
                <a:ext uri="{FF2B5EF4-FFF2-40B4-BE49-F238E27FC236}">
                  <a16:creationId xmlns:a16="http://schemas.microsoft.com/office/drawing/2014/main" xmlns="" id="{BCBBE800-2D6A-492D-AE57-4B04B58F07BF}"/>
                </a:ext>
              </a:extLst>
            </p:cNvPr>
            <p:cNvSpPr txBox="1"/>
            <p:nvPr/>
          </p:nvSpPr>
          <p:spPr>
            <a:xfrm>
              <a:off x="2106324" y="2078864"/>
              <a:ext cx="4415908" cy="1002519"/>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grpSp>
    </p:spTree>
    <p:extLst>
      <p:ext uri="{BB962C8B-B14F-4D97-AF65-F5344CB8AC3E}">
        <p14:creationId xmlns:p14="http://schemas.microsoft.com/office/powerpoint/2010/main" val="12763145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组织建设</a:t>
              </a:r>
            </a:p>
          </p:txBody>
        </p:sp>
      </p:grpSp>
      <p:grpSp>
        <p:nvGrpSpPr>
          <p:cNvPr id="2" name="组合 1">
            <a:extLst>
              <a:ext uri="{FF2B5EF4-FFF2-40B4-BE49-F238E27FC236}">
                <a16:creationId xmlns:a16="http://schemas.microsoft.com/office/drawing/2014/main" xmlns="" id="{5048D852-E482-4A73-90B8-EF85465A716B}"/>
              </a:ext>
            </a:extLst>
          </p:cNvPr>
          <p:cNvGrpSpPr/>
          <p:nvPr/>
        </p:nvGrpSpPr>
        <p:grpSpPr>
          <a:xfrm>
            <a:off x="6931198" y="1482348"/>
            <a:ext cx="6480770" cy="4838323"/>
            <a:chOff x="6931198" y="1482348"/>
            <a:chExt cx="6480770" cy="4838323"/>
          </a:xfrm>
        </p:grpSpPr>
        <p:pic>
          <p:nvPicPr>
            <p:cNvPr id="6" name="图片 5" descr="卡通人物&#10;&#10;描述已自动生成">
              <a:extLst>
                <a:ext uri="{FF2B5EF4-FFF2-40B4-BE49-F238E27FC236}">
                  <a16:creationId xmlns:a16="http://schemas.microsoft.com/office/drawing/2014/main" xmlns="" id="{C6DA0021-FFC1-495B-94A3-113CDB18D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1198" y="1743958"/>
              <a:ext cx="6480770" cy="4576713"/>
            </a:xfrm>
            <a:prstGeom prst="rect">
              <a:avLst/>
            </a:prstGeom>
          </p:spPr>
        </p:pic>
        <p:sp>
          <p:nvSpPr>
            <p:cNvPr id="7" name="文本框 6">
              <a:extLst>
                <a:ext uri="{FF2B5EF4-FFF2-40B4-BE49-F238E27FC236}">
                  <a16:creationId xmlns:a16="http://schemas.microsoft.com/office/drawing/2014/main" xmlns="" id="{B52949C6-62C0-4D17-ADA8-C144F6AC0E4D}"/>
                </a:ext>
              </a:extLst>
            </p:cNvPr>
            <p:cNvSpPr txBox="1"/>
            <p:nvPr/>
          </p:nvSpPr>
          <p:spPr>
            <a:xfrm>
              <a:off x="9319817" y="1482348"/>
              <a:ext cx="1944812" cy="523220"/>
            </a:xfrm>
            <a:prstGeom prst="rect">
              <a:avLst/>
            </a:prstGeom>
            <a:noFill/>
          </p:spPr>
          <p:txBody>
            <a:bodyPr wrap="square">
              <a:spAutoFit/>
            </a:bodyPr>
            <a:lstStyle/>
            <a:p>
              <a:pPr algn="ctr"/>
              <a:r>
                <a:rPr lang="zh-CN" altLang="en-US" sz="2800" b="1" dirty="0">
                  <a:solidFill>
                    <a:srgbClr val="0967A3"/>
                  </a:solidFill>
                  <a:latin typeface="微软雅黑" panose="020B0503020204020204" pitchFamily="34" charset="-122"/>
                  <a:ea typeface="微软雅黑" panose="020B0503020204020204" pitchFamily="34" charset="-122"/>
                </a:rPr>
                <a:t>协会会长</a:t>
              </a:r>
            </a:p>
          </p:txBody>
        </p:sp>
      </p:grpSp>
      <p:sp>
        <p:nvSpPr>
          <p:cNvPr id="8" name="箭头: 右 7">
            <a:extLst>
              <a:ext uri="{FF2B5EF4-FFF2-40B4-BE49-F238E27FC236}">
                <a16:creationId xmlns:a16="http://schemas.microsoft.com/office/drawing/2014/main" xmlns="" id="{6D2F9F36-C2DA-4E2F-BBA0-214BBE9C106E}"/>
              </a:ext>
            </a:extLst>
          </p:cNvPr>
          <p:cNvSpPr/>
          <p:nvPr/>
        </p:nvSpPr>
        <p:spPr>
          <a:xfrm flipH="1">
            <a:off x="7638598" y="3239310"/>
            <a:ext cx="1296164" cy="642025"/>
          </a:xfrm>
          <a:prstGeom prst="rightArrow">
            <a:avLst/>
          </a:prstGeom>
          <a:solidFill>
            <a:srgbClr val="30ABCA"/>
          </a:solidFill>
          <a:ln>
            <a:solidFill>
              <a:srgbClr val="30AB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a:extLst>
              <a:ext uri="{FF2B5EF4-FFF2-40B4-BE49-F238E27FC236}">
                <a16:creationId xmlns:a16="http://schemas.microsoft.com/office/drawing/2014/main" xmlns="" id="{39CBD1A4-1177-452C-B200-3C651177EF8E}"/>
              </a:ext>
            </a:extLst>
          </p:cNvPr>
          <p:cNvGrpSpPr/>
          <p:nvPr/>
        </p:nvGrpSpPr>
        <p:grpSpPr>
          <a:xfrm>
            <a:off x="5958791" y="1472303"/>
            <a:ext cx="1944812" cy="2117202"/>
            <a:chOff x="5958791" y="1472303"/>
            <a:chExt cx="1944812" cy="2117202"/>
          </a:xfrm>
        </p:grpSpPr>
        <p:pic>
          <p:nvPicPr>
            <p:cNvPr id="10" name="图片 9">
              <a:extLst>
                <a:ext uri="{FF2B5EF4-FFF2-40B4-BE49-F238E27FC236}">
                  <a16:creationId xmlns:a16="http://schemas.microsoft.com/office/drawing/2014/main" xmlns="" id="{BFBF1363-1DD7-4D12-9310-58BD6A2B81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59989" y="2247088"/>
              <a:ext cx="1342417" cy="1342417"/>
            </a:xfrm>
            <a:prstGeom prst="rect">
              <a:avLst/>
            </a:prstGeom>
          </p:spPr>
        </p:pic>
        <p:sp>
          <p:nvSpPr>
            <p:cNvPr id="11" name="文本框 10">
              <a:extLst>
                <a:ext uri="{FF2B5EF4-FFF2-40B4-BE49-F238E27FC236}">
                  <a16:creationId xmlns:a16="http://schemas.microsoft.com/office/drawing/2014/main" xmlns="" id="{06BF528E-D472-4CA9-8472-98EDD568D632}"/>
                </a:ext>
              </a:extLst>
            </p:cNvPr>
            <p:cNvSpPr txBox="1"/>
            <p:nvPr/>
          </p:nvSpPr>
          <p:spPr>
            <a:xfrm>
              <a:off x="5958791" y="1472303"/>
              <a:ext cx="1944812" cy="523220"/>
            </a:xfrm>
            <a:prstGeom prst="rect">
              <a:avLst/>
            </a:prstGeom>
            <a:noFill/>
          </p:spPr>
          <p:txBody>
            <a:bodyPr wrap="square">
              <a:spAutoFit/>
            </a:bodyPr>
            <a:lstStyle/>
            <a:p>
              <a:pPr algn="ctr"/>
              <a:r>
                <a:rPr lang="zh-CN" altLang="en-US" sz="2800" b="1" dirty="0">
                  <a:solidFill>
                    <a:srgbClr val="0967A3"/>
                  </a:solidFill>
                  <a:latin typeface="微软雅黑" panose="020B0503020204020204" pitchFamily="34" charset="-122"/>
                  <a:ea typeface="微软雅黑" panose="020B0503020204020204" pitchFamily="34" charset="-122"/>
                </a:rPr>
                <a:t>副会长</a:t>
              </a:r>
            </a:p>
          </p:txBody>
        </p:sp>
      </p:grpSp>
      <p:grpSp>
        <p:nvGrpSpPr>
          <p:cNvPr id="13" name="组合 12">
            <a:extLst>
              <a:ext uri="{FF2B5EF4-FFF2-40B4-BE49-F238E27FC236}">
                <a16:creationId xmlns:a16="http://schemas.microsoft.com/office/drawing/2014/main" xmlns="" id="{AFEE1E66-90DA-4EAF-A2C8-46186C9B7CE6}"/>
              </a:ext>
            </a:extLst>
          </p:cNvPr>
          <p:cNvGrpSpPr/>
          <p:nvPr/>
        </p:nvGrpSpPr>
        <p:grpSpPr>
          <a:xfrm>
            <a:off x="5958791" y="4318086"/>
            <a:ext cx="1944812" cy="2117202"/>
            <a:chOff x="5958791" y="1472303"/>
            <a:chExt cx="1944812" cy="2117202"/>
          </a:xfrm>
        </p:grpSpPr>
        <p:pic>
          <p:nvPicPr>
            <p:cNvPr id="14" name="图片 13">
              <a:extLst>
                <a:ext uri="{FF2B5EF4-FFF2-40B4-BE49-F238E27FC236}">
                  <a16:creationId xmlns:a16="http://schemas.microsoft.com/office/drawing/2014/main" xmlns="" id="{7F791510-D9C4-4190-BFAE-D46A06B8E6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59989" y="2247088"/>
              <a:ext cx="1342417" cy="1342417"/>
            </a:xfrm>
            <a:prstGeom prst="rect">
              <a:avLst/>
            </a:prstGeom>
          </p:spPr>
        </p:pic>
        <p:sp>
          <p:nvSpPr>
            <p:cNvPr id="15" name="文本框 14">
              <a:extLst>
                <a:ext uri="{FF2B5EF4-FFF2-40B4-BE49-F238E27FC236}">
                  <a16:creationId xmlns:a16="http://schemas.microsoft.com/office/drawing/2014/main" xmlns="" id="{BFC9AB68-288E-4239-9ED2-4674FA36161C}"/>
                </a:ext>
              </a:extLst>
            </p:cNvPr>
            <p:cNvSpPr txBox="1"/>
            <p:nvPr/>
          </p:nvSpPr>
          <p:spPr>
            <a:xfrm>
              <a:off x="5958791" y="1472303"/>
              <a:ext cx="1944812" cy="523220"/>
            </a:xfrm>
            <a:prstGeom prst="rect">
              <a:avLst/>
            </a:prstGeom>
            <a:noFill/>
          </p:spPr>
          <p:txBody>
            <a:bodyPr wrap="square">
              <a:spAutoFit/>
            </a:bodyPr>
            <a:lstStyle/>
            <a:p>
              <a:pPr algn="ctr"/>
              <a:r>
                <a:rPr lang="zh-CN" altLang="en-US" sz="2800" b="1" dirty="0">
                  <a:solidFill>
                    <a:srgbClr val="0967A3"/>
                  </a:solidFill>
                  <a:latin typeface="微软雅黑" panose="020B0503020204020204" pitchFamily="34" charset="-122"/>
                  <a:ea typeface="微软雅黑" panose="020B0503020204020204" pitchFamily="34" charset="-122"/>
                </a:rPr>
                <a:t>副会长</a:t>
              </a:r>
            </a:p>
          </p:txBody>
        </p:sp>
      </p:grpSp>
      <p:sp>
        <p:nvSpPr>
          <p:cNvPr id="16" name="箭头: 右 15">
            <a:extLst>
              <a:ext uri="{FF2B5EF4-FFF2-40B4-BE49-F238E27FC236}">
                <a16:creationId xmlns:a16="http://schemas.microsoft.com/office/drawing/2014/main" xmlns="" id="{F7DA06A5-2DD2-47B6-A89D-67FABEB36896}"/>
              </a:ext>
            </a:extLst>
          </p:cNvPr>
          <p:cNvSpPr/>
          <p:nvPr/>
        </p:nvSpPr>
        <p:spPr>
          <a:xfrm flipH="1">
            <a:off x="3306438" y="1684555"/>
            <a:ext cx="1296164" cy="642025"/>
          </a:xfrm>
          <a:prstGeom prst="rightArrow">
            <a:avLst/>
          </a:prstGeom>
          <a:solidFill>
            <a:srgbClr val="30ABCA"/>
          </a:solidFill>
          <a:ln>
            <a:solidFill>
              <a:srgbClr val="30AB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箭头: 右 16">
            <a:extLst>
              <a:ext uri="{FF2B5EF4-FFF2-40B4-BE49-F238E27FC236}">
                <a16:creationId xmlns:a16="http://schemas.microsoft.com/office/drawing/2014/main" xmlns="" id="{367F9EF3-B7A8-4914-A8F1-1002D0051F8E}"/>
              </a:ext>
            </a:extLst>
          </p:cNvPr>
          <p:cNvSpPr/>
          <p:nvPr/>
        </p:nvSpPr>
        <p:spPr>
          <a:xfrm flipH="1">
            <a:off x="3306438" y="3107987"/>
            <a:ext cx="1296164" cy="642025"/>
          </a:xfrm>
          <a:prstGeom prst="rightArrow">
            <a:avLst/>
          </a:prstGeom>
          <a:solidFill>
            <a:srgbClr val="30ABCA"/>
          </a:solidFill>
          <a:ln>
            <a:solidFill>
              <a:srgbClr val="30AB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箭头: 右 17">
            <a:extLst>
              <a:ext uri="{FF2B5EF4-FFF2-40B4-BE49-F238E27FC236}">
                <a16:creationId xmlns:a16="http://schemas.microsoft.com/office/drawing/2014/main" xmlns="" id="{7E75CFFB-F1C8-4193-921A-251E3D98E5FD}"/>
              </a:ext>
            </a:extLst>
          </p:cNvPr>
          <p:cNvSpPr/>
          <p:nvPr/>
        </p:nvSpPr>
        <p:spPr>
          <a:xfrm flipH="1">
            <a:off x="3306438" y="5092871"/>
            <a:ext cx="1296164" cy="642025"/>
          </a:xfrm>
          <a:prstGeom prst="rightArrow">
            <a:avLst/>
          </a:prstGeom>
          <a:solidFill>
            <a:srgbClr val="30ABCA"/>
          </a:solidFill>
          <a:ln>
            <a:solidFill>
              <a:srgbClr val="30AB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a:extLst>
              <a:ext uri="{FF2B5EF4-FFF2-40B4-BE49-F238E27FC236}">
                <a16:creationId xmlns:a16="http://schemas.microsoft.com/office/drawing/2014/main" xmlns="" id="{07568C60-5720-4364-A485-38CAA7BB048B}"/>
              </a:ext>
            </a:extLst>
          </p:cNvPr>
          <p:cNvGrpSpPr/>
          <p:nvPr/>
        </p:nvGrpSpPr>
        <p:grpSpPr>
          <a:xfrm>
            <a:off x="1361626" y="1123104"/>
            <a:ext cx="1944812" cy="1730073"/>
            <a:chOff x="1169734" y="1356302"/>
            <a:chExt cx="1944812" cy="1730073"/>
          </a:xfrm>
        </p:grpSpPr>
        <p:pic>
          <p:nvPicPr>
            <p:cNvPr id="20" name="图片 19" descr="卡通人物&#10;&#10;描述已自动生成">
              <a:extLst>
                <a:ext uri="{FF2B5EF4-FFF2-40B4-BE49-F238E27FC236}">
                  <a16:creationId xmlns:a16="http://schemas.microsoft.com/office/drawing/2014/main" xmlns="" id="{6EF3AD71-DE9B-4C18-902F-FD212FA5CD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4613" y="1743958"/>
              <a:ext cx="1342417" cy="1342417"/>
            </a:xfrm>
            <a:prstGeom prst="rect">
              <a:avLst/>
            </a:prstGeom>
          </p:spPr>
        </p:pic>
        <p:sp>
          <p:nvSpPr>
            <p:cNvPr id="23" name="文本框 22">
              <a:extLst>
                <a:ext uri="{FF2B5EF4-FFF2-40B4-BE49-F238E27FC236}">
                  <a16:creationId xmlns:a16="http://schemas.microsoft.com/office/drawing/2014/main" xmlns="" id="{82A47EA5-46BA-46F7-A778-C85ACD7F0CFF}"/>
                </a:ext>
              </a:extLst>
            </p:cNvPr>
            <p:cNvSpPr txBox="1"/>
            <p:nvPr/>
          </p:nvSpPr>
          <p:spPr>
            <a:xfrm>
              <a:off x="1169734" y="1356302"/>
              <a:ext cx="1944812" cy="400110"/>
            </a:xfrm>
            <a:prstGeom prst="rect">
              <a:avLst/>
            </a:prstGeom>
            <a:noFill/>
          </p:spPr>
          <p:txBody>
            <a:bodyPr wrap="square">
              <a:spAutoFit/>
            </a:bodyPr>
            <a:lstStyle/>
            <a:p>
              <a:pPr algn="ctr"/>
              <a:r>
                <a:rPr lang="zh-CN" altLang="en-US" sz="2000" b="1" dirty="0">
                  <a:solidFill>
                    <a:srgbClr val="0967A3"/>
                  </a:solidFill>
                  <a:latin typeface="微软雅黑" panose="020B0503020204020204" pitchFamily="34" charset="-122"/>
                  <a:ea typeface="微软雅黑" panose="020B0503020204020204" pitchFamily="34" charset="-122"/>
                </a:rPr>
                <a:t>组长</a:t>
              </a:r>
            </a:p>
          </p:txBody>
        </p:sp>
      </p:grpSp>
      <p:grpSp>
        <p:nvGrpSpPr>
          <p:cNvPr id="25" name="组合 24">
            <a:extLst>
              <a:ext uri="{FF2B5EF4-FFF2-40B4-BE49-F238E27FC236}">
                <a16:creationId xmlns:a16="http://schemas.microsoft.com/office/drawing/2014/main" xmlns="" id="{E1E60613-8A1F-451D-896B-D9FCB775AC15}"/>
              </a:ext>
            </a:extLst>
          </p:cNvPr>
          <p:cNvGrpSpPr/>
          <p:nvPr/>
        </p:nvGrpSpPr>
        <p:grpSpPr>
          <a:xfrm>
            <a:off x="1361626" y="3016298"/>
            <a:ext cx="1944812" cy="1730073"/>
            <a:chOff x="1169734" y="1356302"/>
            <a:chExt cx="1944812" cy="1730073"/>
          </a:xfrm>
        </p:grpSpPr>
        <p:pic>
          <p:nvPicPr>
            <p:cNvPr id="26" name="图片 25" descr="卡通人物&#10;&#10;描述已自动生成">
              <a:extLst>
                <a:ext uri="{FF2B5EF4-FFF2-40B4-BE49-F238E27FC236}">
                  <a16:creationId xmlns:a16="http://schemas.microsoft.com/office/drawing/2014/main" xmlns="" id="{DBC61F1C-CD95-4322-B0AA-C84062D8456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4613" y="1743958"/>
              <a:ext cx="1342417" cy="1342417"/>
            </a:xfrm>
            <a:prstGeom prst="rect">
              <a:avLst/>
            </a:prstGeom>
          </p:spPr>
        </p:pic>
        <p:sp>
          <p:nvSpPr>
            <p:cNvPr id="27" name="文本框 26">
              <a:extLst>
                <a:ext uri="{FF2B5EF4-FFF2-40B4-BE49-F238E27FC236}">
                  <a16:creationId xmlns:a16="http://schemas.microsoft.com/office/drawing/2014/main" xmlns="" id="{709466E9-2DFD-42C8-AC12-4078AD25AFBC}"/>
                </a:ext>
              </a:extLst>
            </p:cNvPr>
            <p:cNvSpPr txBox="1"/>
            <p:nvPr/>
          </p:nvSpPr>
          <p:spPr>
            <a:xfrm>
              <a:off x="1169734" y="1356302"/>
              <a:ext cx="1944812" cy="400110"/>
            </a:xfrm>
            <a:prstGeom prst="rect">
              <a:avLst/>
            </a:prstGeom>
            <a:noFill/>
          </p:spPr>
          <p:txBody>
            <a:bodyPr wrap="square">
              <a:spAutoFit/>
            </a:bodyPr>
            <a:lstStyle/>
            <a:p>
              <a:pPr algn="ctr"/>
              <a:r>
                <a:rPr lang="zh-CN" altLang="en-US" sz="2000" b="1" dirty="0">
                  <a:solidFill>
                    <a:srgbClr val="0967A3"/>
                  </a:solidFill>
                  <a:latin typeface="微软雅黑" panose="020B0503020204020204" pitchFamily="34" charset="-122"/>
                  <a:ea typeface="微软雅黑" panose="020B0503020204020204" pitchFamily="34" charset="-122"/>
                </a:rPr>
                <a:t>组长</a:t>
              </a:r>
            </a:p>
          </p:txBody>
        </p:sp>
      </p:grpSp>
      <p:grpSp>
        <p:nvGrpSpPr>
          <p:cNvPr id="28" name="组合 27">
            <a:extLst>
              <a:ext uri="{FF2B5EF4-FFF2-40B4-BE49-F238E27FC236}">
                <a16:creationId xmlns:a16="http://schemas.microsoft.com/office/drawing/2014/main" xmlns="" id="{BBA6BB03-9504-4D78-BDFB-17E74990F129}"/>
              </a:ext>
            </a:extLst>
          </p:cNvPr>
          <p:cNvGrpSpPr/>
          <p:nvPr/>
        </p:nvGrpSpPr>
        <p:grpSpPr>
          <a:xfrm>
            <a:off x="1361626" y="4841306"/>
            <a:ext cx="1944812" cy="1730073"/>
            <a:chOff x="1169734" y="1356302"/>
            <a:chExt cx="1944812" cy="1730073"/>
          </a:xfrm>
        </p:grpSpPr>
        <p:pic>
          <p:nvPicPr>
            <p:cNvPr id="29" name="图片 28" descr="卡通人物&#10;&#10;描述已自动生成">
              <a:extLst>
                <a:ext uri="{FF2B5EF4-FFF2-40B4-BE49-F238E27FC236}">
                  <a16:creationId xmlns:a16="http://schemas.microsoft.com/office/drawing/2014/main" xmlns="" id="{26C50B0D-7870-44F5-A4D6-0B30ED41C6B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4613" y="1743958"/>
              <a:ext cx="1342417" cy="1342417"/>
            </a:xfrm>
            <a:prstGeom prst="rect">
              <a:avLst/>
            </a:prstGeom>
          </p:spPr>
        </p:pic>
        <p:sp>
          <p:nvSpPr>
            <p:cNvPr id="30" name="文本框 29">
              <a:extLst>
                <a:ext uri="{FF2B5EF4-FFF2-40B4-BE49-F238E27FC236}">
                  <a16:creationId xmlns:a16="http://schemas.microsoft.com/office/drawing/2014/main" xmlns="" id="{897408F3-C1E2-4222-93A1-DB9F2BF2E73B}"/>
                </a:ext>
              </a:extLst>
            </p:cNvPr>
            <p:cNvSpPr txBox="1"/>
            <p:nvPr/>
          </p:nvSpPr>
          <p:spPr>
            <a:xfrm>
              <a:off x="1169734" y="1356302"/>
              <a:ext cx="1944812" cy="400110"/>
            </a:xfrm>
            <a:prstGeom prst="rect">
              <a:avLst/>
            </a:prstGeom>
            <a:noFill/>
          </p:spPr>
          <p:txBody>
            <a:bodyPr wrap="square">
              <a:spAutoFit/>
            </a:bodyPr>
            <a:lstStyle/>
            <a:p>
              <a:pPr algn="ctr"/>
              <a:r>
                <a:rPr lang="zh-CN" altLang="en-US" sz="2000" b="1" dirty="0">
                  <a:solidFill>
                    <a:srgbClr val="0967A3"/>
                  </a:solidFill>
                  <a:latin typeface="微软雅黑" panose="020B0503020204020204" pitchFamily="34" charset="-122"/>
                  <a:ea typeface="微软雅黑" panose="020B0503020204020204" pitchFamily="34" charset="-122"/>
                </a:rPr>
                <a:t>组长</a:t>
              </a:r>
            </a:p>
          </p:txBody>
        </p:sp>
      </p:grpSp>
    </p:spTree>
    <p:extLst>
      <p:ext uri="{BB962C8B-B14F-4D97-AF65-F5344CB8AC3E}">
        <p14:creationId xmlns:p14="http://schemas.microsoft.com/office/powerpoint/2010/main" val="35615998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right)">
                                      <p:cBhvr>
                                        <p:cTn id="15" dur="500"/>
                                        <p:tgtEl>
                                          <p:spTgt spid="8"/>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strVal val="#ppt_x"/>
                                          </p:val>
                                        </p:tav>
                                        <p:tav tm="100000">
                                          <p:val>
                                            <p:strVal val="#ppt_x"/>
                                          </p:val>
                                        </p:tav>
                                      </p:tavLst>
                                    </p:anim>
                                    <p:anim calcmode="lin" valueType="num">
                                      <p:cBhvr>
                                        <p:cTn id="21" dur="5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anim calcmode="lin" valueType="num">
                                      <p:cBhvr>
                                        <p:cTn id="26" dur="500" fill="hold"/>
                                        <p:tgtEl>
                                          <p:spTgt spid="13"/>
                                        </p:tgtEl>
                                        <p:attrNameLst>
                                          <p:attrName>ppt_x</p:attrName>
                                        </p:attrNameLst>
                                      </p:cBhvr>
                                      <p:tavLst>
                                        <p:tav tm="0">
                                          <p:val>
                                            <p:strVal val="#ppt_x"/>
                                          </p:val>
                                        </p:tav>
                                        <p:tav tm="100000">
                                          <p:val>
                                            <p:strVal val="#ppt_x"/>
                                          </p:val>
                                        </p:tav>
                                      </p:tavLst>
                                    </p:anim>
                                    <p:anim calcmode="lin" valueType="num">
                                      <p:cBhvr>
                                        <p:cTn id="27" dur="500" fill="hold"/>
                                        <p:tgtEl>
                                          <p:spTgt spid="13"/>
                                        </p:tgtEl>
                                        <p:attrNameLst>
                                          <p:attrName>ppt_y</p:attrName>
                                        </p:attrNameLst>
                                      </p:cBhvr>
                                      <p:tavLst>
                                        <p:tav tm="0">
                                          <p:val>
                                            <p:strVal val="#ppt_y+.1"/>
                                          </p:val>
                                        </p:tav>
                                        <p:tav tm="100000">
                                          <p:val>
                                            <p:strVal val="#ppt_y"/>
                                          </p:val>
                                        </p:tav>
                                      </p:tavLst>
                                    </p:anim>
                                  </p:childTnLst>
                                </p:cTn>
                              </p:par>
                              <p:par>
                                <p:cTn id="28" presetID="22" presetClass="entr" presetSubtype="2"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right)">
                                      <p:cBhvr>
                                        <p:cTn id="30" dur="500"/>
                                        <p:tgtEl>
                                          <p:spTgt spid="16"/>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right)">
                                      <p:cBhvr>
                                        <p:cTn id="33" dur="500"/>
                                        <p:tgtEl>
                                          <p:spTgt spid="17"/>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right)">
                                      <p:cBhvr>
                                        <p:cTn id="36" dur="500"/>
                                        <p:tgtEl>
                                          <p:spTgt spid="18"/>
                                        </p:tgtEl>
                                      </p:cBhvr>
                                    </p:animEffect>
                                  </p:childTnLst>
                                </p:cTn>
                              </p:par>
                              <p:par>
                                <p:cTn id="37" presetID="16" presetClass="entr" presetSubtype="21"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barn(inVertical)">
                                      <p:cBhvr>
                                        <p:cTn id="39" dur="500"/>
                                        <p:tgtEl>
                                          <p:spTgt spid="24"/>
                                        </p:tgtEl>
                                      </p:cBhvr>
                                    </p:animEffect>
                                  </p:childTnLst>
                                </p:cTn>
                              </p:par>
                              <p:par>
                                <p:cTn id="40" presetID="16" presetClass="entr" presetSubtype="21"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barn(inVertical)">
                                      <p:cBhvr>
                                        <p:cTn id="42" dur="500"/>
                                        <p:tgtEl>
                                          <p:spTgt spid="25"/>
                                        </p:tgtEl>
                                      </p:cBhvr>
                                    </p:animEffect>
                                  </p:childTnLst>
                                </p:cTn>
                              </p:par>
                              <p:par>
                                <p:cTn id="43" presetID="16" presetClass="entr" presetSubtype="21"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barn(inVertical)">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组织建设</a:t>
              </a:r>
            </a:p>
          </p:txBody>
        </p:sp>
      </p:grpSp>
      <p:grpSp>
        <p:nvGrpSpPr>
          <p:cNvPr id="26" name="组合 25">
            <a:extLst>
              <a:ext uri="{FF2B5EF4-FFF2-40B4-BE49-F238E27FC236}">
                <a16:creationId xmlns:a16="http://schemas.microsoft.com/office/drawing/2014/main" xmlns="" id="{662DCCDE-6EF6-4B76-87F9-1B6F12AF6FF0}"/>
              </a:ext>
            </a:extLst>
          </p:cNvPr>
          <p:cNvGrpSpPr/>
          <p:nvPr/>
        </p:nvGrpSpPr>
        <p:grpSpPr>
          <a:xfrm>
            <a:off x="2121484" y="2057104"/>
            <a:ext cx="8123767" cy="3527425"/>
            <a:chOff x="1772692" y="1665287"/>
            <a:chExt cx="8123767" cy="3527425"/>
          </a:xfrm>
        </p:grpSpPr>
        <p:grpSp>
          <p:nvGrpSpPr>
            <p:cNvPr id="6" name="组合 5">
              <a:extLst>
                <a:ext uri="{FF2B5EF4-FFF2-40B4-BE49-F238E27FC236}">
                  <a16:creationId xmlns:a16="http://schemas.microsoft.com/office/drawing/2014/main" xmlns="" id="{253A6D65-7EB4-4211-AFAA-F87BF41831F3}"/>
                </a:ext>
              </a:extLst>
            </p:cNvPr>
            <p:cNvGrpSpPr/>
            <p:nvPr/>
          </p:nvGrpSpPr>
          <p:grpSpPr>
            <a:xfrm>
              <a:off x="1772692" y="1665287"/>
              <a:ext cx="8123767" cy="3527425"/>
              <a:chOff x="2034116" y="1665286"/>
              <a:chExt cx="8123767" cy="3527425"/>
            </a:xfrm>
            <a:solidFill>
              <a:srgbClr val="93EDD3"/>
            </a:solidFill>
          </p:grpSpPr>
          <p:sp>
            <p:nvSpPr>
              <p:cNvPr id="7" name="任意多边形: 形状 6">
                <a:extLst>
                  <a:ext uri="{FF2B5EF4-FFF2-40B4-BE49-F238E27FC236}">
                    <a16:creationId xmlns:a16="http://schemas.microsoft.com/office/drawing/2014/main" xmlns="" id="{0045AAA9-8338-4FBE-982D-45041210DF89}"/>
                  </a:ext>
                </a:extLst>
              </p:cNvPr>
              <p:cNvSpPr/>
              <p:nvPr/>
            </p:nvSpPr>
            <p:spPr>
              <a:xfrm>
                <a:off x="2034116" y="3201854"/>
                <a:ext cx="2137833"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solidFill>
                <a:srgbClr val="30ABC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8137" tIns="68137" rIns="68137" bIns="68137" numCol="1" spcCol="1270" anchor="ctr" anchorCtr="0">
                <a:noAutofit/>
              </a:bodyPr>
              <a:lstStyle/>
              <a:p>
                <a:pPr marL="0" lvl="0" indent="0" algn="ctr" defTabSz="2578100">
                  <a:lnSpc>
                    <a:spcPct val="90000"/>
                  </a:lnSpc>
                  <a:spcBef>
                    <a:spcPct val="0"/>
                  </a:spcBef>
                  <a:spcAft>
                    <a:spcPct val="35000"/>
                  </a:spcAft>
                  <a:buNone/>
                </a:pPr>
                <a:r>
                  <a:rPr lang="zh-CN" altLang="en-US" sz="2400" kern="1200" dirty="0">
                    <a:solidFill>
                      <a:schemeClr val="bg1"/>
                    </a:solidFill>
                    <a:latin typeface="微软雅黑" panose="020B0503020204020204" pitchFamily="34" charset="-122"/>
                    <a:ea typeface="微软雅黑" panose="020B0503020204020204" pitchFamily="34" charset="-122"/>
                  </a:rPr>
                  <a:t>部长</a:t>
                </a:r>
              </a:p>
            </p:txBody>
          </p:sp>
          <p:sp>
            <p:nvSpPr>
              <p:cNvPr id="8" name="任意多边形: 形状 7">
                <a:extLst>
                  <a:ext uri="{FF2B5EF4-FFF2-40B4-BE49-F238E27FC236}">
                    <a16:creationId xmlns:a16="http://schemas.microsoft.com/office/drawing/2014/main" xmlns="" id="{9EBE5CAF-C765-4EC5-B152-785C8CE71A47}"/>
                  </a:ext>
                </a:extLst>
              </p:cNvPr>
              <p:cNvSpPr/>
              <p:nvPr/>
            </p:nvSpPr>
            <p:spPr>
              <a:xfrm rot="18770822">
                <a:off x="3970782" y="3257588"/>
                <a:ext cx="1257468" cy="35507"/>
              </a:xfrm>
              <a:custGeom>
                <a:avLst/>
                <a:gdLst>
                  <a:gd name="connsiteX0" fmla="*/ 0 w 1257468"/>
                  <a:gd name="connsiteY0" fmla="*/ 17753 h 35507"/>
                  <a:gd name="connsiteX1" fmla="*/ 1257468 w 1257468"/>
                  <a:gd name="connsiteY1" fmla="*/ 17753 h 35507"/>
                </a:gdLst>
                <a:ahLst/>
                <a:cxnLst>
                  <a:cxn ang="0">
                    <a:pos x="connsiteX0" y="connsiteY0"/>
                  </a:cxn>
                  <a:cxn ang="0">
                    <a:pos x="connsiteX1" y="connsiteY1"/>
                  </a:cxn>
                </a:cxnLst>
                <a:rect l="l" t="t" r="r" b="b"/>
                <a:pathLst>
                  <a:path w="1257468" h="35507">
                    <a:moveTo>
                      <a:pt x="0" y="17753"/>
                    </a:moveTo>
                    <a:lnTo>
                      <a:pt x="1257468" y="17753"/>
                    </a:lnTo>
                  </a:path>
                </a:pathLst>
              </a:custGeom>
              <a:grpFill/>
              <a:ln>
                <a:solidFill>
                  <a:schemeClr val="tx1">
                    <a:lumMod val="75000"/>
                    <a:lumOff val="2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09996" tIns="-13683" rIns="609998" bIns="-13684" numCol="1" spcCol="1270" anchor="ctr" anchorCtr="0">
                <a:noAutofit/>
              </a:bodyPr>
              <a:lstStyle/>
              <a:p>
                <a:pPr marL="0" lvl="0" indent="0" algn="ctr" defTabSz="222250">
                  <a:lnSpc>
                    <a:spcPct val="90000"/>
                  </a:lnSpc>
                  <a:spcBef>
                    <a:spcPct val="0"/>
                  </a:spcBef>
                  <a:spcAft>
                    <a:spcPct val="35000"/>
                  </a:spcAft>
                  <a:buNone/>
                </a:pPr>
                <a:endParaRPr lang="zh-CN" altLang="en-US" sz="500" kern="1200"/>
              </a:p>
            </p:txBody>
          </p:sp>
          <p:sp>
            <p:nvSpPr>
              <p:cNvPr id="9" name="任意多边形: 形状 8">
                <a:extLst>
                  <a:ext uri="{FF2B5EF4-FFF2-40B4-BE49-F238E27FC236}">
                    <a16:creationId xmlns:a16="http://schemas.microsoft.com/office/drawing/2014/main" xmlns="" id="{9FE22FC5-2A2C-4EFE-9E2A-B0DF701E77FD}"/>
                  </a:ext>
                </a:extLst>
              </p:cNvPr>
              <p:cNvSpPr/>
              <p:nvPr/>
            </p:nvSpPr>
            <p:spPr>
              <a:xfrm>
                <a:off x="5027083" y="2279914"/>
                <a:ext cx="2137833"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8137" tIns="68137" rIns="68137" bIns="68137" numCol="1" spcCol="1270" anchor="ctr" anchorCtr="0">
                <a:noAutofit/>
              </a:bodyPr>
              <a:lstStyle/>
              <a:p>
                <a:pPr marL="0" lvl="0" indent="0" algn="ctr" defTabSz="2578100">
                  <a:lnSpc>
                    <a:spcPct val="90000"/>
                  </a:lnSpc>
                  <a:spcBef>
                    <a:spcPct val="0"/>
                  </a:spcBef>
                  <a:spcAft>
                    <a:spcPct val="35000"/>
                  </a:spcAft>
                  <a:buNone/>
                </a:pPr>
                <a:endParaRPr lang="zh-CN" altLang="en-US" sz="5800" kern="1200"/>
              </a:p>
            </p:txBody>
          </p:sp>
          <p:sp>
            <p:nvSpPr>
              <p:cNvPr id="10" name="任意多边形: 形状 9">
                <a:extLst>
                  <a:ext uri="{FF2B5EF4-FFF2-40B4-BE49-F238E27FC236}">
                    <a16:creationId xmlns:a16="http://schemas.microsoft.com/office/drawing/2014/main" xmlns="" id="{57225635-D3B1-4E60-91AF-98F6AD26E9D0}"/>
                  </a:ext>
                </a:extLst>
              </p:cNvPr>
              <p:cNvSpPr/>
              <p:nvPr/>
            </p:nvSpPr>
            <p:spPr>
              <a:xfrm rot="19457599">
                <a:off x="7065933" y="2489304"/>
                <a:ext cx="1053099" cy="35507"/>
              </a:xfrm>
              <a:custGeom>
                <a:avLst/>
                <a:gdLst>
                  <a:gd name="connsiteX0" fmla="*/ 0 w 1053099"/>
                  <a:gd name="connsiteY0" fmla="*/ 17753 h 35507"/>
                  <a:gd name="connsiteX1" fmla="*/ 1053099 w 1053099"/>
                  <a:gd name="connsiteY1" fmla="*/ 17753 h 35507"/>
                </a:gdLst>
                <a:ahLst/>
                <a:cxnLst>
                  <a:cxn ang="0">
                    <a:pos x="connsiteX0" y="connsiteY0"/>
                  </a:cxn>
                  <a:cxn ang="0">
                    <a:pos x="connsiteX1" y="connsiteY1"/>
                  </a:cxn>
                </a:cxnLst>
                <a:rect l="l" t="t" r="r" b="b"/>
                <a:pathLst>
                  <a:path w="1053099" h="35507">
                    <a:moveTo>
                      <a:pt x="0" y="17753"/>
                    </a:moveTo>
                    <a:lnTo>
                      <a:pt x="1053099" y="17753"/>
                    </a:lnTo>
                  </a:path>
                </a:pathLst>
              </a:custGeom>
              <a:grpFill/>
              <a:ln>
                <a:solidFill>
                  <a:schemeClr val="tx1">
                    <a:lumMod val="75000"/>
                    <a:lumOff val="25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512921" tIns="-8574" rIns="512923" bIns="-8574" numCol="1" spcCol="1270" anchor="ctr" anchorCtr="0">
                <a:noAutofit/>
              </a:bodyPr>
              <a:lstStyle/>
              <a:p>
                <a:pPr marL="0" lvl="0" indent="0" algn="ctr" defTabSz="222250">
                  <a:lnSpc>
                    <a:spcPct val="90000"/>
                  </a:lnSpc>
                  <a:spcBef>
                    <a:spcPct val="0"/>
                  </a:spcBef>
                  <a:spcAft>
                    <a:spcPct val="35000"/>
                  </a:spcAft>
                  <a:buNone/>
                </a:pPr>
                <a:endParaRPr lang="zh-CN" altLang="en-US" sz="500" kern="1200"/>
              </a:p>
            </p:txBody>
          </p:sp>
          <p:sp>
            <p:nvSpPr>
              <p:cNvPr id="11" name="任意多边形: 形状 10">
                <a:extLst>
                  <a:ext uri="{FF2B5EF4-FFF2-40B4-BE49-F238E27FC236}">
                    <a16:creationId xmlns:a16="http://schemas.microsoft.com/office/drawing/2014/main" xmlns="" id="{F86FD0D9-3A48-4E45-B513-56F9A862EE85}"/>
                  </a:ext>
                </a:extLst>
              </p:cNvPr>
              <p:cNvSpPr/>
              <p:nvPr/>
            </p:nvSpPr>
            <p:spPr>
              <a:xfrm>
                <a:off x="8020050" y="1665286"/>
                <a:ext cx="2137833"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solidFill>
                <a:srgbClr val="FFABD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8137" tIns="68137" rIns="68137" bIns="68137" numCol="1" spcCol="1270" anchor="ctr" anchorCtr="0">
                <a:noAutofit/>
              </a:bodyPr>
              <a:lstStyle/>
              <a:p>
                <a:pPr marL="0" lvl="0" indent="0" algn="ctr" defTabSz="2578100">
                  <a:lnSpc>
                    <a:spcPct val="90000"/>
                  </a:lnSpc>
                  <a:spcBef>
                    <a:spcPct val="0"/>
                  </a:spcBef>
                  <a:spcAft>
                    <a:spcPct val="35000"/>
                  </a:spcAft>
                  <a:buNone/>
                </a:pPr>
                <a:endParaRPr lang="zh-CN" altLang="en-US" sz="5800" kern="1200"/>
              </a:p>
            </p:txBody>
          </p:sp>
          <p:sp>
            <p:nvSpPr>
              <p:cNvPr id="12" name="任意多边形: 形状 11">
                <a:extLst>
                  <a:ext uri="{FF2B5EF4-FFF2-40B4-BE49-F238E27FC236}">
                    <a16:creationId xmlns:a16="http://schemas.microsoft.com/office/drawing/2014/main" xmlns="" id="{7DCA9F58-03DF-47E4-A3AB-B82B21BC275E}"/>
                  </a:ext>
                </a:extLst>
              </p:cNvPr>
              <p:cNvSpPr/>
              <p:nvPr/>
            </p:nvSpPr>
            <p:spPr>
              <a:xfrm rot="2142401">
                <a:off x="7065933" y="3103932"/>
                <a:ext cx="1053099" cy="35507"/>
              </a:xfrm>
              <a:custGeom>
                <a:avLst/>
                <a:gdLst>
                  <a:gd name="connsiteX0" fmla="*/ 0 w 1053099"/>
                  <a:gd name="connsiteY0" fmla="*/ 17753 h 35507"/>
                  <a:gd name="connsiteX1" fmla="*/ 1053099 w 1053099"/>
                  <a:gd name="connsiteY1" fmla="*/ 17753 h 35507"/>
                </a:gdLst>
                <a:ahLst/>
                <a:cxnLst>
                  <a:cxn ang="0">
                    <a:pos x="connsiteX0" y="connsiteY0"/>
                  </a:cxn>
                  <a:cxn ang="0">
                    <a:pos x="connsiteX1" y="connsiteY1"/>
                  </a:cxn>
                </a:cxnLst>
                <a:rect l="l" t="t" r="r" b="b"/>
                <a:pathLst>
                  <a:path w="1053099" h="35507">
                    <a:moveTo>
                      <a:pt x="0" y="17753"/>
                    </a:moveTo>
                    <a:lnTo>
                      <a:pt x="1053099" y="17753"/>
                    </a:lnTo>
                  </a:path>
                </a:pathLst>
              </a:custGeom>
              <a:grpFill/>
              <a:ln>
                <a:solidFill>
                  <a:schemeClr val="tx1">
                    <a:lumMod val="75000"/>
                    <a:lumOff val="25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512921" tIns="-8574" rIns="512922" bIns="-8574" numCol="1" spcCol="1270" anchor="ctr" anchorCtr="0">
                <a:noAutofit/>
              </a:bodyPr>
              <a:lstStyle/>
              <a:p>
                <a:pPr marL="0" lvl="0" indent="0" algn="ctr" defTabSz="222250">
                  <a:lnSpc>
                    <a:spcPct val="90000"/>
                  </a:lnSpc>
                  <a:spcBef>
                    <a:spcPct val="0"/>
                  </a:spcBef>
                  <a:spcAft>
                    <a:spcPct val="35000"/>
                  </a:spcAft>
                  <a:buNone/>
                </a:pPr>
                <a:endParaRPr lang="zh-CN" altLang="en-US" sz="500" kern="1200"/>
              </a:p>
            </p:txBody>
          </p:sp>
          <p:sp>
            <p:nvSpPr>
              <p:cNvPr id="13" name="任意多边形: 形状 12">
                <a:extLst>
                  <a:ext uri="{FF2B5EF4-FFF2-40B4-BE49-F238E27FC236}">
                    <a16:creationId xmlns:a16="http://schemas.microsoft.com/office/drawing/2014/main" xmlns="" id="{1B2CEAEE-8306-415D-BFE3-F0585B0236E1}"/>
                  </a:ext>
                </a:extLst>
              </p:cNvPr>
              <p:cNvSpPr/>
              <p:nvPr/>
            </p:nvSpPr>
            <p:spPr>
              <a:xfrm>
                <a:off x="8020050" y="2894541"/>
                <a:ext cx="2137833"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solidFill>
                <a:srgbClr val="FFABD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8137" tIns="68137" rIns="68137" bIns="68137" numCol="1" spcCol="1270" anchor="ctr" anchorCtr="0">
                <a:noAutofit/>
              </a:bodyPr>
              <a:lstStyle/>
              <a:p>
                <a:pPr marL="0" lvl="0" indent="0" algn="ctr" defTabSz="2578100">
                  <a:lnSpc>
                    <a:spcPct val="90000"/>
                  </a:lnSpc>
                  <a:spcBef>
                    <a:spcPct val="0"/>
                  </a:spcBef>
                  <a:spcAft>
                    <a:spcPct val="35000"/>
                  </a:spcAft>
                  <a:buNone/>
                </a:pPr>
                <a:endParaRPr lang="zh-CN" altLang="en-US" sz="5800" kern="1200"/>
              </a:p>
            </p:txBody>
          </p:sp>
          <p:sp>
            <p:nvSpPr>
              <p:cNvPr id="14" name="任意多边形: 形状 13">
                <a:extLst>
                  <a:ext uri="{FF2B5EF4-FFF2-40B4-BE49-F238E27FC236}">
                    <a16:creationId xmlns:a16="http://schemas.microsoft.com/office/drawing/2014/main" xmlns="" id="{129B8031-AA65-4090-BF3F-53349D52DF10}"/>
                  </a:ext>
                </a:extLst>
              </p:cNvPr>
              <p:cNvSpPr/>
              <p:nvPr/>
            </p:nvSpPr>
            <p:spPr>
              <a:xfrm rot="2829178">
                <a:off x="3970782" y="4179529"/>
                <a:ext cx="1257468" cy="35507"/>
              </a:xfrm>
              <a:custGeom>
                <a:avLst/>
                <a:gdLst>
                  <a:gd name="connsiteX0" fmla="*/ 0 w 1257468"/>
                  <a:gd name="connsiteY0" fmla="*/ 17753 h 35507"/>
                  <a:gd name="connsiteX1" fmla="*/ 1257468 w 1257468"/>
                  <a:gd name="connsiteY1" fmla="*/ 17753 h 35507"/>
                </a:gdLst>
                <a:ahLst/>
                <a:cxnLst>
                  <a:cxn ang="0">
                    <a:pos x="connsiteX0" y="connsiteY0"/>
                  </a:cxn>
                  <a:cxn ang="0">
                    <a:pos x="connsiteX1" y="connsiteY1"/>
                  </a:cxn>
                </a:cxnLst>
                <a:rect l="l" t="t" r="r" b="b"/>
                <a:pathLst>
                  <a:path w="1257468" h="35507">
                    <a:moveTo>
                      <a:pt x="0" y="17753"/>
                    </a:moveTo>
                    <a:lnTo>
                      <a:pt x="1257468" y="17753"/>
                    </a:lnTo>
                  </a:path>
                </a:pathLst>
              </a:custGeom>
              <a:grpFill/>
              <a:ln>
                <a:solidFill>
                  <a:schemeClr val="tx1">
                    <a:lumMod val="75000"/>
                    <a:lumOff val="2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09997" tIns="-13683" rIns="609997" bIns="-13684" numCol="1" spcCol="1270" anchor="ctr" anchorCtr="0">
                <a:noAutofit/>
              </a:bodyPr>
              <a:lstStyle/>
              <a:p>
                <a:pPr marL="0" lvl="0" indent="0" algn="ctr" defTabSz="222250">
                  <a:lnSpc>
                    <a:spcPct val="90000"/>
                  </a:lnSpc>
                  <a:spcBef>
                    <a:spcPct val="0"/>
                  </a:spcBef>
                  <a:spcAft>
                    <a:spcPct val="35000"/>
                  </a:spcAft>
                  <a:buNone/>
                </a:pPr>
                <a:endParaRPr lang="zh-CN" altLang="en-US" sz="500" kern="1200"/>
              </a:p>
            </p:txBody>
          </p:sp>
          <p:sp>
            <p:nvSpPr>
              <p:cNvPr id="15" name="任意多边形: 形状 14">
                <a:extLst>
                  <a:ext uri="{FF2B5EF4-FFF2-40B4-BE49-F238E27FC236}">
                    <a16:creationId xmlns:a16="http://schemas.microsoft.com/office/drawing/2014/main" xmlns="" id="{F04A6728-4C3F-46BE-B434-CE355F0CCE1A}"/>
                  </a:ext>
                </a:extLst>
              </p:cNvPr>
              <p:cNvSpPr/>
              <p:nvPr/>
            </p:nvSpPr>
            <p:spPr>
              <a:xfrm>
                <a:off x="5027083" y="4123795"/>
                <a:ext cx="2137833"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8137" tIns="68137" rIns="68137" bIns="68137" numCol="1" spcCol="1270" anchor="ctr" anchorCtr="0">
                <a:noAutofit/>
              </a:bodyPr>
              <a:lstStyle/>
              <a:p>
                <a:pPr marL="0" lvl="0" indent="0" algn="ctr" defTabSz="2578100">
                  <a:lnSpc>
                    <a:spcPct val="90000"/>
                  </a:lnSpc>
                  <a:spcBef>
                    <a:spcPct val="0"/>
                  </a:spcBef>
                  <a:spcAft>
                    <a:spcPct val="35000"/>
                  </a:spcAft>
                  <a:buNone/>
                </a:pPr>
                <a:endParaRPr lang="zh-CN" altLang="en-US" sz="5800" kern="1200"/>
              </a:p>
            </p:txBody>
          </p:sp>
          <p:sp>
            <p:nvSpPr>
              <p:cNvPr id="16" name="任意多边形: 形状 15">
                <a:extLst>
                  <a:ext uri="{FF2B5EF4-FFF2-40B4-BE49-F238E27FC236}">
                    <a16:creationId xmlns:a16="http://schemas.microsoft.com/office/drawing/2014/main" xmlns="" id="{61385A56-B292-4C51-B446-79289507D4BE}"/>
                  </a:ext>
                </a:extLst>
              </p:cNvPr>
              <p:cNvSpPr/>
              <p:nvPr/>
            </p:nvSpPr>
            <p:spPr>
              <a:xfrm>
                <a:off x="7164916" y="4640499"/>
                <a:ext cx="855133" cy="35507"/>
              </a:xfrm>
              <a:custGeom>
                <a:avLst/>
                <a:gdLst>
                  <a:gd name="connsiteX0" fmla="*/ 0 w 855133"/>
                  <a:gd name="connsiteY0" fmla="*/ 17753 h 35507"/>
                  <a:gd name="connsiteX1" fmla="*/ 855133 w 855133"/>
                  <a:gd name="connsiteY1" fmla="*/ 17753 h 35507"/>
                </a:gdLst>
                <a:ahLst/>
                <a:cxnLst>
                  <a:cxn ang="0">
                    <a:pos x="connsiteX0" y="connsiteY0"/>
                  </a:cxn>
                  <a:cxn ang="0">
                    <a:pos x="connsiteX1" y="connsiteY1"/>
                  </a:cxn>
                </a:cxnLst>
                <a:rect l="l" t="t" r="r" b="b"/>
                <a:pathLst>
                  <a:path w="855133" h="35507">
                    <a:moveTo>
                      <a:pt x="0" y="17753"/>
                    </a:moveTo>
                    <a:lnTo>
                      <a:pt x="855133" y="17753"/>
                    </a:lnTo>
                  </a:path>
                </a:pathLst>
              </a:custGeom>
              <a:grpFill/>
              <a:ln>
                <a:solidFill>
                  <a:schemeClr val="tx1">
                    <a:lumMod val="75000"/>
                    <a:lumOff val="25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18889" tIns="-3624" rIns="418888" bIns="-3625" numCol="1" spcCol="1270" anchor="ctr" anchorCtr="0">
                <a:noAutofit/>
              </a:bodyPr>
              <a:lstStyle/>
              <a:p>
                <a:pPr marL="0" lvl="0" indent="0" algn="ctr" defTabSz="222250">
                  <a:lnSpc>
                    <a:spcPct val="90000"/>
                  </a:lnSpc>
                  <a:spcBef>
                    <a:spcPct val="0"/>
                  </a:spcBef>
                  <a:spcAft>
                    <a:spcPct val="35000"/>
                  </a:spcAft>
                  <a:buNone/>
                </a:pPr>
                <a:endParaRPr lang="zh-CN" altLang="en-US" sz="500" kern="1200"/>
              </a:p>
            </p:txBody>
          </p:sp>
          <p:sp>
            <p:nvSpPr>
              <p:cNvPr id="17" name="任意多边形: 形状 16">
                <a:extLst>
                  <a:ext uri="{FF2B5EF4-FFF2-40B4-BE49-F238E27FC236}">
                    <a16:creationId xmlns:a16="http://schemas.microsoft.com/office/drawing/2014/main" xmlns="" id="{272A1E93-180A-47F8-924B-24543BF6129C}"/>
                  </a:ext>
                </a:extLst>
              </p:cNvPr>
              <p:cNvSpPr/>
              <p:nvPr/>
            </p:nvSpPr>
            <p:spPr>
              <a:xfrm>
                <a:off x="8020050" y="4123795"/>
                <a:ext cx="2137833" cy="1068916"/>
              </a:xfrm>
              <a:custGeom>
                <a:avLst/>
                <a:gdLst>
                  <a:gd name="connsiteX0" fmla="*/ 0 w 2137833"/>
                  <a:gd name="connsiteY0" fmla="*/ 106892 h 1068916"/>
                  <a:gd name="connsiteX1" fmla="*/ 106892 w 2137833"/>
                  <a:gd name="connsiteY1" fmla="*/ 0 h 1068916"/>
                  <a:gd name="connsiteX2" fmla="*/ 2030941 w 2137833"/>
                  <a:gd name="connsiteY2" fmla="*/ 0 h 1068916"/>
                  <a:gd name="connsiteX3" fmla="*/ 2137833 w 2137833"/>
                  <a:gd name="connsiteY3" fmla="*/ 106892 h 1068916"/>
                  <a:gd name="connsiteX4" fmla="*/ 2137833 w 2137833"/>
                  <a:gd name="connsiteY4" fmla="*/ 962024 h 1068916"/>
                  <a:gd name="connsiteX5" fmla="*/ 2030941 w 2137833"/>
                  <a:gd name="connsiteY5" fmla="*/ 1068916 h 1068916"/>
                  <a:gd name="connsiteX6" fmla="*/ 106892 w 2137833"/>
                  <a:gd name="connsiteY6" fmla="*/ 1068916 h 1068916"/>
                  <a:gd name="connsiteX7" fmla="*/ 0 w 2137833"/>
                  <a:gd name="connsiteY7" fmla="*/ 962024 h 1068916"/>
                  <a:gd name="connsiteX8" fmla="*/ 0 w 2137833"/>
                  <a:gd name="connsiteY8" fmla="*/ 106892 h 106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7833" h="1068916">
                    <a:moveTo>
                      <a:pt x="0" y="106892"/>
                    </a:moveTo>
                    <a:cubicBezTo>
                      <a:pt x="0" y="47857"/>
                      <a:pt x="47857" y="0"/>
                      <a:pt x="106892" y="0"/>
                    </a:cubicBezTo>
                    <a:lnTo>
                      <a:pt x="2030941" y="0"/>
                    </a:lnTo>
                    <a:cubicBezTo>
                      <a:pt x="2089976" y="0"/>
                      <a:pt x="2137833" y="47857"/>
                      <a:pt x="2137833" y="106892"/>
                    </a:cubicBezTo>
                    <a:lnTo>
                      <a:pt x="2137833" y="962024"/>
                    </a:lnTo>
                    <a:cubicBezTo>
                      <a:pt x="2137833" y="1021059"/>
                      <a:pt x="2089976" y="1068916"/>
                      <a:pt x="2030941" y="1068916"/>
                    </a:cubicBezTo>
                    <a:lnTo>
                      <a:pt x="106892" y="1068916"/>
                    </a:lnTo>
                    <a:cubicBezTo>
                      <a:pt x="47857" y="1068916"/>
                      <a:pt x="0" y="1021059"/>
                      <a:pt x="0" y="962024"/>
                    </a:cubicBezTo>
                    <a:lnTo>
                      <a:pt x="0" y="106892"/>
                    </a:lnTo>
                    <a:close/>
                  </a:path>
                </a:pathLst>
              </a:custGeom>
              <a:solidFill>
                <a:srgbClr val="FFABD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8137" tIns="68137" rIns="68137" bIns="68137" numCol="1" spcCol="1270" anchor="ctr" anchorCtr="0">
                <a:noAutofit/>
              </a:bodyPr>
              <a:lstStyle/>
              <a:p>
                <a:pPr marL="0" lvl="0" indent="0" algn="ctr" defTabSz="2578100">
                  <a:lnSpc>
                    <a:spcPct val="90000"/>
                  </a:lnSpc>
                  <a:spcBef>
                    <a:spcPct val="0"/>
                  </a:spcBef>
                  <a:spcAft>
                    <a:spcPct val="35000"/>
                  </a:spcAft>
                  <a:buNone/>
                </a:pPr>
                <a:endParaRPr lang="zh-CN" altLang="en-US" sz="5800" kern="1200"/>
              </a:p>
            </p:txBody>
          </p:sp>
        </p:grpSp>
        <p:sp>
          <p:nvSpPr>
            <p:cNvPr id="21" name="文本框 20">
              <a:extLst>
                <a:ext uri="{FF2B5EF4-FFF2-40B4-BE49-F238E27FC236}">
                  <a16:creationId xmlns:a16="http://schemas.microsoft.com/office/drawing/2014/main" xmlns="" id="{A8214DC4-8656-498D-99DD-86AB26DCE383}"/>
                </a:ext>
              </a:extLst>
            </p:cNvPr>
            <p:cNvSpPr txBox="1"/>
            <p:nvPr/>
          </p:nvSpPr>
          <p:spPr>
            <a:xfrm>
              <a:off x="5157783" y="2597955"/>
              <a:ext cx="1343224" cy="461665"/>
            </a:xfrm>
            <a:prstGeom prst="rect">
              <a:avLst/>
            </a:prstGeom>
            <a:noFill/>
          </p:spPr>
          <p:txBody>
            <a:bodyPr wrap="square">
              <a:spAutoFit/>
            </a:bodyPr>
            <a:lstStyle/>
            <a:p>
              <a:pPr algn="ctr"/>
              <a:r>
                <a:rPr lang="zh-CN" altLang="en-US" sz="2400" dirty="0">
                  <a:latin typeface="微软雅黑" panose="020B0503020204020204" pitchFamily="34" charset="-122"/>
                  <a:ea typeface="微软雅黑" panose="020B0503020204020204" pitchFamily="34" charset="-122"/>
                </a:rPr>
                <a:t>副部长</a:t>
              </a:r>
            </a:p>
          </p:txBody>
        </p:sp>
        <p:sp>
          <p:nvSpPr>
            <p:cNvPr id="22" name="文本框 21">
              <a:extLst>
                <a:ext uri="{FF2B5EF4-FFF2-40B4-BE49-F238E27FC236}">
                  <a16:creationId xmlns:a16="http://schemas.microsoft.com/office/drawing/2014/main" xmlns="" id="{38692347-5678-4860-BB72-1A28D30A39FD}"/>
                </a:ext>
              </a:extLst>
            </p:cNvPr>
            <p:cNvSpPr txBox="1"/>
            <p:nvPr/>
          </p:nvSpPr>
          <p:spPr>
            <a:xfrm>
              <a:off x="5157783" y="4439494"/>
              <a:ext cx="1343224" cy="461665"/>
            </a:xfrm>
            <a:prstGeom prst="rect">
              <a:avLst/>
            </a:prstGeom>
            <a:noFill/>
          </p:spPr>
          <p:txBody>
            <a:bodyPr wrap="square">
              <a:spAutoFit/>
            </a:bodyPr>
            <a:lstStyle/>
            <a:p>
              <a:pPr algn="ctr"/>
              <a:r>
                <a:rPr lang="zh-CN" altLang="en-US" sz="2400" dirty="0">
                  <a:latin typeface="微软雅黑" panose="020B0503020204020204" pitchFamily="34" charset="-122"/>
                  <a:ea typeface="微软雅黑" panose="020B0503020204020204" pitchFamily="34" charset="-122"/>
                </a:rPr>
                <a:t>副部长</a:t>
              </a:r>
            </a:p>
          </p:txBody>
        </p:sp>
        <p:sp>
          <p:nvSpPr>
            <p:cNvPr id="23" name="文本框 22">
              <a:extLst>
                <a:ext uri="{FF2B5EF4-FFF2-40B4-BE49-F238E27FC236}">
                  <a16:creationId xmlns:a16="http://schemas.microsoft.com/office/drawing/2014/main" xmlns="" id="{17F56CEA-93DD-41D1-AEF4-C1847CE45C1D}"/>
                </a:ext>
              </a:extLst>
            </p:cNvPr>
            <p:cNvSpPr txBox="1"/>
            <p:nvPr/>
          </p:nvSpPr>
          <p:spPr>
            <a:xfrm>
              <a:off x="8161110" y="1968912"/>
              <a:ext cx="1343224" cy="461665"/>
            </a:xfrm>
            <a:prstGeom prst="rect">
              <a:avLst/>
            </a:prstGeom>
            <a:noFill/>
          </p:spPr>
          <p:txBody>
            <a:bodyPr wrap="square">
              <a:spAutoFit/>
            </a:bodyPr>
            <a:lstStyle/>
            <a:p>
              <a:pPr algn="ctr"/>
              <a:r>
                <a:rPr lang="zh-CN" altLang="en-US" sz="2400" dirty="0">
                  <a:latin typeface="微软雅黑" panose="020B0503020204020204" pitchFamily="34" charset="-122"/>
                  <a:ea typeface="微软雅黑" panose="020B0503020204020204" pitchFamily="34" charset="-122"/>
                </a:rPr>
                <a:t>成员</a:t>
              </a:r>
            </a:p>
          </p:txBody>
        </p:sp>
        <p:sp>
          <p:nvSpPr>
            <p:cNvPr id="24" name="文本框 23">
              <a:extLst>
                <a:ext uri="{FF2B5EF4-FFF2-40B4-BE49-F238E27FC236}">
                  <a16:creationId xmlns:a16="http://schemas.microsoft.com/office/drawing/2014/main" xmlns="" id="{C8362584-34B1-43FC-9B48-29D1608B7E6A}"/>
                </a:ext>
              </a:extLst>
            </p:cNvPr>
            <p:cNvSpPr txBox="1"/>
            <p:nvPr/>
          </p:nvSpPr>
          <p:spPr>
            <a:xfrm>
              <a:off x="8161110" y="3212583"/>
              <a:ext cx="1343224" cy="461665"/>
            </a:xfrm>
            <a:prstGeom prst="rect">
              <a:avLst/>
            </a:prstGeom>
            <a:noFill/>
          </p:spPr>
          <p:txBody>
            <a:bodyPr wrap="square">
              <a:spAutoFit/>
            </a:bodyPr>
            <a:lstStyle/>
            <a:p>
              <a:pPr algn="ctr"/>
              <a:r>
                <a:rPr lang="zh-CN" altLang="en-US" sz="2400" dirty="0">
                  <a:latin typeface="微软雅黑" panose="020B0503020204020204" pitchFamily="34" charset="-122"/>
                  <a:ea typeface="微软雅黑" panose="020B0503020204020204" pitchFamily="34" charset="-122"/>
                </a:rPr>
                <a:t>成员</a:t>
              </a:r>
            </a:p>
          </p:txBody>
        </p:sp>
        <p:sp>
          <p:nvSpPr>
            <p:cNvPr id="25" name="文本框 24">
              <a:extLst>
                <a:ext uri="{FF2B5EF4-FFF2-40B4-BE49-F238E27FC236}">
                  <a16:creationId xmlns:a16="http://schemas.microsoft.com/office/drawing/2014/main" xmlns="" id="{2DCA1182-193F-4026-8DF1-EEC2351F20E9}"/>
                </a:ext>
              </a:extLst>
            </p:cNvPr>
            <p:cNvSpPr txBox="1"/>
            <p:nvPr/>
          </p:nvSpPr>
          <p:spPr>
            <a:xfrm>
              <a:off x="8161110" y="4459000"/>
              <a:ext cx="1343224" cy="461665"/>
            </a:xfrm>
            <a:prstGeom prst="rect">
              <a:avLst/>
            </a:prstGeom>
            <a:noFill/>
          </p:spPr>
          <p:txBody>
            <a:bodyPr wrap="square">
              <a:spAutoFit/>
            </a:bodyPr>
            <a:lstStyle/>
            <a:p>
              <a:pPr algn="ctr"/>
              <a:r>
                <a:rPr lang="zh-CN" altLang="en-US" sz="2400" dirty="0">
                  <a:latin typeface="微软雅黑" panose="020B0503020204020204" pitchFamily="34" charset="-122"/>
                  <a:ea typeface="微软雅黑" panose="020B0503020204020204" pitchFamily="34" charset="-122"/>
                </a:rPr>
                <a:t>成员</a:t>
              </a:r>
            </a:p>
          </p:txBody>
        </p:sp>
      </p:grpSp>
      <p:pic>
        <p:nvPicPr>
          <p:cNvPr id="30" name="图片 29">
            <a:extLst>
              <a:ext uri="{FF2B5EF4-FFF2-40B4-BE49-F238E27FC236}">
                <a16:creationId xmlns:a16="http://schemas.microsoft.com/office/drawing/2014/main" xmlns="" id="{56DA9A8F-2D3C-4D47-B99E-F6AA67B316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20844" y="1665288"/>
            <a:ext cx="1939112" cy="193911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543989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down)">
                                      <p:cBhvr>
                                        <p:cTn id="10" dur="500"/>
                                        <p:tgtEl>
                                          <p:spTgt spid="30"/>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活动风采</a:t>
              </a:r>
            </a:p>
          </p:txBody>
        </p:sp>
      </p:grpSp>
      <p:pic>
        <p:nvPicPr>
          <p:cNvPr id="6" name="图片 5">
            <a:extLst>
              <a:ext uri="{FF2B5EF4-FFF2-40B4-BE49-F238E27FC236}">
                <a16:creationId xmlns:a16="http://schemas.microsoft.com/office/drawing/2014/main" xmlns="" id="{83713F18-F796-42E9-8B93-2BEE0C1E9B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1368" y="1669329"/>
            <a:ext cx="4679623" cy="4679623"/>
          </a:xfrm>
          <a:prstGeom prst="rect">
            <a:avLst/>
          </a:prstGeom>
        </p:spPr>
      </p:pic>
      <p:pic>
        <p:nvPicPr>
          <p:cNvPr id="8" name="图片 7">
            <a:extLst>
              <a:ext uri="{FF2B5EF4-FFF2-40B4-BE49-F238E27FC236}">
                <a16:creationId xmlns:a16="http://schemas.microsoft.com/office/drawing/2014/main" xmlns="" id="{699C03BB-5962-4156-8993-ECEA64E5446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12" y="1741461"/>
            <a:ext cx="4679623" cy="4679623"/>
          </a:xfrm>
          <a:prstGeom prst="rect">
            <a:avLst/>
          </a:prstGeom>
        </p:spPr>
      </p:pic>
      <p:pic>
        <p:nvPicPr>
          <p:cNvPr id="10" name="图片 9">
            <a:extLst>
              <a:ext uri="{FF2B5EF4-FFF2-40B4-BE49-F238E27FC236}">
                <a16:creationId xmlns:a16="http://schemas.microsoft.com/office/drawing/2014/main" xmlns="" id="{45DBF22C-BEAF-4522-9FBD-DFD3C15DAC2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17614" y="593616"/>
            <a:ext cx="4679623" cy="4679623"/>
          </a:xfrm>
          <a:prstGeom prst="rect">
            <a:avLst/>
          </a:prstGeom>
        </p:spPr>
      </p:pic>
      <p:sp>
        <p:nvSpPr>
          <p:cNvPr id="11" name="文本框 10">
            <a:extLst>
              <a:ext uri="{FF2B5EF4-FFF2-40B4-BE49-F238E27FC236}">
                <a16:creationId xmlns:a16="http://schemas.microsoft.com/office/drawing/2014/main" xmlns="" id="{00A308D1-BD7E-4A48-B43E-34B89F8B6A8F}"/>
              </a:ext>
            </a:extLst>
          </p:cNvPr>
          <p:cNvSpPr txBox="1"/>
          <p:nvPr/>
        </p:nvSpPr>
        <p:spPr>
          <a:xfrm>
            <a:off x="4017614" y="5348967"/>
            <a:ext cx="4289168" cy="523220"/>
          </a:xfrm>
          <a:prstGeom prst="rect">
            <a:avLst/>
          </a:prstGeom>
          <a:noFill/>
        </p:spPr>
        <p:txBody>
          <a:bodyPr wrap="square" rtlCol="0">
            <a:spAutoFit/>
          </a:bodyPr>
          <a:lstStyle/>
          <a:p>
            <a:pPr algn="ctr">
              <a:defRPr/>
            </a:pPr>
            <a:r>
              <a:rPr lang="zh-CN" altLang="en-US" sz="2800" b="1" u="sng" dirty="0">
                <a:solidFill>
                  <a:srgbClr val="0967A3"/>
                </a:solidFill>
                <a:latin typeface="汉仪字研卡通W" panose="00020600040101010101" pitchFamily="18" charset="-122"/>
                <a:ea typeface="汉仪字研卡通W" panose="00020600040101010101" pitchFamily="18" charset="-122"/>
                <a:cs typeface="+mn-ea"/>
                <a:sym typeface="+mn-lt"/>
              </a:rPr>
              <a:t>活动风采</a:t>
            </a:r>
          </a:p>
        </p:txBody>
      </p:sp>
    </p:spTree>
    <p:extLst>
      <p:ext uri="{BB962C8B-B14F-4D97-AF65-F5344CB8AC3E}">
        <p14:creationId xmlns:p14="http://schemas.microsoft.com/office/powerpoint/2010/main" val="28815977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活动风采</a:t>
              </a:r>
            </a:p>
          </p:txBody>
        </p:sp>
      </p:grpSp>
      <p:pic>
        <p:nvPicPr>
          <p:cNvPr id="8" name="图片 7">
            <a:extLst>
              <a:ext uri="{FF2B5EF4-FFF2-40B4-BE49-F238E27FC236}">
                <a16:creationId xmlns:a16="http://schemas.microsoft.com/office/drawing/2014/main" xmlns="" id="{6E5A2F1A-44C6-426A-97CB-E0F08FDE16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2438" y="1041108"/>
            <a:ext cx="5435898" cy="5435898"/>
          </a:xfrm>
          <a:prstGeom prst="rect">
            <a:avLst/>
          </a:prstGeom>
        </p:spPr>
      </p:pic>
      <p:pic>
        <p:nvPicPr>
          <p:cNvPr id="10" name="图片 9" descr="图片包含 游戏机, 灯光&#10;&#10;描述已自动生成">
            <a:extLst>
              <a:ext uri="{FF2B5EF4-FFF2-40B4-BE49-F238E27FC236}">
                <a16:creationId xmlns:a16="http://schemas.microsoft.com/office/drawing/2014/main" xmlns="" id="{EA21DD8A-34DF-437C-A452-C946C6E36F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7677" y="1911930"/>
            <a:ext cx="984315" cy="984315"/>
          </a:xfrm>
          <a:prstGeom prst="rect">
            <a:avLst/>
          </a:prstGeom>
        </p:spPr>
      </p:pic>
      <p:grpSp>
        <p:nvGrpSpPr>
          <p:cNvPr id="13" name="组合 12">
            <a:extLst>
              <a:ext uri="{FF2B5EF4-FFF2-40B4-BE49-F238E27FC236}">
                <a16:creationId xmlns:a16="http://schemas.microsoft.com/office/drawing/2014/main" xmlns="" id="{5223707B-3E6C-42A3-9A2C-7E2E9D045872}"/>
              </a:ext>
            </a:extLst>
          </p:cNvPr>
          <p:cNvGrpSpPr/>
          <p:nvPr/>
        </p:nvGrpSpPr>
        <p:grpSpPr>
          <a:xfrm>
            <a:off x="827090" y="3046059"/>
            <a:ext cx="2488828" cy="2388190"/>
            <a:chOff x="1260124" y="2338418"/>
            <a:chExt cx="2488828" cy="2388190"/>
          </a:xfrm>
        </p:grpSpPr>
        <p:sp>
          <p:nvSpPr>
            <p:cNvPr id="11" name="文本框 10">
              <a:extLst>
                <a:ext uri="{FF2B5EF4-FFF2-40B4-BE49-F238E27FC236}">
                  <a16:creationId xmlns:a16="http://schemas.microsoft.com/office/drawing/2014/main" xmlns="" id="{CC71F7EE-E317-4819-A951-705DAC0ADE36}"/>
                </a:ext>
              </a:extLst>
            </p:cNvPr>
            <p:cNvSpPr txBox="1"/>
            <p:nvPr/>
          </p:nvSpPr>
          <p:spPr>
            <a:xfrm>
              <a:off x="1260124" y="2739204"/>
              <a:ext cx="2488828" cy="1987404"/>
            </a:xfrm>
            <a:prstGeom prst="rect">
              <a:avLst/>
            </a:prstGeom>
            <a:noFill/>
          </p:spPr>
          <p:txBody>
            <a:bodyPr wrap="square" rtlCol="0">
              <a:spAutoFit/>
            </a:bodyPr>
            <a:lstStyle/>
            <a:p>
              <a:pPr algn="ct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sp>
          <p:nvSpPr>
            <p:cNvPr id="12" name="文本框 11">
              <a:extLst>
                <a:ext uri="{FF2B5EF4-FFF2-40B4-BE49-F238E27FC236}">
                  <a16:creationId xmlns:a16="http://schemas.microsoft.com/office/drawing/2014/main" xmlns="" id="{22A20A3F-7F2C-432C-A008-526F073B1810}"/>
                </a:ext>
              </a:extLst>
            </p:cNvPr>
            <p:cNvSpPr txBox="1"/>
            <p:nvPr/>
          </p:nvSpPr>
          <p:spPr>
            <a:xfrm rot="2382">
              <a:off x="1680254" y="2338418"/>
              <a:ext cx="1955439" cy="400110"/>
            </a:xfrm>
            <a:prstGeom prst="rect">
              <a:avLst/>
            </a:prstGeom>
            <a:noFill/>
          </p:spPr>
          <p:txBody>
            <a:bodyPr wrap="square" rtlCol="0">
              <a:spAutoFit/>
            </a:bodyPr>
            <a:lstStyle/>
            <a:p>
              <a:r>
                <a:rPr lang="zh-CN" altLang="en-US" sz="2000" b="1" dirty="0">
                  <a:solidFill>
                    <a:srgbClr val="30ABCA"/>
                  </a:solidFill>
                  <a:latin typeface="Arial" panose="020F0502020204030204"/>
                  <a:ea typeface="微软雅黑"/>
                  <a:cs typeface="+mn-ea"/>
                  <a:sym typeface="+mn-lt"/>
                </a:rPr>
                <a:t>添加标题文字</a:t>
              </a:r>
            </a:p>
          </p:txBody>
        </p:sp>
      </p:grpSp>
      <p:pic>
        <p:nvPicPr>
          <p:cNvPr id="14" name="图片 13" descr="图片包含 游戏机, 灯光&#10;&#10;描述已自动生成">
            <a:extLst>
              <a:ext uri="{FF2B5EF4-FFF2-40B4-BE49-F238E27FC236}">
                <a16:creationId xmlns:a16="http://schemas.microsoft.com/office/drawing/2014/main" xmlns="" id="{86A3B4AC-F20B-4B79-9280-4EF81ACAC7B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6669" y="777801"/>
            <a:ext cx="984315" cy="984315"/>
          </a:xfrm>
          <a:prstGeom prst="rect">
            <a:avLst/>
          </a:prstGeom>
        </p:spPr>
      </p:pic>
      <p:grpSp>
        <p:nvGrpSpPr>
          <p:cNvPr id="15" name="组合 14">
            <a:extLst>
              <a:ext uri="{FF2B5EF4-FFF2-40B4-BE49-F238E27FC236}">
                <a16:creationId xmlns:a16="http://schemas.microsoft.com/office/drawing/2014/main" xmlns="" id="{9490897B-C1EA-4C66-A4E3-8C9399C3DA3D}"/>
              </a:ext>
            </a:extLst>
          </p:cNvPr>
          <p:cNvGrpSpPr/>
          <p:nvPr/>
        </p:nvGrpSpPr>
        <p:grpSpPr>
          <a:xfrm>
            <a:off x="8876082" y="1911930"/>
            <a:ext cx="2488828" cy="2388190"/>
            <a:chOff x="1260124" y="2338418"/>
            <a:chExt cx="2488828" cy="2388190"/>
          </a:xfrm>
        </p:grpSpPr>
        <p:sp>
          <p:nvSpPr>
            <p:cNvPr id="16" name="文本框 15">
              <a:extLst>
                <a:ext uri="{FF2B5EF4-FFF2-40B4-BE49-F238E27FC236}">
                  <a16:creationId xmlns:a16="http://schemas.microsoft.com/office/drawing/2014/main" xmlns="" id="{1CE3D1F2-9C12-44FB-AE36-2CCB3029F042}"/>
                </a:ext>
              </a:extLst>
            </p:cNvPr>
            <p:cNvSpPr txBox="1"/>
            <p:nvPr/>
          </p:nvSpPr>
          <p:spPr>
            <a:xfrm>
              <a:off x="1260124" y="2739204"/>
              <a:ext cx="2488828" cy="1987404"/>
            </a:xfrm>
            <a:prstGeom prst="rect">
              <a:avLst/>
            </a:prstGeom>
            <a:noFill/>
          </p:spPr>
          <p:txBody>
            <a:bodyPr wrap="square" rtlCol="0">
              <a:spAutoFit/>
            </a:bodyPr>
            <a:lstStyle/>
            <a:p>
              <a:pPr algn="ct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sp>
          <p:nvSpPr>
            <p:cNvPr id="17" name="文本框 16">
              <a:extLst>
                <a:ext uri="{FF2B5EF4-FFF2-40B4-BE49-F238E27FC236}">
                  <a16:creationId xmlns:a16="http://schemas.microsoft.com/office/drawing/2014/main" xmlns="" id="{74528FF9-94BD-4020-A16B-8043D5C75984}"/>
                </a:ext>
              </a:extLst>
            </p:cNvPr>
            <p:cNvSpPr txBox="1"/>
            <p:nvPr/>
          </p:nvSpPr>
          <p:spPr>
            <a:xfrm rot="2382">
              <a:off x="1680254" y="2338418"/>
              <a:ext cx="1955439" cy="400110"/>
            </a:xfrm>
            <a:prstGeom prst="rect">
              <a:avLst/>
            </a:prstGeom>
            <a:noFill/>
          </p:spPr>
          <p:txBody>
            <a:bodyPr wrap="square" rtlCol="0">
              <a:spAutoFit/>
            </a:bodyPr>
            <a:lstStyle/>
            <a:p>
              <a:r>
                <a:rPr lang="zh-CN" altLang="en-US" sz="2000" b="1" dirty="0">
                  <a:solidFill>
                    <a:srgbClr val="30ABCA"/>
                  </a:solidFill>
                  <a:latin typeface="Arial" panose="020F0502020204030204"/>
                  <a:ea typeface="微软雅黑"/>
                  <a:cs typeface="+mn-ea"/>
                  <a:sym typeface="+mn-lt"/>
                </a:rPr>
                <a:t>添加标题文字</a:t>
              </a:r>
            </a:p>
          </p:txBody>
        </p:sp>
      </p:grpSp>
    </p:spTree>
    <p:extLst>
      <p:ext uri="{BB962C8B-B14F-4D97-AF65-F5344CB8AC3E}">
        <p14:creationId xmlns:p14="http://schemas.microsoft.com/office/powerpoint/2010/main" val="4413060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750" fill="hold"/>
                                        <p:tgtEl>
                                          <p:spTgt spid="10"/>
                                        </p:tgtEl>
                                        <p:attrNameLst>
                                          <p:attrName>ppt_w</p:attrName>
                                        </p:attrNameLst>
                                      </p:cBhvr>
                                      <p:tavLst>
                                        <p:tav tm="0">
                                          <p:val>
                                            <p:fltVal val="0"/>
                                          </p:val>
                                        </p:tav>
                                        <p:tav tm="100000">
                                          <p:val>
                                            <p:strVal val="#ppt_w"/>
                                          </p:val>
                                        </p:tav>
                                      </p:tavLst>
                                    </p:anim>
                                    <p:anim calcmode="lin" valueType="num">
                                      <p:cBhvr>
                                        <p:cTn id="16" dur="750" fill="hold"/>
                                        <p:tgtEl>
                                          <p:spTgt spid="10"/>
                                        </p:tgtEl>
                                        <p:attrNameLst>
                                          <p:attrName>ppt_h</p:attrName>
                                        </p:attrNameLst>
                                      </p:cBhvr>
                                      <p:tavLst>
                                        <p:tav tm="0">
                                          <p:val>
                                            <p:fltVal val="0"/>
                                          </p:val>
                                        </p:tav>
                                        <p:tav tm="100000">
                                          <p:val>
                                            <p:strVal val="#ppt_h"/>
                                          </p:val>
                                        </p:tav>
                                      </p:tavLst>
                                    </p:anim>
                                    <p:anim calcmode="lin" valueType="num">
                                      <p:cBhvr>
                                        <p:cTn id="17" dur="750" fill="hold"/>
                                        <p:tgtEl>
                                          <p:spTgt spid="10"/>
                                        </p:tgtEl>
                                        <p:attrNameLst>
                                          <p:attrName>style.rotation</p:attrName>
                                        </p:attrNameLst>
                                      </p:cBhvr>
                                      <p:tavLst>
                                        <p:tav tm="0">
                                          <p:val>
                                            <p:fltVal val="90"/>
                                          </p:val>
                                        </p:tav>
                                        <p:tav tm="100000">
                                          <p:val>
                                            <p:fltVal val="0"/>
                                          </p:val>
                                        </p:tav>
                                      </p:tavLst>
                                    </p:anim>
                                    <p:animEffect transition="in" filter="fade">
                                      <p:cBhvr>
                                        <p:cTn id="18" dur="750"/>
                                        <p:tgtEl>
                                          <p:spTgt spid="10"/>
                                        </p:tgtEl>
                                      </p:cBhvr>
                                    </p:animEffect>
                                  </p:childTnLst>
                                </p:cTn>
                              </p:par>
                            </p:childTnLst>
                          </p:cTn>
                        </p:par>
                        <p:par>
                          <p:cTn id="19" fill="hold">
                            <p:stCondLst>
                              <p:cond delay="1750"/>
                            </p:stCondLst>
                            <p:childTnLst>
                              <p:par>
                                <p:cTn id="20" presetID="31"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750" fill="hold"/>
                                        <p:tgtEl>
                                          <p:spTgt spid="14"/>
                                        </p:tgtEl>
                                        <p:attrNameLst>
                                          <p:attrName>ppt_w</p:attrName>
                                        </p:attrNameLst>
                                      </p:cBhvr>
                                      <p:tavLst>
                                        <p:tav tm="0">
                                          <p:val>
                                            <p:fltVal val="0"/>
                                          </p:val>
                                        </p:tav>
                                        <p:tav tm="100000">
                                          <p:val>
                                            <p:strVal val="#ppt_w"/>
                                          </p:val>
                                        </p:tav>
                                      </p:tavLst>
                                    </p:anim>
                                    <p:anim calcmode="lin" valueType="num">
                                      <p:cBhvr>
                                        <p:cTn id="23" dur="750" fill="hold"/>
                                        <p:tgtEl>
                                          <p:spTgt spid="14"/>
                                        </p:tgtEl>
                                        <p:attrNameLst>
                                          <p:attrName>ppt_h</p:attrName>
                                        </p:attrNameLst>
                                      </p:cBhvr>
                                      <p:tavLst>
                                        <p:tav tm="0">
                                          <p:val>
                                            <p:fltVal val="0"/>
                                          </p:val>
                                        </p:tav>
                                        <p:tav tm="100000">
                                          <p:val>
                                            <p:strVal val="#ppt_h"/>
                                          </p:val>
                                        </p:tav>
                                      </p:tavLst>
                                    </p:anim>
                                    <p:anim calcmode="lin" valueType="num">
                                      <p:cBhvr>
                                        <p:cTn id="24" dur="750" fill="hold"/>
                                        <p:tgtEl>
                                          <p:spTgt spid="14"/>
                                        </p:tgtEl>
                                        <p:attrNameLst>
                                          <p:attrName>style.rotation</p:attrName>
                                        </p:attrNameLst>
                                      </p:cBhvr>
                                      <p:tavLst>
                                        <p:tav tm="0">
                                          <p:val>
                                            <p:fltVal val="90"/>
                                          </p:val>
                                        </p:tav>
                                        <p:tav tm="100000">
                                          <p:val>
                                            <p:fltVal val="0"/>
                                          </p:val>
                                        </p:tav>
                                      </p:tavLst>
                                    </p:anim>
                                    <p:animEffect transition="in" filter="fade">
                                      <p:cBhvr>
                                        <p:cTn id="25" dur="750"/>
                                        <p:tgtEl>
                                          <p:spTgt spid="14"/>
                                        </p:tgtEl>
                                      </p:cBhvr>
                                    </p:animEffect>
                                  </p:childTnLst>
                                </p:cTn>
                              </p:par>
                            </p:childTnLst>
                          </p:cTn>
                        </p:par>
                        <p:par>
                          <p:cTn id="26" fill="hold">
                            <p:stCondLst>
                              <p:cond delay="2500"/>
                            </p:stCondLst>
                            <p:childTnLst>
                              <p:par>
                                <p:cTn id="27" presetID="16" presetClass="entr" presetSubtype="21"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arn(inVertical)">
                                      <p:cBhvr>
                                        <p:cTn id="29" dur="500"/>
                                        <p:tgtEl>
                                          <p:spTgt spid="13"/>
                                        </p:tgtEl>
                                      </p:cBhvr>
                                    </p:animEffect>
                                  </p:childTnLst>
                                </p:cTn>
                              </p:par>
                            </p:childTnLst>
                          </p:cTn>
                        </p:par>
                        <p:par>
                          <p:cTn id="30" fill="hold">
                            <p:stCondLst>
                              <p:cond delay="3000"/>
                            </p:stCondLst>
                            <p:childTnLst>
                              <p:par>
                                <p:cTn id="31" presetID="16" presetClass="entr" presetSubtype="21"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barn(inVertical)">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A430D1A7-A72D-456D-B080-72DCB5C53E15}"/>
              </a:ext>
            </a:extLst>
          </p:cNvPr>
          <p:cNvGrpSpPr/>
          <p:nvPr/>
        </p:nvGrpSpPr>
        <p:grpSpPr>
          <a:xfrm>
            <a:off x="644978" y="756557"/>
            <a:ext cx="4008665" cy="2672443"/>
            <a:chOff x="1657349" y="1273628"/>
            <a:chExt cx="4008665" cy="2672443"/>
          </a:xfrm>
        </p:grpSpPr>
        <p:pic>
          <p:nvPicPr>
            <p:cNvPr id="2" name="图片 1" descr="图片包含 图形用户界面&#10;&#10;描述已自动生成">
              <a:extLst>
                <a:ext uri="{FF2B5EF4-FFF2-40B4-BE49-F238E27FC236}">
                  <a16:creationId xmlns:a16="http://schemas.microsoft.com/office/drawing/2014/main" xmlns="" id="{31D2A5BD-FD29-4A44-B20A-F8E837CDF8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7349" y="1273628"/>
              <a:ext cx="4008665" cy="2672443"/>
            </a:xfrm>
            <a:prstGeom prst="rect">
              <a:avLst/>
            </a:prstGeom>
          </p:spPr>
        </p:pic>
        <p:sp>
          <p:nvSpPr>
            <p:cNvPr id="3" name="文本框 2">
              <a:extLst>
                <a:ext uri="{FF2B5EF4-FFF2-40B4-BE49-F238E27FC236}">
                  <a16:creationId xmlns:a16="http://schemas.microsoft.com/office/drawing/2014/main" xmlns="" id="{C87BCA8E-56B5-413D-AB8B-7BE8FAB28352}"/>
                </a:ext>
              </a:extLst>
            </p:cNvPr>
            <p:cNvSpPr txBox="1"/>
            <p:nvPr/>
          </p:nvSpPr>
          <p:spPr>
            <a:xfrm>
              <a:off x="2442299" y="2422888"/>
              <a:ext cx="2438764" cy="646331"/>
            </a:xfrm>
            <a:prstGeom prst="rect">
              <a:avLst/>
            </a:prstGeom>
            <a:noFill/>
          </p:spPr>
          <p:txBody>
            <a:bodyPr wrap="square" rtlCol="0">
              <a:spAutoFit/>
            </a:bodyPr>
            <a:lstStyle/>
            <a:p>
              <a:pPr algn="dist">
                <a:defRPr/>
              </a:pPr>
              <a:r>
                <a:rPr lang="zh-CN" altLang="en-US" sz="3600" b="1" dirty="0">
                  <a:solidFill>
                    <a:srgbClr val="0967A3"/>
                  </a:solidFill>
                  <a:latin typeface="Arial" panose="020F0502020204030204"/>
                  <a:ea typeface="微软雅黑"/>
                  <a:cs typeface="+mn-ea"/>
                  <a:sym typeface="+mn-lt"/>
                </a:rPr>
                <a:t>社团简介</a:t>
              </a:r>
            </a:p>
          </p:txBody>
        </p:sp>
      </p:grpSp>
      <p:grpSp>
        <p:nvGrpSpPr>
          <p:cNvPr id="5" name="组合 4">
            <a:extLst>
              <a:ext uri="{FF2B5EF4-FFF2-40B4-BE49-F238E27FC236}">
                <a16:creationId xmlns:a16="http://schemas.microsoft.com/office/drawing/2014/main" xmlns="" id="{8405C6CA-35D9-4152-9959-A5B5018AF022}"/>
              </a:ext>
            </a:extLst>
          </p:cNvPr>
          <p:cNvGrpSpPr/>
          <p:nvPr/>
        </p:nvGrpSpPr>
        <p:grpSpPr>
          <a:xfrm>
            <a:off x="644978" y="3249385"/>
            <a:ext cx="4008665" cy="2672443"/>
            <a:chOff x="1657349" y="1273628"/>
            <a:chExt cx="4008665" cy="2672443"/>
          </a:xfrm>
        </p:grpSpPr>
        <p:pic>
          <p:nvPicPr>
            <p:cNvPr id="6" name="图片 5" descr="图片包含 图形用户界面&#10;&#10;描述已自动生成">
              <a:extLst>
                <a:ext uri="{FF2B5EF4-FFF2-40B4-BE49-F238E27FC236}">
                  <a16:creationId xmlns:a16="http://schemas.microsoft.com/office/drawing/2014/main" xmlns="" id="{5773315D-E890-4958-8FD0-F9CF7C4A88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7349" y="1273628"/>
              <a:ext cx="4008665" cy="2672443"/>
            </a:xfrm>
            <a:prstGeom prst="rect">
              <a:avLst/>
            </a:prstGeom>
          </p:spPr>
        </p:pic>
        <p:sp>
          <p:nvSpPr>
            <p:cNvPr id="7" name="文本框 6">
              <a:extLst>
                <a:ext uri="{FF2B5EF4-FFF2-40B4-BE49-F238E27FC236}">
                  <a16:creationId xmlns:a16="http://schemas.microsoft.com/office/drawing/2014/main" xmlns="" id="{9E8832FC-4FB8-4317-A0D2-03965CA4A291}"/>
                </a:ext>
              </a:extLst>
            </p:cNvPr>
            <p:cNvSpPr txBox="1"/>
            <p:nvPr/>
          </p:nvSpPr>
          <p:spPr>
            <a:xfrm>
              <a:off x="2442299" y="2422888"/>
              <a:ext cx="2438764" cy="646331"/>
            </a:xfrm>
            <a:prstGeom prst="rect">
              <a:avLst/>
            </a:prstGeom>
            <a:noFill/>
          </p:spPr>
          <p:txBody>
            <a:bodyPr wrap="square" rtlCol="0">
              <a:spAutoFit/>
            </a:bodyPr>
            <a:lstStyle/>
            <a:p>
              <a:pPr algn="dist">
                <a:defRPr/>
              </a:pPr>
              <a:r>
                <a:rPr lang="zh-CN" altLang="en-US" sz="3600" b="1" dirty="0">
                  <a:solidFill>
                    <a:srgbClr val="0967A3"/>
                  </a:solidFill>
                  <a:latin typeface="Arial" panose="020F0502020204030204"/>
                  <a:ea typeface="微软雅黑"/>
                  <a:cs typeface="+mn-ea"/>
                  <a:sym typeface="+mn-lt"/>
                </a:rPr>
                <a:t>成员介绍</a:t>
              </a:r>
            </a:p>
          </p:txBody>
        </p:sp>
      </p:grpSp>
      <p:grpSp>
        <p:nvGrpSpPr>
          <p:cNvPr id="8" name="组合 7">
            <a:extLst>
              <a:ext uri="{FF2B5EF4-FFF2-40B4-BE49-F238E27FC236}">
                <a16:creationId xmlns:a16="http://schemas.microsoft.com/office/drawing/2014/main" xmlns="" id="{640797B7-FB88-4C2F-9F98-BB038C807F3A}"/>
              </a:ext>
            </a:extLst>
          </p:cNvPr>
          <p:cNvGrpSpPr/>
          <p:nvPr/>
        </p:nvGrpSpPr>
        <p:grpSpPr>
          <a:xfrm>
            <a:off x="4917452" y="756557"/>
            <a:ext cx="4008665" cy="2672443"/>
            <a:chOff x="1657349" y="1273628"/>
            <a:chExt cx="4008665" cy="2672443"/>
          </a:xfrm>
        </p:grpSpPr>
        <p:pic>
          <p:nvPicPr>
            <p:cNvPr id="9" name="图片 8" descr="图片包含 图形用户界面&#10;&#10;描述已自动生成">
              <a:extLst>
                <a:ext uri="{FF2B5EF4-FFF2-40B4-BE49-F238E27FC236}">
                  <a16:creationId xmlns:a16="http://schemas.microsoft.com/office/drawing/2014/main" xmlns="" id="{6A44C49E-28AC-4306-87F3-E528F5EBF1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7349" y="1273628"/>
              <a:ext cx="4008665" cy="2672443"/>
            </a:xfrm>
            <a:prstGeom prst="rect">
              <a:avLst/>
            </a:prstGeom>
          </p:spPr>
        </p:pic>
        <p:sp>
          <p:nvSpPr>
            <p:cNvPr id="10" name="文本框 9">
              <a:extLst>
                <a:ext uri="{FF2B5EF4-FFF2-40B4-BE49-F238E27FC236}">
                  <a16:creationId xmlns:a16="http://schemas.microsoft.com/office/drawing/2014/main" xmlns="" id="{0ED162EB-B8F2-4AF6-8D16-F0F1FB5D92EE}"/>
                </a:ext>
              </a:extLst>
            </p:cNvPr>
            <p:cNvSpPr txBox="1"/>
            <p:nvPr/>
          </p:nvSpPr>
          <p:spPr>
            <a:xfrm>
              <a:off x="2442299" y="2422888"/>
              <a:ext cx="2438764" cy="646331"/>
            </a:xfrm>
            <a:prstGeom prst="rect">
              <a:avLst/>
            </a:prstGeom>
            <a:noFill/>
          </p:spPr>
          <p:txBody>
            <a:bodyPr wrap="square" rtlCol="0">
              <a:spAutoFit/>
            </a:bodyPr>
            <a:lstStyle/>
            <a:p>
              <a:pPr algn="dist">
                <a:defRPr/>
              </a:pPr>
              <a:r>
                <a:rPr lang="zh-CN" altLang="en-US" sz="3600" b="1" dirty="0">
                  <a:solidFill>
                    <a:srgbClr val="0967A3"/>
                  </a:solidFill>
                  <a:latin typeface="Arial" panose="020F0502020204030204"/>
                  <a:ea typeface="微软雅黑"/>
                  <a:cs typeface="+mn-ea"/>
                  <a:sym typeface="+mn-lt"/>
                </a:rPr>
                <a:t>社团特色</a:t>
              </a:r>
            </a:p>
          </p:txBody>
        </p:sp>
      </p:grpSp>
      <p:grpSp>
        <p:nvGrpSpPr>
          <p:cNvPr id="11" name="组合 10">
            <a:extLst>
              <a:ext uri="{FF2B5EF4-FFF2-40B4-BE49-F238E27FC236}">
                <a16:creationId xmlns:a16="http://schemas.microsoft.com/office/drawing/2014/main" xmlns="" id="{08881C58-E8C1-4BE2-A922-F00D82F9491F}"/>
              </a:ext>
            </a:extLst>
          </p:cNvPr>
          <p:cNvGrpSpPr/>
          <p:nvPr/>
        </p:nvGrpSpPr>
        <p:grpSpPr>
          <a:xfrm>
            <a:off x="4917452" y="3249385"/>
            <a:ext cx="4008665" cy="2672443"/>
            <a:chOff x="1657349" y="1273628"/>
            <a:chExt cx="4008665" cy="2672443"/>
          </a:xfrm>
        </p:grpSpPr>
        <p:pic>
          <p:nvPicPr>
            <p:cNvPr id="12" name="图片 11" descr="图片包含 图形用户界面&#10;&#10;描述已自动生成">
              <a:extLst>
                <a:ext uri="{FF2B5EF4-FFF2-40B4-BE49-F238E27FC236}">
                  <a16:creationId xmlns:a16="http://schemas.microsoft.com/office/drawing/2014/main" xmlns="" id="{54C69C32-6B99-49E7-8F80-799537C87B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7349" y="1273628"/>
              <a:ext cx="4008665" cy="2672443"/>
            </a:xfrm>
            <a:prstGeom prst="rect">
              <a:avLst/>
            </a:prstGeom>
          </p:spPr>
        </p:pic>
        <p:sp>
          <p:nvSpPr>
            <p:cNvPr id="13" name="文本框 12">
              <a:extLst>
                <a:ext uri="{FF2B5EF4-FFF2-40B4-BE49-F238E27FC236}">
                  <a16:creationId xmlns:a16="http://schemas.microsoft.com/office/drawing/2014/main" xmlns="" id="{B42CE8DF-8221-411C-8AF2-8364D5626FD1}"/>
                </a:ext>
              </a:extLst>
            </p:cNvPr>
            <p:cNvSpPr txBox="1"/>
            <p:nvPr/>
          </p:nvSpPr>
          <p:spPr>
            <a:xfrm>
              <a:off x="2442299" y="2422888"/>
              <a:ext cx="2438764" cy="646331"/>
            </a:xfrm>
            <a:prstGeom prst="rect">
              <a:avLst/>
            </a:prstGeom>
            <a:noFill/>
          </p:spPr>
          <p:txBody>
            <a:bodyPr wrap="square" rtlCol="0">
              <a:spAutoFit/>
            </a:bodyPr>
            <a:lstStyle/>
            <a:p>
              <a:pPr algn="dist">
                <a:defRPr/>
              </a:pPr>
              <a:r>
                <a:rPr lang="zh-CN" altLang="en-US" sz="3600" b="1" dirty="0">
                  <a:solidFill>
                    <a:srgbClr val="0967A3"/>
                  </a:solidFill>
                  <a:latin typeface="Arial" panose="020F0502020204030204"/>
                  <a:ea typeface="微软雅黑"/>
                  <a:cs typeface="+mn-ea"/>
                  <a:sym typeface="+mn-lt"/>
                </a:rPr>
                <a:t>招新须知</a:t>
              </a:r>
            </a:p>
          </p:txBody>
        </p:sp>
      </p:grpSp>
      <p:sp>
        <p:nvSpPr>
          <p:cNvPr id="14" name="文本框 13">
            <a:extLst>
              <a:ext uri="{FF2B5EF4-FFF2-40B4-BE49-F238E27FC236}">
                <a16:creationId xmlns:a16="http://schemas.microsoft.com/office/drawing/2014/main" xmlns="" id="{44090D59-8D75-45AC-B8CC-3A4E139B5FF0}"/>
              </a:ext>
            </a:extLst>
          </p:cNvPr>
          <p:cNvSpPr txBox="1"/>
          <p:nvPr/>
        </p:nvSpPr>
        <p:spPr>
          <a:xfrm>
            <a:off x="10928357" y="445970"/>
            <a:ext cx="861774" cy="1459847"/>
          </a:xfrm>
          <a:prstGeom prst="rect">
            <a:avLst/>
          </a:prstGeom>
          <a:noFill/>
        </p:spPr>
        <p:txBody>
          <a:bodyPr vert="eaVert" wrap="square" rtlCol="0">
            <a:spAutoFit/>
          </a:bodyPr>
          <a:lstStyle/>
          <a:p>
            <a:pPr algn="dist"/>
            <a:r>
              <a:rPr lang="zh-CN" altLang="en-US" sz="4400" b="1" dirty="0">
                <a:solidFill>
                  <a:srgbClr val="0967A3"/>
                </a:solidFill>
                <a:latin typeface="微软雅黑" panose="020B0503020204020204" pitchFamily="34" charset="-122"/>
                <a:ea typeface="微软雅黑" panose="020B0503020204020204" pitchFamily="34" charset="-122"/>
              </a:rPr>
              <a:t>目录</a:t>
            </a:r>
            <a:endParaRPr lang="en-US" altLang="zh-CN" sz="4400" b="1" dirty="0">
              <a:solidFill>
                <a:srgbClr val="0967A3"/>
              </a:solidFill>
              <a:latin typeface="微软雅黑" panose="020B0503020204020204" pitchFamily="34" charset="-122"/>
              <a:ea typeface="微软雅黑" panose="020B0503020204020204" pitchFamily="34" charset="-122"/>
            </a:endParaRPr>
          </a:p>
        </p:txBody>
      </p:sp>
      <p:pic>
        <p:nvPicPr>
          <p:cNvPr id="16" name="图片 15">
            <a:extLst>
              <a:ext uri="{FF2B5EF4-FFF2-40B4-BE49-F238E27FC236}">
                <a16:creationId xmlns:a16="http://schemas.microsoft.com/office/drawing/2014/main" xmlns="" id="{84FF762E-9926-4402-8268-CEB2F0BD01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181680" y="2231740"/>
            <a:ext cx="3869703" cy="3869703"/>
          </a:xfrm>
          <a:prstGeom prst="rect">
            <a:avLst/>
          </a:prstGeom>
        </p:spPr>
      </p:pic>
    </p:spTree>
    <p:extLst>
      <p:ext uri="{BB962C8B-B14F-4D97-AF65-F5344CB8AC3E}">
        <p14:creationId xmlns:p14="http://schemas.microsoft.com/office/powerpoint/2010/main" val="11306630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500"/>
                                        <p:tgtEl>
                                          <p:spTgt spid="8"/>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活动风采</a:t>
              </a:r>
            </a:p>
          </p:txBody>
        </p:sp>
      </p:grpSp>
      <p:pic>
        <p:nvPicPr>
          <p:cNvPr id="6" name="图片 5" descr="卡通人物&#10;&#10;描述已自动生成">
            <a:extLst>
              <a:ext uri="{FF2B5EF4-FFF2-40B4-BE49-F238E27FC236}">
                <a16:creationId xmlns:a16="http://schemas.microsoft.com/office/drawing/2014/main" xmlns="" id="{BD103378-42F0-4C86-8302-D7A7C6965BA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268" y="1707598"/>
            <a:ext cx="5019773" cy="5019773"/>
          </a:xfrm>
          <a:prstGeom prst="rect">
            <a:avLst/>
          </a:prstGeom>
        </p:spPr>
      </p:pic>
      <p:pic>
        <p:nvPicPr>
          <p:cNvPr id="8" name="图片 7" descr="图标&#10;&#10;描述已自动生成">
            <a:extLst>
              <a:ext uri="{FF2B5EF4-FFF2-40B4-BE49-F238E27FC236}">
                <a16:creationId xmlns:a16="http://schemas.microsoft.com/office/drawing/2014/main" xmlns="" id="{ACB6FD0C-8F7C-4625-BE5B-72EAB2B6B82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7823263" y="273377"/>
            <a:ext cx="4368737" cy="4368737"/>
          </a:xfrm>
          <a:prstGeom prst="rect">
            <a:avLst/>
          </a:prstGeom>
        </p:spPr>
      </p:pic>
      <p:grpSp>
        <p:nvGrpSpPr>
          <p:cNvPr id="11" name="组合 10">
            <a:extLst>
              <a:ext uri="{FF2B5EF4-FFF2-40B4-BE49-F238E27FC236}">
                <a16:creationId xmlns:a16="http://schemas.microsoft.com/office/drawing/2014/main" xmlns="" id="{F481C3B9-904C-4918-B03A-49EFFFF22196}"/>
              </a:ext>
            </a:extLst>
          </p:cNvPr>
          <p:cNvGrpSpPr/>
          <p:nvPr/>
        </p:nvGrpSpPr>
        <p:grpSpPr>
          <a:xfrm>
            <a:off x="3689992" y="1707598"/>
            <a:ext cx="5105216" cy="1252418"/>
            <a:chOff x="3689992" y="1707598"/>
            <a:chExt cx="5105216" cy="1252418"/>
          </a:xfrm>
        </p:grpSpPr>
        <p:sp>
          <p:nvSpPr>
            <p:cNvPr id="9" name="箭头: 五边形 8">
              <a:extLst>
                <a:ext uri="{FF2B5EF4-FFF2-40B4-BE49-F238E27FC236}">
                  <a16:creationId xmlns:a16="http://schemas.microsoft.com/office/drawing/2014/main" xmlns="" id="{8C564F21-5043-4F2D-81D2-C2016D7CD4D9}"/>
                </a:ext>
              </a:extLst>
            </p:cNvPr>
            <p:cNvSpPr/>
            <p:nvPr/>
          </p:nvSpPr>
          <p:spPr>
            <a:xfrm>
              <a:off x="3689992" y="1707598"/>
              <a:ext cx="5105216" cy="1252418"/>
            </a:xfrm>
            <a:prstGeom prst="homePlate">
              <a:avLst/>
            </a:prstGeom>
            <a:solidFill>
              <a:srgbClr val="93E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F475BE51-F785-450F-A0FD-8F6C74C27148}"/>
                </a:ext>
              </a:extLst>
            </p:cNvPr>
            <p:cNvSpPr txBox="1"/>
            <p:nvPr/>
          </p:nvSpPr>
          <p:spPr>
            <a:xfrm>
              <a:off x="3783774" y="1804266"/>
              <a:ext cx="4850693" cy="1002519"/>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grpSp>
      <p:grpSp>
        <p:nvGrpSpPr>
          <p:cNvPr id="12" name="组合 11">
            <a:extLst>
              <a:ext uri="{FF2B5EF4-FFF2-40B4-BE49-F238E27FC236}">
                <a16:creationId xmlns:a16="http://schemas.microsoft.com/office/drawing/2014/main" xmlns="" id="{455390D2-9E06-444F-9605-BD971EFD8667}"/>
              </a:ext>
            </a:extLst>
          </p:cNvPr>
          <p:cNvGrpSpPr/>
          <p:nvPr/>
        </p:nvGrpSpPr>
        <p:grpSpPr>
          <a:xfrm>
            <a:off x="3783774" y="4524193"/>
            <a:ext cx="5105216" cy="1252418"/>
            <a:chOff x="3689992" y="1707598"/>
            <a:chExt cx="5105216" cy="1252418"/>
          </a:xfrm>
        </p:grpSpPr>
        <p:sp>
          <p:nvSpPr>
            <p:cNvPr id="13" name="箭头: 五边形 12">
              <a:extLst>
                <a:ext uri="{FF2B5EF4-FFF2-40B4-BE49-F238E27FC236}">
                  <a16:creationId xmlns:a16="http://schemas.microsoft.com/office/drawing/2014/main" xmlns="" id="{62240CD9-4EBC-4F0E-9643-F54F6658DCF9}"/>
                </a:ext>
              </a:extLst>
            </p:cNvPr>
            <p:cNvSpPr/>
            <p:nvPr/>
          </p:nvSpPr>
          <p:spPr>
            <a:xfrm flipH="1">
              <a:off x="3689992" y="1707598"/>
              <a:ext cx="5105216" cy="1252418"/>
            </a:xfrm>
            <a:prstGeom prst="homePlate">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文本框 13">
              <a:extLst>
                <a:ext uri="{FF2B5EF4-FFF2-40B4-BE49-F238E27FC236}">
                  <a16:creationId xmlns:a16="http://schemas.microsoft.com/office/drawing/2014/main" xmlns="" id="{23002053-5E43-40FA-9ECD-8238F825C7A1}"/>
                </a:ext>
              </a:extLst>
            </p:cNvPr>
            <p:cNvSpPr txBox="1"/>
            <p:nvPr/>
          </p:nvSpPr>
          <p:spPr>
            <a:xfrm>
              <a:off x="3783774" y="1804266"/>
              <a:ext cx="4850693" cy="1002519"/>
            </a:xfrm>
            <a:prstGeom prst="rect">
              <a:avLst/>
            </a:prstGeom>
            <a:noFill/>
          </p:spPr>
          <p:txBody>
            <a:bodyPr wrap="square" rtlCol="0">
              <a:spAutoFit/>
            </a:bodyPr>
            <a:lstStyle/>
            <a:p>
              <a:pPr algn="r">
                <a:lnSpc>
                  <a:spcPct val="200000"/>
                </a:lnSpc>
              </a:pPr>
              <a:r>
                <a:rPr lang="zh-CN" altLang="en-US" sz="1600" dirty="0">
                  <a:solidFill>
                    <a:schemeClr val="bg1"/>
                  </a:solidFill>
                  <a:latin typeface="Arial" panose="020F0502020204030204"/>
                  <a:ea typeface="微软雅黑"/>
                  <a:cs typeface="+mn-ea"/>
                  <a:sym typeface="+mn-lt"/>
                </a:rPr>
                <a:t>您的内容打在这里，或者通过复制您的文本后，在此框中选择粘贴，并选择只保留文字。</a:t>
              </a:r>
            </a:p>
          </p:txBody>
        </p:sp>
      </p:grpSp>
    </p:spTree>
    <p:extLst>
      <p:ext uri="{BB962C8B-B14F-4D97-AF65-F5344CB8AC3E}">
        <p14:creationId xmlns:p14="http://schemas.microsoft.com/office/powerpoint/2010/main" val="2792413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r="-10000"/>
          </a:stretch>
        </a:blip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066FC7FD-DEEA-4580-9E2D-2FA26D8532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770915" y="685800"/>
            <a:ext cx="5867400" cy="5867400"/>
          </a:xfrm>
          <a:prstGeom prst="rect">
            <a:avLst/>
          </a:prstGeom>
          <a:effectLst>
            <a:outerShdw blurRad="50800" dist="38100" dir="10800000" algn="r" rotWithShape="0">
              <a:prstClr val="black">
                <a:alpha val="40000"/>
              </a:prstClr>
            </a:outerShdw>
          </a:effectLst>
        </p:spPr>
      </p:pic>
      <p:sp>
        <p:nvSpPr>
          <p:cNvPr id="5" name="文本框 4">
            <a:extLst>
              <a:ext uri="{FF2B5EF4-FFF2-40B4-BE49-F238E27FC236}">
                <a16:creationId xmlns:a16="http://schemas.microsoft.com/office/drawing/2014/main" xmlns="" id="{F7E40B97-FD19-43DE-8485-7DF011C519F8}"/>
              </a:ext>
            </a:extLst>
          </p:cNvPr>
          <p:cNvSpPr txBox="1"/>
          <p:nvPr/>
        </p:nvSpPr>
        <p:spPr>
          <a:xfrm>
            <a:off x="1991722" y="3010717"/>
            <a:ext cx="4289168" cy="1200329"/>
          </a:xfrm>
          <a:prstGeom prst="rect">
            <a:avLst/>
          </a:prstGeom>
          <a:noFill/>
        </p:spPr>
        <p:txBody>
          <a:bodyPr wrap="square" rtlCol="0">
            <a:spAutoFit/>
          </a:bodyPr>
          <a:lstStyle/>
          <a:p>
            <a:pPr algn="dist">
              <a:defRPr/>
            </a:pPr>
            <a:r>
              <a:rPr lang="zh-CN" altLang="en-US" sz="7200" b="1" dirty="0">
                <a:solidFill>
                  <a:srgbClr val="0967A3"/>
                </a:solidFill>
                <a:latin typeface="汉仪字研卡通W" panose="00020600040101010101" pitchFamily="18" charset="-122"/>
                <a:ea typeface="汉仪字研卡通W" panose="00020600040101010101" pitchFamily="18" charset="-122"/>
                <a:cs typeface="+mn-ea"/>
                <a:sym typeface="+mn-lt"/>
              </a:rPr>
              <a:t>招新须知</a:t>
            </a:r>
          </a:p>
        </p:txBody>
      </p:sp>
      <p:sp>
        <p:nvSpPr>
          <p:cNvPr id="6" name="文本框 5">
            <a:extLst>
              <a:ext uri="{FF2B5EF4-FFF2-40B4-BE49-F238E27FC236}">
                <a16:creationId xmlns:a16="http://schemas.microsoft.com/office/drawing/2014/main" xmlns="" id="{B325E8C7-662F-448C-A977-63ADC16A42C6}"/>
              </a:ext>
            </a:extLst>
          </p:cNvPr>
          <p:cNvSpPr txBox="1"/>
          <p:nvPr/>
        </p:nvSpPr>
        <p:spPr>
          <a:xfrm>
            <a:off x="925423" y="1898732"/>
            <a:ext cx="6421767" cy="923330"/>
          </a:xfrm>
          <a:prstGeom prst="rect">
            <a:avLst/>
          </a:prstGeom>
          <a:noFill/>
        </p:spPr>
        <p:txBody>
          <a:bodyPr wrap="square" rtlCol="0">
            <a:spAutoFit/>
          </a:bodyPr>
          <a:lstStyle/>
          <a:p>
            <a:pPr algn="ctr">
              <a:defRPr/>
            </a:pPr>
            <a:r>
              <a:rPr lang="zh-CN" altLang="en-US" sz="5400" b="1" dirty="0">
                <a:solidFill>
                  <a:srgbClr val="0967A3"/>
                </a:solidFill>
                <a:latin typeface="汉仪字研卡通W" panose="00020600040101010101" pitchFamily="18" charset="-122"/>
                <a:ea typeface="汉仪字研卡通W" panose="00020600040101010101" pitchFamily="18" charset="-122"/>
                <a:cs typeface="+mn-ea"/>
                <a:sym typeface="+mn-lt"/>
              </a:rPr>
              <a:t>第四部分</a:t>
            </a:r>
          </a:p>
        </p:txBody>
      </p:sp>
      <p:sp>
        <p:nvSpPr>
          <p:cNvPr id="7" name="PA_文本框 55">
            <a:extLst>
              <a:ext uri="{FF2B5EF4-FFF2-40B4-BE49-F238E27FC236}">
                <a16:creationId xmlns:a16="http://schemas.microsoft.com/office/drawing/2014/main" xmlns="" id="{9C55C2EC-BB01-4CBB-A1F2-0914788833E8}"/>
              </a:ext>
            </a:extLst>
          </p:cNvPr>
          <p:cNvSpPr txBox="1"/>
          <p:nvPr>
            <p:custDataLst>
              <p:tags r:id="rId1"/>
            </p:custDataLst>
          </p:nvPr>
        </p:nvSpPr>
        <p:spPr>
          <a:xfrm>
            <a:off x="1712765" y="4399701"/>
            <a:ext cx="4847081" cy="400110"/>
          </a:xfrm>
          <a:prstGeom prst="rect">
            <a:avLst/>
          </a:prstGeom>
          <a:noFill/>
        </p:spPr>
        <p:txBody>
          <a:bodyPr wrap="square" rtlCol="0">
            <a:spAutoFit/>
          </a:bodyPr>
          <a:lstStyle/>
          <a:p>
            <a:pPr algn="dist"/>
            <a:r>
              <a:rPr lang="zh-CN" altLang="en-US" sz="2000" dirty="0">
                <a:solidFill>
                  <a:srgbClr val="003A5D"/>
                </a:solidFill>
                <a:latin typeface="微软雅黑" panose="020B0503020204020204" pitchFamily="34" charset="-122"/>
                <a:ea typeface="微软雅黑" panose="020B0503020204020204" pitchFamily="34" charset="-122"/>
              </a:rPr>
              <a:t>羽毛球社纳新宣传</a:t>
            </a:r>
            <a:r>
              <a:rPr lang="en-US" altLang="zh-CN" sz="2000" dirty="0">
                <a:solidFill>
                  <a:srgbClr val="003A5D"/>
                </a:solidFill>
                <a:latin typeface="微软雅黑" panose="020B0503020204020204" pitchFamily="34" charset="-122"/>
                <a:ea typeface="微软雅黑" panose="020B0503020204020204" pitchFamily="34" charset="-122"/>
              </a:rPr>
              <a:t>PPT</a:t>
            </a:r>
          </a:p>
        </p:txBody>
      </p:sp>
    </p:spTree>
    <p:extLst>
      <p:ext uri="{BB962C8B-B14F-4D97-AF65-F5344CB8AC3E}">
        <p14:creationId xmlns:p14="http://schemas.microsoft.com/office/powerpoint/2010/main" val="4589946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招新须知</a:t>
              </a:r>
            </a:p>
          </p:txBody>
        </p:sp>
      </p:grpSp>
      <p:pic>
        <p:nvPicPr>
          <p:cNvPr id="8" name="图片 7">
            <a:extLst>
              <a:ext uri="{FF2B5EF4-FFF2-40B4-BE49-F238E27FC236}">
                <a16:creationId xmlns:a16="http://schemas.microsoft.com/office/drawing/2014/main" xmlns="" id="{7CDF06CB-1AAB-404F-9776-8C86A49755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0163" y="1932493"/>
            <a:ext cx="5528821" cy="5528821"/>
          </a:xfrm>
          <a:prstGeom prst="rect">
            <a:avLst/>
          </a:prstGeom>
        </p:spPr>
      </p:pic>
      <p:grpSp>
        <p:nvGrpSpPr>
          <p:cNvPr id="18" name="组合 17">
            <a:extLst>
              <a:ext uri="{FF2B5EF4-FFF2-40B4-BE49-F238E27FC236}">
                <a16:creationId xmlns:a16="http://schemas.microsoft.com/office/drawing/2014/main" xmlns="" id="{15892E3E-E92B-4420-B79B-C1342916FE46}"/>
              </a:ext>
            </a:extLst>
          </p:cNvPr>
          <p:cNvGrpSpPr/>
          <p:nvPr/>
        </p:nvGrpSpPr>
        <p:grpSpPr>
          <a:xfrm>
            <a:off x="659875" y="1932493"/>
            <a:ext cx="2667786" cy="2818616"/>
            <a:chOff x="659875" y="1932493"/>
            <a:chExt cx="2667786" cy="2818616"/>
          </a:xfrm>
        </p:grpSpPr>
        <p:grpSp>
          <p:nvGrpSpPr>
            <p:cNvPr id="13" name="组合 12">
              <a:extLst>
                <a:ext uri="{FF2B5EF4-FFF2-40B4-BE49-F238E27FC236}">
                  <a16:creationId xmlns:a16="http://schemas.microsoft.com/office/drawing/2014/main" xmlns="" id="{2065115D-5C85-49E1-8BD2-E33D5932C2D9}"/>
                </a:ext>
              </a:extLst>
            </p:cNvPr>
            <p:cNvGrpSpPr/>
            <p:nvPr/>
          </p:nvGrpSpPr>
          <p:grpSpPr>
            <a:xfrm>
              <a:off x="659875" y="1932493"/>
              <a:ext cx="2667786" cy="2818616"/>
              <a:chOff x="659875" y="1932493"/>
              <a:chExt cx="2667786" cy="2818616"/>
            </a:xfrm>
          </p:grpSpPr>
          <p:sp>
            <p:nvSpPr>
              <p:cNvPr id="11" name="椭圆 10">
                <a:extLst>
                  <a:ext uri="{FF2B5EF4-FFF2-40B4-BE49-F238E27FC236}">
                    <a16:creationId xmlns:a16="http://schemas.microsoft.com/office/drawing/2014/main" xmlns="" id="{CADB0FA0-283E-40D6-B00F-62E751C8E181}"/>
                  </a:ext>
                </a:extLst>
              </p:cNvPr>
              <p:cNvSpPr/>
              <p:nvPr/>
            </p:nvSpPr>
            <p:spPr>
              <a:xfrm>
                <a:off x="659876" y="2083324"/>
                <a:ext cx="2667785" cy="2667785"/>
              </a:xfrm>
              <a:prstGeom prst="ellipse">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a16="http://schemas.microsoft.com/office/drawing/2014/main" xmlns="" id="{C73A9864-AB84-4BDD-B8E2-D9F05E31201D}"/>
                  </a:ext>
                </a:extLst>
              </p:cNvPr>
              <p:cNvSpPr/>
              <p:nvPr/>
            </p:nvSpPr>
            <p:spPr>
              <a:xfrm>
                <a:off x="659875" y="1932493"/>
                <a:ext cx="2667785" cy="2667785"/>
              </a:xfrm>
              <a:prstGeom prst="ellipse">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16">
              <a:extLst>
                <a:ext uri="{FF2B5EF4-FFF2-40B4-BE49-F238E27FC236}">
                  <a16:creationId xmlns:a16="http://schemas.microsoft.com/office/drawing/2014/main" xmlns="" id="{24D9A757-C656-4A3E-9EAB-349265FC4D6A}"/>
                </a:ext>
              </a:extLst>
            </p:cNvPr>
            <p:cNvSpPr/>
            <p:nvPr/>
          </p:nvSpPr>
          <p:spPr>
            <a:xfrm>
              <a:off x="1223393" y="2938026"/>
              <a:ext cx="1540747" cy="656718"/>
            </a:xfrm>
            <a:prstGeom prst="rect">
              <a:avLst/>
            </a:prstGeom>
          </p:spPr>
          <p:txBody>
            <a:bodyPr wrap="square">
              <a:spAutoFit/>
            </a:bodyPr>
            <a:lstStyle/>
            <a:p>
              <a:pPr algn="ctr">
                <a:lnSpc>
                  <a:spcPct val="150000"/>
                </a:lnSpc>
              </a:pPr>
              <a:r>
                <a:rPr lang="zh-CN" altLang="en-US" sz="2667" b="1" dirty="0">
                  <a:solidFill>
                    <a:schemeClr val="tx1">
                      <a:lumMod val="85000"/>
                      <a:lumOff val="15000"/>
                    </a:schemeClr>
                  </a:solidFill>
                  <a:latin typeface="Arial" panose="020F0502020204030204"/>
                  <a:ea typeface="微软雅黑"/>
                  <a:cs typeface="+mn-ea"/>
                  <a:sym typeface="+mn-lt"/>
                </a:rPr>
                <a:t>爱美食 </a:t>
              </a:r>
            </a:p>
          </p:txBody>
        </p:sp>
      </p:grpSp>
      <p:grpSp>
        <p:nvGrpSpPr>
          <p:cNvPr id="19" name="组合 18">
            <a:extLst>
              <a:ext uri="{FF2B5EF4-FFF2-40B4-BE49-F238E27FC236}">
                <a16:creationId xmlns:a16="http://schemas.microsoft.com/office/drawing/2014/main" xmlns="" id="{5D29A41A-4CAA-4B6C-A0CD-8AC74EB42826}"/>
              </a:ext>
            </a:extLst>
          </p:cNvPr>
          <p:cNvGrpSpPr/>
          <p:nvPr/>
        </p:nvGrpSpPr>
        <p:grpSpPr>
          <a:xfrm>
            <a:off x="8776353" y="1932493"/>
            <a:ext cx="2667786" cy="2818616"/>
            <a:chOff x="659875" y="1932493"/>
            <a:chExt cx="2667786" cy="2818616"/>
          </a:xfrm>
        </p:grpSpPr>
        <p:grpSp>
          <p:nvGrpSpPr>
            <p:cNvPr id="20" name="组合 19">
              <a:extLst>
                <a:ext uri="{FF2B5EF4-FFF2-40B4-BE49-F238E27FC236}">
                  <a16:creationId xmlns:a16="http://schemas.microsoft.com/office/drawing/2014/main" xmlns="" id="{A777D5A5-39CA-4E4C-B6D9-D258B367CF81}"/>
                </a:ext>
              </a:extLst>
            </p:cNvPr>
            <p:cNvGrpSpPr/>
            <p:nvPr/>
          </p:nvGrpSpPr>
          <p:grpSpPr>
            <a:xfrm>
              <a:off x="659875" y="1932493"/>
              <a:ext cx="2667786" cy="2818616"/>
              <a:chOff x="659875" y="1932493"/>
              <a:chExt cx="2667786" cy="2818616"/>
            </a:xfrm>
          </p:grpSpPr>
          <p:sp>
            <p:nvSpPr>
              <p:cNvPr id="22" name="椭圆 21">
                <a:extLst>
                  <a:ext uri="{FF2B5EF4-FFF2-40B4-BE49-F238E27FC236}">
                    <a16:creationId xmlns:a16="http://schemas.microsoft.com/office/drawing/2014/main" xmlns="" id="{2E32DC2D-43A3-4C68-ABA0-6781C9114833}"/>
                  </a:ext>
                </a:extLst>
              </p:cNvPr>
              <p:cNvSpPr/>
              <p:nvPr/>
            </p:nvSpPr>
            <p:spPr>
              <a:xfrm>
                <a:off x="659876" y="2083324"/>
                <a:ext cx="2667785" cy="2667785"/>
              </a:xfrm>
              <a:prstGeom prst="ellipse">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a16="http://schemas.microsoft.com/office/drawing/2014/main" xmlns="" id="{D5DD45F8-7053-4C04-A7FC-76BBB4F57F90}"/>
                  </a:ext>
                </a:extLst>
              </p:cNvPr>
              <p:cNvSpPr/>
              <p:nvPr/>
            </p:nvSpPr>
            <p:spPr>
              <a:xfrm>
                <a:off x="659875" y="1932493"/>
                <a:ext cx="2667785" cy="2667785"/>
              </a:xfrm>
              <a:prstGeom prst="ellipse">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a:extLst>
                <a:ext uri="{FF2B5EF4-FFF2-40B4-BE49-F238E27FC236}">
                  <a16:creationId xmlns:a16="http://schemas.microsoft.com/office/drawing/2014/main" xmlns="" id="{D3B5A24C-A5C4-415E-B494-C447A1D4C287}"/>
                </a:ext>
              </a:extLst>
            </p:cNvPr>
            <p:cNvSpPr/>
            <p:nvPr/>
          </p:nvSpPr>
          <p:spPr>
            <a:xfrm>
              <a:off x="1223393" y="2938026"/>
              <a:ext cx="1540747" cy="656718"/>
            </a:xfrm>
            <a:prstGeom prst="rect">
              <a:avLst/>
            </a:prstGeom>
          </p:spPr>
          <p:txBody>
            <a:bodyPr wrap="square">
              <a:spAutoFit/>
            </a:bodyPr>
            <a:lstStyle/>
            <a:p>
              <a:pPr algn="ctr">
                <a:lnSpc>
                  <a:spcPct val="150000"/>
                </a:lnSpc>
              </a:pPr>
              <a:r>
                <a:rPr lang="zh-CN" altLang="en-US" sz="2667" b="1" dirty="0">
                  <a:solidFill>
                    <a:schemeClr val="tx1">
                      <a:lumMod val="85000"/>
                      <a:lumOff val="15000"/>
                    </a:schemeClr>
                  </a:solidFill>
                  <a:latin typeface="Arial" panose="020F0502020204030204"/>
                  <a:ea typeface="微软雅黑"/>
                  <a:cs typeface="+mn-ea"/>
                  <a:sym typeface="+mn-lt"/>
                </a:rPr>
                <a:t>爱生活</a:t>
              </a:r>
            </a:p>
          </p:txBody>
        </p:sp>
      </p:grpSp>
      <p:grpSp>
        <p:nvGrpSpPr>
          <p:cNvPr id="24" name="组合 23">
            <a:extLst>
              <a:ext uri="{FF2B5EF4-FFF2-40B4-BE49-F238E27FC236}">
                <a16:creationId xmlns:a16="http://schemas.microsoft.com/office/drawing/2014/main" xmlns="" id="{B6DE436C-2B7E-4FD7-93BD-B034C4752BD2}"/>
              </a:ext>
            </a:extLst>
          </p:cNvPr>
          <p:cNvGrpSpPr/>
          <p:nvPr/>
        </p:nvGrpSpPr>
        <p:grpSpPr>
          <a:xfrm>
            <a:off x="4500683" y="447769"/>
            <a:ext cx="2667786" cy="2818616"/>
            <a:chOff x="659875" y="1932493"/>
            <a:chExt cx="2667786" cy="2818616"/>
          </a:xfrm>
        </p:grpSpPr>
        <p:grpSp>
          <p:nvGrpSpPr>
            <p:cNvPr id="25" name="组合 24">
              <a:extLst>
                <a:ext uri="{FF2B5EF4-FFF2-40B4-BE49-F238E27FC236}">
                  <a16:creationId xmlns:a16="http://schemas.microsoft.com/office/drawing/2014/main" xmlns="" id="{C8C5EB86-6A5E-40EA-8D22-4523F95F213C}"/>
                </a:ext>
              </a:extLst>
            </p:cNvPr>
            <p:cNvGrpSpPr/>
            <p:nvPr/>
          </p:nvGrpSpPr>
          <p:grpSpPr>
            <a:xfrm>
              <a:off x="659875" y="1932493"/>
              <a:ext cx="2667786" cy="2818616"/>
              <a:chOff x="659875" y="1932493"/>
              <a:chExt cx="2667786" cy="2818616"/>
            </a:xfrm>
          </p:grpSpPr>
          <p:sp>
            <p:nvSpPr>
              <p:cNvPr id="27" name="椭圆 26">
                <a:extLst>
                  <a:ext uri="{FF2B5EF4-FFF2-40B4-BE49-F238E27FC236}">
                    <a16:creationId xmlns:a16="http://schemas.microsoft.com/office/drawing/2014/main" xmlns="" id="{1B9EB7B3-17AA-4017-8B4C-079009A5EA90}"/>
                  </a:ext>
                </a:extLst>
              </p:cNvPr>
              <p:cNvSpPr/>
              <p:nvPr/>
            </p:nvSpPr>
            <p:spPr>
              <a:xfrm>
                <a:off x="659876" y="2083324"/>
                <a:ext cx="2667785" cy="2667785"/>
              </a:xfrm>
              <a:prstGeom prst="ellipse">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C34E527E-E178-4F67-82ED-62C809D9EC20}"/>
                  </a:ext>
                </a:extLst>
              </p:cNvPr>
              <p:cNvSpPr/>
              <p:nvPr/>
            </p:nvSpPr>
            <p:spPr>
              <a:xfrm>
                <a:off x="659875" y="1932493"/>
                <a:ext cx="2667785" cy="2667785"/>
              </a:xfrm>
              <a:prstGeom prst="ellipse">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a:extLst>
                <a:ext uri="{FF2B5EF4-FFF2-40B4-BE49-F238E27FC236}">
                  <a16:creationId xmlns:a16="http://schemas.microsoft.com/office/drawing/2014/main" xmlns="" id="{A9E9DC58-EF49-40A1-B7FE-05E59E63EB26}"/>
                </a:ext>
              </a:extLst>
            </p:cNvPr>
            <p:cNvSpPr/>
            <p:nvPr/>
          </p:nvSpPr>
          <p:spPr>
            <a:xfrm>
              <a:off x="1223393" y="2938026"/>
              <a:ext cx="1540747" cy="656718"/>
            </a:xfrm>
            <a:prstGeom prst="rect">
              <a:avLst/>
            </a:prstGeom>
          </p:spPr>
          <p:txBody>
            <a:bodyPr wrap="square">
              <a:spAutoFit/>
            </a:bodyPr>
            <a:lstStyle/>
            <a:p>
              <a:pPr algn="ctr">
                <a:lnSpc>
                  <a:spcPct val="150000"/>
                </a:lnSpc>
              </a:pPr>
              <a:r>
                <a:rPr lang="zh-CN" altLang="en-US" sz="2667" b="1" dirty="0">
                  <a:solidFill>
                    <a:schemeClr val="tx1">
                      <a:lumMod val="85000"/>
                      <a:lumOff val="15000"/>
                    </a:schemeClr>
                  </a:solidFill>
                  <a:latin typeface="Arial" panose="020F0502020204030204"/>
                  <a:ea typeface="微软雅黑"/>
                  <a:cs typeface="+mn-ea"/>
                  <a:sym typeface="+mn-lt"/>
                </a:rPr>
                <a:t>有创意</a:t>
              </a:r>
            </a:p>
          </p:txBody>
        </p:sp>
      </p:grpSp>
    </p:spTree>
    <p:extLst>
      <p:ext uri="{BB962C8B-B14F-4D97-AF65-F5344CB8AC3E}">
        <p14:creationId xmlns:p14="http://schemas.microsoft.com/office/powerpoint/2010/main" val="19404394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 calcmode="lin" valueType="num">
                                      <p:cBhvr>
                                        <p:cTn id="17" dur="500" fill="hold"/>
                                        <p:tgtEl>
                                          <p:spTgt spid="18"/>
                                        </p:tgtEl>
                                        <p:attrNameLst>
                                          <p:attrName>style.rotation</p:attrName>
                                        </p:attrNameLst>
                                      </p:cBhvr>
                                      <p:tavLst>
                                        <p:tav tm="0">
                                          <p:val>
                                            <p:fltVal val="90"/>
                                          </p:val>
                                        </p:tav>
                                        <p:tav tm="100000">
                                          <p:val>
                                            <p:fltVal val="0"/>
                                          </p:val>
                                        </p:tav>
                                      </p:tavLst>
                                    </p:anim>
                                    <p:animEffect transition="in" filter="fade">
                                      <p:cBhvr>
                                        <p:cTn id="18" dur="500"/>
                                        <p:tgtEl>
                                          <p:spTgt spid="18"/>
                                        </p:tgtEl>
                                      </p:cBhvr>
                                    </p:animEffect>
                                  </p:childTnLst>
                                </p:cTn>
                              </p:par>
                              <p:par>
                                <p:cTn id="19" presetID="3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 calcmode="lin" valueType="num">
                                      <p:cBhvr>
                                        <p:cTn id="23" dur="500" fill="hold"/>
                                        <p:tgtEl>
                                          <p:spTgt spid="24"/>
                                        </p:tgtEl>
                                        <p:attrNameLst>
                                          <p:attrName>style.rotation</p:attrName>
                                        </p:attrNameLst>
                                      </p:cBhvr>
                                      <p:tavLst>
                                        <p:tav tm="0">
                                          <p:val>
                                            <p:fltVal val="90"/>
                                          </p:val>
                                        </p:tav>
                                        <p:tav tm="100000">
                                          <p:val>
                                            <p:fltVal val="0"/>
                                          </p:val>
                                        </p:tav>
                                      </p:tavLst>
                                    </p:anim>
                                    <p:animEffect transition="in" filter="fade">
                                      <p:cBhvr>
                                        <p:cTn id="24" dur="500"/>
                                        <p:tgtEl>
                                          <p:spTgt spid="24"/>
                                        </p:tgtEl>
                                      </p:cBhvr>
                                    </p:animEffect>
                                  </p:childTnLst>
                                </p:cTn>
                              </p:par>
                              <p:par>
                                <p:cTn id="25" presetID="3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 calcmode="lin" valueType="num">
                                      <p:cBhvr>
                                        <p:cTn id="29" dur="500" fill="hold"/>
                                        <p:tgtEl>
                                          <p:spTgt spid="19"/>
                                        </p:tgtEl>
                                        <p:attrNameLst>
                                          <p:attrName>style.rotation</p:attrName>
                                        </p:attrNameLst>
                                      </p:cBhvr>
                                      <p:tavLst>
                                        <p:tav tm="0">
                                          <p:val>
                                            <p:fltVal val="90"/>
                                          </p:val>
                                        </p:tav>
                                        <p:tav tm="100000">
                                          <p:val>
                                            <p:fltVal val="0"/>
                                          </p:val>
                                        </p:tav>
                                      </p:tavLst>
                                    </p:anim>
                                    <p:animEffect transition="in" filter="fade">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招新须知</a:t>
              </a:r>
            </a:p>
          </p:txBody>
        </p:sp>
      </p:grpSp>
      <p:pic>
        <p:nvPicPr>
          <p:cNvPr id="6" name="图片 5" descr="图片包含 图表&#10;&#10;描述已自动生成">
            <a:extLst>
              <a:ext uri="{FF2B5EF4-FFF2-40B4-BE49-F238E27FC236}">
                <a16:creationId xmlns:a16="http://schemas.microsoft.com/office/drawing/2014/main" xmlns="" id="{20D6AB77-4EB1-4261-A1FF-DB83289BBC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779498"/>
            <a:ext cx="5368565" cy="5368565"/>
          </a:xfrm>
          <a:prstGeom prst="rect">
            <a:avLst/>
          </a:prstGeom>
        </p:spPr>
      </p:pic>
      <p:grpSp>
        <p:nvGrpSpPr>
          <p:cNvPr id="9" name="组合 8">
            <a:extLst>
              <a:ext uri="{FF2B5EF4-FFF2-40B4-BE49-F238E27FC236}">
                <a16:creationId xmlns:a16="http://schemas.microsoft.com/office/drawing/2014/main" xmlns="" id="{E3E95622-C44B-45B0-B011-E1D0527D600A}"/>
              </a:ext>
            </a:extLst>
          </p:cNvPr>
          <p:cNvGrpSpPr/>
          <p:nvPr/>
        </p:nvGrpSpPr>
        <p:grpSpPr>
          <a:xfrm>
            <a:off x="1668545" y="2318994"/>
            <a:ext cx="5506492" cy="523220"/>
            <a:chOff x="961534" y="1932495"/>
            <a:chExt cx="5506492" cy="523220"/>
          </a:xfrm>
        </p:grpSpPr>
        <p:sp>
          <p:nvSpPr>
            <p:cNvPr id="7" name="矩形 6">
              <a:extLst>
                <a:ext uri="{FF2B5EF4-FFF2-40B4-BE49-F238E27FC236}">
                  <a16:creationId xmlns:a16="http://schemas.microsoft.com/office/drawing/2014/main" xmlns="" id="{31208ED0-C384-4705-943E-BC07927FE6D6}"/>
                </a:ext>
              </a:extLst>
            </p:cNvPr>
            <p:cNvSpPr/>
            <p:nvPr/>
          </p:nvSpPr>
          <p:spPr>
            <a:xfrm>
              <a:off x="961534" y="1932495"/>
              <a:ext cx="1574276" cy="523220"/>
            </a:xfrm>
            <a:prstGeom prst="rect">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招新时间：</a:t>
              </a:r>
            </a:p>
          </p:txBody>
        </p:sp>
        <p:sp>
          <p:nvSpPr>
            <p:cNvPr id="8" name="文本框 7">
              <a:extLst>
                <a:ext uri="{FF2B5EF4-FFF2-40B4-BE49-F238E27FC236}">
                  <a16:creationId xmlns:a16="http://schemas.microsoft.com/office/drawing/2014/main" xmlns="" id="{963005A2-188E-42BB-9CCA-D3B9F26F8C25}"/>
                </a:ext>
              </a:extLst>
            </p:cNvPr>
            <p:cNvSpPr txBox="1"/>
            <p:nvPr/>
          </p:nvSpPr>
          <p:spPr>
            <a:xfrm>
              <a:off x="2667466" y="1978918"/>
              <a:ext cx="3800560" cy="430374"/>
            </a:xfrm>
            <a:prstGeom prst="rect">
              <a:avLst/>
            </a:prstGeom>
            <a:noFill/>
          </p:spPr>
          <p:txBody>
            <a:bodyPr wrap="square" rtlCol="0">
              <a:spAutoFit/>
            </a:bodyPr>
            <a:lstStyle/>
            <a:p>
              <a:pPr>
                <a:lnSpc>
                  <a:spcPct val="120000"/>
                </a:lnSpc>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202x</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年</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x</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月</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15</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日</a:t>
              </a:r>
            </a:p>
          </p:txBody>
        </p:sp>
      </p:grpSp>
      <p:grpSp>
        <p:nvGrpSpPr>
          <p:cNvPr id="10" name="组合 9">
            <a:extLst>
              <a:ext uri="{FF2B5EF4-FFF2-40B4-BE49-F238E27FC236}">
                <a16:creationId xmlns:a16="http://schemas.microsoft.com/office/drawing/2014/main" xmlns="" id="{C00FA76E-4FA4-4BC4-AA70-C9EA4FE69C7C}"/>
              </a:ext>
            </a:extLst>
          </p:cNvPr>
          <p:cNvGrpSpPr/>
          <p:nvPr/>
        </p:nvGrpSpPr>
        <p:grpSpPr>
          <a:xfrm>
            <a:off x="1668545" y="3139126"/>
            <a:ext cx="5506492" cy="523220"/>
            <a:chOff x="961534" y="1932495"/>
            <a:chExt cx="5506492" cy="523220"/>
          </a:xfrm>
        </p:grpSpPr>
        <p:sp>
          <p:nvSpPr>
            <p:cNvPr id="11" name="矩形 10">
              <a:extLst>
                <a:ext uri="{FF2B5EF4-FFF2-40B4-BE49-F238E27FC236}">
                  <a16:creationId xmlns:a16="http://schemas.microsoft.com/office/drawing/2014/main" xmlns="" id="{272A831A-F2BF-4239-966C-5E16C4BFE42D}"/>
                </a:ext>
              </a:extLst>
            </p:cNvPr>
            <p:cNvSpPr/>
            <p:nvPr/>
          </p:nvSpPr>
          <p:spPr>
            <a:xfrm>
              <a:off x="961534" y="1932495"/>
              <a:ext cx="1574276" cy="523220"/>
            </a:xfrm>
            <a:prstGeom prst="rect">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招新地点：</a:t>
              </a:r>
            </a:p>
          </p:txBody>
        </p:sp>
        <p:sp>
          <p:nvSpPr>
            <p:cNvPr id="12" name="文本框 11">
              <a:extLst>
                <a:ext uri="{FF2B5EF4-FFF2-40B4-BE49-F238E27FC236}">
                  <a16:creationId xmlns:a16="http://schemas.microsoft.com/office/drawing/2014/main" xmlns="" id="{F5775F3D-2194-4376-8A4A-6E82CB70CB08}"/>
                </a:ext>
              </a:extLst>
            </p:cNvPr>
            <p:cNvSpPr txBox="1"/>
            <p:nvPr/>
          </p:nvSpPr>
          <p:spPr>
            <a:xfrm>
              <a:off x="2667466" y="1978918"/>
              <a:ext cx="3800560" cy="430374"/>
            </a:xfrm>
            <a:prstGeom prst="rect">
              <a:avLst/>
            </a:prstGeom>
            <a:noFill/>
          </p:spPr>
          <p:txBody>
            <a:bodyPr wrap="square" rtlCol="0">
              <a:spAutoFit/>
            </a:bodyPr>
            <a:lstStyle/>
            <a:p>
              <a:pPr>
                <a:lnSpc>
                  <a:spcPct val="12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人教楼</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302</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室</a:t>
              </a:r>
            </a:p>
          </p:txBody>
        </p:sp>
      </p:grpSp>
      <p:grpSp>
        <p:nvGrpSpPr>
          <p:cNvPr id="13" name="组合 12">
            <a:extLst>
              <a:ext uri="{FF2B5EF4-FFF2-40B4-BE49-F238E27FC236}">
                <a16:creationId xmlns:a16="http://schemas.microsoft.com/office/drawing/2014/main" xmlns="" id="{DF02E6B1-7DBA-4E0B-A555-5765B9129FBC}"/>
              </a:ext>
            </a:extLst>
          </p:cNvPr>
          <p:cNvGrpSpPr/>
          <p:nvPr/>
        </p:nvGrpSpPr>
        <p:grpSpPr>
          <a:xfrm>
            <a:off x="1668545" y="3959258"/>
            <a:ext cx="5506492" cy="523220"/>
            <a:chOff x="961534" y="1932495"/>
            <a:chExt cx="5506492" cy="523220"/>
          </a:xfrm>
        </p:grpSpPr>
        <p:sp>
          <p:nvSpPr>
            <p:cNvPr id="14" name="矩形 13">
              <a:extLst>
                <a:ext uri="{FF2B5EF4-FFF2-40B4-BE49-F238E27FC236}">
                  <a16:creationId xmlns:a16="http://schemas.microsoft.com/office/drawing/2014/main" xmlns="" id="{D9B8462A-8A1F-43AE-A979-C8FC9920A7D7}"/>
                </a:ext>
              </a:extLst>
            </p:cNvPr>
            <p:cNvSpPr/>
            <p:nvPr/>
          </p:nvSpPr>
          <p:spPr>
            <a:xfrm>
              <a:off x="961534" y="1932495"/>
              <a:ext cx="1574276" cy="523220"/>
            </a:xfrm>
            <a:prstGeom prst="rect">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联系方式：</a:t>
              </a:r>
            </a:p>
          </p:txBody>
        </p:sp>
        <p:sp>
          <p:nvSpPr>
            <p:cNvPr id="15" name="文本框 14">
              <a:extLst>
                <a:ext uri="{FF2B5EF4-FFF2-40B4-BE49-F238E27FC236}">
                  <a16:creationId xmlns:a16="http://schemas.microsoft.com/office/drawing/2014/main" xmlns="" id="{2F506371-52EC-47CD-A2F5-E05E69A1A122}"/>
                </a:ext>
              </a:extLst>
            </p:cNvPr>
            <p:cNvSpPr txBox="1"/>
            <p:nvPr/>
          </p:nvSpPr>
          <p:spPr>
            <a:xfrm>
              <a:off x="2667466" y="1978918"/>
              <a:ext cx="3800560" cy="430374"/>
            </a:xfrm>
            <a:prstGeom prst="rect">
              <a:avLst/>
            </a:prstGeom>
            <a:noFill/>
          </p:spPr>
          <p:txBody>
            <a:bodyPr wrap="square" rtlCol="0">
              <a:spAutoFit/>
            </a:bodyPr>
            <a:lstStyle/>
            <a:p>
              <a:pPr>
                <a:lnSpc>
                  <a:spcPct val="120000"/>
                </a:lnSpc>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QQ:88888888</a:t>
              </a:r>
            </a:p>
          </p:txBody>
        </p:sp>
      </p:grpSp>
    </p:spTree>
    <p:extLst>
      <p:ext uri="{BB962C8B-B14F-4D97-AF65-F5344CB8AC3E}">
        <p14:creationId xmlns:p14="http://schemas.microsoft.com/office/powerpoint/2010/main" val="8756032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a:lum/>
          </a:blip>
          <a:srcRect/>
          <a:stretch>
            <a:fillRect r="-9000"/>
          </a:stretch>
        </a:blipFill>
        <a:effectLst/>
      </p:bgPr>
    </p:bg>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20EF2497-D7C2-46DE-A702-076A5CAF74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9" y="403"/>
            <a:ext cx="12188421" cy="6857194"/>
          </a:xfrm>
          <a:prstGeom prst="rect">
            <a:avLst/>
          </a:prstGeom>
        </p:spPr>
      </p:pic>
      <p:sp>
        <p:nvSpPr>
          <p:cNvPr id="5" name="文本框 4">
            <a:extLst>
              <a:ext uri="{FF2B5EF4-FFF2-40B4-BE49-F238E27FC236}">
                <a16:creationId xmlns:a16="http://schemas.microsoft.com/office/drawing/2014/main" xmlns="" id="{A06E3D5D-3573-48E1-94EB-83840B868788}"/>
              </a:ext>
            </a:extLst>
          </p:cNvPr>
          <p:cNvSpPr txBox="1"/>
          <p:nvPr/>
        </p:nvSpPr>
        <p:spPr>
          <a:xfrm>
            <a:off x="6516171" y="2533946"/>
            <a:ext cx="5543551" cy="2554545"/>
          </a:xfrm>
          <a:prstGeom prst="rect">
            <a:avLst/>
          </a:prstGeom>
          <a:noFill/>
        </p:spPr>
        <p:txBody>
          <a:bodyPr wrap="square">
            <a:spAutoFit/>
          </a:bodyPr>
          <a:lstStyle/>
          <a:p>
            <a:pPr algn="ctr"/>
            <a:r>
              <a:rPr lang="zh-CN" altLang="en-US" sz="8000" dirty="0">
                <a:ln w="38100">
                  <a:solidFill>
                    <a:srgbClr val="003A5D"/>
                  </a:solidFill>
                </a:ln>
                <a:solidFill>
                  <a:srgbClr val="94EEFB"/>
                </a:solidFill>
                <a:latin typeface="汉仪字研卡通W" panose="00020600040101010101" pitchFamily="18" charset="-122"/>
                <a:ea typeface="汉仪字研卡通W" panose="00020600040101010101" pitchFamily="18" charset="-122"/>
              </a:rPr>
              <a:t>演示完毕</a:t>
            </a:r>
            <a:endParaRPr lang="en-US" altLang="zh-CN" sz="8000" dirty="0">
              <a:ln w="38100">
                <a:solidFill>
                  <a:srgbClr val="003A5D"/>
                </a:solidFill>
              </a:ln>
              <a:solidFill>
                <a:srgbClr val="94EEFB"/>
              </a:solidFill>
              <a:latin typeface="汉仪字研卡通W" panose="00020600040101010101" pitchFamily="18" charset="-122"/>
              <a:ea typeface="汉仪字研卡通W" panose="00020600040101010101" pitchFamily="18" charset="-122"/>
            </a:endParaRPr>
          </a:p>
          <a:p>
            <a:pPr algn="ctr"/>
            <a:r>
              <a:rPr lang="zh-CN" altLang="en-US" sz="8000" dirty="0">
                <a:ln w="38100">
                  <a:solidFill>
                    <a:srgbClr val="003A5D"/>
                  </a:solidFill>
                </a:ln>
                <a:solidFill>
                  <a:srgbClr val="94EEFB"/>
                </a:solidFill>
                <a:latin typeface="汉仪字研卡通W" panose="00020600040101010101" pitchFamily="18" charset="-122"/>
                <a:ea typeface="汉仪字研卡通W" panose="00020600040101010101" pitchFamily="18" charset="-122"/>
              </a:rPr>
              <a:t>感谢观看</a:t>
            </a:r>
          </a:p>
        </p:txBody>
      </p:sp>
      <p:pic>
        <p:nvPicPr>
          <p:cNvPr id="8" name="图片 7">
            <a:extLst>
              <a:ext uri="{FF2B5EF4-FFF2-40B4-BE49-F238E27FC236}">
                <a16:creationId xmlns:a16="http://schemas.microsoft.com/office/drawing/2014/main" xmlns="" id="{A50CA925-75D6-48B8-9C65-3599BFFFF1A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2860" t="31608" r="6435" b="36826"/>
          <a:stretch/>
        </p:blipFill>
        <p:spPr>
          <a:xfrm rot="20339364">
            <a:off x="3946283" y="1187595"/>
            <a:ext cx="2942572" cy="3205625"/>
          </a:xfrm>
          <a:custGeom>
            <a:avLst/>
            <a:gdLst>
              <a:gd name="connsiteX0" fmla="*/ 2775187 w 3509361"/>
              <a:gd name="connsiteY0" fmla="*/ 171124 h 3823083"/>
              <a:gd name="connsiteX1" fmla="*/ 3181914 w 3509361"/>
              <a:gd name="connsiteY1" fmla="*/ 2786212 h 3823083"/>
              <a:gd name="connsiteX2" fmla="*/ 2206867 w 3509361"/>
              <a:gd name="connsiteY2" fmla="*/ 3754307 h 3823083"/>
              <a:gd name="connsiteX3" fmla="*/ 2059225 w 3509361"/>
              <a:gd name="connsiteY3" fmla="*/ 3823083 h 3823083"/>
              <a:gd name="connsiteX4" fmla="*/ 797536 w 3509361"/>
              <a:gd name="connsiteY4" fmla="*/ 3823083 h 3823083"/>
              <a:gd name="connsiteX5" fmla="*/ 734175 w 3509361"/>
              <a:gd name="connsiteY5" fmla="*/ 3792535 h 3823083"/>
              <a:gd name="connsiteX6" fmla="*/ 327448 w 3509361"/>
              <a:gd name="connsiteY6" fmla="*/ 1177447 h 3823083"/>
              <a:gd name="connsiteX7" fmla="*/ 2775187 w 3509361"/>
              <a:gd name="connsiteY7" fmla="*/ 171124 h 382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09361" h="3823083">
                <a:moveTo>
                  <a:pt x="2775187" y="171124"/>
                </a:moveTo>
                <a:cubicBezTo>
                  <a:pt x="3563426" y="615372"/>
                  <a:pt x="3745524" y="1786188"/>
                  <a:pt x="3181914" y="2786212"/>
                </a:cubicBezTo>
                <a:cubicBezTo>
                  <a:pt x="2935335" y="3223724"/>
                  <a:pt x="2586873" y="3556061"/>
                  <a:pt x="2206867" y="3754307"/>
                </a:cubicBezTo>
                <a:lnTo>
                  <a:pt x="2059225" y="3823083"/>
                </a:lnTo>
                <a:lnTo>
                  <a:pt x="797536" y="3823083"/>
                </a:lnTo>
                <a:lnTo>
                  <a:pt x="734175" y="3792535"/>
                </a:lnTo>
                <a:cubicBezTo>
                  <a:pt x="-54065" y="3348287"/>
                  <a:pt x="-236163" y="2177472"/>
                  <a:pt x="327448" y="1177447"/>
                </a:cubicBezTo>
                <a:cubicBezTo>
                  <a:pt x="891058" y="177422"/>
                  <a:pt x="1986948" y="-273124"/>
                  <a:pt x="2775187" y="171124"/>
                </a:cubicBezTo>
                <a:close/>
              </a:path>
            </a:pathLst>
          </a:custGeom>
        </p:spPr>
      </p:pic>
      <p:sp>
        <p:nvSpPr>
          <p:cNvPr id="9" name="PA_文本框 55">
            <a:extLst>
              <a:ext uri="{FF2B5EF4-FFF2-40B4-BE49-F238E27FC236}">
                <a16:creationId xmlns:a16="http://schemas.microsoft.com/office/drawing/2014/main" xmlns="" id="{B704E368-1EC1-44AC-A8FB-0B35FC042E60}"/>
              </a:ext>
            </a:extLst>
          </p:cNvPr>
          <p:cNvSpPr txBox="1"/>
          <p:nvPr>
            <p:custDataLst>
              <p:tags r:id="rId2"/>
            </p:custDataLst>
          </p:nvPr>
        </p:nvSpPr>
        <p:spPr>
          <a:xfrm>
            <a:off x="7012110" y="5228277"/>
            <a:ext cx="4847081" cy="400110"/>
          </a:xfrm>
          <a:prstGeom prst="rect">
            <a:avLst/>
          </a:prstGeom>
          <a:noFill/>
        </p:spPr>
        <p:txBody>
          <a:bodyPr wrap="square" rtlCol="0">
            <a:spAutoFit/>
          </a:bodyPr>
          <a:lstStyle/>
          <a:p>
            <a:pPr algn="ctr">
              <a:defRPr/>
            </a:pPr>
            <a:r>
              <a:rPr lang="en-US" altLang="zh-CN" sz="2000" spc="600" dirty="0">
                <a:solidFill>
                  <a:srgbClr val="003A5D"/>
                </a:solidFill>
                <a:latin typeface="Arial" panose="020F0502020204030204"/>
                <a:ea typeface="微软雅黑"/>
                <a:cs typeface="+mn-ea"/>
                <a:sym typeface="+mn-lt"/>
              </a:rPr>
              <a:t>20XX</a:t>
            </a:r>
            <a:r>
              <a:rPr lang="zh-CN" altLang="en-US" sz="2000" spc="600" dirty="0">
                <a:solidFill>
                  <a:srgbClr val="003A5D"/>
                </a:solidFill>
                <a:latin typeface="Arial" panose="020F0502020204030204"/>
                <a:ea typeface="微软雅黑"/>
                <a:cs typeface="+mn-ea"/>
                <a:sym typeface="+mn-lt"/>
              </a:rPr>
              <a:t>社团招新开始啦！</a:t>
            </a:r>
          </a:p>
        </p:txBody>
      </p:sp>
      <p:sp>
        <p:nvSpPr>
          <p:cNvPr id="10" name="文本框 9">
            <a:extLst>
              <a:ext uri="{FF2B5EF4-FFF2-40B4-BE49-F238E27FC236}">
                <a16:creationId xmlns:a16="http://schemas.microsoft.com/office/drawing/2014/main" xmlns="" id="{856B3E5B-A3B2-489F-9094-B0CFB4E05239}"/>
              </a:ext>
            </a:extLst>
          </p:cNvPr>
          <p:cNvSpPr txBox="1"/>
          <p:nvPr/>
        </p:nvSpPr>
        <p:spPr>
          <a:xfrm>
            <a:off x="11701106" y="218124"/>
            <a:ext cx="400110" cy="3308847"/>
          </a:xfrm>
          <a:prstGeom prst="rect">
            <a:avLst/>
          </a:prstGeom>
          <a:noFill/>
        </p:spPr>
        <p:txBody>
          <a:bodyPr vert="eaVert" wrap="square" rtlCol="0">
            <a:spAutoFit/>
          </a:bodyPr>
          <a:lstStyle/>
          <a:p>
            <a:pPr algn="dist"/>
            <a:r>
              <a:rPr lang="zh-CN" altLang="en-US" sz="1400" dirty="0">
                <a:solidFill>
                  <a:srgbClr val="003A5D"/>
                </a:solidFill>
                <a:latin typeface="微软雅黑" panose="020B0503020204020204" pitchFamily="34" charset="-122"/>
                <a:ea typeface="微软雅黑" panose="020B0503020204020204" pitchFamily="34" charset="-122"/>
              </a:rPr>
              <a:t>羽毛球社纳新宣传</a:t>
            </a:r>
            <a:r>
              <a:rPr lang="en-US" altLang="zh-CN" sz="1400" dirty="0">
                <a:solidFill>
                  <a:srgbClr val="003A5D"/>
                </a:solidFill>
                <a:latin typeface="微软雅黑" panose="020B0503020204020204" pitchFamily="34" charset="-122"/>
                <a:ea typeface="微软雅黑" panose="020B0503020204020204" pitchFamily="34" charset="-122"/>
              </a:rPr>
              <a:t>PPT</a:t>
            </a:r>
          </a:p>
        </p:txBody>
      </p:sp>
      <p:pic>
        <p:nvPicPr>
          <p:cNvPr id="12" name="图片 11" descr="图片包含 游戏机, 羽毛球, 麦克风, 体育&#10;&#10;描述已自动生成">
            <a:extLst>
              <a:ext uri="{FF2B5EF4-FFF2-40B4-BE49-F238E27FC236}">
                <a16:creationId xmlns:a16="http://schemas.microsoft.com/office/drawing/2014/main" xmlns="" id="{8C129593-0AD9-4D5C-8128-3D26C87BC8E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47224" y="5695718"/>
            <a:ext cx="1077686" cy="1077686"/>
          </a:xfrm>
          <a:prstGeom prst="rect">
            <a:avLst/>
          </a:prstGeom>
        </p:spPr>
      </p:pic>
      <p:sp>
        <p:nvSpPr>
          <p:cNvPr id="13" name="矩形 12">
            <a:extLst>
              <a:ext uri="{FF2B5EF4-FFF2-40B4-BE49-F238E27FC236}">
                <a16:creationId xmlns:a16="http://schemas.microsoft.com/office/drawing/2014/main" xmlns="" id="{12A6D0EC-ED5E-4F04-BA4C-09B93FACF435}"/>
              </a:ext>
            </a:extLst>
          </p:cNvPr>
          <p:cNvSpPr/>
          <p:nvPr/>
        </p:nvSpPr>
        <p:spPr>
          <a:xfrm>
            <a:off x="10648951" y="264517"/>
            <a:ext cx="903514" cy="1197429"/>
          </a:xfrm>
          <a:prstGeom prst="rect">
            <a:avLst/>
          </a:prstGeom>
          <a:noFill/>
          <a:ln>
            <a:solidFill>
              <a:srgbClr val="003A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003A5D"/>
                </a:solidFill>
              </a:rPr>
              <a:t>LIFE SPORT</a:t>
            </a:r>
            <a:endParaRPr lang="zh-CN" altLang="en-US" dirty="0">
              <a:solidFill>
                <a:srgbClr val="003A5D"/>
              </a:solidFill>
            </a:endParaRPr>
          </a:p>
        </p:txBody>
      </p:sp>
      <p:sp>
        <p:nvSpPr>
          <p:cNvPr id="14" name="PA_文本框 55">
            <a:extLst>
              <a:ext uri="{FF2B5EF4-FFF2-40B4-BE49-F238E27FC236}">
                <a16:creationId xmlns:a16="http://schemas.microsoft.com/office/drawing/2014/main" xmlns="" id="{B6A40296-EC54-4EDD-B182-609F80A4FCF3}"/>
              </a:ext>
            </a:extLst>
          </p:cNvPr>
          <p:cNvSpPr txBox="1"/>
          <p:nvPr>
            <p:custDataLst>
              <p:tags r:id="rId3"/>
            </p:custDataLst>
          </p:nvPr>
        </p:nvSpPr>
        <p:spPr>
          <a:xfrm rot="19820205">
            <a:off x="1256641" y="4721080"/>
            <a:ext cx="4847081" cy="523220"/>
          </a:xfrm>
          <a:prstGeom prst="rect">
            <a:avLst/>
          </a:prstGeom>
          <a:noFill/>
        </p:spPr>
        <p:txBody>
          <a:bodyPr wrap="square" rtlCol="0">
            <a:spAutoFit/>
          </a:bodyPr>
          <a:lstStyle/>
          <a:p>
            <a:pPr algn="ctr">
              <a:defRPr/>
            </a:pPr>
            <a:r>
              <a:rPr lang="zh-CN" altLang="en-US" sz="2800" b="1" spc="600" dirty="0">
                <a:solidFill>
                  <a:srgbClr val="F4FCF9">
                    <a:alpha val="64000"/>
                  </a:srgbClr>
                </a:solidFill>
                <a:latin typeface="Arial" panose="020F0502020204030204"/>
                <a:ea typeface="微软雅黑"/>
                <a:cs typeface="+mn-ea"/>
                <a:sym typeface="+mn-lt"/>
              </a:rPr>
              <a:t>我们在这里等你</a:t>
            </a:r>
          </a:p>
        </p:txBody>
      </p:sp>
      <p:pic>
        <p:nvPicPr>
          <p:cNvPr id="20" name="图片 19">
            <a:extLst>
              <a:ext uri="{FF2B5EF4-FFF2-40B4-BE49-F238E27FC236}">
                <a16:creationId xmlns:a16="http://schemas.microsoft.com/office/drawing/2014/main" xmlns="" id="{3BE59355-C8ED-49B3-BA6A-88D213FA152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228" y="5428332"/>
            <a:ext cx="1763774" cy="1429265"/>
          </a:xfrm>
          <a:prstGeom prst="rect">
            <a:avLst/>
          </a:prstGeom>
        </p:spPr>
      </p:pic>
      <p:pic>
        <p:nvPicPr>
          <p:cNvPr id="22" name="图片 21">
            <a:extLst>
              <a:ext uri="{FF2B5EF4-FFF2-40B4-BE49-F238E27FC236}">
                <a16:creationId xmlns:a16="http://schemas.microsoft.com/office/drawing/2014/main" xmlns="" id="{F79E83FD-C19D-4935-9D56-5E02145463B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904136">
            <a:off x="339607" y="750997"/>
            <a:ext cx="2158764" cy="2199688"/>
          </a:xfrm>
          <a:prstGeom prst="rect">
            <a:avLst/>
          </a:prstGeom>
        </p:spPr>
      </p:pic>
      <p:pic>
        <p:nvPicPr>
          <p:cNvPr id="7" name="图片 6">
            <a:extLst>
              <a:ext uri="{FF2B5EF4-FFF2-40B4-BE49-F238E27FC236}">
                <a16:creationId xmlns:a16="http://schemas.microsoft.com/office/drawing/2014/main" xmlns="" id="{645C1916-4D92-42C7-B2AC-680F24F21E0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36826"/>
          <a:stretch/>
        </p:blipFill>
        <p:spPr>
          <a:xfrm rot="20339364">
            <a:off x="389421" y="1088450"/>
            <a:ext cx="5978447" cy="5305512"/>
          </a:xfrm>
          <a:custGeom>
            <a:avLst/>
            <a:gdLst>
              <a:gd name="connsiteX0" fmla="*/ 8621619 w 8621619"/>
              <a:gd name="connsiteY0" fmla="*/ 0 h 7651168"/>
              <a:gd name="connsiteX1" fmla="*/ 8621619 w 8621619"/>
              <a:gd name="connsiteY1" fmla="*/ 7651168 h 7651168"/>
              <a:gd name="connsiteX2" fmla="*/ 6616647 w 8621619"/>
              <a:gd name="connsiteY2" fmla="*/ 7651168 h 7651168"/>
              <a:gd name="connsiteX3" fmla="*/ 6764289 w 8621619"/>
              <a:gd name="connsiteY3" fmla="*/ 7582392 h 7651168"/>
              <a:gd name="connsiteX4" fmla="*/ 7739336 w 8621619"/>
              <a:gd name="connsiteY4" fmla="*/ 6614297 h 7651168"/>
              <a:gd name="connsiteX5" fmla="*/ 7332609 w 8621619"/>
              <a:gd name="connsiteY5" fmla="*/ 3999209 h 7651168"/>
              <a:gd name="connsiteX6" fmla="*/ 4884870 w 8621619"/>
              <a:gd name="connsiteY6" fmla="*/ 5005532 h 7651168"/>
              <a:gd name="connsiteX7" fmla="*/ 5291597 w 8621619"/>
              <a:gd name="connsiteY7" fmla="*/ 7620620 h 7651168"/>
              <a:gd name="connsiteX8" fmla="*/ 5354958 w 8621619"/>
              <a:gd name="connsiteY8" fmla="*/ 7651168 h 7651168"/>
              <a:gd name="connsiteX9" fmla="*/ 0 w 8621619"/>
              <a:gd name="connsiteY9" fmla="*/ 7651168 h 7651168"/>
              <a:gd name="connsiteX10" fmla="*/ 0 w 8621619"/>
              <a:gd name="connsiteY10" fmla="*/ 0 h 765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21619" h="7651168">
                <a:moveTo>
                  <a:pt x="8621619" y="0"/>
                </a:moveTo>
                <a:lnTo>
                  <a:pt x="8621619" y="7651168"/>
                </a:lnTo>
                <a:lnTo>
                  <a:pt x="6616647" y="7651168"/>
                </a:lnTo>
                <a:lnTo>
                  <a:pt x="6764289" y="7582392"/>
                </a:lnTo>
                <a:cubicBezTo>
                  <a:pt x="7144295" y="7384146"/>
                  <a:pt x="7492757" y="7051809"/>
                  <a:pt x="7739336" y="6614297"/>
                </a:cubicBezTo>
                <a:cubicBezTo>
                  <a:pt x="8302946" y="5614273"/>
                  <a:pt x="8120848" y="4443457"/>
                  <a:pt x="7332609" y="3999209"/>
                </a:cubicBezTo>
                <a:cubicBezTo>
                  <a:pt x="6544370" y="3554961"/>
                  <a:pt x="5448480" y="4005507"/>
                  <a:pt x="4884870" y="5005532"/>
                </a:cubicBezTo>
                <a:cubicBezTo>
                  <a:pt x="4321259" y="6005557"/>
                  <a:pt x="4503357" y="7176372"/>
                  <a:pt x="5291597" y="7620620"/>
                </a:cubicBezTo>
                <a:lnTo>
                  <a:pt x="5354958" y="7651168"/>
                </a:lnTo>
                <a:lnTo>
                  <a:pt x="0" y="7651168"/>
                </a:lnTo>
                <a:lnTo>
                  <a:pt x="0" y="0"/>
                </a:lnTo>
                <a:close/>
              </a:path>
            </a:pathLst>
          </a:custGeom>
        </p:spPr>
      </p:pic>
    </p:spTree>
    <p:extLst>
      <p:ext uri="{BB962C8B-B14F-4D97-AF65-F5344CB8AC3E}">
        <p14:creationId xmlns:p14="http://schemas.microsoft.com/office/powerpoint/2010/main" val="29663685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anim calcmode="lin" valueType="num">
                                      <p:cBhvr>
                                        <p:cTn id="13" dur="750" fill="hold"/>
                                        <p:tgtEl>
                                          <p:spTgt spid="9"/>
                                        </p:tgtEl>
                                        <p:attrNameLst>
                                          <p:attrName>ppt_x</p:attrName>
                                        </p:attrNameLst>
                                      </p:cBhvr>
                                      <p:tavLst>
                                        <p:tav tm="0">
                                          <p:val>
                                            <p:strVal val="#ppt_x"/>
                                          </p:val>
                                        </p:tav>
                                        <p:tav tm="100000">
                                          <p:val>
                                            <p:strVal val="#ppt_x"/>
                                          </p:val>
                                        </p:tav>
                                      </p:tavLst>
                                    </p:anim>
                                    <p:anim calcmode="lin" valueType="num">
                                      <p:cBhvr>
                                        <p:cTn id="14" dur="7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1500"/>
                            </p:stCondLst>
                            <p:childTnLst>
                              <p:par>
                                <p:cTn id="34" presetID="42"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750"/>
                                        <p:tgtEl>
                                          <p:spTgt spid="7"/>
                                        </p:tgtEl>
                                      </p:cBhvr>
                                    </p:animEffect>
                                    <p:anim calcmode="lin" valueType="num">
                                      <p:cBhvr>
                                        <p:cTn id="37" dur="750" fill="hold"/>
                                        <p:tgtEl>
                                          <p:spTgt spid="7"/>
                                        </p:tgtEl>
                                        <p:attrNameLst>
                                          <p:attrName>ppt_x</p:attrName>
                                        </p:attrNameLst>
                                      </p:cBhvr>
                                      <p:tavLst>
                                        <p:tav tm="0">
                                          <p:val>
                                            <p:strVal val="#ppt_x"/>
                                          </p:val>
                                        </p:tav>
                                        <p:tav tm="100000">
                                          <p:val>
                                            <p:strVal val="#ppt_x"/>
                                          </p:val>
                                        </p:tav>
                                      </p:tavLst>
                                    </p:anim>
                                    <p:anim calcmode="lin" valueType="num">
                                      <p:cBhvr>
                                        <p:cTn id="38" dur="75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16" presetClass="entr" presetSubtype="2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barn(inVertical)">
                                      <p:cBhvr>
                                        <p:cTn id="49" dur="500"/>
                                        <p:tgtEl>
                                          <p:spTgt spid="13"/>
                                        </p:tgtEl>
                                      </p:cBhvr>
                                    </p:animEffect>
                                  </p:childTnLst>
                                </p:cTn>
                              </p:par>
                            </p:childTnLst>
                          </p:cTn>
                        </p:par>
                        <p:par>
                          <p:cTn id="50" fill="hold">
                            <p:stCondLst>
                              <p:cond delay="1500"/>
                            </p:stCondLst>
                            <p:childTnLst>
                              <p:par>
                                <p:cTn id="51" presetID="16" presetClass="entr" presetSubtype="21"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barn(inVertical)">
                                      <p:cBhvr>
                                        <p:cTn id="53" dur="500"/>
                                        <p:tgtEl>
                                          <p:spTgt spid="10"/>
                                        </p:tgtEl>
                                      </p:cBhvr>
                                    </p:animEffect>
                                  </p:childTnLst>
                                </p:cTn>
                              </p:par>
                              <p:par>
                                <p:cTn id="54" presetID="22" presetClass="entr" presetSubtype="4"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down)">
                                      <p:cBhvr>
                                        <p:cTn id="5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3" grpId="0" animBg="1"/>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14221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00F8DFFC-F026-4E6F-9B24-0DA607F919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680" y="-103695"/>
            <a:ext cx="12000320" cy="6961695"/>
          </a:xfrm>
          <a:prstGeom prst="rect">
            <a:avLst/>
          </a:prstGeom>
        </p:spPr>
      </p:pic>
      <p:sp>
        <p:nvSpPr>
          <p:cNvPr id="4" name="Text Box 3">
            <a:extLst>
              <a:ext uri="{FF2B5EF4-FFF2-40B4-BE49-F238E27FC236}">
                <a16:creationId xmlns:a16="http://schemas.microsoft.com/office/drawing/2014/main" xmlns="" id="{EC78BA15-CC51-443E-A47B-352E95C9D5EA}"/>
              </a:ext>
            </a:extLst>
          </p:cNvPr>
          <p:cNvSpPr>
            <a:spLocks noChangeArrowheads="1"/>
          </p:cNvSpPr>
          <p:nvPr/>
        </p:nvSpPr>
        <p:spPr bwMode="auto">
          <a:xfrm>
            <a:off x="1743326" y="2997798"/>
            <a:ext cx="8705348" cy="28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sz="2000" u="sng" dirty="0" err="1">
                <a:solidFill>
                  <a:srgbClr val="0967A3"/>
                </a:solidFill>
                <a:latin typeface="微软雅黑" panose="020B0503020204020204" pitchFamily="34" charset="-122"/>
                <a:ea typeface="微软雅黑" panose="020B0503020204020204" pitchFamily="34" charset="-122"/>
                <a:cs typeface="+mn-ea"/>
                <a:sym typeface="+mn-lt"/>
              </a:rPr>
              <a:t>社团口号：以吾命护吾兄弟之情.以吾血捍我帮会之谊</a:t>
            </a:r>
            <a:r>
              <a:rPr sz="2000" u="sng" dirty="0">
                <a:solidFill>
                  <a:srgbClr val="0967A3"/>
                </a:solidFill>
                <a:latin typeface="微软雅黑" panose="020B0503020204020204" pitchFamily="34" charset="-122"/>
                <a:ea typeface="微软雅黑" panose="020B0503020204020204" pitchFamily="34" charset="-122"/>
                <a:cs typeface="+mn-ea"/>
                <a:sym typeface="+mn-lt"/>
              </a:rPr>
              <a:t>；</a:t>
            </a:r>
            <a:endParaRPr lang="en-US" altLang="zh-CN" sz="2000" u="sng" dirty="0">
              <a:solidFill>
                <a:srgbClr val="0967A3"/>
              </a:solidFill>
              <a:latin typeface="微软雅黑" panose="020B0503020204020204" pitchFamily="34" charset="-122"/>
              <a:ea typeface="微软雅黑" panose="020B0503020204020204" pitchFamily="34" charset="-122"/>
              <a:cs typeface="+mn-ea"/>
              <a:sym typeface="+mn-lt"/>
            </a:endParaRPr>
          </a:p>
          <a:p>
            <a:pPr>
              <a:lnSpc>
                <a:spcPct val="150000"/>
              </a:lnSpc>
            </a:pPr>
            <a:r>
              <a:rPr sz="2000" u="sng" dirty="0" err="1">
                <a:solidFill>
                  <a:srgbClr val="0967A3"/>
                </a:solidFill>
                <a:latin typeface="微软雅黑" panose="020B0503020204020204" pitchFamily="34" charset="-122"/>
                <a:ea typeface="微软雅黑" panose="020B0503020204020204" pitchFamily="34" charset="-122"/>
                <a:cs typeface="+mn-ea"/>
                <a:sym typeface="+mn-lt"/>
              </a:rPr>
              <a:t>社团宣言：兄弟是我们一生的依靠</a:t>
            </a:r>
            <a:r>
              <a:rPr sz="2000" u="sng" dirty="0">
                <a:solidFill>
                  <a:srgbClr val="0967A3"/>
                </a:solidFill>
                <a:latin typeface="微软雅黑" panose="020B0503020204020204" pitchFamily="34" charset="-122"/>
                <a:ea typeface="微软雅黑" panose="020B0503020204020204" pitchFamily="34" charset="-122"/>
                <a:cs typeface="+mn-ea"/>
                <a:sym typeface="+mn-lt"/>
              </a:rPr>
              <a:t>！；</a:t>
            </a:r>
            <a:endParaRPr lang="en-US" altLang="zh-CN" sz="2000" u="sng" dirty="0">
              <a:solidFill>
                <a:srgbClr val="0967A3"/>
              </a:solidFill>
              <a:latin typeface="微软雅黑" panose="020B0503020204020204" pitchFamily="34" charset="-122"/>
              <a:ea typeface="微软雅黑" panose="020B0503020204020204" pitchFamily="34" charset="-122"/>
              <a:cs typeface="+mn-ea"/>
              <a:sym typeface="+mn-lt"/>
            </a:endParaRPr>
          </a:p>
          <a:p>
            <a:pPr>
              <a:lnSpc>
                <a:spcPct val="150000"/>
              </a:lnSpc>
            </a:pPr>
            <a:r>
              <a:rPr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我们不畏惧一切艰难.因为我们身边依然有我们的兄弟；我们不退缩一切困苦,因为我们身上依然批负欲血狼团；没有永远的朋友，只有永远的兄弟；让我们歃血为盟，让我们同甘共苦，让我们肝胆相照，；让我们的身体，流淌勇者的血液，让我们的灵魂，接受；让我们一起，实现这个美丽的梦想！；</a:t>
            </a:r>
          </a:p>
        </p:txBody>
      </p:sp>
      <p:sp>
        <p:nvSpPr>
          <p:cNvPr id="5" name="文本框 4">
            <a:extLst>
              <a:ext uri="{FF2B5EF4-FFF2-40B4-BE49-F238E27FC236}">
                <a16:creationId xmlns:a16="http://schemas.microsoft.com/office/drawing/2014/main" xmlns="" id="{DCA5A34E-5D3B-4FD3-A5F1-F7170B99B537}"/>
              </a:ext>
            </a:extLst>
          </p:cNvPr>
          <p:cNvSpPr txBox="1"/>
          <p:nvPr/>
        </p:nvSpPr>
        <p:spPr>
          <a:xfrm>
            <a:off x="6608190" y="1945031"/>
            <a:ext cx="3303083" cy="830997"/>
          </a:xfrm>
          <a:prstGeom prst="rect">
            <a:avLst/>
          </a:prstGeom>
          <a:noFill/>
        </p:spPr>
        <p:txBody>
          <a:bodyPr wrap="square" rtlCol="0">
            <a:spAutoFit/>
          </a:bodyPr>
          <a:lstStyle/>
          <a:p>
            <a:pPr algn="dist">
              <a:defRPr/>
            </a:pPr>
            <a:r>
              <a:rPr lang="zh-CN" altLang="en-US" sz="4800" b="1" dirty="0">
                <a:solidFill>
                  <a:srgbClr val="30ABCA"/>
                </a:solidFill>
                <a:latin typeface="汉仪字研卡通W" panose="00020600040101010101" pitchFamily="18" charset="-122"/>
                <a:ea typeface="汉仪字研卡通W" panose="00020600040101010101" pitchFamily="18" charset="-122"/>
                <a:cs typeface="+mn-ea"/>
                <a:sym typeface="+mn-lt"/>
              </a:rPr>
              <a:t>社团宣言</a:t>
            </a:r>
          </a:p>
        </p:txBody>
      </p:sp>
    </p:spTree>
    <p:extLst>
      <p:ext uri="{BB962C8B-B14F-4D97-AF65-F5344CB8AC3E}">
        <p14:creationId xmlns:p14="http://schemas.microsoft.com/office/powerpoint/2010/main" val="174637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r="-10000"/>
          </a:stretch>
        </a:blip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066FC7FD-DEEA-4580-9E2D-2FA26D8532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770915" y="685800"/>
            <a:ext cx="5867400" cy="5867400"/>
          </a:xfrm>
          <a:prstGeom prst="rect">
            <a:avLst/>
          </a:prstGeom>
          <a:effectLst>
            <a:outerShdw blurRad="50800" dist="38100" dir="10800000" algn="r" rotWithShape="0">
              <a:prstClr val="black">
                <a:alpha val="40000"/>
              </a:prstClr>
            </a:outerShdw>
          </a:effectLst>
        </p:spPr>
      </p:pic>
      <p:sp>
        <p:nvSpPr>
          <p:cNvPr id="5" name="文本框 4">
            <a:extLst>
              <a:ext uri="{FF2B5EF4-FFF2-40B4-BE49-F238E27FC236}">
                <a16:creationId xmlns:a16="http://schemas.microsoft.com/office/drawing/2014/main" xmlns="" id="{F7E40B97-FD19-43DE-8485-7DF011C519F8}"/>
              </a:ext>
            </a:extLst>
          </p:cNvPr>
          <p:cNvSpPr txBox="1"/>
          <p:nvPr/>
        </p:nvSpPr>
        <p:spPr>
          <a:xfrm>
            <a:off x="1991722" y="3010717"/>
            <a:ext cx="4289168" cy="1200329"/>
          </a:xfrm>
          <a:prstGeom prst="rect">
            <a:avLst/>
          </a:prstGeom>
          <a:noFill/>
        </p:spPr>
        <p:txBody>
          <a:bodyPr wrap="square" rtlCol="0">
            <a:spAutoFit/>
          </a:bodyPr>
          <a:lstStyle/>
          <a:p>
            <a:pPr algn="dist">
              <a:defRPr/>
            </a:pPr>
            <a:r>
              <a:rPr lang="zh-CN" altLang="en-US" sz="7200" b="1" dirty="0">
                <a:solidFill>
                  <a:srgbClr val="0967A3"/>
                </a:solidFill>
                <a:latin typeface="汉仪字研卡通W" panose="00020600040101010101" pitchFamily="18" charset="-122"/>
                <a:ea typeface="汉仪字研卡通W" panose="00020600040101010101" pitchFamily="18" charset="-122"/>
                <a:cs typeface="+mn-ea"/>
                <a:sym typeface="+mn-lt"/>
              </a:rPr>
              <a:t>社团简介</a:t>
            </a:r>
          </a:p>
        </p:txBody>
      </p:sp>
      <p:sp>
        <p:nvSpPr>
          <p:cNvPr id="6" name="文本框 5">
            <a:extLst>
              <a:ext uri="{FF2B5EF4-FFF2-40B4-BE49-F238E27FC236}">
                <a16:creationId xmlns:a16="http://schemas.microsoft.com/office/drawing/2014/main" xmlns="" id="{B325E8C7-662F-448C-A977-63ADC16A42C6}"/>
              </a:ext>
            </a:extLst>
          </p:cNvPr>
          <p:cNvSpPr txBox="1"/>
          <p:nvPr/>
        </p:nvSpPr>
        <p:spPr>
          <a:xfrm>
            <a:off x="925423" y="1898732"/>
            <a:ext cx="6421767" cy="923330"/>
          </a:xfrm>
          <a:prstGeom prst="rect">
            <a:avLst/>
          </a:prstGeom>
          <a:noFill/>
        </p:spPr>
        <p:txBody>
          <a:bodyPr wrap="square" rtlCol="0">
            <a:spAutoFit/>
          </a:bodyPr>
          <a:lstStyle/>
          <a:p>
            <a:pPr algn="ctr">
              <a:defRPr/>
            </a:pPr>
            <a:r>
              <a:rPr lang="zh-CN" altLang="en-US" sz="5400" b="1" dirty="0">
                <a:solidFill>
                  <a:srgbClr val="0967A3"/>
                </a:solidFill>
                <a:latin typeface="汉仪字研卡通W" panose="00020600040101010101" pitchFamily="18" charset="-122"/>
                <a:ea typeface="汉仪字研卡通W" panose="00020600040101010101" pitchFamily="18" charset="-122"/>
                <a:cs typeface="+mn-ea"/>
                <a:sym typeface="+mn-lt"/>
              </a:rPr>
              <a:t>第一部分</a:t>
            </a:r>
          </a:p>
        </p:txBody>
      </p:sp>
      <p:sp>
        <p:nvSpPr>
          <p:cNvPr id="7" name="PA_文本框 55">
            <a:extLst>
              <a:ext uri="{FF2B5EF4-FFF2-40B4-BE49-F238E27FC236}">
                <a16:creationId xmlns:a16="http://schemas.microsoft.com/office/drawing/2014/main" xmlns="" id="{9C55C2EC-BB01-4CBB-A1F2-0914788833E8}"/>
              </a:ext>
            </a:extLst>
          </p:cNvPr>
          <p:cNvSpPr txBox="1"/>
          <p:nvPr>
            <p:custDataLst>
              <p:tags r:id="rId1"/>
            </p:custDataLst>
          </p:nvPr>
        </p:nvSpPr>
        <p:spPr>
          <a:xfrm>
            <a:off x="1712765" y="4399701"/>
            <a:ext cx="4847081" cy="400110"/>
          </a:xfrm>
          <a:prstGeom prst="rect">
            <a:avLst/>
          </a:prstGeom>
          <a:noFill/>
        </p:spPr>
        <p:txBody>
          <a:bodyPr wrap="square" rtlCol="0">
            <a:spAutoFit/>
          </a:bodyPr>
          <a:lstStyle/>
          <a:p>
            <a:pPr algn="dist"/>
            <a:r>
              <a:rPr lang="zh-CN" altLang="en-US" sz="2000" dirty="0">
                <a:solidFill>
                  <a:srgbClr val="003A5D"/>
                </a:solidFill>
                <a:latin typeface="微软雅黑" panose="020B0503020204020204" pitchFamily="34" charset="-122"/>
                <a:ea typeface="微软雅黑" panose="020B0503020204020204" pitchFamily="34" charset="-122"/>
              </a:rPr>
              <a:t>羽毛球社纳新宣传</a:t>
            </a:r>
            <a:r>
              <a:rPr lang="en-US" altLang="zh-CN" sz="2000" dirty="0">
                <a:solidFill>
                  <a:srgbClr val="003A5D"/>
                </a:solidFill>
                <a:latin typeface="微软雅黑" panose="020B0503020204020204" pitchFamily="34" charset="-122"/>
                <a:ea typeface="微软雅黑" panose="020B0503020204020204" pitchFamily="34" charset="-122"/>
              </a:rPr>
              <a:t>PPT</a:t>
            </a:r>
          </a:p>
        </p:txBody>
      </p:sp>
    </p:spTree>
    <p:extLst>
      <p:ext uri="{BB962C8B-B14F-4D97-AF65-F5344CB8AC3E}">
        <p14:creationId xmlns:p14="http://schemas.microsoft.com/office/powerpoint/2010/main" val="9122912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协会简介</a:t>
              </a:r>
            </a:p>
          </p:txBody>
        </p:sp>
      </p:grpSp>
      <p:sp>
        <p:nvSpPr>
          <p:cNvPr id="6" name="文本框 5">
            <a:extLst>
              <a:ext uri="{FF2B5EF4-FFF2-40B4-BE49-F238E27FC236}">
                <a16:creationId xmlns:a16="http://schemas.microsoft.com/office/drawing/2014/main" xmlns="" id="{1B04E49F-CE6A-4497-92CD-852E400CDBBA}"/>
              </a:ext>
            </a:extLst>
          </p:cNvPr>
          <p:cNvSpPr txBox="1"/>
          <p:nvPr/>
        </p:nvSpPr>
        <p:spPr>
          <a:xfrm>
            <a:off x="1540147" y="2184560"/>
            <a:ext cx="5062583" cy="1422441"/>
          </a:xfrm>
          <a:prstGeom prst="rect">
            <a:avLst/>
          </a:prstGeom>
          <a:noFill/>
        </p:spPr>
        <p:txBody>
          <a:bodyPr wrap="square" rtlCol="0">
            <a:spAutoFit/>
          </a:bodyPr>
          <a:lstStyle/>
          <a:p>
            <a:pPr>
              <a:lnSpc>
                <a:spcPct val="150000"/>
              </a:lnSpc>
            </a:pPr>
            <a:r>
              <a:rPr lang="zh-CN" altLang="en-US" sz="2000" dirty="0">
                <a:solidFill>
                  <a:schemeClr val="bg2">
                    <a:lumMod val="25000"/>
                  </a:schemeClr>
                </a:solidFill>
                <a:latin typeface="Arial" panose="020F0502020204030204"/>
                <a:ea typeface="微软雅黑"/>
                <a:cs typeface="+mn-ea"/>
                <a:sym typeface="+mn-lt"/>
              </a:rPr>
              <a:t>学生社团作为培养学生兴趣爱好、繁荣校园文化生活的第二课堂，学生社团作为培养学生兴趣爱好、繁荣校园文化生活的第二课堂</a:t>
            </a:r>
          </a:p>
        </p:txBody>
      </p:sp>
      <p:sp>
        <p:nvSpPr>
          <p:cNvPr id="7" name="矩形 6">
            <a:extLst>
              <a:ext uri="{FF2B5EF4-FFF2-40B4-BE49-F238E27FC236}">
                <a16:creationId xmlns:a16="http://schemas.microsoft.com/office/drawing/2014/main" xmlns="" id="{AB0AAA89-4B1B-4474-B461-B51508DEEEEC}"/>
              </a:ext>
            </a:extLst>
          </p:cNvPr>
          <p:cNvSpPr/>
          <p:nvPr/>
        </p:nvSpPr>
        <p:spPr>
          <a:xfrm>
            <a:off x="239486" y="4288971"/>
            <a:ext cx="11702143" cy="1034143"/>
          </a:xfrm>
          <a:prstGeom prst="rect">
            <a:avLst/>
          </a:prstGeom>
          <a:solidFill>
            <a:srgbClr val="95E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CDECD7C3-0F93-4B1B-B25C-C4B7311912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4191" y="305163"/>
            <a:ext cx="5181237" cy="5181237"/>
          </a:xfrm>
          <a:prstGeom prst="rect">
            <a:avLst/>
          </a:prstGeom>
        </p:spPr>
      </p:pic>
    </p:spTree>
    <p:extLst>
      <p:ext uri="{BB962C8B-B14F-4D97-AF65-F5344CB8AC3E}">
        <p14:creationId xmlns:p14="http://schemas.microsoft.com/office/powerpoint/2010/main" val="21972573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协会简介</a:t>
              </a:r>
            </a:p>
          </p:txBody>
        </p:sp>
      </p:grpSp>
      <p:pic>
        <p:nvPicPr>
          <p:cNvPr id="6" name="图片 5">
            <a:extLst>
              <a:ext uri="{FF2B5EF4-FFF2-40B4-BE49-F238E27FC236}">
                <a16:creationId xmlns:a16="http://schemas.microsoft.com/office/drawing/2014/main" xmlns="" id="{4FC111CC-50CC-4EC8-A844-47FD94490E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949" y="779498"/>
            <a:ext cx="5802085" cy="5802085"/>
          </a:xfrm>
          <a:prstGeom prst="rect">
            <a:avLst/>
          </a:prstGeom>
        </p:spPr>
      </p:pic>
      <p:sp>
        <p:nvSpPr>
          <p:cNvPr id="7" name="文本框 6">
            <a:extLst>
              <a:ext uri="{FF2B5EF4-FFF2-40B4-BE49-F238E27FC236}">
                <a16:creationId xmlns:a16="http://schemas.microsoft.com/office/drawing/2014/main" xmlns="" id="{D2C0F4C9-BD78-4178-91FA-98BE7ED04E82}"/>
              </a:ext>
            </a:extLst>
          </p:cNvPr>
          <p:cNvSpPr txBox="1"/>
          <p:nvPr/>
        </p:nvSpPr>
        <p:spPr>
          <a:xfrm>
            <a:off x="6340468" y="1777959"/>
            <a:ext cx="5062583" cy="2345770"/>
          </a:xfrm>
          <a:prstGeom prst="rect">
            <a:avLst/>
          </a:prstGeom>
          <a:noFill/>
        </p:spPr>
        <p:txBody>
          <a:bodyPr wrap="square" rtlCol="0">
            <a:spAutoFit/>
          </a:bodyPr>
          <a:lstStyle/>
          <a:p>
            <a:pPr>
              <a:lnSpc>
                <a:spcPct val="150000"/>
              </a:lnSpc>
            </a:pPr>
            <a:r>
              <a:rPr lang="zh-CN" altLang="en-US" sz="2000" dirty="0">
                <a:solidFill>
                  <a:schemeClr val="bg2">
                    <a:lumMod val="25000"/>
                  </a:schemeClr>
                </a:solidFill>
                <a:latin typeface="Arial" panose="020F0502020204030204"/>
                <a:ea typeface="微软雅黑"/>
                <a:cs typeface="+mn-ea"/>
                <a:sym typeface="+mn-lt"/>
              </a:rPr>
              <a:t>大学羽毛球社正式成立于</a:t>
            </a:r>
            <a:r>
              <a:rPr lang="en-US" altLang="zh-CN" sz="2000" dirty="0">
                <a:solidFill>
                  <a:schemeClr val="bg2">
                    <a:lumMod val="25000"/>
                  </a:schemeClr>
                </a:solidFill>
                <a:latin typeface="Arial" panose="020F0502020204030204"/>
                <a:ea typeface="微软雅黑"/>
                <a:cs typeface="+mn-ea"/>
                <a:sym typeface="+mn-lt"/>
              </a:rPr>
              <a:t>2005</a:t>
            </a:r>
            <a:r>
              <a:rPr lang="zh-CN" altLang="en-US" sz="2000" dirty="0">
                <a:solidFill>
                  <a:schemeClr val="bg2">
                    <a:lumMod val="25000"/>
                  </a:schemeClr>
                </a:solidFill>
                <a:latin typeface="Arial" panose="020F0502020204030204"/>
                <a:ea typeface="微软雅黑"/>
                <a:cs typeface="+mn-ea"/>
                <a:sym typeface="+mn-lt"/>
              </a:rPr>
              <a:t>年</a:t>
            </a:r>
            <a:r>
              <a:rPr lang="en-US" altLang="zh-CN" sz="2000" dirty="0">
                <a:solidFill>
                  <a:schemeClr val="bg2">
                    <a:lumMod val="25000"/>
                  </a:schemeClr>
                </a:solidFill>
                <a:latin typeface="Arial" panose="020F0502020204030204"/>
                <a:ea typeface="微软雅黑"/>
                <a:cs typeface="+mn-ea"/>
                <a:sym typeface="+mn-lt"/>
              </a:rPr>
              <a:t>3</a:t>
            </a:r>
            <a:r>
              <a:rPr lang="zh-CN" altLang="en-US" sz="2000" dirty="0">
                <a:solidFill>
                  <a:schemeClr val="bg2">
                    <a:lumMod val="25000"/>
                  </a:schemeClr>
                </a:solidFill>
                <a:latin typeface="Arial" panose="020F0502020204030204"/>
                <a:ea typeface="微软雅黑"/>
                <a:cs typeface="+mn-ea"/>
                <a:sym typeface="+mn-lt"/>
              </a:rPr>
              <a:t>月</a:t>
            </a:r>
            <a:r>
              <a:rPr lang="en-US" altLang="zh-CN" sz="2000" dirty="0">
                <a:solidFill>
                  <a:schemeClr val="bg2">
                    <a:lumMod val="25000"/>
                  </a:schemeClr>
                </a:solidFill>
                <a:latin typeface="Arial" panose="020F0502020204030204"/>
                <a:ea typeface="微软雅黑"/>
                <a:cs typeface="+mn-ea"/>
                <a:sym typeface="+mn-lt"/>
              </a:rPr>
              <a:t>30</a:t>
            </a:r>
            <a:r>
              <a:rPr lang="zh-CN" altLang="en-US" sz="2000" dirty="0">
                <a:solidFill>
                  <a:schemeClr val="bg2">
                    <a:lumMod val="25000"/>
                  </a:schemeClr>
                </a:solidFill>
                <a:latin typeface="Arial" panose="020F0502020204030204"/>
                <a:ea typeface="微软雅黑"/>
                <a:cs typeface="+mn-ea"/>
                <a:sym typeface="+mn-lt"/>
              </a:rPr>
              <a:t>日，是在我院团委的领导和院教育中心的指导下，并由爱好羽毛球知识的在校大学生组成，协会的宗旨是：在不断帮助他人的过程中逐步提高自身素质，打造一支优秀团结的团队。</a:t>
            </a:r>
          </a:p>
        </p:txBody>
      </p:sp>
      <p:sp>
        <p:nvSpPr>
          <p:cNvPr id="9" name="文本框 8">
            <a:extLst>
              <a:ext uri="{FF2B5EF4-FFF2-40B4-BE49-F238E27FC236}">
                <a16:creationId xmlns:a16="http://schemas.microsoft.com/office/drawing/2014/main" xmlns="" id="{D3B3F872-CFE4-4FFC-B581-DDBD44024204}"/>
              </a:ext>
            </a:extLst>
          </p:cNvPr>
          <p:cNvSpPr txBox="1"/>
          <p:nvPr/>
        </p:nvSpPr>
        <p:spPr>
          <a:xfrm>
            <a:off x="6340468" y="4383159"/>
            <a:ext cx="6128656"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srgbClr val="30ABCA"/>
                </a:solidFill>
                <a:effectLst/>
                <a:uLnTx/>
                <a:uFillTx/>
                <a:latin typeface="Arial" panose="020F0502020204030204"/>
                <a:ea typeface="微软雅黑"/>
                <a:cs typeface="+mn-ea"/>
                <a:sym typeface="+mn-lt"/>
              </a:rPr>
              <a:t>用心，我们可以做得更好！</a:t>
            </a:r>
            <a:endParaRPr lang="zh-CN" altLang="en-US" sz="3200" b="1" dirty="0">
              <a:solidFill>
                <a:srgbClr val="30ABCA"/>
              </a:solidFill>
            </a:endParaRPr>
          </a:p>
        </p:txBody>
      </p:sp>
    </p:spTree>
    <p:extLst>
      <p:ext uri="{BB962C8B-B14F-4D97-AF65-F5344CB8AC3E}">
        <p14:creationId xmlns:p14="http://schemas.microsoft.com/office/powerpoint/2010/main" val="25290282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社团简介</a:t>
              </a:r>
            </a:p>
          </p:txBody>
        </p:sp>
      </p:grpSp>
      <p:grpSp>
        <p:nvGrpSpPr>
          <p:cNvPr id="8" name="组合 7">
            <a:extLst>
              <a:ext uri="{FF2B5EF4-FFF2-40B4-BE49-F238E27FC236}">
                <a16:creationId xmlns:a16="http://schemas.microsoft.com/office/drawing/2014/main" xmlns="" id="{E4C75357-BA5F-4F92-95C8-9944B71EA749}"/>
              </a:ext>
            </a:extLst>
          </p:cNvPr>
          <p:cNvGrpSpPr/>
          <p:nvPr/>
        </p:nvGrpSpPr>
        <p:grpSpPr>
          <a:xfrm>
            <a:off x="609599" y="375557"/>
            <a:ext cx="9160329" cy="6106886"/>
            <a:chOff x="609599" y="375557"/>
            <a:chExt cx="9160329" cy="6106886"/>
          </a:xfrm>
        </p:grpSpPr>
        <p:pic>
          <p:nvPicPr>
            <p:cNvPr id="6" name="图片 5" descr="图片包含 图形用户界面&#10;&#10;描述已自动生成">
              <a:extLst>
                <a:ext uri="{FF2B5EF4-FFF2-40B4-BE49-F238E27FC236}">
                  <a16:creationId xmlns:a16="http://schemas.microsoft.com/office/drawing/2014/main" xmlns="" id="{54BDCA43-63A9-4CB5-84D9-8AB88B4131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 y="375557"/>
              <a:ext cx="9160329" cy="6106886"/>
            </a:xfrm>
            <a:prstGeom prst="rect">
              <a:avLst/>
            </a:prstGeom>
          </p:spPr>
        </p:pic>
        <p:sp>
          <p:nvSpPr>
            <p:cNvPr id="7" name="文本框 6">
              <a:extLst>
                <a:ext uri="{FF2B5EF4-FFF2-40B4-BE49-F238E27FC236}">
                  <a16:creationId xmlns:a16="http://schemas.microsoft.com/office/drawing/2014/main" xmlns="" id="{14EE675A-7316-4BB4-894A-6F54D1915072}"/>
                </a:ext>
              </a:extLst>
            </p:cNvPr>
            <p:cNvSpPr txBox="1"/>
            <p:nvPr/>
          </p:nvSpPr>
          <p:spPr>
            <a:xfrm>
              <a:off x="2514600" y="2333130"/>
              <a:ext cx="5508171" cy="1884106"/>
            </a:xfrm>
            <a:prstGeom prst="rect">
              <a:avLst/>
            </a:prstGeom>
            <a:noFill/>
          </p:spPr>
          <p:txBody>
            <a:bodyPr wrap="square" rtlCol="0">
              <a:spAutoFit/>
            </a:bodyPr>
            <a:lstStyle/>
            <a:p>
              <a:pPr>
                <a:lnSpc>
                  <a:spcPct val="150000"/>
                </a:lnSpc>
              </a:pPr>
              <a:r>
                <a:rPr lang="zh-CN" altLang="en-US" sz="2000" dirty="0">
                  <a:solidFill>
                    <a:schemeClr val="bg2">
                      <a:lumMod val="25000"/>
                    </a:schemeClr>
                  </a:solidFill>
                  <a:latin typeface="Arial" panose="020F0502020204030204"/>
                  <a:ea typeface="微软雅黑"/>
                  <a:cs typeface="+mn-ea"/>
                  <a:sym typeface="+mn-lt"/>
                </a:rPr>
                <a:t>羽毛球社实行的是会长负责理事会监督制度，由会长负责协调和组织协会的日常事务及各项工作并由理事会负责监督，协会会长选举及其他重大决定需由理事会决定。</a:t>
              </a:r>
            </a:p>
          </p:txBody>
        </p:sp>
      </p:grpSp>
      <p:pic>
        <p:nvPicPr>
          <p:cNvPr id="10" name="图片 9">
            <a:extLst>
              <a:ext uri="{FF2B5EF4-FFF2-40B4-BE49-F238E27FC236}">
                <a16:creationId xmlns:a16="http://schemas.microsoft.com/office/drawing/2014/main" xmlns="" id="{7824E6C5-ED73-4F8D-8E9D-F0999CD940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7007" y="1529443"/>
            <a:ext cx="4953000" cy="4953000"/>
          </a:xfrm>
          <a:prstGeom prst="rect">
            <a:avLst/>
          </a:prstGeom>
        </p:spPr>
      </p:pic>
    </p:spTree>
    <p:extLst>
      <p:ext uri="{BB962C8B-B14F-4D97-AF65-F5344CB8AC3E}">
        <p14:creationId xmlns:p14="http://schemas.microsoft.com/office/powerpoint/2010/main" val="22872367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r="-10000"/>
          </a:stretch>
        </a:blip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066FC7FD-DEEA-4580-9E2D-2FA26D8532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770915" y="685800"/>
            <a:ext cx="5867400" cy="5867400"/>
          </a:xfrm>
          <a:prstGeom prst="rect">
            <a:avLst/>
          </a:prstGeom>
          <a:effectLst>
            <a:outerShdw blurRad="50800" dist="38100" dir="10800000" algn="r" rotWithShape="0">
              <a:prstClr val="black">
                <a:alpha val="40000"/>
              </a:prstClr>
            </a:outerShdw>
          </a:effectLst>
        </p:spPr>
      </p:pic>
      <p:sp>
        <p:nvSpPr>
          <p:cNvPr id="5" name="文本框 4">
            <a:extLst>
              <a:ext uri="{FF2B5EF4-FFF2-40B4-BE49-F238E27FC236}">
                <a16:creationId xmlns:a16="http://schemas.microsoft.com/office/drawing/2014/main" xmlns="" id="{F7E40B97-FD19-43DE-8485-7DF011C519F8}"/>
              </a:ext>
            </a:extLst>
          </p:cNvPr>
          <p:cNvSpPr txBox="1"/>
          <p:nvPr/>
        </p:nvSpPr>
        <p:spPr>
          <a:xfrm>
            <a:off x="1991722" y="3010717"/>
            <a:ext cx="4289168" cy="1200329"/>
          </a:xfrm>
          <a:prstGeom prst="rect">
            <a:avLst/>
          </a:prstGeom>
          <a:noFill/>
        </p:spPr>
        <p:txBody>
          <a:bodyPr wrap="square" rtlCol="0">
            <a:spAutoFit/>
          </a:bodyPr>
          <a:lstStyle/>
          <a:p>
            <a:pPr algn="dist">
              <a:defRPr/>
            </a:pPr>
            <a:r>
              <a:rPr lang="zh-CN" altLang="en-US" sz="7200" b="1" dirty="0">
                <a:solidFill>
                  <a:srgbClr val="0967A3"/>
                </a:solidFill>
                <a:latin typeface="汉仪字研卡通W" panose="00020600040101010101" pitchFamily="18" charset="-122"/>
                <a:ea typeface="汉仪字研卡通W" panose="00020600040101010101" pitchFamily="18" charset="-122"/>
                <a:cs typeface="+mn-ea"/>
                <a:sym typeface="+mn-lt"/>
              </a:rPr>
              <a:t>成员介绍</a:t>
            </a:r>
          </a:p>
        </p:txBody>
      </p:sp>
      <p:sp>
        <p:nvSpPr>
          <p:cNvPr id="6" name="文本框 5">
            <a:extLst>
              <a:ext uri="{FF2B5EF4-FFF2-40B4-BE49-F238E27FC236}">
                <a16:creationId xmlns:a16="http://schemas.microsoft.com/office/drawing/2014/main" xmlns="" id="{B325E8C7-662F-448C-A977-63ADC16A42C6}"/>
              </a:ext>
            </a:extLst>
          </p:cNvPr>
          <p:cNvSpPr txBox="1"/>
          <p:nvPr/>
        </p:nvSpPr>
        <p:spPr>
          <a:xfrm>
            <a:off x="925423" y="1898732"/>
            <a:ext cx="6421767" cy="923330"/>
          </a:xfrm>
          <a:prstGeom prst="rect">
            <a:avLst/>
          </a:prstGeom>
          <a:noFill/>
        </p:spPr>
        <p:txBody>
          <a:bodyPr wrap="square" rtlCol="0">
            <a:spAutoFit/>
          </a:bodyPr>
          <a:lstStyle/>
          <a:p>
            <a:pPr algn="ctr">
              <a:defRPr/>
            </a:pPr>
            <a:r>
              <a:rPr lang="zh-CN" altLang="en-US" sz="5400" b="1" dirty="0">
                <a:solidFill>
                  <a:srgbClr val="0967A3"/>
                </a:solidFill>
                <a:latin typeface="汉仪字研卡通W" panose="00020600040101010101" pitchFamily="18" charset="-122"/>
                <a:ea typeface="汉仪字研卡通W" panose="00020600040101010101" pitchFamily="18" charset="-122"/>
                <a:cs typeface="+mn-ea"/>
                <a:sym typeface="+mn-lt"/>
              </a:rPr>
              <a:t>第二部分</a:t>
            </a:r>
          </a:p>
        </p:txBody>
      </p:sp>
      <p:sp>
        <p:nvSpPr>
          <p:cNvPr id="7" name="PA_文本框 55">
            <a:extLst>
              <a:ext uri="{FF2B5EF4-FFF2-40B4-BE49-F238E27FC236}">
                <a16:creationId xmlns:a16="http://schemas.microsoft.com/office/drawing/2014/main" xmlns="" id="{9C55C2EC-BB01-4CBB-A1F2-0914788833E8}"/>
              </a:ext>
            </a:extLst>
          </p:cNvPr>
          <p:cNvSpPr txBox="1"/>
          <p:nvPr>
            <p:custDataLst>
              <p:tags r:id="rId1"/>
            </p:custDataLst>
          </p:nvPr>
        </p:nvSpPr>
        <p:spPr>
          <a:xfrm>
            <a:off x="1712765" y="4399701"/>
            <a:ext cx="4847081" cy="400110"/>
          </a:xfrm>
          <a:prstGeom prst="rect">
            <a:avLst/>
          </a:prstGeom>
          <a:noFill/>
        </p:spPr>
        <p:txBody>
          <a:bodyPr wrap="square" rtlCol="0">
            <a:spAutoFit/>
          </a:bodyPr>
          <a:lstStyle/>
          <a:p>
            <a:pPr algn="dist"/>
            <a:r>
              <a:rPr lang="zh-CN" altLang="en-US" sz="2000" dirty="0">
                <a:solidFill>
                  <a:srgbClr val="003A5D"/>
                </a:solidFill>
                <a:latin typeface="微软雅黑" panose="020B0503020204020204" pitchFamily="34" charset="-122"/>
                <a:ea typeface="微软雅黑" panose="020B0503020204020204" pitchFamily="34" charset="-122"/>
              </a:rPr>
              <a:t>羽毛球社纳新宣传</a:t>
            </a:r>
            <a:r>
              <a:rPr lang="en-US" altLang="zh-CN" sz="2000" dirty="0">
                <a:solidFill>
                  <a:srgbClr val="003A5D"/>
                </a:solidFill>
                <a:latin typeface="微软雅黑" panose="020B0503020204020204" pitchFamily="34" charset="-122"/>
                <a:ea typeface="微软雅黑" panose="020B0503020204020204" pitchFamily="34" charset="-122"/>
              </a:rPr>
              <a:t>PPT</a:t>
            </a:r>
          </a:p>
        </p:txBody>
      </p:sp>
    </p:spTree>
    <p:extLst>
      <p:ext uri="{BB962C8B-B14F-4D97-AF65-F5344CB8AC3E}">
        <p14:creationId xmlns:p14="http://schemas.microsoft.com/office/powerpoint/2010/main" val="25924162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65DD0E73-B1F4-45F6-9FD8-F49CF20F1AD8}"/>
              </a:ext>
            </a:extLst>
          </p:cNvPr>
          <p:cNvGrpSpPr/>
          <p:nvPr/>
        </p:nvGrpSpPr>
        <p:grpSpPr>
          <a:xfrm>
            <a:off x="326572" y="130629"/>
            <a:ext cx="5508004" cy="1132114"/>
            <a:chOff x="326572" y="130629"/>
            <a:chExt cx="5508004" cy="1132114"/>
          </a:xfrm>
        </p:grpSpPr>
        <p:pic>
          <p:nvPicPr>
            <p:cNvPr id="3" name="图片 2" descr="图片包含 游戏机, 羽毛球, 麦克风, 体育&#10;&#10;描述已自动生成">
              <a:extLst>
                <a:ext uri="{FF2B5EF4-FFF2-40B4-BE49-F238E27FC236}">
                  <a16:creationId xmlns:a16="http://schemas.microsoft.com/office/drawing/2014/main" xmlns="" id="{97DA1039-E382-457A-BB8A-5992BEEB21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6572" y="130629"/>
              <a:ext cx="1132114" cy="1132114"/>
            </a:xfrm>
            <a:prstGeom prst="rect">
              <a:avLst/>
            </a:prstGeom>
            <a:effectLst>
              <a:outerShdw blurRad="50800" dist="38100" dir="5400000" algn="t" rotWithShape="0">
                <a:prstClr val="black">
                  <a:alpha val="40000"/>
                </a:prstClr>
              </a:outerShdw>
            </a:effectLst>
          </p:spPr>
        </p:pic>
        <p:sp>
          <p:nvSpPr>
            <p:cNvPr id="4" name="文本框 3">
              <a:extLst>
                <a:ext uri="{FF2B5EF4-FFF2-40B4-BE49-F238E27FC236}">
                  <a16:creationId xmlns:a16="http://schemas.microsoft.com/office/drawing/2014/main" xmlns="" id="{3D6BD28F-25B9-45CE-B7DD-094F4E5C6A35}"/>
                </a:ext>
              </a:extLst>
            </p:cNvPr>
            <p:cNvSpPr txBox="1"/>
            <p:nvPr/>
          </p:nvSpPr>
          <p:spPr>
            <a:xfrm>
              <a:off x="1545408" y="517888"/>
              <a:ext cx="4289168" cy="523220"/>
            </a:xfrm>
            <a:prstGeom prst="rect">
              <a:avLst/>
            </a:prstGeom>
            <a:noFill/>
          </p:spPr>
          <p:txBody>
            <a:bodyPr wrap="square" rtlCol="0">
              <a:spAutoFit/>
            </a:bodyPr>
            <a:lstStyle/>
            <a:p>
              <a:pPr>
                <a:defRPr/>
              </a:pPr>
              <a:r>
                <a:rPr lang="zh-CN" altLang="en-US" sz="2800" b="1" dirty="0">
                  <a:solidFill>
                    <a:srgbClr val="0967A3"/>
                  </a:solidFill>
                  <a:latin typeface="Arial" panose="020F0502020204030204"/>
                  <a:ea typeface="微软雅黑"/>
                  <a:cs typeface="+mn-ea"/>
                  <a:sym typeface="+mn-lt"/>
                </a:rPr>
                <a:t>成员介绍</a:t>
              </a:r>
            </a:p>
          </p:txBody>
        </p:sp>
      </p:grpSp>
      <p:pic>
        <p:nvPicPr>
          <p:cNvPr id="6" name="图片 5" descr="卡通人物&#10;&#10;描述已自动生成">
            <a:extLst>
              <a:ext uri="{FF2B5EF4-FFF2-40B4-BE49-F238E27FC236}">
                <a16:creationId xmlns:a16="http://schemas.microsoft.com/office/drawing/2014/main" xmlns="" id="{71F810B6-BC55-49B6-AC85-499B880C5AA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890" y="1461153"/>
            <a:ext cx="4972639" cy="4972639"/>
          </a:xfrm>
          <a:prstGeom prst="rect">
            <a:avLst/>
          </a:prstGeom>
        </p:spPr>
      </p:pic>
      <p:grpSp>
        <p:nvGrpSpPr>
          <p:cNvPr id="15" name="组合 14">
            <a:extLst>
              <a:ext uri="{FF2B5EF4-FFF2-40B4-BE49-F238E27FC236}">
                <a16:creationId xmlns:a16="http://schemas.microsoft.com/office/drawing/2014/main" xmlns="" id="{3DF1F169-EBBA-408E-8315-51BCFA9C2A8C}"/>
              </a:ext>
            </a:extLst>
          </p:cNvPr>
          <p:cNvGrpSpPr/>
          <p:nvPr/>
        </p:nvGrpSpPr>
        <p:grpSpPr>
          <a:xfrm>
            <a:off x="3978111" y="1847653"/>
            <a:ext cx="7117238" cy="3912124"/>
            <a:chOff x="3978111" y="1847653"/>
            <a:chExt cx="7117238" cy="3912124"/>
          </a:xfrm>
        </p:grpSpPr>
        <p:grpSp>
          <p:nvGrpSpPr>
            <p:cNvPr id="11" name="组合 10">
              <a:extLst>
                <a:ext uri="{FF2B5EF4-FFF2-40B4-BE49-F238E27FC236}">
                  <a16:creationId xmlns:a16="http://schemas.microsoft.com/office/drawing/2014/main" xmlns="" id="{3FF8898B-4FD1-4D90-97A0-DFE22FF5D6F9}"/>
                </a:ext>
              </a:extLst>
            </p:cNvPr>
            <p:cNvGrpSpPr/>
            <p:nvPr/>
          </p:nvGrpSpPr>
          <p:grpSpPr>
            <a:xfrm>
              <a:off x="3978111" y="1847653"/>
              <a:ext cx="7117238" cy="3912124"/>
              <a:chOff x="4015818" y="1847653"/>
              <a:chExt cx="7117238" cy="3912124"/>
            </a:xfrm>
            <a:effectLst>
              <a:outerShdw blurRad="50800" dist="38100" algn="l" rotWithShape="0">
                <a:prstClr val="black">
                  <a:alpha val="40000"/>
                </a:prstClr>
              </a:outerShdw>
            </a:effectLst>
          </p:grpSpPr>
          <p:sp>
            <p:nvSpPr>
              <p:cNvPr id="9" name="矩形 8">
                <a:extLst>
                  <a:ext uri="{FF2B5EF4-FFF2-40B4-BE49-F238E27FC236}">
                    <a16:creationId xmlns:a16="http://schemas.microsoft.com/office/drawing/2014/main" xmlns="" id="{7115ADB7-B5ED-4611-BF61-BC43FDC5AF6A}"/>
                  </a:ext>
                </a:extLst>
              </p:cNvPr>
              <p:cNvSpPr/>
              <p:nvPr/>
            </p:nvSpPr>
            <p:spPr>
              <a:xfrm>
                <a:off x="4015819" y="1847654"/>
                <a:ext cx="7117237" cy="3912123"/>
              </a:xfrm>
              <a:prstGeom prst="rect">
                <a:avLst/>
              </a:prstGeom>
              <a:solidFill>
                <a:srgbClr val="30A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4FA4BD3F-EF4B-4E1A-B65C-C12EDD1728DE}"/>
                  </a:ext>
                </a:extLst>
              </p:cNvPr>
              <p:cNvSpPr/>
              <p:nvPr/>
            </p:nvSpPr>
            <p:spPr>
              <a:xfrm rot="207052">
                <a:off x="4015818" y="1847653"/>
                <a:ext cx="7117237" cy="3912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a:extLst>
                <a:ext uri="{FF2B5EF4-FFF2-40B4-BE49-F238E27FC236}">
                  <a16:creationId xmlns:a16="http://schemas.microsoft.com/office/drawing/2014/main" xmlns="" id="{27ADA498-B7CC-45DD-94A4-EA0E5DB9FFD8}"/>
                </a:ext>
              </a:extLst>
            </p:cNvPr>
            <p:cNvSpPr txBox="1"/>
            <p:nvPr/>
          </p:nvSpPr>
          <p:spPr>
            <a:xfrm>
              <a:off x="4773121" y="2701497"/>
              <a:ext cx="5907448" cy="1002519"/>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sp>
          <p:nvSpPr>
            <p:cNvPr id="13" name="文本框 12">
              <a:extLst>
                <a:ext uri="{FF2B5EF4-FFF2-40B4-BE49-F238E27FC236}">
                  <a16:creationId xmlns:a16="http://schemas.microsoft.com/office/drawing/2014/main" xmlns="" id="{5DF7A54B-75A0-4083-8B61-C6EC354C6BF5}"/>
                </a:ext>
              </a:extLst>
            </p:cNvPr>
            <p:cNvSpPr txBox="1"/>
            <p:nvPr/>
          </p:nvSpPr>
          <p:spPr>
            <a:xfrm rot="2382">
              <a:off x="6575999" y="2174911"/>
              <a:ext cx="1723549" cy="400110"/>
            </a:xfrm>
            <a:prstGeom prst="rect">
              <a:avLst/>
            </a:prstGeom>
            <a:noFill/>
          </p:spPr>
          <p:txBody>
            <a:bodyPr wrap="none" rtlCol="0">
              <a:spAutoFit/>
            </a:bodyPr>
            <a:lstStyle/>
            <a:p>
              <a:r>
                <a:rPr lang="zh-CN" altLang="en-US" sz="2000" b="1" dirty="0">
                  <a:solidFill>
                    <a:srgbClr val="FC3E2E"/>
                  </a:solidFill>
                  <a:latin typeface="Arial" panose="020F0502020204030204"/>
                  <a:ea typeface="微软雅黑"/>
                  <a:cs typeface="+mn-ea"/>
                  <a:sym typeface="+mn-lt"/>
                </a:rPr>
                <a:t>添加标题文字</a:t>
              </a:r>
            </a:p>
          </p:txBody>
        </p:sp>
        <p:sp>
          <p:nvSpPr>
            <p:cNvPr id="14" name="文本框 13">
              <a:extLst>
                <a:ext uri="{FF2B5EF4-FFF2-40B4-BE49-F238E27FC236}">
                  <a16:creationId xmlns:a16="http://schemas.microsoft.com/office/drawing/2014/main" xmlns="" id="{101492B0-FA51-4CBC-907E-7696C32E0FFB}"/>
                </a:ext>
              </a:extLst>
            </p:cNvPr>
            <p:cNvSpPr txBox="1"/>
            <p:nvPr/>
          </p:nvSpPr>
          <p:spPr>
            <a:xfrm>
              <a:off x="4773121" y="4028784"/>
              <a:ext cx="5907448" cy="1002519"/>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latin typeface="Arial" panose="020F0502020204030204"/>
                  <a:ea typeface="微软雅黑"/>
                  <a:cs typeface="+mn-ea"/>
                  <a:sym typeface="+mn-lt"/>
                </a:rPr>
                <a:t>您的内容打在这里，或者通过复制您的文本后，在此框中选择粘贴，并选择只保留文字。</a:t>
              </a:r>
            </a:p>
          </p:txBody>
        </p:sp>
      </p:grpSp>
    </p:spTree>
    <p:extLst>
      <p:ext uri="{BB962C8B-B14F-4D97-AF65-F5344CB8AC3E}">
        <p14:creationId xmlns:p14="http://schemas.microsoft.com/office/powerpoint/2010/main" val="37993627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inVertical)">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226</TotalTime>
  <Words>889</Words>
  <Application>Microsoft Office PowerPoint</Application>
  <PresentationFormat>宽屏</PresentationFormat>
  <Paragraphs>108</Paragraphs>
  <Slides>25</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等线</vt:lpstr>
      <vt:lpstr>等线 Light</vt:lpstr>
      <vt:lpstr>汉仪字研卡通W</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43</cp:revision>
  <dcterms:created xsi:type="dcterms:W3CDTF">2020-01-07T06:56:13Z</dcterms:created>
  <dcterms:modified xsi:type="dcterms:W3CDTF">2021-01-10T04:50:43Z</dcterms:modified>
</cp:coreProperties>
</file>