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1" r:id="rId2"/>
  </p:sldMasterIdLst>
  <p:notesMasterIdLst>
    <p:notesMasterId r:id="rId25"/>
  </p:notesMasterIdLst>
  <p:sldIdLst>
    <p:sldId id="256" r:id="rId3"/>
    <p:sldId id="257" r:id="rId4"/>
    <p:sldId id="258" r:id="rId5"/>
    <p:sldId id="262" r:id="rId6"/>
    <p:sldId id="263" r:id="rId7"/>
    <p:sldId id="264" r:id="rId8"/>
    <p:sldId id="265" r:id="rId9"/>
    <p:sldId id="259" r:id="rId10"/>
    <p:sldId id="266" r:id="rId11"/>
    <p:sldId id="267" r:id="rId12"/>
    <p:sldId id="268" r:id="rId13"/>
    <p:sldId id="269" r:id="rId14"/>
    <p:sldId id="260" r:id="rId15"/>
    <p:sldId id="270" r:id="rId16"/>
    <p:sldId id="271" r:id="rId17"/>
    <p:sldId id="272" r:id="rId18"/>
    <p:sldId id="261" r:id="rId19"/>
    <p:sldId id="273" r:id="rId20"/>
    <p:sldId id="274" r:id="rId21"/>
    <p:sldId id="275" r:id="rId22"/>
    <p:sldId id="276" r:id="rId23"/>
    <p:sldId id="277" r:id="rId24"/>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7B9E"/>
    <a:srgbClr val="8CC2FE"/>
    <a:srgbClr val="FEBE05"/>
    <a:srgbClr val="FFCC25"/>
    <a:srgbClr val="FFC600"/>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6314" autoAdjust="0"/>
  </p:normalViewPr>
  <p:slideViewPr>
    <p:cSldViewPr snapToGrid="0">
      <p:cViewPr varScale="1">
        <p:scale>
          <a:sx n="108" d="100"/>
          <a:sy n="108" d="100"/>
        </p:scale>
        <p:origin x="792"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F541518-5B4C-43CA-B5B4-1D7E553C4EA9}" type="datetimeFigureOut">
              <a:rPr lang="zh-CN" altLang="en-US" smtClean="0"/>
              <a:t>2021/1/11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9A7A8A6-BF34-44F4-8303-4F8CEF0406CD}" type="slidenum">
              <a:rPr lang="zh-CN" altLang="en-US" smtClean="0"/>
              <a:t>‹#›</a:t>
            </a:fld>
            <a:endParaRPr lang="zh-CN" altLang="en-US"/>
          </a:p>
        </p:txBody>
      </p:sp>
    </p:spTree>
    <p:extLst>
      <p:ext uri="{BB962C8B-B14F-4D97-AF65-F5344CB8AC3E}">
        <p14:creationId xmlns:p14="http://schemas.microsoft.com/office/powerpoint/2010/main" val="35091458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22</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8981758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3743914703"/>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305890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624673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932285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446157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grpSp>
        <p:nvGrpSpPr>
          <p:cNvPr id="3" name="组合 2">
            <a:extLst>
              <a:ext uri="{FF2B5EF4-FFF2-40B4-BE49-F238E27FC236}">
                <a16:creationId xmlns="" xmlns:a16="http://schemas.microsoft.com/office/drawing/2014/main" id="{ACF3C36B-1EF6-461E-BF3B-447C94324CB4}"/>
              </a:ext>
            </a:extLst>
          </p:cNvPr>
          <p:cNvGrpSpPr/>
          <p:nvPr userDrawn="1"/>
        </p:nvGrpSpPr>
        <p:grpSpPr>
          <a:xfrm>
            <a:off x="10609943" y="-72571"/>
            <a:ext cx="1582057" cy="1447822"/>
            <a:chOff x="7402286" y="-143330"/>
            <a:chExt cx="4789714" cy="4383314"/>
          </a:xfrm>
        </p:grpSpPr>
        <p:sp>
          <p:nvSpPr>
            <p:cNvPr id="4" name="直角三角形 3">
              <a:extLst>
                <a:ext uri="{FF2B5EF4-FFF2-40B4-BE49-F238E27FC236}">
                  <a16:creationId xmlns="" xmlns:a16="http://schemas.microsoft.com/office/drawing/2014/main" id="{0ACB0FD2-60B3-48CE-BDB5-E7C14BA0389D}"/>
                </a:ext>
              </a:extLst>
            </p:cNvPr>
            <p:cNvSpPr/>
            <p:nvPr/>
          </p:nvSpPr>
          <p:spPr>
            <a:xfrm flipH="1" flipV="1">
              <a:off x="7402286" y="-101309"/>
              <a:ext cx="4789714" cy="4341293"/>
            </a:xfrm>
            <a:prstGeom prst="rtTriangle">
              <a:avLst/>
            </a:prstGeom>
            <a:solidFill>
              <a:srgbClr val="FF7B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a:extLst>
                <a:ext uri="{FF2B5EF4-FFF2-40B4-BE49-F238E27FC236}">
                  <a16:creationId xmlns="" xmlns:a16="http://schemas.microsoft.com/office/drawing/2014/main" id="{93049CC3-48F0-41C1-8ECF-28FD3AB0AC1D}"/>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l="84028" t="78575" r="3710" b="297"/>
            <a:stretch/>
          </p:blipFill>
          <p:spPr>
            <a:xfrm flipV="1">
              <a:off x="9539237" y="-143330"/>
              <a:ext cx="1897464" cy="1398294"/>
            </a:xfrm>
            <a:prstGeom prst="rect">
              <a:avLst/>
            </a:prstGeom>
          </p:spPr>
        </p:pic>
      </p:grpSp>
      <p:sp>
        <p:nvSpPr>
          <p:cNvPr id="6" name="矩形 5">
            <a:extLst>
              <a:ext uri="{FF2B5EF4-FFF2-40B4-BE49-F238E27FC236}">
                <a16:creationId xmlns="" xmlns:a16="http://schemas.microsoft.com/office/drawing/2014/main" id="{285E4CCA-24D7-4FE4-B119-37FDB112476B}"/>
              </a:ext>
            </a:extLst>
          </p:cNvPr>
          <p:cNvSpPr/>
          <p:nvPr userDrawn="1"/>
        </p:nvSpPr>
        <p:spPr>
          <a:xfrm rot="2444638" flipV="1">
            <a:off x="-1047747" y="6349620"/>
            <a:ext cx="2095494" cy="786543"/>
          </a:xfrm>
          <a:prstGeom prst="rect">
            <a:avLst/>
          </a:prstGeom>
          <a:solidFill>
            <a:srgbClr val="8CC2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590604925"/>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673850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058431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686384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690621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2021/1/11</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695685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2021/1/11</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504243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2021/1/11</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0092619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99893173"/>
      </p:ext>
    </p:extLst>
  </p:cSld>
  <p:clrMap bg1="lt1" tx1="dk1" bg2="lt2" tx2="dk2" accent1="accent1" accent2="accent2" accent3="accent3" accent4="accent4" accent5="accent5" accent6="accent6" hlink="hlink" folHlink="folHlink"/>
  <p:sldLayoutIdLst>
    <p:sldLayoutId id="2147483649" r:id="rId1"/>
    <p:sldLayoutId id="2147483650" r:id="rId2"/>
  </p:sldLayoutIdLst>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2021/1/11</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99552890"/>
      </p:ext>
    </p:extLst>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8.jpeg"/></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1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3.png"/><Relationship Id="rId5" Type="http://schemas.openxmlformats.org/officeDocument/2006/relationships/slideLayout" Target="../slideLayouts/slideLayout2.xml"/><Relationship Id="rId4" Type="http://schemas.openxmlformats.org/officeDocument/2006/relationships/tags" Target="../tags/tag4.xml"/></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22.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xml"/><Relationship Id="rId1" Type="http://schemas.openxmlformats.org/officeDocument/2006/relationships/slideLayout" Target="../slideLayouts/slideLayout9.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 xmlns:a16="http://schemas.microsoft.com/office/drawing/2014/main" id="{EC62B696-0814-468D-8DC7-46C1993F5D84}"/>
              </a:ext>
            </a:extLst>
          </p:cNvPr>
          <p:cNvGrpSpPr/>
          <p:nvPr/>
        </p:nvGrpSpPr>
        <p:grpSpPr>
          <a:xfrm>
            <a:off x="-3249318" y="0"/>
            <a:ext cx="8158519" cy="3205999"/>
            <a:chOff x="-3249318" y="0"/>
            <a:chExt cx="8158519" cy="3205999"/>
          </a:xfrm>
        </p:grpSpPr>
        <p:sp>
          <p:nvSpPr>
            <p:cNvPr id="6" name="矩形 5">
              <a:extLst>
                <a:ext uri="{FF2B5EF4-FFF2-40B4-BE49-F238E27FC236}">
                  <a16:creationId xmlns="" xmlns:a16="http://schemas.microsoft.com/office/drawing/2014/main" id="{F595FA05-C8EC-44F0-8372-E5B40A82CAC5}"/>
                </a:ext>
              </a:extLst>
            </p:cNvPr>
            <p:cNvSpPr/>
            <p:nvPr/>
          </p:nvSpPr>
          <p:spPr>
            <a:xfrm rot="19009957">
              <a:off x="-3249318" y="143703"/>
              <a:ext cx="8158519" cy="3062296"/>
            </a:xfrm>
            <a:prstGeom prst="rect">
              <a:avLst/>
            </a:prstGeom>
            <a:solidFill>
              <a:srgbClr val="8CC2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等腰三角形 6">
              <a:extLst>
                <a:ext uri="{FF2B5EF4-FFF2-40B4-BE49-F238E27FC236}">
                  <a16:creationId xmlns="" xmlns:a16="http://schemas.microsoft.com/office/drawing/2014/main" id="{B66BCCEF-650C-400E-875E-248848EED3DE}"/>
                </a:ext>
              </a:extLst>
            </p:cNvPr>
            <p:cNvSpPr/>
            <p:nvPr/>
          </p:nvSpPr>
          <p:spPr>
            <a:xfrm flipV="1">
              <a:off x="1180576" y="0"/>
              <a:ext cx="3672115" cy="1741715"/>
            </a:xfrm>
            <a:prstGeom prst="triangle">
              <a:avLst/>
            </a:prstGeom>
            <a:solidFill>
              <a:srgbClr val="FFC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10" name="图片 9">
            <a:extLst>
              <a:ext uri="{FF2B5EF4-FFF2-40B4-BE49-F238E27FC236}">
                <a16:creationId xmlns="" xmlns:a16="http://schemas.microsoft.com/office/drawing/2014/main" id="{A40786E3-43DD-4632-9ABE-74AF21A32B4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913213" y="910994"/>
            <a:ext cx="8766629" cy="4383315"/>
          </a:xfrm>
          <a:prstGeom prst="rect">
            <a:avLst/>
          </a:prstGeom>
        </p:spPr>
      </p:pic>
      <p:pic>
        <p:nvPicPr>
          <p:cNvPr id="12" name="图片 11">
            <a:extLst>
              <a:ext uri="{FF2B5EF4-FFF2-40B4-BE49-F238E27FC236}">
                <a16:creationId xmlns="" xmlns:a16="http://schemas.microsoft.com/office/drawing/2014/main" id="{411D9AA1-E5B6-4C19-9E34-015AB0DB6FAF}"/>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72302" t="7619" r="13412" b="77857"/>
          <a:stretch/>
        </p:blipFill>
        <p:spPr>
          <a:xfrm>
            <a:off x="8614226" y="557096"/>
            <a:ext cx="1741715" cy="885372"/>
          </a:xfrm>
          <a:prstGeom prst="rect">
            <a:avLst/>
          </a:prstGeom>
        </p:spPr>
      </p:pic>
      <p:pic>
        <p:nvPicPr>
          <p:cNvPr id="13" name="图片 12">
            <a:extLst>
              <a:ext uri="{FF2B5EF4-FFF2-40B4-BE49-F238E27FC236}">
                <a16:creationId xmlns="" xmlns:a16="http://schemas.microsoft.com/office/drawing/2014/main" id="{0D9A5995-4E1E-43DB-9EDB-36C2E361C3AB}"/>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86528" t="11249" r="5377" b="67798"/>
          <a:stretch/>
        </p:blipFill>
        <p:spPr>
          <a:xfrm>
            <a:off x="10726055" y="781956"/>
            <a:ext cx="986972" cy="1277257"/>
          </a:xfrm>
          <a:prstGeom prst="rect">
            <a:avLst/>
          </a:prstGeom>
        </p:spPr>
      </p:pic>
      <p:pic>
        <p:nvPicPr>
          <p:cNvPr id="14" name="图片 13">
            <a:extLst>
              <a:ext uri="{FF2B5EF4-FFF2-40B4-BE49-F238E27FC236}">
                <a16:creationId xmlns="" xmlns:a16="http://schemas.microsoft.com/office/drawing/2014/main" id="{2731207A-22A4-43D9-8A55-DA439EB1E54D}"/>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l="79482" t="43515" r="15675" b="43278"/>
          <a:stretch/>
        </p:blipFill>
        <p:spPr>
          <a:xfrm>
            <a:off x="10324239" y="3164411"/>
            <a:ext cx="590504" cy="805047"/>
          </a:xfrm>
          <a:prstGeom prst="rect">
            <a:avLst/>
          </a:prstGeom>
        </p:spPr>
      </p:pic>
      <p:grpSp>
        <p:nvGrpSpPr>
          <p:cNvPr id="3" name="组合 2">
            <a:extLst>
              <a:ext uri="{FF2B5EF4-FFF2-40B4-BE49-F238E27FC236}">
                <a16:creationId xmlns="" xmlns:a16="http://schemas.microsoft.com/office/drawing/2014/main" id="{4A9B284F-6783-4226-8271-5DAEBE2F4B05}"/>
              </a:ext>
            </a:extLst>
          </p:cNvPr>
          <p:cNvGrpSpPr/>
          <p:nvPr/>
        </p:nvGrpSpPr>
        <p:grpSpPr>
          <a:xfrm>
            <a:off x="8447314" y="2859314"/>
            <a:ext cx="3773714" cy="4037391"/>
            <a:chOff x="8447314" y="2859314"/>
            <a:chExt cx="3773714" cy="4037391"/>
          </a:xfrm>
        </p:grpSpPr>
        <p:sp>
          <p:nvSpPr>
            <p:cNvPr id="8" name="直角三角形 7">
              <a:extLst>
                <a:ext uri="{FF2B5EF4-FFF2-40B4-BE49-F238E27FC236}">
                  <a16:creationId xmlns="" xmlns:a16="http://schemas.microsoft.com/office/drawing/2014/main" id="{AF3D4419-67B1-42E9-A5CC-611D52176CE3}"/>
                </a:ext>
              </a:extLst>
            </p:cNvPr>
            <p:cNvSpPr/>
            <p:nvPr/>
          </p:nvSpPr>
          <p:spPr>
            <a:xfrm flipH="1">
              <a:off x="8447314" y="2859314"/>
              <a:ext cx="3773714" cy="3998686"/>
            </a:xfrm>
            <a:prstGeom prst="rtTriangle">
              <a:avLst/>
            </a:prstGeom>
            <a:solidFill>
              <a:srgbClr val="FF7B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5" name="图片 14">
              <a:extLst>
                <a:ext uri="{FF2B5EF4-FFF2-40B4-BE49-F238E27FC236}">
                  <a16:creationId xmlns="" xmlns:a16="http://schemas.microsoft.com/office/drawing/2014/main" id="{CB59FA47-7943-4CE3-8864-B968B1715235}"/>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l="84028" t="78575" r="3710" b="297"/>
            <a:stretch/>
          </p:blipFill>
          <p:spPr>
            <a:xfrm>
              <a:off x="10130972" y="5608762"/>
              <a:ext cx="1494972" cy="1287943"/>
            </a:xfrm>
            <a:prstGeom prst="rect">
              <a:avLst/>
            </a:prstGeom>
          </p:spPr>
        </p:pic>
      </p:grpSp>
      <p:pic>
        <p:nvPicPr>
          <p:cNvPr id="16" name="图片 15">
            <a:extLst>
              <a:ext uri="{FF2B5EF4-FFF2-40B4-BE49-F238E27FC236}">
                <a16:creationId xmlns="" xmlns:a16="http://schemas.microsoft.com/office/drawing/2014/main" id="{8490CAE6-38FB-4021-BDF9-09C96B056CDD}"/>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8015" t="76964" r="61866" b="-3423"/>
          <a:stretch/>
        </p:blipFill>
        <p:spPr>
          <a:xfrm>
            <a:off x="566056" y="5453742"/>
            <a:ext cx="3672116" cy="1612902"/>
          </a:xfrm>
          <a:prstGeom prst="rect">
            <a:avLst/>
          </a:prstGeom>
        </p:spPr>
      </p:pic>
      <p:pic>
        <p:nvPicPr>
          <p:cNvPr id="17" name="图片 16">
            <a:extLst>
              <a:ext uri="{FF2B5EF4-FFF2-40B4-BE49-F238E27FC236}">
                <a16:creationId xmlns="" xmlns:a16="http://schemas.microsoft.com/office/drawing/2014/main" id="{DA0CD91C-FE0D-4B90-80C9-0C8120AAC066}"/>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l="4265" t="50149" r="83235" b="27112"/>
          <a:stretch/>
        </p:blipFill>
        <p:spPr>
          <a:xfrm>
            <a:off x="399142" y="4239984"/>
            <a:ext cx="1524002" cy="1386114"/>
          </a:xfrm>
          <a:prstGeom prst="rect">
            <a:avLst/>
          </a:prstGeom>
        </p:spPr>
      </p:pic>
      <p:pic>
        <p:nvPicPr>
          <p:cNvPr id="18" name="图片 17">
            <a:extLst>
              <a:ext uri="{FF2B5EF4-FFF2-40B4-BE49-F238E27FC236}">
                <a16:creationId xmlns="" xmlns:a16="http://schemas.microsoft.com/office/drawing/2014/main" id="{93903645-A1F2-4D81-837A-E5ABEB366C84}"/>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l="8491" t="40539" r="84485" b="48961"/>
          <a:stretch/>
        </p:blipFill>
        <p:spPr>
          <a:xfrm>
            <a:off x="1973941" y="3329414"/>
            <a:ext cx="856346" cy="640044"/>
          </a:xfrm>
          <a:prstGeom prst="rect">
            <a:avLst/>
          </a:prstGeom>
        </p:spPr>
      </p:pic>
      <p:pic>
        <p:nvPicPr>
          <p:cNvPr id="19" name="图片 18">
            <a:extLst>
              <a:ext uri="{FF2B5EF4-FFF2-40B4-BE49-F238E27FC236}">
                <a16:creationId xmlns="" xmlns:a16="http://schemas.microsoft.com/office/drawing/2014/main" id="{968E9FDC-C2F6-453A-87F5-5322A3864ED8}"/>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l="84028" t="61134" r="9722" b="24731"/>
          <a:stretch/>
        </p:blipFill>
        <p:spPr>
          <a:xfrm>
            <a:off x="9683302" y="4719568"/>
            <a:ext cx="762000" cy="861589"/>
          </a:xfrm>
          <a:prstGeom prst="rect">
            <a:avLst/>
          </a:prstGeom>
        </p:spPr>
      </p:pic>
      <p:pic>
        <p:nvPicPr>
          <p:cNvPr id="20" name="图片 19">
            <a:extLst>
              <a:ext uri="{FF2B5EF4-FFF2-40B4-BE49-F238E27FC236}">
                <a16:creationId xmlns="" xmlns:a16="http://schemas.microsoft.com/office/drawing/2014/main" id="{79A7BE54-8A26-4D3C-8D79-82FD8194192A}"/>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9741" t="39285" r="85497" b="50215"/>
          <a:stretch/>
        </p:blipFill>
        <p:spPr>
          <a:xfrm>
            <a:off x="711199" y="2350804"/>
            <a:ext cx="580573" cy="640045"/>
          </a:xfrm>
          <a:prstGeom prst="rect">
            <a:avLst/>
          </a:prstGeom>
        </p:spPr>
      </p:pic>
      <p:grpSp>
        <p:nvGrpSpPr>
          <p:cNvPr id="23" name="组合 22">
            <a:extLst>
              <a:ext uri="{FF2B5EF4-FFF2-40B4-BE49-F238E27FC236}">
                <a16:creationId xmlns="" xmlns:a16="http://schemas.microsoft.com/office/drawing/2014/main" id="{41D28076-EF90-4C7C-AFCA-7F86996C11ED}"/>
              </a:ext>
            </a:extLst>
          </p:cNvPr>
          <p:cNvGrpSpPr/>
          <p:nvPr/>
        </p:nvGrpSpPr>
        <p:grpSpPr>
          <a:xfrm>
            <a:off x="3377244" y="4752443"/>
            <a:ext cx="6107840" cy="561218"/>
            <a:chOff x="3377244" y="4509105"/>
            <a:chExt cx="6107840" cy="561218"/>
          </a:xfrm>
        </p:grpSpPr>
        <p:sp>
          <p:nvSpPr>
            <p:cNvPr id="21" name="矩形: 圆角 20">
              <a:extLst>
                <a:ext uri="{FF2B5EF4-FFF2-40B4-BE49-F238E27FC236}">
                  <a16:creationId xmlns="" xmlns:a16="http://schemas.microsoft.com/office/drawing/2014/main" id="{8B14F7A3-B4C3-4464-B970-278739318708}"/>
                </a:ext>
              </a:extLst>
            </p:cNvPr>
            <p:cNvSpPr/>
            <p:nvPr/>
          </p:nvSpPr>
          <p:spPr>
            <a:xfrm>
              <a:off x="3377244" y="4526038"/>
              <a:ext cx="6107840" cy="544285"/>
            </a:xfrm>
            <a:prstGeom prst="roundRect">
              <a:avLst>
                <a:gd name="adj" fmla="val 50000"/>
              </a:avLst>
            </a:prstGeom>
            <a:solidFill>
              <a:srgbClr val="FF7B9E"/>
            </a:solidFill>
            <a:ln w="28575">
              <a:solidFill>
                <a:srgbClr val="00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a:extLst>
                <a:ext uri="{FF2B5EF4-FFF2-40B4-BE49-F238E27FC236}">
                  <a16:creationId xmlns="" xmlns:a16="http://schemas.microsoft.com/office/drawing/2014/main" id="{DF2864B8-2708-4DC4-A9E0-5E77D0EE33C6}"/>
                </a:ext>
              </a:extLst>
            </p:cNvPr>
            <p:cNvSpPr txBox="1"/>
            <p:nvPr/>
          </p:nvSpPr>
          <p:spPr>
            <a:xfrm>
              <a:off x="3681645" y="4509105"/>
              <a:ext cx="5380187" cy="523220"/>
            </a:xfrm>
            <a:prstGeom prst="rect">
              <a:avLst/>
            </a:prstGeom>
            <a:noFill/>
          </p:spPr>
          <p:txBody>
            <a:bodyPr wrap="square" rtlCol="0">
              <a:spAutoFit/>
            </a:bodyPr>
            <a:lstStyle/>
            <a:p>
              <a:pPr algn="dist"/>
              <a:r>
                <a:rPr lang="zh-CN" altLang="en-US" sz="28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大学部门社团招新通用模版</a:t>
              </a:r>
            </a:p>
          </p:txBody>
        </p:sp>
      </p:grpSp>
      <p:sp>
        <p:nvSpPr>
          <p:cNvPr id="25" name="文本框 24">
            <a:extLst>
              <a:ext uri="{FF2B5EF4-FFF2-40B4-BE49-F238E27FC236}">
                <a16:creationId xmlns="" xmlns:a16="http://schemas.microsoft.com/office/drawing/2014/main" id="{8BA13A42-BB50-4B04-AB80-3F228E60FACC}"/>
              </a:ext>
            </a:extLst>
          </p:cNvPr>
          <p:cNvSpPr txBox="1"/>
          <p:nvPr/>
        </p:nvSpPr>
        <p:spPr>
          <a:xfrm>
            <a:off x="3358888" y="5424372"/>
            <a:ext cx="6002826" cy="253916"/>
          </a:xfrm>
          <a:prstGeom prst="rect">
            <a:avLst/>
          </a:prstGeom>
          <a:noFill/>
        </p:spPr>
        <p:txBody>
          <a:bodyPr wrap="square">
            <a:spAutoFit/>
          </a:bodyPr>
          <a:lstStyle/>
          <a:p>
            <a:pPr algn="dist"/>
            <a:r>
              <a:rPr lang="zh-CN" altLang="en-US" sz="1050" dirty="0">
                <a:latin typeface="微软雅黑" panose="020B0503020204020204" pitchFamily="34" charset="-122"/>
                <a:ea typeface="微软雅黑" panose="020B0503020204020204" pitchFamily="34" charset="-122"/>
              </a:rPr>
              <a:t>General template for recruiting new students in university organizations</a:t>
            </a:r>
          </a:p>
        </p:txBody>
      </p:sp>
    </p:spTree>
    <p:extLst>
      <p:ext uri="{BB962C8B-B14F-4D97-AF65-F5344CB8AC3E}">
        <p14:creationId xmlns:p14="http://schemas.microsoft.com/office/powerpoint/2010/main" val="4290359952"/>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par>
                                <p:cTn id="8" presetID="22" presetClass="entr" presetSubtype="4"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down)">
                                      <p:cBhvr>
                                        <p:cTn id="10" dur="5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500"/>
                                        <p:tgtEl>
                                          <p:spTgt spid="20"/>
                                        </p:tgtEl>
                                      </p:cBhvr>
                                    </p:animEffect>
                                  </p:childTnLst>
                                </p:cTn>
                              </p:par>
                              <p:par>
                                <p:cTn id="16" presetID="10" presetClass="entr" presetSubtype="0" fill="hold" nodeType="with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fade">
                                      <p:cBhvr>
                                        <p:cTn id="18" dur="500"/>
                                        <p:tgtEl>
                                          <p:spTgt spid="17"/>
                                        </p:tgtEl>
                                      </p:cBhvr>
                                    </p:animEffect>
                                  </p:childTnLst>
                                </p:cTn>
                              </p:par>
                              <p:par>
                                <p:cTn id="19" presetID="10" presetClass="entr" presetSubtype="0" fill="hold" nodeType="with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500"/>
                                        <p:tgtEl>
                                          <p:spTgt spid="16"/>
                                        </p:tgtEl>
                                      </p:cBhvr>
                                    </p:animEffect>
                                  </p:childTnLst>
                                </p:cTn>
                              </p:par>
                              <p:par>
                                <p:cTn id="22" presetID="10" presetClass="entr" presetSubtype="0" fill="hold" nodeType="withEffect">
                                  <p:stCondLst>
                                    <p:cond delay="0"/>
                                  </p:stCondLst>
                                  <p:childTnLst>
                                    <p:set>
                                      <p:cBhvr>
                                        <p:cTn id="23" dur="1" fill="hold">
                                          <p:stCondLst>
                                            <p:cond delay="0"/>
                                          </p:stCondLst>
                                        </p:cTn>
                                        <p:tgtEl>
                                          <p:spTgt spid="19"/>
                                        </p:tgtEl>
                                        <p:attrNameLst>
                                          <p:attrName>style.visibility</p:attrName>
                                        </p:attrNameLst>
                                      </p:cBhvr>
                                      <p:to>
                                        <p:strVal val="visible"/>
                                      </p:to>
                                    </p:set>
                                    <p:animEffect transition="in" filter="fade">
                                      <p:cBhvr>
                                        <p:cTn id="24" dur="500"/>
                                        <p:tgtEl>
                                          <p:spTgt spid="19"/>
                                        </p:tgtEl>
                                      </p:cBhvr>
                                    </p:animEffect>
                                  </p:childTnLst>
                                </p:cTn>
                              </p:par>
                              <p:par>
                                <p:cTn id="25" presetID="10" presetClass="entr" presetSubtype="0" fill="hold" nodeType="with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par>
                                <p:cTn id="28" presetID="10" presetClass="entr" presetSubtype="0" fill="hold" nodeType="with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500"/>
                                        <p:tgtEl>
                                          <p:spTgt spid="13"/>
                                        </p:tgtEl>
                                      </p:cBhvr>
                                    </p:animEffect>
                                  </p:childTnLst>
                                </p:cTn>
                              </p:par>
                              <p:par>
                                <p:cTn id="31" presetID="10" presetClass="entr" presetSubtype="0" fill="hold" nodeType="with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500"/>
                                        <p:tgtEl>
                                          <p:spTgt spid="12"/>
                                        </p:tgtEl>
                                      </p:cBhvr>
                                    </p:animEffect>
                                  </p:childTnLst>
                                </p:cTn>
                              </p:par>
                            </p:childTnLst>
                          </p:cTn>
                        </p:par>
                      </p:childTnLst>
                    </p:cTn>
                  </p:par>
                  <p:par>
                    <p:cTn id="34" fill="hold">
                      <p:stCondLst>
                        <p:cond delay="indefinite"/>
                      </p:stCondLst>
                      <p:childTnLst>
                        <p:par>
                          <p:cTn id="35" fill="hold">
                            <p:stCondLst>
                              <p:cond delay="0"/>
                            </p:stCondLst>
                            <p:childTnLst>
                              <p:par>
                                <p:cTn id="36" presetID="50" presetClass="entr" presetSubtype="0" decel="100000" fill="hold" nodeType="clickEffect">
                                  <p:stCondLst>
                                    <p:cond delay="0"/>
                                  </p:stCondLst>
                                  <p:childTnLst>
                                    <p:set>
                                      <p:cBhvr>
                                        <p:cTn id="37" dur="1" fill="hold">
                                          <p:stCondLst>
                                            <p:cond delay="0"/>
                                          </p:stCondLst>
                                        </p:cTn>
                                        <p:tgtEl>
                                          <p:spTgt spid="10"/>
                                        </p:tgtEl>
                                        <p:attrNameLst>
                                          <p:attrName>style.visibility</p:attrName>
                                        </p:attrNameLst>
                                      </p:cBhvr>
                                      <p:to>
                                        <p:strVal val="visible"/>
                                      </p:to>
                                    </p:set>
                                    <p:anim calcmode="lin" valueType="num">
                                      <p:cBhvr>
                                        <p:cTn id="38" dur="1000" fill="hold"/>
                                        <p:tgtEl>
                                          <p:spTgt spid="10"/>
                                        </p:tgtEl>
                                        <p:attrNameLst>
                                          <p:attrName>ppt_w</p:attrName>
                                        </p:attrNameLst>
                                      </p:cBhvr>
                                      <p:tavLst>
                                        <p:tav tm="0">
                                          <p:val>
                                            <p:strVal val="#ppt_w+.3"/>
                                          </p:val>
                                        </p:tav>
                                        <p:tav tm="100000">
                                          <p:val>
                                            <p:strVal val="#ppt_w"/>
                                          </p:val>
                                        </p:tav>
                                      </p:tavLst>
                                    </p:anim>
                                    <p:anim calcmode="lin" valueType="num">
                                      <p:cBhvr>
                                        <p:cTn id="39" dur="1000" fill="hold"/>
                                        <p:tgtEl>
                                          <p:spTgt spid="10"/>
                                        </p:tgtEl>
                                        <p:attrNameLst>
                                          <p:attrName>ppt_h</p:attrName>
                                        </p:attrNameLst>
                                      </p:cBhvr>
                                      <p:tavLst>
                                        <p:tav tm="0">
                                          <p:val>
                                            <p:strVal val="#ppt_h"/>
                                          </p:val>
                                        </p:tav>
                                        <p:tav tm="100000">
                                          <p:val>
                                            <p:strVal val="#ppt_h"/>
                                          </p:val>
                                        </p:tav>
                                      </p:tavLst>
                                    </p:anim>
                                    <p:animEffect transition="in" filter="fade">
                                      <p:cBhvr>
                                        <p:cTn id="40" dur="1000"/>
                                        <p:tgtEl>
                                          <p:spTgt spid="10"/>
                                        </p:tgtEl>
                                      </p:cBhvr>
                                    </p:animEffect>
                                  </p:childTnLst>
                                </p:cTn>
                              </p:par>
                            </p:childTnLst>
                          </p:cTn>
                        </p:par>
                      </p:childTnLst>
                    </p:cTn>
                  </p:par>
                  <p:par>
                    <p:cTn id="41" fill="hold">
                      <p:stCondLst>
                        <p:cond delay="indefinite"/>
                      </p:stCondLst>
                      <p:childTnLst>
                        <p:par>
                          <p:cTn id="42" fill="hold">
                            <p:stCondLst>
                              <p:cond delay="0"/>
                            </p:stCondLst>
                            <p:childTnLst>
                              <p:par>
                                <p:cTn id="43" presetID="16" presetClass="entr" presetSubtype="21" fill="hold" nodeType="clickEffect">
                                  <p:stCondLst>
                                    <p:cond delay="0"/>
                                  </p:stCondLst>
                                  <p:childTnLst>
                                    <p:set>
                                      <p:cBhvr>
                                        <p:cTn id="44" dur="1" fill="hold">
                                          <p:stCondLst>
                                            <p:cond delay="0"/>
                                          </p:stCondLst>
                                        </p:cTn>
                                        <p:tgtEl>
                                          <p:spTgt spid="23"/>
                                        </p:tgtEl>
                                        <p:attrNameLst>
                                          <p:attrName>style.visibility</p:attrName>
                                        </p:attrNameLst>
                                      </p:cBhvr>
                                      <p:to>
                                        <p:strVal val="visible"/>
                                      </p:to>
                                    </p:set>
                                    <p:animEffect transition="in" filter="barn(inVertical)">
                                      <p:cBhvr>
                                        <p:cTn id="45" dur="500"/>
                                        <p:tgtEl>
                                          <p:spTgt spid="23"/>
                                        </p:tgtEl>
                                      </p:cBhvr>
                                    </p:animEffect>
                                  </p:childTnLst>
                                </p:cTn>
                              </p:par>
                            </p:childTnLst>
                          </p:cTn>
                        </p:par>
                      </p:childTnLst>
                    </p:cTn>
                  </p:par>
                  <p:par>
                    <p:cTn id="46" fill="hold">
                      <p:stCondLst>
                        <p:cond delay="indefinite"/>
                      </p:stCondLst>
                      <p:childTnLst>
                        <p:par>
                          <p:cTn id="47" fill="hold">
                            <p:stCondLst>
                              <p:cond delay="0"/>
                            </p:stCondLst>
                            <p:childTnLst>
                              <p:par>
                                <p:cTn id="48" presetID="16" presetClass="entr" presetSubtype="21" fill="hold" grpId="0" nodeType="clickEffect">
                                  <p:stCondLst>
                                    <p:cond delay="0"/>
                                  </p:stCondLst>
                                  <p:childTnLst>
                                    <p:set>
                                      <p:cBhvr>
                                        <p:cTn id="49" dur="1" fill="hold">
                                          <p:stCondLst>
                                            <p:cond delay="0"/>
                                          </p:stCondLst>
                                        </p:cTn>
                                        <p:tgtEl>
                                          <p:spTgt spid="25"/>
                                        </p:tgtEl>
                                        <p:attrNameLst>
                                          <p:attrName>style.visibility</p:attrName>
                                        </p:attrNameLst>
                                      </p:cBhvr>
                                      <p:to>
                                        <p:strVal val="visible"/>
                                      </p:to>
                                    </p:set>
                                    <p:animEffect transition="in" filter="barn(inVertical)">
                                      <p:cBhvr>
                                        <p:cTn id="50"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 xmlns:a16="http://schemas.microsoft.com/office/drawing/2014/main" id="{F190A0A2-E3C2-407F-8F38-A8A540102E9F}"/>
              </a:ext>
            </a:extLst>
          </p:cNvPr>
          <p:cNvGrpSpPr/>
          <p:nvPr/>
        </p:nvGrpSpPr>
        <p:grpSpPr>
          <a:xfrm>
            <a:off x="351078" y="389290"/>
            <a:ext cx="3207810" cy="646331"/>
            <a:chOff x="249478" y="389290"/>
            <a:chExt cx="3207810" cy="646331"/>
          </a:xfrm>
        </p:grpSpPr>
        <p:pic>
          <p:nvPicPr>
            <p:cNvPr id="3" name="图片 2">
              <a:extLst>
                <a:ext uri="{FF2B5EF4-FFF2-40B4-BE49-F238E27FC236}">
                  <a16:creationId xmlns="" xmlns:a16="http://schemas.microsoft.com/office/drawing/2014/main" id="{78D51700-83B2-478F-95F3-5846E3507C15}"/>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l="9444" t="84880" r="81866" b="2263"/>
            <a:stretch/>
          </p:blipFill>
          <p:spPr>
            <a:xfrm>
              <a:off x="249478" y="389290"/>
              <a:ext cx="873744" cy="646331"/>
            </a:xfrm>
            <a:prstGeom prst="rect">
              <a:avLst/>
            </a:prstGeom>
          </p:spPr>
        </p:pic>
        <p:sp>
          <p:nvSpPr>
            <p:cNvPr id="4" name="文本框 3">
              <a:extLst>
                <a:ext uri="{FF2B5EF4-FFF2-40B4-BE49-F238E27FC236}">
                  <a16:creationId xmlns="" xmlns:a16="http://schemas.microsoft.com/office/drawing/2014/main" id="{59787584-4F86-4198-B0A4-903A80C64396}"/>
                </a:ext>
              </a:extLst>
            </p:cNvPr>
            <p:cNvSpPr txBox="1"/>
            <p:nvPr/>
          </p:nvSpPr>
          <p:spPr>
            <a:xfrm>
              <a:off x="1123222" y="389290"/>
              <a:ext cx="2334066" cy="646331"/>
            </a:xfrm>
            <a:prstGeom prst="rect">
              <a:avLst/>
            </a:prstGeom>
            <a:noFill/>
          </p:spPr>
          <p:txBody>
            <a:bodyPr wrap="square" rtlCol="0">
              <a:spAutoFit/>
            </a:bodyPr>
            <a:lstStyle>
              <a:defPPr>
                <a:defRPr lang="zh-CN"/>
              </a:defPPr>
              <a:lvl1pPr algn="ctr">
                <a:defRPr sz="36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defRPr>
              </a:lvl1pPr>
            </a:lstStyle>
            <a:p>
              <a:pPr algn="dist"/>
              <a:r>
                <a:rPr lang="zh-CN" altLang="en-US">
                  <a:solidFill>
                    <a:schemeClr val="tx1">
                      <a:lumMod val="85000"/>
                      <a:lumOff val="15000"/>
                    </a:schemeClr>
                  </a:solidFill>
                  <a:effectLst/>
                </a:rPr>
                <a:t>部门特色</a:t>
              </a:r>
            </a:p>
          </p:txBody>
        </p:sp>
      </p:grpSp>
      <p:sp>
        <p:nvSpPr>
          <p:cNvPr id="5" name="任意多边形 6">
            <a:extLst>
              <a:ext uri="{FF2B5EF4-FFF2-40B4-BE49-F238E27FC236}">
                <a16:creationId xmlns="" xmlns:a16="http://schemas.microsoft.com/office/drawing/2014/main" id="{17C6CACC-02E4-4404-8E53-DD0D77E53BD9}"/>
              </a:ext>
            </a:extLst>
          </p:cNvPr>
          <p:cNvSpPr/>
          <p:nvPr/>
        </p:nvSpPr>
        <p:spPr>
          <a:xfrm>
            <a:off x="1407162" y="1836291"/>
            <a:ext cx="2148838" cy="861208"/>
          </a:xfrm>
          <a:custGeom>
            <a:avLst/>
            <a:gdLst>
              <a:gd name="connsiteX0" fmla="*/ 0 w 1326527"/>
              <a:gd name="connsiteY0" fmla="*/ 0 h 530610"/>
              <a:gd name="connsiteX1" fmla="*/ 1061222 w 1326527"/>
              <a:gd name="connsiteY1" fmla="*/ 0 h 530610"/>
              <a:gd name="connsiteX2" fmla="*/ 1326527 w 1326527"/>
              <a:gd name="connsiteY2" fmla="*/ 265305 h 530610"/>
              <a:gd name="connsiteX3" fmla="*/ 1061222 w 1326527"/>
              <a:gd name="connsiteY3" fmla="*/ 530610 h 530610"/>
              <a:gd name="connsiteX4" fmla="*/ 0 w 1326527"/>
              <a:gd name="connsiteY4" fmla="*/ 530610 h 530610"/>
              <a:gd name="connsiteX5" fmla="*/ 265305 w 1326527"/>
              <a:gd name="connsiteY5" fmla="*/ 265305 h 530610"/>
              <a:gd name="connsiteX6" fmla="*/ 0 w 1326527"/>
              <a:gd name="connsiteY6" fmla="*/ 0 h 530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26527" h="530610">
                <a:moveTo>
                  <a:pt x="0" y="0"/>
                </a:moveTo>
                <a:lnTo>
                  <a:pt x="1061222" y="0"/>
                </a:lnTo>
                <a:lnTo>
                  <a:pt x="1326527" y="265305"/>
                </a:lnTo>
                <a:lnTo>
                  <a:pt x="1061222" y="530610"/>
                </a:lnTo>
                <a:lnTo>
                  <a:pt x="0" y="530610"/>
                </a:lnTo>
                <a:lnTo>
                  <a:pt x="265305" y="265305"/>
                </a:lnTo>
                <a:lnTo>
                  <a:pt x="0" y="0"/>
                </a:lnTo>
                <a:close/>
              </a:path>
            </a:pathLst>
          </a:custGeom>
          <a:solidFill>
            <a:srgbClr val="FF7B9E"/>
          </a:solidFill>
          <a:ln w="38100">
            <a:solidFill>
              <a:schemeClr val="tx1"/>
            </a:solidFill>
          </a:ln>
          <a:effectLst/>
        </p:spPr>
        <p:txBody>
          <a:bodyPr vert="horz" wrap="square" lIns="91440" tIns="45720" rIns="91440" bIns="45720" numCol="1" anchor="t" anchorCtr="0" compatLnSpc="1">
            <a:prstTxWarp prst="textNoShape">
              <a:avLst/>
            </a:prstTxWarp>
          </a:bodyPr>
          <a:lstStyle/>
          <a:p>
            <a:endParaRPr lang="en-US" sz="2400" dirty="0">
              <a:solidFill>
                <a:schemeClr val="tx1"/>
              </a:solidFill>
              <a:cs typeface="+mn-ea"/>
            </a:endParaRPr>
          </a:p>
        </p:txBody>
      </p:sp>
      <p:sp>
        <p:nvSpPr>
          <p:cNvPr id="6" name="1">
            <a:extLst>
              <a:ext uri="{FF2B5EF4-FFF2-40B4-BE49-F238E27FC236}">
                <a16:creationId xmlns="" xmlns:a16="http://schemas.microsoft.com/office/drawing/2014/main" id="{B75EAF7B-9858-4AEA-A804-E8D8437CAFD8}"/>
              </a:ext>
            </a:extLst>
          </p:cNvPr>
          <p:cNvSpPr txBox="1">
            <a:spLocks noChangeArrowheads="1"/>
          </p:cNvSpPr>
          <p:nvPr/>
        </p:nvSpPr>
        <p:spPr bwMode="auto">
          <a:xfrm>
            <a:off x="4144754" y="1880586"/>
            <a:ext cx="139970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spcBef>
                <a:spcPct val="20000"/>
              </a:spcBef>
            </a:pPr>
            <a:r>
              <a:rPr lang="zh-CN" altLang="en-US" sz="2000" b="1">
                <a:latin typeface="微软雅黑" panose="020B0503020204020204" pitchFamily="34" charset="-122"/>
                <a:cs typeface="+mn-ea"/>
                <a:sym typeface="+mn-lt"/>
              </a:rPr>
              <a:t>输入标题</a:t>
            </a:r>
            <a:endParaRPr lang="en-US" altLang="zh-CN" sz="2000" b="1" dirty="0">
              <a:latin typeface="微软雅黑" panose="020B0503020204020204" pitchFamily="34" charset="-122"/>
              <a:cs typeface="+mn-ea"/>
              <a:sym typeface="+mn-lt"/>
            </a:endParaRPr>
          </a:p>
        </p:txBody>
      </p:sp>
      <p:sp>
        <p:nvSpPr>
          <p:cNvPr id="7" name="1">
            <a:extLst>
              <a:ext uri="{FF2B5EF4-FFF2-40B4-BE49-F238E27FC236}">
                <a16:creationId xmlns="" xmlns:a16="http://schemas.microsoft.com/office/drawing/2014/main" id="{ADA5DF7B-1DD2-4A58-B833-A722E3F1B7C2}"/>
              </a:ext>
            </a:extLst>
          </p:cNvPr>
          <p:cNvSpPr txBox="1">
            <a:spLocks noChangeArrowheads="1"/>
          </p:cNvSpPr>
          <p:nvPr/>
        </p:nvSpPr>
        <p:spPr bwMode="auto">
          <a:xfrm>
            <a:off x="4144754" y="2156040"/>
            <a:ext cx="6751848" cy="608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nSpc>
                <a:spcPct val="150000"/>
              </a:lnSpc>
            </a:pPr>
            <a:r>
              <a:rPr lang="zh-CN" altLang="en-US" sz="1400" dirty="0">
                <a:latin typeface="微软雅黑" panose="020B0503020204020204" pitchFamily="34" charset="-122"/>
                <a:cs typeface="+mn-ea"/>
                <a:sym typeface="+mn-lt"/>
              </a:rPr>
              <a:t>您的内容打在这里，或者通过复制您的文本后，在此框中选择粘贴，并选择只保留文字。您的内容打在这里，或者通过复制您的文本后，在此框中</a:t>
            </a:r>
            <a:r>
              <a:rPr lang="zh-CN" altLang="en-US" sz="1400">
                <a:latin typeface="微软雅黑" panose="020B0503020204020204" pitchFamily="34" charset="-122"/>
                <a:cs typeface="+mn-ea"/>
                <a:sym typeface="+mn-lt"/>
              </a:rPr>
              <a:t>选择粘贴</a:t>
            </a:r>
            <a:endParaRPr lang="zh-CN" altLang="en-US" sz="1400" dirty="0">
              <a:latin typeface="微软雅黑" panose="020B0503020204020204" pitchFamily="34" charset="-122"/>
              <a:cs typeface="+mn-ea"/>
              <a:sym typeface="+mn-lt"/>
            </a:endParaRPr>
          </a:p>
        </p:txBody>
      </p:sp>
      <p:sp>
        <p:nvSpPr>
          <p:cNvPr id="8" name="任意多边形 9">
            <a:extLst>
              <a:ext uri="{FF2B5EF4-FFF2-40B4-BE49-F238E27FC236}">
                <a16:creationId xmlns="" xmlns:a16="http://schemas.microsoft.com/office/drawing/2014/main" id="{3A6333CF-296E-45B7-AD3E-64B477331054}"/>
              </a:ext>
            </a:extLst>
          </p:cNvPr>
          <p:cNvSpPr/>
          <p:nvPr/>
        </p:nvSpPr>
        <p:spPr>
          <a:xfrm>
            <a:off x="1407162" y="3317958"/>
            <a:ext cx="2148838" cy="861208"/>
          </a:xfrm>
          <a:custGeom>
            <a:avLst/>
            <a:gdLst>
              <a:gd name="connsiteX0" fmla="*/ 0 w 1326527"/>
              <a:gd name="connsiteY0" fmla="*/ 0 h 530610"/>
              <a:gd name="connsiteX1" fmla="*/ 1061222 w 1326527"/>
              <a:gd name="connsiteY1" fmla="*/ 0 h 530610"/>
              <a:gd name="connsiteX2" fmla="*/ 1326527 w 1326527"/>
              <a:gd name="connsiteY2" fmla="*/ 265305 h 530610"/>
              <a:gd name="connsiteX3" fmla="*/ 1061222 w 1326527"/>
              <a:gd name="connsiteY3" fmla="*/ 530610 h 530610"/>
              <a:gd name="connsiteX4" fmla="*/ 0 w 1326527"/>
              <a:gd name="connsiteY4" fmla="*/ 530610 h 530610"/>
              <a:gd name="connsiteX5" fmla="*/ 265305 w 1326527"/>
              <a:gd name="connsiteY5" fmla="*/ 265305 h 530610"/>
              <a:gd name="connsiteX6" fmla="*/ 0 w 1326527"/>
              <a:gd name="connsiteY6" fmla="*/ 0 h 530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26527" h="530610">
                <a:moveTo>
                  <a:pt x="0" y="0"/>
                </a:moveTo>
                <a:lnTo>
                  <a:pt x="1061222" y="0"/>
                </a:lnTo>
                <a:lnTo>
                  <a:pt x="1326527" y="265305"/>
                </a:lnTo>
                <a:lnTo>
                  <a:pt x="1061222" y="530610"/>
                </a:lnTo>
                <a:lnTo>
                  <a:pt x="0" y="530610"/>
                </a:lnTo>
                <a:lnTo>
                  <a:pt x="265305" y="265305"/>
                </a:lnTo>
                <a:lnTo>
                  <a:pt x="0" y="0"/>
                </a:lnTo>
                <a:close/>
              </a:path>
            </a:pathLst>
          </a:custGeom>
          <a:solidFill>
            <a:srgbClr val="8CC2FE"/>
          </a:solidFill>
          <a:ln w="38100">
            <a:solidFill>
              <a:schemeClr val="tx1"/>
            </a:solidFill>
          </a:ln>
          <a:effectLst/>
        </p:spPr>
        <p:txBody>
          <a:bodyPr vert="horz" wrap="square" lIns="91440" tIns="45720" rIns="91440" bIns="45720" numCol="1" anchor="t" anchorCtr="0" compatLnSpc="1">
            <a:prstTxWarp prst="textNoShape">
              <a:avLst/>
            </a:prstTxWarp>
          </a:bodyPr>
          <a:lstStyle/>
          <a:p>
            <a:endParaRPr lang="en-US" sz="2400" dirty="0">
              <a:solidFill>
                <a:schemeClr val="tx1"/>
              </a:solidFill>
              <a:cs typeface="+mn-ea"/>
            </a:endParaRPr>
          </a:p>
        </p:txBody>
      </p:sp>
      <p:sp>
        <p:nvSpPr>
          <p:cNvPr id="9" name="1">
            <a:extLst>
              <a:ext uri="{FF2B5EF4-FFF2-40B4-BE49-F238E27FC236}">
                <a16:creationId xmlns="" xmlns:a16="http://schemas.microsoft.com/office/drawing/2014/main" id="{5A6F1179-6D24-4B2B-8836-A00C2CEF1D9A}"/>
              </a:ext>
            </a:extLst>
          </p:cNvPr>
          <p:cNvSpPr txBox="1">
            <a:spLocks noChangeArrowheads="1"/>
          </p:cNvSpPr>
          <p:nvPr/>
        </p:nvSpPr>
        <p:spPr bwMode="auto">
          <a:xfrm>
            <a:off x="4144754" y="3362253"/>
            <a:ext cx="139970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spcBef>
                <a:spcPct val="20000"/>
              </a:spcBef>
            </a:pPr>
            <a:r>
              <a:rPr lang="zh-CN" altLang="en-US" sz="2000" b="1">
                <a:latin typeface="微软雅黑" panose="020B0503020204020204" pitchFamily="34" charset="-122"/>
                <a:cs typeface="+mn-ea"/>
                <a:sym typeface="+mn-lt"/>
              </a:rPr>
              <a:t>输入标题</a:t>
            </a:r>
            <a:endParaRPr lang="en-US" altLang="zh-CN" sz="2000" b="1" dirty="0">
              <a:latin typeface="微软雅黑" panose="020B0503020204020204" pitchFamily="34" charset="-122"/>
              <a:cs typeface="+mn-ea"/>
              <a:sym typeface="+mn-lt"/>
            </a:endParaRPr>
          </a:p>
        </p:txBody>
      </p:sp>
      <p:sp>
        <p:nvSpPr>
          <p:cNvPr id="10" name="1">
            <a:extLst>
              <a:ext uri="{FF2B5EF4-FFF2-40B4-BE49-F238E27FC236}">
                <a16:creationId xmlns="" xmlns:a16="http://schemas.microsoft.com/office/drawing/2014/main" id="{F95F910D-E075-485B-B110-8F63FE73D44C}"/>
              </a:ext>
            </a:extLst>
          </p:cNvPr>
          <p:cNvSpPr txBox="1">
            <a:spLocks noChangeArrowheads="1"/>
          </p:cNvSpPr>
          <p:nvPr/>
        </p:nvSpPr>
        <p:spPr bwMode="auto">
          <a:xfrm>
            <a:off x="4144754" y="3637707"/>
            <a:ext cx="6751848" cy="608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nSpc>
                <a:spcPct val="150000"/>
              </a:lnSpc>
            </a:pPr>
            <a:r>
              <a:rPr lang="zh-CN" altLang="en-US" sz="1400" dirty="0">
                <a:latin typeface="微软雅黑" panose="020B0503020204020204" pitchFamily="34" charset="-122"/>
                <a:cs typeface="+mn-ea"/>
                <a:sym typeface="+mn-lt"/>
              </a:rPr>
              <a:t>您的内容打在这里，或者通过复制您的文本后，在此框中选择粘贴，并选择只保留文字。您的内容打在这里，或者通过复制您的文本后，在此框中</a:t>
            </a:r>
            <a:r>
              <a:rPr lang="zh-CN" altLang="en-US" sz="1400">
                <a:latin typeface="微软雅黑" panose="020B0503020204020204" pitchFamily="34" charset="-122"/>
                <a:cs typeface="+mn-ea"/>
                <a:sym typeface="+mn-lt"/>
              </a:rPr>
              <a:t>选择粘贴</a:t>
            </a:r>
            <a:endParaRPr lang="zh-CN" altLang="en-US" sz="1400" dirty="0">
              <a:latin typeface="微软雅黑" panose="020B0503020204020204" pitchFamily="34" charset="-122"/>
              <a:cs typeface="+mn-ea"/>
              <a:sym typeface="+mn-lt"/>
            </a:endParaRPr>
          </a:p>
        </p:txBody>
      </p:sp>
      <p:sp>
        <p:nvSpPr>
          <p:cNvPr id="11" name="任意多边形 12">
            <a:extLst>
              <a:ext uri="{FF2B5EF4-FFF2-40B4-BE49-F238E27FC236}">
                <a16:creationId xmlns="" xmlns:a16="http://schemas.microsoft.com/office/drawing/2014/main" id="{2DA38706-3FB9-4562-A5D7-2C823A05289F}"/>
              </a:ext>
            </a:extLst>
          </p:cNvPr>
          <p:cNvSpPr/>
          <p:nvPr/>
        </p:nvSpPr>
        <p:spPr>
          <a:xfrm>
            <a:off x="1407162" y="4824243"/>
            <a:ext cx="2148838" cy="861208"/>
          </a:xfrm>
          <a:custGeom>
            <a:avLst/>
            <a:gdLst>
              <a:gd name="connsiteX0" fmla="*/ 0 w 1326527"/>
              <a:gd name="connsiteY0" fmla="*/ 0 h 530610"/>
              <a:gd name="connsiteX1" fmla="*/ 1061222 w 1326527"/>
              <a:gd name="connsiteY1" fmla="*/ 0 h 530610"/>
              <a:gd name="connsiteX2" fmla="*/ 1326527 w 1326527"/>
              <a:gd name="connsiteY2" fmla="*/ 265305 h 530610"/>
              <a:gd name="connsiteX3" fmla="*/ 1061222 w 1326527"/>
              <a:gd name="connsiteY3" fmla="*/ 530610 h 530610"/>
              <a:gd name="connsiteX4" fmla="*/ 0 w 1326527"/>
              <a:gd name="connsiteY4" fmla="*/ 530610 h 530610"/>
              <a:gd name="connsiteX5" fmla="*/ 265305 w 1326527"/>
              <a:gd name="connsiteY5" fmla="*/ 265305 h 530610"/>
              <a:gd name="connsiteX6" fmla="*/ 0 w 1326527"/>
              <a:gd name="connsiteY6" fmla="*/ 0 h 530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26527" h="530610">
                <a:moveTo>
                  <a:pt x="0" y="0"/>
                </a:moveTo>
                <a:lnTo>
                  <a:pt x="1061222" y="0"/>
                </a:lnTo>
                <a:lnTo>
                  <a:pt x="1326527" y="265305"/>
                </a:lnTo>
                <a:lnTo>
                  <a:pt x="1061222" y="530610"/>
                </a:lnTo>
                <a:lnTo>
                  <a:pt x="0" y="530610"/>
                </a:lnTo>
                <a:lnTo>
                  <a:pt x="265305" y="265305"/>
                </a:lnTo>
                <a:lnTo>
                  <a:pt x="0" y="0"/>
                </a:lnTo>
                <a:close/>
              </a:path>
            </a:pathLst>
          </a:custGeom>
          <a:solidFill>
            <a:srgbClr val="FEBE05"/>
          </a:solidFill>
          <a:ln w="38100">
            <a:solidFill>
              <a:schemeClr val="tx1"/>
            </a:solidFill>
          </a:ln>
          <a:effectLst/>
        </p:spPr>
        <p:txBody>
          <a:bodyPr vert="horz" wrap="square" lIns="91440" tIns="45720" rIns="91440" bIns="45720" numCol="1" anchor="t" anchorCtr="0" compatLnSpc="1">
            <a:prstTxWarp prst="textNoShape">
              <a:avLst/>
            </a:prstTxWarp>
          </a:bodyPr>
          <a:lstStyle/>
          <a:p>
            <a:endParaRPr lang="en-US" sz="2400" dirty="0">
              <a:solidFill>
                <a:schemeClr val="tx1"/>
              </a:solidFill>
              <a:cs typeface="+mn-ea"/>
            </a:endParaRPr>
          </a:p>
        </p:txBody>
      </p:sp>
      <p:sp>
        <p:nvSpPr>
          <p:cNvPr id="12" name="1">
            <a:extLst>
              <a:ext uri="{FF2B5EF4-FFF2-40B4-BE49-F238E27FC236}">
                <a16:creationId xmlns="" xmlns:a16="http://schemas.microsoft.com/office/drawing/2014/main" id="{198CB974-DCAC-4BE7-86A1-A18B12F45D7A}"/>
              </a:ext>
            </a:extLst>
          </p:cNvPr>
          <p:cNvSpPr txBox="1">
            <a:spLocks noChangeArrowheads="1"/>
          </p:cNvSpPr>
          <p:nvPr/>
        </p:nvSpPr>
        <p:spPr bwMode="auto">
          <a:xfrm>
            <a:off x="4144754" y="4868538"/>
            <a:ext cx="139970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spcBef>
                <a:spcPct val="20000"/>
              </a:spcBef>
            </a:pPr>
            <a:r>
              <a:rPr lang="zh-CN" altLang="en-US" sz="2000" b="1">
                <a:latin typeface="微软雅黑" panose="020B0503020204020204" pitchFamily="34" charset="-122"/>
                <a:cs typeface="+mn-ea"/>
                <a:sym typeface="+mn-lt"/>
              </a:rPr>
              <a:t>输入标题</a:t>
            </a:r>
            <a:endParaRPr lang="en-US" altLang="zh-CN" sz="2000" b="1" dirty="0">
              <a:latin typeface="微软雅黑" panose="020B0503020204020204" pitchFamily="34" charset="-122"/>
              <a:cs typeface="+mn-ea"/>
              <a:sym typeface="+mn-lt"/>
            </a:endParaRPr>
          </a:p>
        </p:txBody>
      </p:sp>
      <p:sp>
        <p:nvSpPr>
          <p:cNvPr id="13" name="1">
            <a:extLst>
              <a:ext uri="{FF2B5EF4-FFF2-40B4-BE49-F238E27FC236}">
                <a16:creationId xmlns="" xmlns:a16="http://schemas.microsoft.com/office/drawing/2014/main" id="{982531D3-0C7D-4A5D-BCFC-684FADD4D21D}"/>
              </a:ext>
            </a:extLst>
          </p:cNvPr>
          <p:cNvSpPr txBox="1">
            <a:spLocks noChangeArrowheads="1"/>
          </p:cNvSpPr>
          <p:nvPr/>
        </p:nvSpPr>
        <p:spPr bwMode="auto">
          <a:xfrm>
            <a:off x="4144754" y="5143992"/>
            <a:ext cx="6751848" cy="608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nSpc>
                <a:spcPct val="150000"/>
              </a:lnSpc>
            </a:pPr>
            <a:r>
              <a:rPr lang="zh-CN" altLang="en-US" sz="1400" dirty="0">
                <a:latin typeface="微软雅黑" panose="020B0503020204020204" pitchFamily="34" charset="-122"/>
                <a:cs typeface="+mn-ea"/>
                <a:sym typeface="+mn-lt"/>
              </a:rPr>
              <a:t>您的内容打在这里，或者通过复制您的文本后，在此框中选择粘贴，并选择只保留文字。您的内容打在这里，或者通过复制您的文本后，在此框中</a:t>
            </a:r>
            <a:r>
              <a:rPr lang="zh-CN" altLang="en-US" sz="1400">
                <a:latin typeface="微软雅黑" panose="020B0503020204020204" pitchFamily="34" charset="-122"/>
                <a:cs typeface="+mn-ea"/>
                <a:sym typeface="+mn-lt"/>
              </a:rPr>
              <a:t>选择粘贴</a:t>
            </a:r>
            <a:endParaRPr lang="zh-CN" altLang="en-US" sz="1400" dirty="0">
              <a:latin typeface="微软雅黑" panose="020B0503020204020204" pitchFamily="34" charset="-122"/>
              <a:cs typeface="+mn-ea"/>
              <a:sym typeface="+mn-lt"/>
            </a:endParaRPr>
          </a:p>
        </p:txBody>
      </p:sp>
      <p:grpSp>
        <p:nvGrpSpPr>
          <p:cNvPr id="14" name="Group 58">
            <a:extLst>
              <a:ext uri="{FF2B5EF4-FFF2-40B4-BE49-F238E27FC236}">
                <a16:creationId xmlns="" xmlns:a16="http://schemas.microsoft.com/office/drawing/2014/main" id="{D2A33ADD-C0A9-4AB9-9370-9B28BC2E7A0A}"/>
              </a:ext>
            </a:extLst>
          </p:cNvPr>
          <p:cNvGrpSpPr/>
          <p:nvPr/>
        </p:nvGrpSpPr>
        <p:grpSpPr>
          <a:xfrm>
            <a:off x="2268471" y="4979746"/>
            <a:ext cx="382871" cy="563159"/>
            <a:chOff x="9209088" y="5059363"/>
            <a:chExt cx="300038" cy="441324"/>
          </a:xfrm>
          <a:solidFill>
            <a:schemeClr val="bg1"/>
          </a:solidFill>
        </p:grpSpPr>
        <p:sp>
          <p:nvSpPr>
            <p:cNvPr id="15" name="Freeform 412">
              <a:extLst>
                <a:ext uri="{FF2B5EF4-FFF2-40B4-BE49-F238E27FC236}">
                  <a16:creationId xmlns="" xmlns:a16="http://schemas.microsoft.com/office/drawing/2014/main" id="{24728DE9-1EF9-4A5F-AD42-974432D41720}"/>
                </a:ext>
              </a:extLst>
            </p:cNvPr>
            <p:cNvSpPr>
              <a:spLocks/>
            </p:cNvSpPr>
            <p:nvPr/>
          </p:nvSpPr>
          <p:spPr bwMode="auto">
            <a:xfrm>
              <a:off x="9313863" y="5059363"/>
              <a:ext cx="90488" cy="90487"/>
            </a:xfrm>
            <a:custGeom>
              <a:avLst/>
              <a:gdLst>
                <a:gd name="T0" fmla="*/ 343 w 686"/>
                <a:gd name="T1" fmla="*/ 0 h 686"/>
                <a:gd name="T2" fmla="*/ 390 w 686"/>
                <a:gd name="T3" fmla="*/ 3 h 686"/>
                <a:gd name="T4" fmla="*/ 435 w 686"/>
                <a:gd name="T5" fmla="*/ 12 h 686"/>
                <a:gd name="T6" fmla="*/ 477 w 686"/>
                <a:gd name="T7" fmla="*/ 27 h 686"/>
                <a:gd name="T8" fmla="*/ 517 w 686"/>
                <a:gd name="T9" fmla="*/ 46 h 686"/>
                <a:gd name="T10" fmla="*/ 553 w 686"/>
                <a:gd name="T11" fmla="*/ 71 h 686"/>
                <a:gd name="T12" fmla="*/ 586 w 686"/>
                <a:gd name="T13" fmla="*/ 100 h 686"/>
                <a:gd name="T14" fmla="*/ 615 w 686"/>
                <a:gd name="T15" fmla="*/ 133 h 686"/>
                <a:gd name="T16" fmla="*/ 640 w 686"/>
                <a:gd name="T17" fmla="*/ 169 h 686"/>
                <a:gd name="T18" fmla="*/ 659 w 686"/>
                <a:gd name="T19" fmla="*/ 209 h 686"/>
                <a:gd name="T20" fmla="*/ 674 w 686"/>
                <a:gd name="T21" fmla="*/ 251 h 686"/>
                <a:gd name="T22" fmla="*/ 683 w 686"/>
                <a:gd name="T23" fmla="*/ 296 h 686"/>
                <a:gd name="T24" fmla="*/ 686 w 686"/>
                <a:gd name="T25" fmla="*/ 342 h 686"/>
                <a:gd name="T26" fmla="*/ 683 w 686"/>
                <a:gd name="T27" fmla="*/ 389 h 686"/>
                <a:gd name="T28" fmla="*/ 674 w 686"/>
                <a:gd name="T29" fmla="*/ 434 h 686"/>
                <a:gd name="T30" fmla="*/ 659 w 686"/>
                <a:gd name="T31" fmla="*/ 476 h 686"/>
                <a:gd name="T32" fmla="*/ 640 w 686"/>
                <a:gd name="T33" fmla="*/ 516 h 686"/>
                <a:gd name="T34" fmla="*/ 615 w 686"/>
                <a:gd name="T35" fmla="*/ 552 h 686"/>
                <a:gd name="T36" fmla="*/ 586 w 686"/>
                <a:gd name="T37" fmla="*/ 585 h 686"/>
                <a:gd name="T38" fmla="*/ 553 w 686"/>
                <a:gd name="T39" fmla="*/ 614 h 686"/>
                <a:gd name="T40" fmla="*/ 517 w 686"/>
                <a:gd name="T41" fmla="*/ 639 h 686"/>
                <a:gd name="T42" fmla="*/ 477 w 686"/>
                <a:gd name="T43" fmla="*/ 659 h 686"/>
                <a:gd name="T44" fmla="*/ 435 w 686"/>
                <a:gd name="T45" fmla="*/ 674 h 686"/>
                <a:gd name="T46" fmla="*/ 390 w 686"/>
                <a:gd name="T47" fmla="*/ 682 h 686"/>
                <a:gd name="T48" fmla="*/ 343 w 686"/>
                <a:gd name="T49" fmla="*/ 686 h 686"/>
                <a:gd name="T50" fmla="*/ 296 w 686"/>
                <a:gd name="T51" fmla="*/ 682 h 686"/>
                <a:gd name="T52" fmla="*/ 252 w 686"/>
                <a:gd name="T53" fmla="*/ 674 h 686"/>
                <a:gd name="T54" fmla="*/ 210 w 686"/>
                <a:gd name="T55" fmla="*/ 659 h 686"/>
                <a:gd name="T56" fmla="*/ 170 w 686"/>
                <a:gd name="T57" fmla="*/ 639 h 686"/>
                <a:gd name="T58" fmla="*/ 134 w 686"/>
                <a:gd name="T59" fmla="*/ 614 h 686"/>
                <a:gd name="T60" fmla="*/ 101 w 686"/>
                <a:gd name="T61" fmla="*/ 585 h 686"/>
                <a:gd name="T62" fmla="*/ 72 w 686"/>
                <a:gd name="T63" fmla="*/ 552 h 686"/>
                <a:gd name="T64" fmla="*/ 48 w 686"/>
                <a:gd name="T65" fmla="*/ 516 h 686"/>
                <a:gd name="T66" fmla="*/ 27 w 686"/>
                <a:gd name="T67" fmla="*/ 476 h 686"/>
                <a:gd name="T68" fmla="*/ 13 w 686"/>
                <a:gd name="T69" fmla="*/ 434 h 686"/>
                <a:gd name="T70" fmla="*/ 4 w 686"/>
                <a:gd name="T71" fmla="*/ 389 h 686"/>
                <a:gd name="T72" fmla="*/ 0 w 686"/>
                <a:gd name="T73" fmla="*/ 342 h 686"/>
                <a:gd name="T74" fmla="*/ 4 w 686"/>
                <a:gd name="T75" fmla="*/ 296 h 686"/>
                <a:gd name="T76" fmla="*/ 13 w 686"/>
                <a:gd name="T77" fmla="*/ 251 h 686"/>
                <a:gd name="T78" fmla="*/ 27 w 686"/>
                <a:gd name="T79" fmla="*/ 209 h 686"/>
                <a:gd name="T80" fmla="*/ 48 w 686"/>
                <a:gd name="T81" fmla="*/ 169 h 686"/>
                <a:gd name="T82" fmla="*/ 72 w 686"/>
                <a:gd name="T83" fmla="*/ 133 h 686"/>
                <a:gd name="T84" fmla="*/ 101 w 686"/>
                <a:gd name="T85" fmla="*/ 100 h 686"/>
                <a:gd name="T86" fmla="*/ 134 w 686"/>
                <a:gd name="T87" fmla="*/ 71 h 686"/>
                <a:gd name="T88" fmla="*/ 170 w 686"/>
                <a:gd name="T89" fmla="*/ 46 h 686"/>
                <a:gd name="T90" fmla="*/ 210 w 686"/>
                <a:gd name="T91" fmla="*/ 27 h 686"/>
                <a:gd name="T92" fmla="*/ 252 w 686"/>
                <a:gd name="T93" fmla="*/ 12 h 686"/>
                <a:gd name="T94" fmla="*/ 296 w 686"/>
                <a:gd name="T95" fmla="*/ 3 h 686"/>
                <a:gd name="T96" fmla="*/ 343 w 686"/>
                <a:gd name="T97" fmla="*/ 0 h 6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86" h="686">
                  <a:moveTo>
                    <a:pt x="343" y="0"/>
                  </a:moveTo>
                  <a:lnTo>
                    <a:pt x="390" y="3"/>
                  </a:lnTo>
                  <a:lnTo>
                    <a:pt x="435" y="12"/>
                  </a:lnTo>
                  <a:lnTo>
                    <a:pt x="477" y="27"/>
                  </a:lnTo>
                  <a:lnTo>
                    <a:pt x="517" y="46"/>
                  </a:lnTo>
                  <a:lnTo>
                    <a:pt x="553" y="71"/>
                  </a:lnTo>
                  <a:lnTo>
                    <a:pt x="586" y="100"/>
                  </a:lnTo>
                  <a:lnTo>
                    <a:pt x="615" y="133"/>
                  </a:lnTo>
                  <a:lnTo>
                    <a:pt x="640" y="169"/>
                  </a:lnTo>
                  <a:lnTo>
                    <a:pt x="659" y="209"/>
                  </a:lnTo>
                  <a:lnTo>
                    <a:pt x="674" y="251"/>
                  </a:lnTo>
                  <a:lnTo>
                    <a:pt x="683" y="296"/>
                  </a:lnTo>
                  <a:lnTo>
                    <a:pt x="686" y="342"/>
                  </a:lnTo>
                  <a:lnTo>
                    <a:pt x="683" y="389"/>
                  </a:lnTo>
                  <a:lnTo>
                    <a:pt x="674" y="434"/>
                  </a:lnTo>
                  <a:lnTo>
                    <a:pt x="659" y="476"/>
                  </a:lnTo>
                  <a:lnTo>
                    <a:pt x="640" y="516"/>
                  </a:lnTo>
                  <a:lnTo>
                    <a:pt x="615" y="552"/>
                  </a:lnTo>
                  <a:lnTo>
                    <a:pt x="586" y="585"/>
                  </a:lnTo>
                  <a:lnTo>
                    <a:pt x="553" y="614"/>
                  </a:lnTo>
                  <a:lnTo>
                    <a:pt x="517" y="639"/>
                  </a:lnTo>
                  <a:lnTo>
                    <a:pt x="477" y="659"/>
                  </a:lnTo>
                  <a:lnTo>
                    <a:pt x="435" y="674"/>
                  </a:lnTo>
                  <a:lnTo>
                    <a:pt x="390" y="682"/>
                  </a:lnTo>
                  <a:lnTo>
                    <a:pt x="343" y="686"/>
                  </a:lnTo>
                  <a:lnTo>
                    <a:pt x="296" y="682"/>
                  </a:lnTo>
                  <a:lnTo>
                    <a:pt x="252" y="674"/>
                  </a:lnTo>
                  <a:lnTo>
                    <a:pt x="210" y="659"/>
                  </a:lnTo>
                  <a:lnTo>
                    <a:pt x="170" y="639"/>
                  </a:lnTo>
                  <a:lnTo>
                    <a:pt x="134" y="614"/>
                  </a:lnTo>
                  <a:lnTo>
                    <a:pt x="101" y="585"/>
                  </a:lnTo>
                  <a:lnTo>
                    <a:pt x="72" y="552"/>
                  </a:lnTo>
                  <a:lnTo>
                    <a:pt x="48" y="516"/>
                  </a:lnTo>
                  <a:lnTo>
                    <a:pt x="27" y="476"/>
                  </a:lnTo>
                  <a:lnTo>
                    <a:pt x="13" y="434"/>
                  </a:lnTo>
                  <a:lnTo>
                    <a:pt x="4" y="389"/>
                  </a:lnTo>
                  <a:lnTo>
                    <a:pt x="0" y="342"/>
                  </a:lnTo>
                  <a:lnTo>
                    <a:pt x="4" y="296"/>
                  </a:lnTo>
                  <a:lnTo>
                    <a:pt x="13" y="251"/>
                  </a:lnTo>
                  <a:lnTo>
                    <a:pt x="27" y="209"/>
                  </a:lnTo>
                  <a:lnTo>
                    <a:pt x="48" y="169"/>
                  </a:lnTo>
                  <a:lnTo>
                    <a:pt x="72" y="133"/>
                  </a:lnTo>
                  <a:lnTo>
                    <a:pt x="101" y="100"/>
                  </a:lnTo>
                  <a:lnTo>
                    <a:pt x="134" y="71"/>
                  </a:lnTo>
                  <a:lnTo>
                    <a:pt x="170" y="46"/>
                  </a:lnTo>
                  <a:lnTo>
                    <a:pt x="210" y="27"/>
                  </a:lnTo>
                  <a:lnTo>
                    <a:pt x="252" y="12"/>
                  </a:lnTo>
                  <a:lnTo>
                    <a:pt x="296" y="3"/>
                  </a:lnTo>
                  <a:lnTo>
                    <a:pt x="34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sp>
          <p:nvSpPr>
            <p:cNvPr id="16" name="Freeform 413">
              <a:extLst>
                <a:ext uri="{FF2B5EF4-FFF2-40B4-BE49-F238E27FC236}">
                  <a16:creationId xmlns="" xmlns:a16="http://schemas.microsoft.com/office/drawing/2014/main" id="{177F3EF2-04BA-45D0-B0A6-3A2D9B70EBF8}"/>
                </a:ext>
              </a:extLst>
            </p:cNvPr>
            <p:cNvSpPr>
              <a:spLocks/>
            </p:cNvSpPr>
            <p:nvPr/>
          </p:nvSpPr>
          <p:spPr bwMode="auto">
            <a:xfrm>
              <a:off x="9288463" y="5156200"/>
              <a:ext cx="141288" cy="344487"/>
            </a:xfrm>
            <a:custGeom>
              <a:avLst/>
              <a:gdLst>
                <a:gd name="T0" fmla="*/ 925 w 1073"/>
                <a:gd name="T1" fmla="*/ 1 h 2605"/>
                <a:gd name="T2" fmla="*/ 982 w 1073"/>
                <a:gd name="T3" fmla="*/ 12 h 2605"/>
                <a:gd name="T4" fmla="*/ 1029 w 1073"/>
                <a:gd name="T5" fmla="*/ 45 h 2605"/>
                <a:gd name="T6" fmla="*/ 1061 w 1073"/>
                <a:gd name="T7" fmla="*/ 91 h 2605"/>
                <a:gd name="T8" fmla="*/ 1073 w 1073"/>
                <a:gd name="T9" fmla="*/ 149 h 2605"/>
                <a:gd name="T10" fmla="*/ 1069 w 1073"/>
                <a:gd name="T11" fmla="*/ 1419 h 2605"/>
                <a:gd name="T12" fmla="*/ 1048 w 1073"/>
                <a:gd name="T13" fmla="*/ 1472 h 2605"/>
                <a:gd name="T14" fmla="*/ 1007 w 1073"/>
                <a:gd name="T15" fmla="*/ 1512 h 2605"/>
                <a:gd name="T16" fmla="*/ 954 w 1073"/>
                <a:gd name="T17" fmla="*/ 1535 h 2605"/>
                <a:gd name="T18" fmla="*/ 900 w 1073"/>
                <a:gd name="T19" fmla="*/ 1536 h 2605"/>
                <a:gd name="T20" fmla="*/ 854 w 1073"/>
                <a:gd name="T21" fmla="*/ 1520 h 2605"/>
                <a:gd name="T22" fmla="*/ 835 w 1073"/>
                <a:gd name="T23" fmla="*/ 2456 h 2605"/>
                <a:gd name="T24" fmla="*/ 824 w 1073"/>
                <a:gd name="T25" fmla="*/ 2515 h 2605"/>
                <a:gd name="T26" fmla="*/ 792 w 1073"/>
                <a:gd name="T27" fmla="*/ 2561 h 2605"/>
                <a:gd name="T28" fmla="*/ 744 w 1073"/>
                <a:gd name="T29" fmla="*/ 2593 h 2605"/>
                <a:gd name="T30" fmla="*/ 687 w 1073"/>
                <a:gd name="T31" fmla="*/ 2605 h 2605"/>
                <a:gd name="T32" fmla="*/ 629 w 1073"/>
                <a:gd name="T33" fmla="*/ 2593 h 2605"/>
                <a:gd name="T34" fmla="*/ 582 w 1073"/>
                <a:gd name="T35" fmla="*/ 2561 h 2605"/>
                <a:gd name="T36" fmla="*/ 551 w 1073"/>
                <a:gd name="T37" fmla="*/ 2515 h 2605"/>
                <a:gd name="T38" fmla="*/ 539 w 1073"/>
                <a:gd name="T39" fmla="*/ 2456 h 2605"/>
                <a:gd name="T40" fmla="*/ 532 w 1073"/>
                <a:gd name="T41" fmla="*/ 2486 h 2605"/>
                <a:gd name="T42" fmla="*/ 509 w 1073"/>
                <a:gd name="T43" fmla="*/ 2539 h 2605"/>
                <a:gd name="T44" fmla="*/ 469 w 1073"/>
                <a:gd name="T45" fmla="*/ 2579 h 2605"/>
                <a:gd name="T46" fmla="*/ 416 w 1073"/>
                <a:gd name="T47" fmla="*/ 2602 h 2605"/>
                <a:gd name="T48" fmla="*/ 357 w 1073"/>
                <a:gd name="T49" fmla="*/ 2602 h 2605"/>
                <a:gd name="T50" fmla="*/ 304 w 1073"/>
                <a:gd name="T51" fmla="*/ 2579 h 2605"/>
                <a:gd name="T52" fmla="*/ 263 w 1073"/>
                <a:gd name="T53" fmla="*/ 2539 h 2605"/>
                <a:gd name="T54" fmla="*/ 241 w 1073"/>
                <a:gd name="T55" fmla="*/ 2486 h 2605"/>
                <a:gd name="T56" fmla="*/ 238 w 1073"/>
                <a:gd name="T57" fmla="*/ 1507 h 2605"/>
                <a:gd name="T58" fmla="*/ 197 w 1073"/>
                <a:gd name="T59" fmla="*/ 1530 h 2605"/>
                <a:gd name="T60" fmla="*/ 148 w 1073"/>
                <a:gd name="T61" fmla="*/ 1538 h 2605"/>
                <a:gd name="T62" fmla="*/ 91 w 1073"/>
                <a:gd name="T63" fmla="*/ 1526 h 2605"/>
                <a:gd name="T64" fmla="*/ 43 w 1073"/>
                <a:gd name="T65" fmla="*/ 1495 h 2605"/>
                <a:gd name="T66" fmla="*/ 12 w 1073"/>
                <a:gd name="T67" fmla="*/ 1447 h 2605"/>
                <a:gd name="T68" fmla="*/ 0 w 1073"/>
                <a:gd name="T69" fmla="*/ 1389 h 2605"/>
                <a:gd name="T70" fmla="*/ 3 w 1073"/>
                <a:gd name="T71" fmla="*/ 119 h 2605"/>
                <a:gd name="T72" fmla="*/ 25 w 1073"/>
                <a:gd name="T73" fmla="*/ 67 h 2605"/>
                <a:gd name="T74" fmla="*/ 64 w 1073"/>
                <a:gd name="T75" fmla="*/ 27 h 2605"/>
                <a:gd name="T76" fmla="*/ 116 w 1073"/>
                <a:gd name="T77" fmla="*/ 5 h 2605"/>
                <a:gd name="T78" fmla="*/ 145 w 1073"/>
                <a:gd name="T79" fmla="*/ 0 h 26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73" h="2605">
                  <a:moveTo>
                    <a:pt x="145" y="0"/>
                  </a:moveTo>
                  <a:lnTo>
                    <a:pt x="925" y="1"/>
                  </a:lnTo>
                  <a:lnTo>
                    <a:pt x="954" y="4"/>
                  </a:lnTo>
                  <a:lnTo>
                    <a:pt x="982" y="12"/>
                  </a:lnTo>
                  <a:lnTo>
                    <a:pt x="1007" y="26"/>
                  </a:lnTo>
                  <a:lnTo>
                    <a:pt x="1029" y="45"/>
                  </a:lnTo>
                  <a:lnTo>
                    <a:pt x="1048" y="66"/>
                  </a:lnTo>
                  <a:lnTo>
                    <a:pt x="1061" y="91"/>
                  </a:lnTo>
                  <a:lnTo>
                    <a:pt x="1069" y="119"/>
                  </a:lnTo>
                  <a:lnTo>
                    <a:pt x="1073" y="149"/>
                  </a:lnTo>
                  <a:lnTo>
                    <a:pt x="1073" y="1389"/>
                  </a:lnTo>
                  <a:lnTo>
                    <a:pt x="1069" y="1419"/>
                  </a:lnTo>
                  <a:lnTo>
                    <a:pt x="1061" y="1447"/>
                  </a:lnTo>
                  <a:lnTo>
                    <a:pt x="1048" y="1472"/>
                  </a:lnTo>
                  <a:lnTo>
                    <a:pt x="1029" y="1495"/>
                  </a:lnTo>
                  <a:lnTo>
                    <a:pt x="1007" y="1512"/>
                  </a:lnTo>
                  <a:lnTo>
                    <a:pt x="982" y="1526"/>
                  </a:lnTo>
                  <a:lnTo>
                    <a:pt x="954" y="1535"/>
                  </a:lnTo>
                  <a:lnTo>
                    <a:pt x="925" y="1538"/>
                  </a:lnTo>
                  <a:lnTo>
                    <a:pt x="900" y="1536"/>
                  </a:lnTo>
                  <a:lnTo>
                    <a:pt x="876" y="1530"/>
                  </a:lnTo>
                  <a:lnTo>
                    <a:pt x="854" y="1520"/>
                  </a:lnTo>
                  <a:lnTo>
                    <a:pt x="835" y="1508"/>
                  </a:lnTo>
                  <a:lnTo>
                    <a:pt x="835" y="2456"/>
                  </a:lnTo>
                  <a:lnTo>
                    <a:pt x="833" y="2486"/>
                  </a:lnTo>
                  <a:lnTo>
                    <a:pt x="824" y="2515"/>
                  </a:lnTo>
                  <a:lnTo>
                    <a:pt x="810" y="2539"/>
                  </a:lnTo>
                  <a:lnTo>
                    <a:pt x="792" y="2561"/>
                  </a:lnTo>
                  <a:lnTo>
                    <a:pt x="770" y="2579"/>
                  </a:lnTo>
                  <a:lnTo>
                    <a:pt x="744" y="2593"/>
                  </a:lnTo>
                  <a:lnTo>
                    <a:pt x="717" y="2602"/>
                  </a:lnTo>
                  <a:lnTo>
                    <a:pt x="687" y="2605"/>
                  </a:lnTo>
                  <a:lnTo>
                    <a:pt x="657" y="2602"/>
                  </a:lnTo>
                  <a:lnTo>
                    <a:pt x="629" y="2593"/>
                  </a:lnTo>
                  <a:lnTo>
                    <a:pt x="604" y="2579"/>
                  </a:lnTo>
                  <a:lnTo>
                    <a:pt x="582" y="2561"/>
                  </a:lnTo>
                  <a:lnTo>
                    <a:pt x="564" y="2539"/>
                  </a:lnTo>
                  <a:lnTo>
                    <a:pt x="551" y="2515"/>
                  </a:lnTo>
                  <a:lnTo>
                    <a:pt x="542" y="2486"/>
                  </a:lnTo>
                  <a:lnTo>
                    <a:pt x="539" y="2456"/>
                  </a:lnTo>
                  <a:lnTo>
                    <a:pt x="535" y="2456"/>
                  </a:lnTo>
                  <a:lnTo>
                    <a:pt x="532" y="2486"/>
                  </a:lnTo>
                  <a:lnTo>
                    <a:pt x="523" y="2515"/>
                  </a:lnTo>
                  <a:lnTo>
                    <a:pt x="509" y="2539"/>
                  </a:lnTo>
                  <a:lnTo>
                    <a:pt x="492" y="2561"/>
                  </a:lnTo>
                  <a:lnTo>
                    <a:pt x="469" y="2579"/>
                  </a:lnTo>
                  <a:lnTo>
                    <a:pt x="444" y="2593"/>
                  </a:lnTo>
                  <a:lnTo>
                    <a:pt x="416" y="2602"/>
                  </a:lnTo>
                  <a:lnTo>
                    <a:pt x="386" y="2605"/>
                  </a:lnTo>
                  <a:lnTo>
                    <a:pt x="357" y="2602"/>
                  </a:lnTo>
                  <a:lnTo>
                    <a:pt x="328" y="2593"/>
                  </a:lnTo>
                  <a:lnTo>
                    <a:pt x="304" y="2579"/>
                  </a:lnTo>
                  <a:lnTo>
                    <a:pt x="281" y="2561"/>
                  </a:lnTo>
                  <a:lnTo>
                    <a:pt x="263" y="2539"/>
                  </a:lnTo>
                  <a:lnTo>
                    <a:pt x="250" y="2515"/>
                  </a:lnTo>
                  <a:lnTo>
                    <a:pt x="241" y="2486"/>
                  </a:lnTo>
                  <a:lnTo>
                    <a:pt x="238" y="2456"/>
                  </a:lnTo>
                  <a:lnTo>
                    <a:pt x="238" y="1507"/>
                  </a:lnTo>
                  <a:lnTo>
                    <a:pt x="218" y="1520"/>
                  </a:lnTo>
                  <a:lnTo>
                    <a:pt x="197" y="1530"/>
                  </a:lnTo>
                  <a:lnTo>
                    <a:pt x="173" y="1536"/>
                  </a:lnTo>
                  <a:lnTo>
                    <a:pt x="148" y="1538"/>
                  </a:lnTo>
                  <a:lnTo>
                    <a:pt x="119" y="1535"/>
                  </a:lnTo>
                  <a:lnTo>
                    <a:pt x="91" y="1526"/>
                  </a:lnTo>
                  <a:lnTo>
                    <a:pt x="66" y="1512"/>
                  </a:lnTo>
                  <a:lnTo>
                    <a:pt x="43" y="1495"/>
                  </a:lnTo>
                  <a:lnTo>
                    <a:pt x="25" y="1472"/>
                  </a:lnTo>
                  <a:lnTo>
                    <a:pt x="12" y="1447"/>
                  </a:lnTo>
                  <a:lnTo>
                    <a:pt x="3" y="1419"/>
                  </a:lnTo>
                  <a:lnTo>
                    <a:pt x="0" y="1389"/>
                  </a:lnTo>
                  <a:lnTo>
                    <a:pt x="0" y="149"/>
                  </a:lnTo>
                  <a:lnTo>
                    <a:pt x="3" y="119"/>
                  </a:lnTo>
                  <a:lnTo>
                    <a:pt x="11" y="92"/>
                  </a:lnTo>
                  <a:lnTo>
                    <a:pt x="25" y="67"/>
                  </a:lnTo>
                  <a:lnTo>
                    <a:pt x="42" y="46"/>
                  </a:lnTo>
                  <a:lnTo>
                    <a:pt x="64" y="27"/>
                  </a:lnTo>
                  <a:lnTo>
                    <a:pt x="89" y="13"/>
                  </a:lnTo>
                  <a:lnTo>
                    <a:pt x="116" y="5"/>
                  </a:lnTo>
                  <a:lnTo>
                    <a:pt x="145" y="1"/>
                  </a:lnTo>
                  <a:lnTo>
                    <a:pt x="14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sp>
          <p:nvSpPr>
            <p:cNvPr id="17" name="Freeform 414">
              <a:extLst>
                <a:ext uri="{FF2B5EF4-FFF2-40B4-BE49-F238E27FC236}">
                  <a16:creationId xmlns="" xmlns:a16="http://schemas.microsoft.com/office/drawing/2014/main" id="{19B5F242-BEA4-4866-8B3D-47DC6406B5A4}"/>
                </a:ext>
              </a:extLst>
            </p:cNvPr>
            <p:cNvSpPr>
              <a:spLocks/>
            </p:cNvSpPr>
            <p:nvPr/>
          </p:nvSpPr>
          <p:spPr bwMode="auto">
            <a:xfrm>
              <a:off x="9232901" y="5059363"/>
              <a:ext cx="74613" cy="82550"/>
            </a:xfrm>
            <a:custGeom>
              <a:avLst/>
              <a:gdLst>
                <a:gd name="T0" fmla="*/ 314 w 565"/>
                <a:gd name="T1" fmla="*/ 0 h 629"/>
                <a:gd name="T2" fmla="*/ 358 w 565"/>
                <a:gd name="T3" fmla="*/ 3 h 629"/>
                <a:gd name="T4" fmla="*/ 400 w 565"/>
                <a:gd name="T5" fmla="*/ 12 h 629"/>
                <a:gd name="T6" fmla="*/ 439 w 565"/>
                <a:gd name="T7" fmla="*/ 25 h 629"/>
                <a:gd name="T8" fmla="*/ 474 w 565"/>
                <a:gd name="T9" fmla="*/ 44 h 629"/>
                <a:gd name="T10" fmla="*/ 508 w 565"/>
                <a:gd name="T11" fmla="*/ 67 h 629"/>
                <a:gd name="T12" fmla="*/ 538 w 565"/>
                <a:gd name="T13" fmla="*/ 94 h 629"/>
                <a:gd name="T14" fmla="*/ 565 w 565"/>
                <a:gd name="T15" fmla="*/ 125 h 629"/>
                <a:gd name="T16" fmla="*/ 545 w 565"/>
                <a:gd name="T17" fmla="*/ 165 h 629"/>
                <a:gd name="T18" fmla="*/ 528 w 565"/>
                <a:gd name="T19" fmla="*/ 206 h 629"/>
                <a:gd name="T20" fmla="*/ 516 w 565"/>
                <a:gd name="T21" fmla="*/ 250 h 629"/>
                <a:gd name="T22" fmla="*/ 509 w 565"/>
                <a:gd name="T23" fmla="*/ 296 h 629"/>
                <a:gd name="T24" fmla="*/ 507 w 565"/>
                <a:gd name="T25" fmla="*/ 342 h 629"/>
                <a:gd name="T26" fmla="*/ 509 w 565"/>
                <a:gd name="T27" fmla="*/ 391 h 629"/>
                <a:gd name="T28" fmla="*/ 518 w 565"/>
                <a:gd name="T29" fmla="*/ 437 h 629"/>
                <a:gd name="T30" fmla="*/ 530 w 565"/>
                <a:gd name="T31" fmla="*/ 483 h 629"/>
                <a:gd name="T32" fmla="*/ 548 w 565"/>
                <a:gd name="T33" fmla="*/ 525 h 629"/>
                <a:gd name="T34" fmla="*/ 518 w 565"/>
                <a:gd name="T35" fmla="*/ 555 h 629"/>
                <a:gd name="T36" fmla="*/ 483 w 565"/>
                <a:gd name="T37" fmla="*/ 581 h 629"/>
                <a:gd name="T38" fmla="*/ 445 w 565"/>
                <a:gd name="T39" fmla="*/ 601 h 629"/>
                <a:gd name="T40" fmla="*/ 404 w 565"/>
                <a:gd name="T41" fmla="*/ 616 h 629"/>
                <a:gd name="T42" fmla="*/ 361 w 565"/>
                <a:gd name="T43" fmla="*/ 626 h 629"/>
                <a:gd name="T44" fmla="*/ 314 w 565"/>
                <a:gd name="T45" fmla="*/ 629 h 629"/>
                <a:gd name="T46" fmla="*/ 272 w 565"/>
                <a:gd name="T47" fmla="*/ 627 h 629"/>
                <a:gd name="T48" fmla="*/ 231 w 565"/>
                <a:gd name="T49" fmla="*/ 619 h 629"/>
                <a:gd name="T50" fmla="*/ 192 w 565"/>
                <a:gd name="T51" fmla="*/ 605 h 629"/>
                <a:gd name="T52" fmla="*/ 156 w 565"/>
                <a:gd name="T53" fmla="*/ 587 h 629"/>
                <a:gd name="T54" fmla="*/ 122 w 565"/>
                <a:gd name="T55" fmla="*/ 565 h 629"/>
                <a:gd name="T56" fmla="*/ 92 w 565"/>
                <a:gd name="T57" fmla="*/ 538 h 629"/>
                <a:gd name="T58" fmla="*/ 66 w 565"/>
                <a:gd name="T59" fmla="*/ 507 h 629"/>
                <a:gd name="T60" fmla="*/ 43 w 565"/>
                <a:gd name="T61" fmla="*/ 474 h 629"/>
                <a:gd name="T62" fmla="*/ 25 w 565"/>
                <a:gd name="T63" fmla="*/ 437 h 629"/>
                <a:gd name="T64" fmla="*/ 11 w 565"/>
                <a:gd name="T65" fmla="*/ 398 h 629"/>
                <a:gd name="T66" fmla="*/ 2 w 565"/>
                <a:gd name="T67" fmla="*/ 357 h 629"/>
                <a:gd name="T68" fmla="*/ 0 w 565"/>
                <a:gd name="T69" fmla="*/ 315 h 629"/>
                <a:gd name="T70" fmla="*/ 3 w 565"/>
                <a:gd name="T71" fmla="*/ 269 h 629"/>
                <a:gd name="T72" fmla="*/ 13 w 565"/>
                <a:gd name="T73" fmla="*/ 223 h 629"/>
                <a:gd name="T74" fmla="*/ 29 w 565"/>
                <a:gd name="T75" fmla="*/ 182 h 629"/>
                <a:gd name="T76" fmla="*/ 51 w 565"/>
                <a:gd name="T77" fmla="*/ 143 h 629"/>
                <a:gd name="T78" fmla="*/ 77 w 565"/>
                <a:gd name="T79" fmla="*/ 108 h 629"/>
                <a:gd name="T80" fmla="*/ 108 w 565"/>
                <a:gd name="T81" fmla="*/ 76 h 629"/>
                <a:gd name="T82" fmla="*/ 144 w 565"/>
                <a:gd name="T83" fmla="*/ 51 h 629"/>
                <a:gd name="T84" fmla="*/ 183 w 565"/>
                <a:gd name="T85" fmla="*/ 29 h 629"/>
                <a:gd name="T86" fmla="*/ 224 w 565"/>
                <a:gd name="T87" fmla="*/ 13 h 629"/>
                <a:gd name="T88" fmla="*/ 268 w 565"/>
                <a:gd name="T89" fmla="*/ 3 h 629"/>
                <a:gd name="T90" fmla="*/ 314 w 565"/>
                <a:gd name="T91" fmla="*/ 0 h 6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65" h="629">
                  <a:moveTo>
                    <a:pt x="314" y="0"/>
                  </a:moveTo>
                  <a:lnTo>
                    <a:pt x="358" y="3"/>
                  </a:lnTo>
                  <a:lnTo>
                    <a:pt x="400" y="12"/>
                  </a:lnTo>
                  <a:lnTo>
                    <a:pt x="439" y="25"/>
                  </a:lnTo>
                  <a:lnTo>
                    <a:pt x="474" y="44"/>
                  </a:lnTo>
                  <a:lnTo>
                    <a:pt x="508" y="67"/>
                  </a:lnTo>
                  <a:lnTo>
                    <a:pt x="538" y="94"/>
                  </a:lnTo>
                  <a:lnTo>
                    <a:pt x="565" y="125"/>
                  </a:lnTo>
                  <a:lnTo>
                    <a:pt x="545" y="165"/>
                  </a:lnTo>
                  <a:lnTo>
                    <a:pt x="528" y="206"/>
                  </a:lnTo>
                  <a:lnTo>
                    <a:pt x="516" y="250"/>
                  </a:lnTo>
                  <a:lnTo>
                    <a:pt x="509" y="296"/>
                  </a:lnTo>
                  <a:lnTo>
                    <a:pt x="507" y="342"/>
                  </a:lnTo>
                  <a:lnTo>
                    <a:pt x="509" y="391"/>
                  </a:lnTo>
                  <a:lnTo>
                    <a:pt x="518" y="437"/>
                  </a:lnTo>
                  <a:lnTo>
                    <a:pt x="530" y="483"/>
                  </a:lnTo>
                  <a:lnTo>
                    <a:pt x="548" y="525"/>
                  </a:lnTo>
                  <a:lnTo>
                    <a:pt x="518" y="555"/>
                  </a:lnTo>
                  <a:lnTo>
                    <a:pt x="483" y="581"/>
                  </a:lnTo>
                  <a:lnTo>
                    <a:pt x="445" y="601"/>
                  </a:lnTo>
                  <a:lnTo>
                    <a:pt x="404" y="616"/>
                  </a:lnTo>
                  <a:lnTo>
                    <a:pt x="361" y="626"/>
                  </a:lnTo>
                  <a:lnTo>
                    <a:pt x="314" y="629"/>
                  </a:lnTo>
                  <a:lnTo>
                    <a:pt x="272" y="627"/>
                  </a:lnTo>
                  <a:lnTo>
                    <a:pt x="231" y="619"/>
                  </a:lnTo>
                  <a:lnTo>
                    <a:pt x="192" y="605"/>
                  </a:lnTo>
                  <a:lnTo>
                    <a:pt x="156" y="587"/>
                  </a:lnTo>
                  <a:lnTo>
                    <a:pt x="122" y="565"/>
                  </a:lnTo>
                  <a:lnTo>
                    <a:pt x="92" y="538"/>
                  </a:lnTo>
                  <a:lnTo>
                    <a:pt x="66" y="507"/>
                  </a:lnTo>
                  <a:lnTo>
                    <a:pt x="43" y="474"/>
                  </a:lnTo>
                  <a:lnTo>
                    <a:pt x="25" y="437"/>
                  </a:lnTo>
                  <a:lnTo>
                    <a:pt x="11" y="398"/>
                  </a:lnTo>
                  <a:lnTo>
                    <a:pt x="2" y="357"/>
                  </a:lnTo>
                  <a:lnTo>
                    <a:pt x="0" y="315"/>
                  </a:lnTo>
                  <a:lnTo>
                    <a:pt x="3" y="269"/>
                  </a:lnTo>
                  <a:lnTo>
                    <a:pt x="13" y="223"/>
                  </a:lnTo>
                  <a:lnTo>
                    <a:pt x="29" y="182"/>
                  </a:lnTo>
                  <a:lnTo>
                    <a:pt x="51" y="143"/>
                  </a:lnTo>
                  <a:lnTo>
                    <a:pt x="77" y="108"/>
                  </a:lnTo>
                  <a:lnTo>
                    <a:pt x="108" y="76"/>
                  </a:lnTo>
                  <a:lnTo>
                    <a:pt x="144" y="51"/>
                  </a:lnTo>
                  <a:lnTo>
                    <a:pt x="183" y="29"/>
                  </a:lnTo>
                  <a:lnTo>
                    <a:pt x="224" y="13"/>
                  </a:lnTo>
                  <a:lnTo>
                    <a:pt x="268" y="3"/>
                  </a:lnTo>
                  <a:lnTo>
                    <a:pt x="31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sp>
          <p:nvSpPr>
            <p:cNvPr id="18" name="Freeform 415">
              <a:extLst>
                <a:ext uri="{FF2B5EF4-FFF2-40B4-BE49-F238E27FC236}">
                  <a16:creationId xmlns="" xmlns:a16="http://schemas.microsoft.com/office/drawing/2014/main" id="{C8ABA30D-7D11-494B-9E43-75E57B39FB0C}"/>
                </a:ext>
              </a:extLst>
            </p:cNvPr>
            <p:cNvSpPr>
              <a:spLocks/>
            </p:cNvSpPr>
            <p:nvPr/>
          </p:nvSpPr>
          <p:spPr bwMode="auto">
            <a:xfrm>
              <a:off x="9209088" y="5148263"/>
              <a:ext cx="96838" cy="317500"/>
            </a:xfrm>
            <a:custGeom>
              <a:avLst/>
              <a:gdLst>
                <a:gd name="T0" fmla="*/ 373 w 729"/>
                <a:gd name="T1" fmla="*/ 0 h 2394"/>
                <a:gd name="T2" fmla="*/ 510 w 729"/>
                <a:gd name="T3" fmla="*/ 0 h 2394"/>
                <a:gd name="T4" fmla="*/ 600 w 729"/>
                <a:gd name="T5" fmla="*/ 0 h 2394"/>
                <a:gd name="T6" fmla="*/ 550 w 729"/>
                <a:gd name="T7" fmla="*/ 46 h 2394"/>
                <a:gd name="T8" fmla="*/ 513 w 729"/>
                <a:gd name="T9" fmla="*/ 105 h 2394"/>
                <a:gd name="T10" fmla="*/ 494 w 729"/>
                <a:gd name="T11" fmla="*/ 172 h 2394"/>
                <a:gd name="T12" fmla="*/ 490 w 729"/>
                <a:gd name="T13" fmla="*/ 1448 h 2394"/>
                <a:gd name="T14" fmla="*/ 502 w 729"/>
                <a:gd name="T15" fmla="*/ 1526 h 2394"/>
                <a:gd name="T16" fmla="*/ 536 w 729"/>
                <a:gd name="T17" fmla="*/ 1594 h 2394"/>
                <a:gd name="T18" fmla="*/ 588 w 729"/>
                <a:gd name="T19" fmla="*/ 1648 h 2394"/>
                <a:gd name="T20" fmla="*/ 652 w 729"/>
                <a:gd name="T21" fmla="*/ 1685 h 2394"/>
                <a:gd name="T22" fmla="*/ 729 w 729"/>
                <a:gd name="T23" fmla="*/ 1702 h 2394"/>
                <a:gd name="T24" fmla="*/ 708 w 729"/>
                <a:gd name="T25" fmla="*/ 2370 h 2394"/>
                <a:gd name="T26" fmla="*/ 659 w 729"/>
                <a:gd name="T27" fmla="*/ 2392 h 2394"/>
                <a:gd name="T28" fmla="*/ 604 w 729"/>
                <a:gd name="T29" fmla="*/ 2392 h 2394"/>
                <a:gd name="T30" fmla="*/ 555 w 729"/>
                <a:gd name="T31" fmla="*/ 2372 h 2394"/>
                <a:gd name="T32" fmla="*/ 518 w 729"/>
                <a:gd name="T33" fmla="*/ 2335 h 2394"/>
                <a:gd name="T34" fmla="*/ 498 w 729"/>
                <a:gd name="T35" fmla="*/ 2285 h 2394"/>
                <a:gd name="T36" fmla="*/ 491 w 729"/>
                <a:gd name="T37" fmla="*/ 2258 h 2394"/>
                <a:gd name="T38" fmla="*/ 481 w 729"/>
                <a:gd name="T39" fmla="*/ 2311 h 2394"/>
                <a:gd name="T40" fmla="*/ 451 w 729"/>
                <a:gd name="T41" fmla="*/ 2354 h 2394"/>
                <a:gd name="T42" fmla="*/ 408 w 729"/>
                <a:gd name="T43" fmla="*/ 2383 h 2394"/>
                <a:gd name="T44" fmla="*/ 355 w 729"/>
                <a:gd name="T45" fmla="*/ 2394 h 2394"/>
                <a:gd name="T46" fmla="*/ 301 w 729"/>
                <a:gd name="T47" fmla="*/ 2383 h 2394"/>
                <a:gd name="T48" fmla="*/ 258 w 729"/>
                <a:gd name="T49" fmla="*/ 2354 h 2394"/>
                <a:gd name="T50" fmla="*/ 229 w 729"/>
                <a:gd name="T51" fmla="*/ 2311 h 2394"/>
                <a:gd name="T52" fmla="*/ 218 w 729"/>
                <a:gd name="T53" fmla="*/ 2258 h 2394"/>
                <a:gd name="T54" fmla="*/ 201 w 729"/>
                <a:gd name="T55" fmla="*/ 1397 h 2394"/>
                <a:gd name="T56" fmla="*/ 159 w 729"/>
                <a:gd name="T57" fmla="*/ 1411 h 2394"/>
                <a:gd name="T58" fmla="*/ 109 w 729"/>
                <a:gd name="T59" fmla="*/ 1410 h 2394"/>
                <a:gd name="T60" fmla="*/ 60 w 729"/>
                <a:gd name="T61" fmla="*/ 1390 h 2394"/>
                <a:gd name="T62" fmla="*/ 24 w 729"/>
                <a:gd name="T63" fmla="*/ 1353 h 2394"/>
                <a:gd name="T64" fmla="*/ 3 w 729"/>
                <a:gd name="T65" fmla="*/ 1305 h 2394"/>
                <a:gd name="T66" fmla="*/ 0 w 729"/>
                <a:gd name="T67" fmla="*/ 137 h 2394"/>
                <a:gd name="T68" fmla="*/ 11 w 729"/>
                <a:gd name="T69" fmla="*/ 84 h 2394"/>
                <a:gd name="T70" fmla="*/ 39 w 729"/>
                <a:gd name="T71" fmla="*/ 42 h 2394"/>
                <a:gd name="T72" fmla="*/ 81 w 729"/>
                <a:gd name="T73" fmla="*/ 12 h 2394"/>
                <a:gd name="T74" fmla="*/ 133 w 729"/>
                <a:gd name="T75" fmla="*/ 1 h 2394"/>
                <a:gd name="T76" fmla="*/ 289 w 729"/>
                <a:gd name="T77" fmla="*/ 0 h 2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729" h="2394">
                  <a:moveTo>
                    <a:pt x="329" y="0"/>
                  </a:moveTo>
                  <a:lnTo>
                    <a:pt x="373" y="0"/>
                  </a:lnTo>
                  <a:lnTo>
                    <a:pt x="463" y="0"/>
                  </a:lnTo>
                  <a:lnTo>
                    <a:pt x="510" y="0"/>
                  </a:lnTo>
                  <a:lnTo>
                    <a:pt x="556" y="0"/>
                  </a:lnTo>
                  <a:lnTo>
                    <a:pt x="600" y="0"/>
                  </a:lnTo>
                  <a:lnTo>
                    <a:pt x="573" y="21"/>
                  </a:lnTo>
                  <a:lnTo>
                    <a:pt x="550" y="46"/>
                  </a:lnTo>
                  <a:lnTo>
                    <a:pt x="529" y="74"/>
                  </a:lnTo>
                  <a:lnTo>
                    <a:pt x="513" y="105"/>
                  </a:lnTo>
                  <a:lnTo>
                    <a:pt x="501" y="137"/>
                  </a:lnTo>
                  <a:lnTo>
                    <a:pt x="494" y="172"/>
                  </a:lnTo>
                  <a:lnTo>
                    <a:pt x="490" y="208"/>
                  </a:lnTo>
                  <a:lnTo>
                    <a:pt x="490" y="1448"/>
                  </a:lnTo>
                  <a:lnTo>
                    <a:pt x="494" y="1488"/>
                  </a:lnTo>
                  <a:lnTo>
                    <a:pt x="502" y="1526"/>
                  </a:lnTo>
                  <a:lnTo>
                    <a:pt x="516" y="1562"/>
                  </a:lnTo>
                  <a:lnTo>
                    <a:pt x="536" y="1594"/>
                  </a:lnTo>
                  <a:lnTo>
                    <a:pt x="559" y="1622"/>
                  </a:lnTo>
                  <a:lnTo>
                    <a:pt x="588" y="1648"/>
                  </a:lnTo>
                  <a:lnTo>
                    <a:pt x="619" y="1668"/>
                  </a:lnTo>
                  <a:lnTo>
                    <a:pt x="652" y="1685"/>
                  </a:lnTo>
                  <a:lnTo>
                    <a:pt x="690" y="1697"/>
                  </a:lnTo>
                  <a:lnTo>
                    <a:pt x="729" y="1702"/>
                  </a:lnTo>
                  <a:lnTo>
                    <a:pt x="729" y="2354"/>
                  </a:lnTo>
                  <a:lnTo>
                    <a:pt x="708" y="2370"/>
                  </a:lnTo>
                  <a:lnTo>
                    <a:pt x="685" y="2383"/>
                  </a:lnTo>
                  <a:lnTo>
                    <a:pt x="659" y="2392"/>
                  </a:lnTo>
                  <a:lnTo>
                    <a:pt x="632" y="2394"/>
                  </a:lnTo>
                  <a:lnTo>
                    <a:pt x="604" y="2392"/>
                  </a:lnTo>
                  <a:lnTo>
                    <a:pt x="579" y="2383"/>
                  </a:lnTo>
                  <a:lnTo>
                    <a:pt x="555" y="2372"/>
                  </a:lnTo>
                  <a:lnTo>
                    <a:pt x="535" y="2354"/>
                  </a:lnTo>
                  <a:lnTo>
                    <a:pt x="518" y="2335"/>
                  </a:lnTo>
                  <a:lnTo>
                    <a:pt x="505" y="2311"/>
                  </a:lnTo>
                  <a:lnTo>
                    <a:pt x="498" y="2285"/>
                  </a:lnTo>
                  <a:lnTo>
                    <a:pt x="495" y="2258"/>
                  </a:lnTo>
                  <a:lnTo>
                    <a:pt x="491" y="2258"/>
                  </a:lnTo>
                  <a:lnTo>
                    <a:pt x="488" y="2285"/>
                  </a:lnTo>
                  <a:lnTo>
                    <a:pt x="481" y="2311"/>
                  </a:lnTo>
                  <a:lnTo>
                    <a:pt x="469" y="2335"/>
                  </a:lnTo>
                  <a:lnTo>
                    <a:pt x="451" y="2354"/>
                  </a:lnTo>
                  <a:lnTo>
                    <a:pt x="431" y="2372"/>
                  </a:lnTo>
                  <a:lnTo>
                    <a:pt x="408" y="2383"/>
                  </a:lnTo>
                  <a:lnTo>
                    <a:pt x="382" y="2392"/>
                  </a:lnTo>
                  <a:lnTo>
                    <a:pt x="355" y="2394"/>
                  </a:lnTo>
                  <a:lnTo>
                    <a:pt x="327" y="2392"/>
                  </a:lnTo>
                  <a:lnTo>
                    <a:pt x="301" y="2383"/>
                  </a:lnTo>
                  <a:lnTo>
                    <a:pt x="279" y="2372"/>
                  </a:lnTo>
                  <a:lnTo>
                    <a:pt x="258" y="2354"/>
                  </a:lnTo>
                  <a:lnTo>
                    <a:pt x="242" y="2335"/>
                  </a:lnTo>
                  <a:lnTo>
                    <a:pt x="229" y="2311"/>
                  </a:lnTo>
                  <a:lnTo>
                    <a:pt x="221" y="2285"/>
                  </a:lnTo>
                  <a:lnTo>
                    <a:pt x="218" y="2258"/>
                  </a:lnTo>
                  <a:lnTo>
                    <a:pt x="218" y="1386"/>
                  </a:lnTo>
                  <a:lnTo>
                    <a:pt x="201" y="1397"/>
                  </a:lnTo>
                  <a:lnTo>
                    <a:pt x="180" y="1406"/>
                  </a:lnTo>
                  <a:lnTo>
                    <a:pt x="159" y="1411"/>
                  </a:lnTo>
                  <a:lnTo>
                    <a:pt x="137" y="1414"/>
                  </a:lnTo>
                  <a:lnTo>
                    <a:pt x="109" y="1410"/>
                  </a:lnTo>
                  <a:lnTo>
                    <a:pt x="83" y="1403"/>
                  </a:lnTo>
                  <a:lnTo>
                    <a:pt x="60" y="1390"/>
                  </a:lnTo>
                  <a:lnTo>
                    <a:pt x="40" y="1374"/>
                  </a:lnTo>
                  <a:lnTo>
                    <a:pt x="24" y="1353"/>
                  </a:lnTo>
                  <a:lnTo>
                    <a:pt x="11" y="1330"/>
                  </a:lnTo>
                  <a:lnTo>
                    <a:pt x="3" y="1305"/>
                  </a:lnTo>
                  <a:lnTo>
                    <a:pt x="0" y="1276"/>
                  </a:lnTo>
                  <a:lnTo>
                    <a:pt x="0" y="137"/>
                  </a:lnTo>
                  <a:lnTo>
                    <a:pt x="2" y="110"/>
                  </a:lnTo>
                  <a:lnTo>
                    <a:pt x="11" y="84"/>
                  </a:lnTo>
                  <a:lnTo>
                    <a:pt x="23" y="61"/>
                  </a:lnTo>
                  <a:lnTo>
                    <a:pt x="39" y="42"/>
                  </a:lnTo>
                  <a:lnTo>
                    <a:pt x="58" y="25"/>
                  </a:lnTo>
                  <a:lnTo>
                    <a:pt x="81" y="12"/>
                  </a:lnTo>
                  <a:lnTo>
                    <a:pt x="106" y="4"/>
                  </a:lnTo>
                  <a:lnTo>
                    <a:pt x="133" y="1"/>
                  </a:lnTo>
                  <a:lnTo>
                    <a:pt x="133" y="0"/>
                  </a:lnTo>
                  <a:lnTo>
                    <a:pt x="289" y="0"/>
                  </a:lnTo>
                  <a:lnTo>
                    <a:pt x="32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sp>
          <p:nvSpPr>
            <p:cNvPr id="19" name="Freeform 416">
              <a:extLst>
                <a:ext uri="{FF2B5EF4-FFF2-40B4-BE49-F238E27FC236}">
                  <a16:creationId xmlns="" xmlns:a16="http://schemas.microsoft.com/office/drawing/2014/main" id="{361485AE-C834-48FC-9902-CD09173D1495}"/>
                </a:ext>
              </a:extLst>
            </p:cNvPr>
            <p:cNvSpPr>
              <a:spLocks/>
            </p:cNvSpPr>
            <p:nvPr/>
          </p:nvSpPr>
          <p:spPr bwMode="auto">
            <a:xfrm>
              <a:off x="9410701" y="5059363"/>
              <a:ext cx="74613" cy="82550"/>
            </a:xfrm>
            <a:custGeom>
              <a:avLst/>
              <a:gdLst>
                <a:gd name="T0" fmla="*/ 249 w 565"/>
                <a:gd name="T1" fmla="*/ 0 h 629"/>
                <a:gd name="T2" fmla="*/ 297 w 565"/>
                <a:gd name="T3" fmla="*/ 3 h 629"/>
                <a:gd name="T4" fmla="*/ 341 w 565"/>
                <a:gd name="T5" fmla="*/ 13 h 629"/>
                <a:gd name="T6" fmla="*/ 382 w 565"/>
                <a:gd name="T7" fmla="*/ 29 h 629"/>
                <a:gd name="T8" fmla="*/ 421 w 565"/>
                <a:gd name="T9" fmla="*/ 51 h 629"/>
                <a:gd name="T10" fmla="*/ 457 w 565"/>
                <a:gd name="T11" fmla="*/ 76 h 629"/>
                <a:gd name="T12" fmla="*/ 488 w 565"/>
                <a:gd name="T13" fmla="*/ 108 h 629"/>
                <a:gd name="T14" fmla="*/ 514 w 565"/>
                <a:gd name="T15" fmla="*/ 143 h 629"/>
                <a:gd name="T16" fmla="*/ 535 w 565"/>
                <a:gd name="T17" fmla="*/ 182 h 629"/>
                <a:gd name="T18" fmla="*/ 552 w 565"/>
                <a:gd name="T19" fmla="*/ 223 h 629"/>
                <a:gd name="T20" fmla="*/ 561 w 565"/>
                <a:gd name="T21" fmla="*/ 269 h 629"/>
                <a:gd name="T22" fmla="*/ 565 w 565"/>
                <a:gd name="T23" fmla="*/ 315 h 629"/>
                <a:gd name="T24" fmla="*/ 562 w 565"/>
                <a:gd name="T25" fmla="*/ 357 h 629"/>
                <a:gd name="T26" fmla="*/ 554 w 565"/>
                <a:gd name="T27" fmla="*/ 398 h 629"/>
                <a:gd name="T28" fmla="*/ 540 w 565"/>
                <a:gd name="T29" fmla="*/ 437 h 629"/>
                <a:gd name="T30" fmla="*/ 521 w 565"/>
                <a:gd name="T31" fmla="*/ 474 h 629"/>
                <a:gd name="T32" fmla="*/ 499 w 565"/>
                <a:gd name="T33" fmla="*/ 507 h 629"/>
                <a:gd name="T34" fmla="*/ 473 w 565"/>
                <a:gd name="T35" fmla="*/ 538 h 629"/>
                <a:gd name="T36" fmla="*/ 443 w 565"/>
                <a:gd name="T37" fmla="*/ 565 h 629"/>
                <a:gd name="T38" fmla="*/ 409 w 565"/>
                <a:gd name="T39" fmla="*/ 587 h 629"/>
                <a:gd name="T40" fmla="*/ 372 w 565"/>
                <a:gd name="T41" fmla="*/ 605 h 629"/>
                <a:gd name="T42" fmla="*/ 333 w 565"/>
                <a:gd name="T43" fmla="*/ 619 h 629"/>
                <a:gd name="T44" fmla="*/ 292 w 565"/>
                <a:gd name="T45" fmla="*/ 627 h 629"/>
                <a:gd name="T46" fmla="*/ 249 w 565"/>
                <a:gd name="T47" fmla="*/ 629 h 629"/>
                <a:gd name="T48" fmla="*/ 204 w 565"/>
                <a:gd name="T49" fmla="*/ 626 h 629"/>
                <a:gd name="T50" fmla="*/ 161 w 565"/>
                <a:gd name="T51" fmla="*/ 616 h 629"/>
                <a:gd name="T52" fmla="*/ 120 w 565"/>
                <a:gd name="T53" fmla="*/ 601 h 629"/>
                <a:gd name="T54" fmla="*/ 82 w 565"/>
                <a:gd name="T55" fmla="*/ 581 h 629"/>
                <a:gd name="T56" fmla="*/ 47 w 565"/>
                <a:gd name="T57" fmla="*/ 555 h 629"/>
                <a:gd name="T58" fmla="*/ 17 w 565"/>
                <a:gd name="T59" fmla="*/ 526 h 629"/>
                <a:gd name="T60" fmla="*/ 34 w 565"/>
                <a:gd name="T61" fmla="*/ 483 h 629"/>
                <a:gd name="T62" fmla="*/ 47 w 565"/>
                <a:gd name="T63" fmla="*/ 438 h 629"/>
                <a:gd name="T64" fmla="*/ 56 w 565"/>
                <a:gd name="T65" fmla="*/ 391 h 629"/>
                <a:gd name="T66" fmla="*/ 59 w 565"/>
                <a:gd name="T67" fmla="*/ 342 h 629"/>
                <a:gd name="T68" fmla="*/ 56 w 565"/>
                <a:gd name="T69" fmla="*/ 296 h 629"/>
                <a:gd name="T70" fmla="*/ 48 w 565"/>
                <a:gd name="T71" fmla="*/ 250 h 629"/>
                <a:gd name="T72" fmla="*/ 36 w 565"/>
                <a:gd name="T73" fmla="*/ 206 h 629"/>
                <a:gd name="T74" fmla="*/ 20 w 565"/>
                <a:gd name="T75" fmla="*/ 164 h 629"/>
                <a:gd name="T76" fmla="*/ 0 w 565"/>
                <a:gd name="T77" fmla="*/ 124 h 629"/>
                <a:gd name="T78" fmla="*/ 27 w 565"/>
                <a:gd name="T79" fmla="*/ 94 h 629"/>
                <a:gd name="T80" fmla="*/ 57 w 565"/>
                <a:gd name="T81" fmla="*/ 67 h 629"/>
                <a:gd name="T82" fmla="*/ 90 w 565"/>
                <a:gd name="T83" fmla="*/ 44 h 629"/>
                <a:gd name="T84" fmla="*/ 126 w 565"/>
                <a:gd name="T85" fmla="*/ 25 h 629"/>
                <a:gd name="T86" fmla="*/ 165 w 565"/>
                <a:gd name="T87" fmla="*/ 12 h 629"/>
                <a:gd name="T88" fmla="*/ 207 w 565"/>
                <a:gd name="T89" fmla="*/ 3 h 629"/>
                <a:gd name="T90" fmla="*/ 249 w 565"/>
                <a:gd name="T91" fmla="*/ 0 h 6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65" h="629">
                  <a:moveTo>
                    <a:pt x="249" y="0"/>
                  </a:moveTo>
                  <a:lnTo>
                    <a:pt x="297" y="3"/>
                  </a:lnTo>
                  <a:lnTo>
                    <a:pt x="341" y="13"/>
                  </a:lnTo>
                  <a:lnTo>
                    <a:pt x="382" y="29"/>
                  </a:lnTo>
                  <a:lnTo>
                    <a:pt x="421" y="51"/>
                  </a:lnTo>
                  <a:lnTo>
                    <a:pt x="457" y="76"/>
                  </a:lnTo>
                  <a:lnTo>
                    <a:pt x="488" y="108"/>
                  </a:lnTo>
                  <a:lnTo>
                    <a:pt x="514" y="143"/>
                  </a:lnTo>
                  <a:lnTo>
                    <a:pt x="535" y="182"/>
                  </a:lnTo>
                  <a:lnTo>
                    <a:pt x="552" y="223"/>
                  </a:lnTo>
                  <a:lnTo>
                    <a:pt x="561" y="269"/>
                  </a:lnTo>
                  <a:lnTo>
                    <a:pt x="565" y="315"/>
                  </a:lnTo>
                  <a:lnTo>
                    <a:pt x="562" y="357"/>
                  </a:lnTo>
                  <a:lnTo>
                    <a:pt x="554" y="398"/>
                  </a:lnTo>
                  <a:lnTo>
                    <a:pt x="540" y="437"/>
                  </a:lnTo>
                  <a:lnTo>
                    <a:pt x="521" y="474"/>
                  </a:lnTo>
                  <a:lnTo>
                    <a:pt x="499" y="507"/>
                  </a:lnTo>
                  <a:lnTo>
                    <a:pt x="473" y="538"/>
                  </a:lnTo>
                  <a:lnTo>
                    <a:pt x="443" y="565"/>
                  </a:lnTo>
                  <a:lnTo>
                    <a:pt x="409" y="587"/>
                  </a:lnTo>
                  <a:lnTo>
                    <a:pt x="372" y="605"/>
                  </a:lnTo>
                  <a:lnTo>
                    <a:pt x="333" y="619"/>
                  </a:lnTo>
                  <a:lnTo>
                    <a:pt x="292" y="627"/>
                  </a:lnTo>
                  <a:lnTo>
                    <a:pt x="249" y="629"/>
                  </a:lnTo>
                  <a:lnTo>
                    <a:pt x="204" y="626"/>
                  </a:lnTo>
                  <a:lnTo>
                    <a:pt x="161" y="616"/>
                  </a:lnTo>
                  <a:lnTo>
                    <a:pt x="120" y="601"/>
                  </a:lnTo>
                  <a:lnTo>
                    <a:pt x="82" y="581"/>
                  </a:lnTo>
                  <a:lnTo>
                    <a:pt x="47" y="555"/>
                  </a:lnTo>
                  <a:lnTo>
                    <a:pt x="17" y="526"/>
                  </a:lnTo>
                  <a:lnTo>
                    <a:pt x="34" y="483"/>
                  </a:lnTo>
                  <a:lnTo>
                    <a:pt x="47" y="438"/>
                  </a:lnTo>
                  <a:lnTo>
                    <a:pt x="56" y="391"/>
                  </a:lnTo>
                  <a:lnTo>
                    <a:pt x="59" y="342"/>
                  </a:lnTo>
                  <a:lnTo>
                    <a:pt x="56" y="296"/>
                  </a:lnTo>
                  <a:lnTo>
                    <a:pt x="48" y="250"/>
                  </a:lnTo>
                  <a:lnTo>
                    <a:pt x="36" y="206"/>
                  </a:lnTo>
                  <a:lnTo>
                    <a:pt x="20" y="164"/>
                  </a:lnTo>
                  <a:lnTo>
                    <a:pt x="0" y="124"/>
                  </a:lnTo>
                  <a:lnTo>
                    <a:pt x="27" y="94"/>
                  </a:lnTo>
                  <a:lnTo>
                    <a:pt x="57" y="67"/>
                  </a:lnTo>
                  <a:lnTo>
                    <a:pt x="90" y="44"/>
                  </a:lnTo>
                  <a:lnTo>
                    <a:pt x="126" y="25"/>
                  </a:lnTo>
                  <a:lnTo>
                    <a:pt x="165" y="12"/>
                  </a:lnTo>
                  <a:lnTo>
                    <a:pt x="207" y="3"/>
                  </a:lnTo>
                  <a:lnTo>
                    <a:pt x="24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sp>
          <p:nvSpPr>
            <p:cNvPr id="20" name="Freeform 417">
              <a:extLst>
                <a:ext uri="{FF2B5EF4-FFF2-40B4-BE49-F238E27FC236}">
                  <a16:creationId xmlns="" xmlns:a16="http://schemas.microsoft.com/office/drawing/2014/main" id="{0D0E4557-586C-4B1D-BF7D-22782D41B5D8}"/>
                </a:ext>
              </a:extLst>
            </p:cNvPr>
            <p:cNvSpPr>
              <a:spLocks/>
            </p:cNvSpPr>
            <p:nvPr/>
          </p:nvSpPr>
          <p:spPr bwMode="auto">
            <a:xfrm>
              <a:off x="9412288" y="5148263"/>
              <a:ext cx="96838" cy="317500"/>
            </a:xfrm>
            <a:custGeom>
              <a:avLst/>
              <a:gdLst>
                <a:gd name="T0" fmla="*/ 510 w 728"/>
                <a:gd name="T1" fmla="*/ 0 h 2394"/>
                <a:gd name="T2" fmla="*/ 579 w 728"/>
                <a:gd name="T3" fmla="*/ 0 h 2394"/>
                <a:gd name="T4" fmla="*/ 594 w 728"/>
                <a:gd name="T5" fmla="*/ 0 h 2394"/>
                <a:gd name="T6" fmla="*/ 621 w 728"/>
                <a:gd name="T7" fmla="*/ 4 h 2394"/>
                <a:gd name="T8" fmla="*/ 669 w 728"/>
                <a:gd name="T9" fmla="*/ 25 h 2394"/>
                <a:gd name="T10" fmla="*/ 705 w 728"/>
                <a:gd name="T11" fmla="*/ 61 h 2394"/>
                <a:gd name="T12" fmla="*/ 725 w 728"/>
                <a:gd name="T13" fmla="*/ 110 h 2394"/>
                <a:gd name="T14" fmla="*/ 728 w 728"/>
                <a:gd name="T15" fmla="*/ 1276 h 2394"/>
                <a:gd name="T16" fmla="*/ 717 w 728"/>
                <a:gd name="T17" fmla="*/ 1330 h 2394"/>
                <a:gd name="T18" fmla="*/ 688 w 728"/>
                <a:gd name="T19" fmla="*/ 1374 h 2394"/>
                <a:gd name="T20" fmla="*/ 645 w 728"/>
                <a:gd name="T21" fmla="*/ 1403 h 2394"/>
                <a:gd name="T22" fmla="*/ 592 w 728"/>
                <a:gd name="T23" fmla="*/ 1414 h 2394"/>
                <a:gd name="T24" fmla="*/ 547 w 728"/>
                <a:gd name="T25" fmla="*/ 1406 h 2394"/>
                <a:gd name="T26" fmla="*/ 509 w 728"/>
                <a:gd name="T27" fmla="*/ 1386 h 2394"/>
                <a:gd name="T28" fmla="*/ 506 w 728"/>
                <a:gd name="T29" fmla="*/ 2285 h 2394"/>
                <a:gd name="T30" fmla="*/ 486 w 728"/>
                <a:gd name="T31" fmla="*/ 2335 h 2394"/>
                <a:gd name="T32" fmla="*/ 449 w 728"/>
                <a:gd name="T33" fmla="*/ 2372 h 2394"/>
                <a:gd name="T34" fmla="*/ 401 w 728"/>
                <a:gd name="T35" fmla="*/ 2392 h 2394"/>
                <a:gd name="T36" fmla="*/ 345 w 728"/>
                <a:gd name="T37" fmla="*/ 2392 h 2394"/>
                <a:gd name="T38" fmla="*/ 297 w 728"/>
                <a:gd name="T39" fmla="*/ 2372 h 2394"/>
                <a:gd name="T40" fmla="*/ 260 w 728"/>
                <a:gd name="T41" fmla="*/ 2335 h 2394"/>
                <a:gd name="T42" fmla="*/ 240 w 728"/>
                <a:gd name="T43" fmla="*/ 2285 h 2394"/>
                <a:gd name="T44" fmla="*/ 233 w 728"/>
                <a:gd name="T45" fmla="*/ 2258 h 2394"/>
                <a:gd name="T46" fmla="*/ 222 w 728"/>
                <a:gd name="T47" fmla="*/ 2311 h 2394"/>
                <a:gd name="T48" fmla="*/ 192 w 728"/>
                <a:gd name="T49" fmla="*/ 2354 h 2394"/>
                <a:gd name="T50" fmla="*/ 149 w 728"/>
                <a:gd name="T51" fmla="*/ 2383 h 2394"/>
                <a:gd name="T52" fmla="*/ 96 w 728"/>
                <a:gd name="T53" fmla="*/ 2394 h 2394"/>
                <a:gd name="T54" fmla="*/ 43 w 728"/>
                <a:gd name="T55" fmla="*/ 2383 h 2394"/>
                <a:gd name="T56" fmla="*/ 0 w 728"/>
                <a:gd name="T57" fmla="*/ 2354 h 2394"/>
                <a:gd name="T58" fmla="*/ 39 w 728"/>
                <a:gd name="T59" fmla="*/ 1697 h 2394"/>
                <a:gd name="T60" fmla="*/ 109 w 728"/>
                <a:gd name="T61" fmla="*/ 1668 h 2394"/>
                <a:gd name="T62" fmla="*/ 168 w 728"/>
                <a:gd name="T63" fmla="*/ 1622 h 2394"/>
                <a:gd name="T64" fmla="*/ 210 w 728"/>
                <a:gd name="T65" fmla="*/ 1560 h 2394"/>
                <a:gd name="T66" fmla="*/ 234 w 728"/>
                <a:gd name="T67" fmla="*/ 1488 h 2394"/>
                <a:gd name="T68" fmla="*/ 236 w 728"/>
                <a:gd name="T69" fmla="*/ 208 h 2394"/>
                <a:gd name="T70" fmla="*/ 227 w 728"/>
                <a:gd name="T71" fmla="*/ 137 h 2394"/>
                <a:gd name="T72" fmla="*/ 199 w 728"/>
                <a:gd name="T73" fmla="*/ 74 h 2394"/>
                <a:gd name="T74" fmla="*/ 155 w 728"/>
                <a:gd name="T75" fmla="*/ 21 h 2394"/>
                <a:gd name="T76" fmla="*/ 438 w 728"/>
                <a:gd name="T77" fmla="*/ 0 h 2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728" h="2394">
                  <a:moveTo>
                    <a:pt x="476" y="0"/>
                  </a:moveTo>
                  <a:lnTo>
                    <a:pt x="510" y="0"/>
                  </a:lnTo>
                  <a:lnTo>
                    <a:pt x="561" y="0"/>
                  </a:lnTo>
                  <a:lnTo>
                    <a:pt x="579" y="0"/>
                  </a:lnTo>
                  <a:lnTo>
                    <a:pt x="591" y="0"/>
                  </a:lnTo>
                  <a:lnTo>
                    <a:pt x="594" y="0"/>
                  </a:lnTo>
                  <a:lnTo>
                    <a:pt x="594" y="1"/>
                  </a:lnTo>
                  <a:lnTo>
                    <a:pt x="621" y="4"/>
                  </a:lnTo>
                  <a:lnTo>
                    <a:pt x="647" y="12"/>
                  </a:lnTo>
                  <a:lnTo>
                    <a:pt x="669" y="25"/>
                  </a:lnTo>
                  <a:lnTo>
                    <a:pt x="689" y="42"/>
                  </a:lnTo>
                  <a:lnTo>
                    <a:pt x="705" y="61"/>
                  </a:lnTo>
                  <a:lnTo>
                    <a:pt x="717" y="84"/>
                  </a:lnTo>
                  <a:lnTo>
                    <a:pt x="725" y="110"/>
                  </a:lnTo>
                  <a:lnTo>
                    <a:pt x="728" y="137"/>
                  </a:lnTo>
                  <a:lnTo>
                    <a:pt x="728" y="1276"/>
                  </a:lnTo>
                  <a:lnTo>
                    <a:pt x="725" y="1305"/>
                  </a:lnTo>
                  <a:lnTo>
                    <a:pt x="717" y="1330"/>
                  </a:lnTo>
                  <a:lnTo>
                    <a:pt x="704" y="1353"/>
                  </a:lnTo>
                  <a:lnTo>
                    <a:pt x="688" y="1374"/>
                  </a:lnTo>
                  <a:lnTo>
                    <a:pt x="667" y="1390"/>
                  </a:lnTo>
                  <a:lnTo>
                    <a:pt x="645" y="1403"/>
                  </a:lnTo>
                  <a:lnTo>
                    <a:pt x="619" y="1410"/>
                  </a:lnTo>
                  <a:lnTo>
                    <a:pt x="592" y="1414"/>
                  </a:lnTo>
                  <a:lnTo>
                    <a:pt x="569" y="1411"/>
                  </a:lnTo>
                  <a:lnTo>
                    <a:pt x="547" y="1406"/>
                  </a:lnTo>
                  <a:lnTo>
                    <a:pt x="527" y="1397"/>
                  </a:lnTo>
                  <a:lnTo>
                    <a:pt x="509" y="1386"/>
                  </a:lnTo>
                  <a:lnTo>
                    <a:pt x="509" y="2258"/>
                  </a:lnTo>
                  <a:lnTo>
                    <a:pt x="506" y="2285"/>
                  </a:lnTo>
                  <a:lnTo>
                    <a:pt x="499" y="2311"/>
                  </a:lnTo>
                  <a:lnTo>
                    <a:pt x="486" y="2335"/>
                  </a:lnTo>
                  <a:lnTo>
                    <a:pt x="470" y="2354"/>
                  </a:lnTo>
                  <a:lnTo>
                    <a:pt x="449" y="2372"/>
                  </a:lnTo>
                  <a:lnTo>
                    <a:pt x="426" y="2383"/>
                  </a:lnTo>
                  <a:lnTo>
                    <a:pt x="401" y="2392"/>
                  </a:lnTo>
                  <a:lnTo>
                    <a:pt x="372" y="2394"/>
                  </a:lnTo>
                  <a:lnTo>
                    <a:pt x="345" y="2392"/>
                  </a:lnTo>
                  <a:lnTo>
                    <a:pt x="320" y="2383"/>
                  </a:lnTo>
                  <a:lnTo>
                    <a:pt x="297" y="2372"/>
                  </a:lnTo>
                  <a:lnTo>
                    <a:pt x="276" y="2354"/>
                  </a:lnTo>
                  <a:lnTo>
                    <a:pt x="260" y="2335"/>
                  </a:lnTo>
                  <a:lnTo>
                    <a:pt x="247" y="2311"/>
                  </a:lnTo>
                  <a:lnTo>
                    <a:pt x="240" y="2285"/>
                  </a:lnTo>
                  <a:lnTo>
                    <a:pt x="236" y="2258"/>
                  </a:lnTo>
                  <a:lnTo>
                    <a:pt x="233" y="2258"/>
                  </a:lnTo>
                  <a:lnTo>
                    <a:pt x="230" y="2285"/>
                  </a:lnTo>
                  <a:lnTo>
                    <a:pt x="222" y="2311"/>
                  </a:lnTo>
                  <a:lnTo>
                    <a:pt x="209" y="2335"/>
                  </a:lnTo>
                  <a:lnTo>
                    <a:pt x="192" y="2354"/>
                  </a:lnTo>
                  <a:lnTo>
                    <a:pt x="173" y="2372"/>
                  </a:lnTo>
                  <a:lnTo>
                    <a:pt x="149" y="2383"/>
                  </a:lnTo>
                  <a:lnTo>
                    <a:pt x="123" y="2392"/>
                  </a:lnTo>
                  <a:lnTo>
                    <a:pt x="96" y="2394"/>
                  </a:lnTo>
                  <a:lnTo>
                    <a:pt x="69" y="2392"/>
                  </a:lnTo>
                  <a:lnTo>
                    <a:pt x="43" y="2383"/>
                  </a:lnTo>
                  <a:lnTo>
                    <a:pt x="19" y="2372"/>
                  </a:lnTo>
                  <a:lnTo>
                    <a:pt x="0" y="2354"/>
                  </a:lnTo>
                  <a:lnTo>
                    <a:pt x="0" y="1702"/>
                  </a:lnTo>
                  <a:lnTo>
                    <a:pt x="39" y="1697"/>
                  </a:lnTo>
                  <a:lnTo>
                    <a:pt x="75" y="1685"/>
                  </a:lnTo>
                  <a:lnTo>
                    <a:pt x="109" y="1668"/>
                  </a:lnTo>
                  <a:lnTo>
                    <a:pt x="140" y="1648"/>
                  </a:lnTo>
                  <a:lnTo>
                    <a:pt x="168" y="1622"/>
                  </a:lnTo>
                  <a:lnTo>
                    <a:pt x="191" y="1593"/>
                  </a:lnTo>
                  <a:lnTo>
                    <a:pt x="210" y="1560"/>
                  </a:lnTo>
                  <a:lnTo>
                    <a:pt x="224" y="1526"/>
                  </a:lnTo>
                  <a:lnTo>
                    <a:pt x="234" y="1488"/>
                  </a:lnTo>
                  <a:lnTo>
                    <a:pt x="236" y="1448"/>
                  </a:lnTo>
                  <a:lnTo>
                    <a:pt x="236" y="208"/>
                  </a:lnTo>
                  <a:lnTo>
                    <a:pt x="234" y="172"/>
                  </a:lnTo>
                  <a:lnTo>
                    <a:pt x="227" y="137"/>
                  </a:lnTo>
                  <a:lnTo>
                    <a:pt x="215" y="105"/>
                  </a:lnTo>
                  <a:lnTo>
                    <a:pt x="199" y="74"/>
                  </a:lnTo>
                  <a:lnTo>
                    <a:pt x="178" y="46"/>
                  </a:lnTo>
                  <a:lnTo>
                    <a:pt x="155" y="21"/>
                  </a:lnTo>
                  <a:lnTo>
                    <a:pt x="128" y="0"/>
                  </a:lnTo>
                  <a:lnTo>
                    <a:pt x="438" y="0"/>
                  </a:lnTo>
                  <a:lnTo>
                    <a:pt x="47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grpSp>
      <p:sp>
        <p:nvSpPr>
          <p:cNvPr id="21" name="placeholder_286118">
            <a:extLst>
              <a:ext uri="{FF2B5EF4-FFF2-40B4-BE49-F238E27FC236}">
                <a16:creationId xmlns="" xmlns:a16="http://schemas.microsoft.com/office/drawing/2014/main" id="{123F3AC5-8E61-43BF-B27A-9D986D5AD940}"/>
              </a:ext>
            </a:extLst>
          </p:cNvPr>
          <p:cNvSpPr>
            <a:spLocks noChangeAspect="1"/>
          </p:cNvSpPr>
          <p:nvPr/>
        </p:nvSpPr>
        <p:spPr bwMode="auto">
          <a:xfrm>
            <a:off x="2214443" y="2033100"/>
            <a:ext cx="427157" cy="501117"/>
          </a:xfrm>
          <a:custGeom>
            <a:avLst/>
            <a:gdLst>
              <a:gd name="T0" fmla="*/ 4448 w 5811"/>
              <a:gd name="T1" fmla="*/ 4374 h 6827"/>
              <a:gd name="T2" fmla="*/ 4640 w 5811"/>
              <a:gd name="T3" fmla="*/ 4074 h 6827"/>
              <a:gd name="T4" fmla="*/ 5160 w 5811"/>
              <a:gd name="T5" fmla="*/ 2255 h 6827"/>
              <a:gd name="T6" fmla="*/ 2905 w 5811"/>
              <a:gd name="T7" fmla="*/ 0 h 6827"/>
              <a:gd name="T8" fmla="*/ 650 w 5811"/>
              <a:gd name="T9" fmla="*/ 2255 h 6827"/>
              <a:gd name="T10" fmla="*/ 1363 w 5811"/>
              <a:gd name="T11" fmla="*/ 4373 h 6827"/>
              <a:gd name="T12" fmla="*/ 0 w 5811"/>
              <a:gd name="T13" fmla="*/ 5506 h 6827"/>
              <a:gd name="T14" fmla="*/ 939 w 5811"/>
              <a:gd name="T15" fmla="*/ 6498 h 6827"/>
              <a:gd name="T16" fmla="*/ 2905 w 5811"/>
              <a:gd name="T17" fmla="*/ 6827 h 6827"/>
              <a:gd name="T18" fmla="*/ 4871 w 5811"/>
              <a:gd name="T19" fmla="*/ 6498 h 6827"/>
              <a:gd name="T20" fmla="*/ 5811 w 5811"/>
              <a:gd name="T21" fmla="*/ 5506 h 6827"/>
              <a:gd name="T22" fmla="*/ 4448 w 5811"/>
              <a:gd name="T23" fmla="*/ 4374 h 6827"/>
              <a:gd name="T24" fmla="*/ 2905 w 5811"/>
              <a:gd name="T25" fmla="*/ 1551 h 6827"/>
              <a:gd name="T26" fmla="*/ 3610 w 5811"/>
              <a:gd name="T27" fmla="*/ 2255 h 6827"/>
              <a:gd name="T28" fmla="*/ 2905 w 5811"/>
              <a:gd name="T29" fmla="*/ 2960 h 6827"/>
              <a:gd name="T30" fmla="*/ 2201 w 5811"/>
              <a:gd name="T31" fmla="*/ 2255 h 6827"/>
              <a:gd name="T32" fmla="*/ 2905 w 5811"/>
              <a:gd name="T33" fmla="*/ 1551 h 6827"/>
              <a:gd name="T34" fmla="*/ 4675 w 5811"/>
              <a:gd name="T35" fmla="*/ 6008 h 6827"/>
              <a:gd name="T36" fmla="*/ 2905 w 5811"/>
              <a:gd name="T37" fmla="*/ 6298 h 6827"/>
              <a:gd name="T38" fmla="*/ 1136 w 5811"/>
              <a:gd name="T39" fmla="*/ 6008 h 6827"/>
              <a:gd name="T40" fmla="*/ 528 w 5811"/>
              <a:gd name="T41" fmla="*/ 5506 h 6827"/>
              <a:gd name="T42" fmla="*/ 1719 w 5811"/>
              <a:gd name="T43" fmla="*/ 4831 h 6827"/>
              <a:gd name="T44" fmla="*/ 2761 w 5811"/>
              <a:gd name="T45" fmla="*/ 5768 h 6827"/>
              <a:gd name="T46" fmla="*/ 2905 w 5811"/>
              <a:gd name="T47" fmla="*/ 5812 h 6827"/>
              <a:gd name="T48" fmla="*/ 3050 w 5811"/>
              <a:gd name="T49" fmla="*/ 5768 h 6827"/>
              <a:gd name="T50" fmla="*/ 3666 w 5811"/>
              <a:gd name="T51" fmla="*/ 5270 h 6827"/>
              <a:gd name="T52" fmla="*/ 4092 w 5811"/>
              <a:gd name="T53" fmla="*/ 4831 h 6827"/>
              <a:gd name="T54" fmla="*/ 5283 w 5811"/>
              <a:gd name="T55" fmla="*/ 5506 h 6827"/>
              <a:gd name="T56" fmla="*/ 4675 w 5811"/>
              <a:gd name="T57" fmla="*/ 6008 h 6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811" h="6827">
                <a:moveTo>
                  <a:pt x="4448" y="4374"/>
                </a:moveTo>
                <a:cubicBezTo>
                  <a:pt x="4517" y="4275"/>
                  <a:pt x="4581" y="4175"/>
                  <a:pt x="4640" y="4074"/>
                </a:cubicBezTo>
                <a:cubicBezTo>
                  <a:pt x="4985" y="3483"/>
                  <a:pt x="5160" y="2871"/>
                  <a:pt x="5160" y="2255"/>
                </a:cubicBezTo>
                <a:cubicBezTo>
                  <a:pt x="5160" y="1012"/>
                  <a:pt x="4149" y="0"/>
                  <a:pt x="2905" y="0"/>
                </a:cubicBezTo>
                <a:cubicBezTo>
                  <a:pt x="1662" y="0"/>
                  <a:pt x="650" y="1012"/>
                  <a:pt x="650" y="2255"/>
                </a:cubicBezTo>
                <a:cubicBezTo>
                  <a:pt x="650" y="2973"/>
                  <a:pt x="895" y="3696"/>
                  <a:pt x="1363" y="4373"/>
                </a:cubicBezTo>
                <a:cubicBezTo>
                  <a:pt x="501" y="4604"/>
                  <a:pt x="0" y="5014"/>
                  <a:pt x="0" y="5506"/>
                </a:cubicBezTo>
                <a:cubicBezTo>
                  <a:pt x="0" y="5903"/>
                  <a:pt x="333" y="6256"/>
                  <a:pt x="939" y="6498"/>
                </a:cubicBezTo>
                <a:cubicBezTo>
                  <a:pt x="1469" y="6710"/>
                  <a:pt x="2167" y="6827"/>
                  <a:pt x="2905" y="6827"/>
                </a:cubicBezTo>
                <a:cubicBezTo>
                  <a:pt x="3644" y="6827"/>
                  <a:pt x="4342" y="6710"/>
                  <a:pt x="4871" y="6498"/>
                </a:cubicBezTo>
                <a:cubicBezTo>
                  <a:pt x="5477" y="6256"/>
                  <a:pt x="5811" y="5903"/>
                  <a:pt x="5811" y="5506"/>
                </a:cubicBezTo>
                <a:cubicBezTo>
                  <a:pt x="5811" y="5014"/>
                  <a:pt x="5310" y="4604"/>
                  <a:pt x="4448" y="4374"/>
                </a:cubicBezTo>
                <a:close/>
                <a:moveTo>
                  <a:pt x="2905" y="1551"/>
                </a:moveTo>
                <a:cubicBezTo>
                  <a:pt x="3294" y="1551"/>
                  <a:pt x="3610" y="1866"/>
                  <a:pt x="3610" y="2255"/>
                </a:cubicBezTo>
                <a:cubicBezTo>
                  <a:pt x="3610" y="2644"/>
                  <a:pt x="3294" y="2960"/>
                  <a:pt x="2905" y="2960"/>
                </a:cubicBezTo>
                <a:cubicBezTo>
                  <a:pt x="2516" y="2960"/>
                  <a:pt x="2201" y="2644"/>
                  <a:pt x="2201" y="2255"/>
                </a:cubicBezTo>
                <a:cubicBezTo>
                  <a:pt x="2201" y="1866"/>
                  <a:pt x="2516" y="1551"/>
                  <a:pt x="2905" y="1551"/>
                </a:cubicBezTo>
                <a:close/>
                <a:moveTo>
                  <a:pt x="4675" y="6008"/>
                </a:moveTo>
                <a:cubicBezTo>
                  <a:pt x="4207" y="6195"/>
                  <a:pt x="3578" y="6298"/>
                  <a:pt x="2905" y="6298"/>
                </a:cubicBezTo>
                <a:cubicBezTo>
                  <a:pt x="2233" y="6298"/>
                  <a:pt x="1604" y="6195"/>
                  <a:pt x="1136" y="6008"/>
                </a:cubicBezTo>
                <a:cubicBezTo>
                  <a:pt x="766" y="5860"/>
                  <a:pt x="528" y="5663"/>
                  <a:pt x="528" y="5506"/>
                </a:cubicBezTo>
                <a:cubicBezTo>
                  <a:pt x="528" y="5295"/>
                  <a:pt x="944" y="4996"/>
                  <a:pt x="1719" y="4831"/>
                </a:cubicBezTo>
                <a:cubicBezTo>
                  <a:pt x="2232" y="5420"/>
                  <a:pt x="2739" y="5754"/>
                  <a:pt x="2761" y="5768"/>
                </a:cubicBezTo>
                <a:cubicBezTo>
                  <a:pt x="2805" y="5797"/>
                  <a:pt x="2855" y="5812"/>
                  <a:pt x="2905" y="5812"/>
                </a:cubicBezTo>
                <a:cubicBezTo>
                  <a:pt x="2956" y="5812"/>
                  <a:pt x="3006" y="5797"/>
                  <a:pt x="3050" y="5768"/>
                </a:cubicBezTo>
                <a:cubicBezTo>
                  <a:pt x="3061" y="5761"/>
                  <a:pt x="3327" y="5586"/>
                  <a:pt x="3666" y="5270"/>
                </a:cubicBezTo>
                <a:cubicBezTo>
                  <a:pt x="3819" y="5128"/>
                  <a:pt x="3961" y="4982"/>
                  <a:pt x="4092" y="4831"/>
                </a:cubicBezTo>
                <a:cubicBezTo>
                  <a:pt x="4866" y="4997"/>
                  <a:pt x="5283" y="5295"/>
                  <a:pt x="5283" y="5506"/>
                </a:cubicBezTo>
                <a:cubicBezTo>
                  <a:pt x="5283" y="5663"/>
                  <a:pt x="5044" y="5860"/>
                  <a:pt x="4675" y="6008"/>
                </a:cubicBezTo>
                <a:close/>
              </a:path>
            </a:pathLst>
          </a:custGeom>
          <a:solidFill>
            <a:schemeClr val="bg1"/>
          </a:solidFill>
          <a:ln>
            <a:noFill/>
          </a:ln>
        </p:spPr>
      </p:sp>
      <p:grpSp>
        <p:nvGrpSpPr>
          <p:cNvPr id="22" name="Group 51">
            <a:extLst>
              <a:ext uri="{FF2B5EF4-FFF2-40B4-BE49-F238E27FC236}">
                <a16:creationId xmlns="" xmlns:a16="http://schemas.microsoft.com/office/drawing/2014/main" id="{1D100060-E8F5-4B8E-BB49-678D0B4CBD08}"/>
              </a:ext>
            </a:extLst>
          </p:cNvPr>
          <p:cNvGrpSpPr/>
          <p:nvPr/>
        </p:nvGrpSpPr>
        <p:grpSpPr>
          <a:xfrm>
            <a:off x="2228287" y="3520813"/>
            <a:ext cx="467298" cy="404148"/>
            <a:chOff x="2084388" y="3051175"/>
            <a:chExt cx="293688" cy="254001"/>
          </a:xfrm>
          <a:solidFill>
            <a:schemeClr val="bg1"/>
          </a:solidFill>
        </p:grpSpPr>
        <p:sp>
          <p:nvSpPr>
            <p:cNvPr id="23" name="Freeform 154">
              <a:extLst>
                <a:ext uri="{FF2B5EF4-FFF2-40B4-BE49-F238E27FC236}">
                  <a16:creationId xmlns="" xmlns:a16="http://schemas.microsoft.com/office/drawing/2014/main" id="{53094FC1-96B2-476E-A55C-6AAA17D520DE}"/>
                </a:ext>
              </a:extLst>
            </p:cNvPr>
            <p:cNvSpPr>
              <a:spLocks/>
            </p:cNvSpPr>
            <p:nvPr/>
          </p:nvSpPr>
          <p:spPr bwMode="auto">
            <a:xfrm>
              <a:off x="2084388" y="3106738"/>
              <a:ext cx="36513" cy="198438"/>
            </a:xfrm>
            <a:custGeom>
              <a:avLst/>
              <a:gdLst/>
              <a:ahLst/>
              <a:cxnLst>
                <a:cxn ang="0">
                  <a:pos x="0" y="14"/>
                </a:cxn>
                <a:cxn ang="0">
                  <a:pos x="0" y="65"/>
                </a:cxn>
                <a:cxn ang="0">
                  <a:pos x="14" y="79"/>
                </a:cxn>
                <a:cxn ang="0">
                  <a:pos x="14" y="0"/>
                </a:cxn>
                <a:cxn ang="0">
                  <a:pos x="0" y="14"/>
                </a:cxn>
              </a:cxnLst>
              <a:rect l="0" t="0" r="r" b="b"/>
              <a:pathLst>
                <a:path w="14" h="79">
                  <a:moveTo>
                    <a:pt x="0" y="14"/>
                  </a:moveTo>
                  <a:cubicBezTo>
                    <a:pt x="0" y="65"/>
                    <a:pt x="0" y="65"/>
                    <a:pt x="0" y="65"/>
                  </a:cubicBezTo>
                  <a:cubicBezTo>
                    <a:pt x="0" y="73"/>
                    <a:pt x="6" y="79"/>
                    <a:pt x="14" y="79"/>
                  </a:cubicBezTo>
                  <a:cubicBezTo>
                    <a:pt x="14" y="0"/>
                    <a:pt x="14" y="0"/>
                    <a:pt x="14" y="0"/>
                  </a:cubicBezTo>
                  <a:cubicBezTo>
                    <a:pt x="6" y="0"/>
                    <a:pt x="0" y="6"/>
                    <a:pt x="0" y="14"/>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4" name="Freeform 155">
              <a:extLst>
                <a:ext uri="{FF2B5EF4-FFF2-40B4-BE49-F238E27FC236}">
                  <a16:creationId xmlns="" xmlns:a16="http://schemas.microsoft.com/office/drawing/2014/main" id="{03CD7442-075A-4F40-A90B-E3C466338D44}"/>
                </a:ext>
              </a:extLst>
            </p:cNvPr>
            <p:cNvSpPr>
              <a:spLocks noEditPoints="1"/>
            </p:cNvSpPr>
            <p:nvPr/>
          </p:nvSpPr>
          <p:spPr bwMode="auto">
            <a:xfrm>
              <a:off x="2139951" y="3051175"/>
              <a:ext cx="182563" cy="254000"/>
            </a:xfrm>
            <a:custGeom>
              <a:avLst/>
              <a:gdLst/>
              <a:ahLst/>
              <a:cxnLst>
                <a:cxn ang="0">
                  <a:pos x="58" y="7"/>
                </a:cxn>
                <a:cxn ang="0">
                  <a:pos x="50" y="0"/>
                </a:cxn>
                <a:cxn ang="0">
                  <a:pos x="21" y="0"/>
                </a:cxn>
                <a:cxn ang="0">
                  <a:pos x="14" y="7"/>
                </a:cxn>
                <a:cxn ang="0">
                  <a:pos x="14" y="22"/>
                </a:cxn>
                <a:cxn ang="0">
                  <a:pos x="0" y="22"/>
                </a:cxn>
                <a:cxn ang="0">
                  <a:pos x="0" y="101"/>
                </a:cxn>
                <a:cxn ang="0">
                  <a:pos x="72" y="101"/>
                </a:cxn>
                <a:cxn ang="0">
                  <a:pos x="72" y="22"/>
                </a:cxn>
                <a:cxn ang="0">
                  <a:pos x="58" y="22"/>
                </a:cxn>
                <a:cxn ang="0">
                  <a:pos x="58" y="7"/>
                </a:cxn>
                <a:cxn ang="0">
                  <a:pos x="50" y="22"/>
                </a:cxn>
                <a:cxn ang="0">
                  <a:pos x="21" y="22"/>
                </a:cxn>
                <a:cxn ang="0">
                  <a:pos x="21" y="7"/>
                </a:cxn>
                <a:cxn ang="0">
                  <a:pos x="50" y="7"/>
                </a:cxn>
                <a:cxn ang="0">
                  <a:pos x="50" y="22"/>
                </a:cxn>
              </a:cxnLst>
              <a:rect l="0" t="0" r="r" b="b"/>
              <a:pathLst>
                <a:path w="72" h="101">
                  <a:moveTo>
                    <a:pt x="58" y="7"/>
                  </a:moveTo>
                  <a:cubicBezTo>
                    <a:pt x="58" y="3"/>
                    <a:pt x="54" y="0"/>
                    <a:pt x="50" y="0"/>
                  </a:cubicBezTo>
                  <a:cubicBezTo>
                    <a:pt x="21" y="0"/>
                    <a:pt x="21" y="0"/>
                    <a:pt x="21" y="0"/>
                  </a:cubicBezTo>
                  <a:cubicBezTo>
                    <a:pt x="17" y="0"/>
                    <a:pt x="14" y="3"/>
                    <a:pt x="14" y="7"/>
                  </a:cubicBezTo>
                  <a:cubicBezTo>
                    <a:pt x="14" y="22"/>
                    <a:pt x="14" y="22"/>
                    <a:pt x="14" y="22"/>
                  </a:cubicBezTo>
                  <a:cubicBezTo>
                    <a:pt x="0" y="22"/>
                    <a:pt x="0" y="22"/>
                    <a:pt x="0" y="22"/>
                  </a:cubicBezTo>
                  <a:cubicBezTo>
                    <a:pt x="0" y="101"/>
                    <a:pt x="0" y="101"/>
                    <a:pt x="0" y="101"/>
                  </a:cubicBezTo>
                  <a:cubicBezTo>
                    <a:pt x="72" y="101"/>
                    <a:pt x="72" y="101"/>
                    <a:pt x="72" y="101"/>
                  </a:cubicBezTo>
                  <a:cubicBezTo>
                    <a:pt x="72" y="22"/>
                    <a:pt x="72" y="22"/>
                    <a:pt x="72" y="22"/>
                  </a:cubicBezTo>
                  <a:cubicBezTo>
                    <a:pt x="58" y="22"/>
                    <a:pt x="58" y="22"/>
                    <a:pt x="58" y="22"/>
                  </a:cubicBezTo>
                  <a:lnTo>
                    <a:pt x="58" y="7"/>
                  </a:lnTo>
                  <a:close/>
                  <a:moveTo>
                    <a:pt x="50" y="22"/>
                  </a:moveTo>
                  <a:cubicBezTo>
                    <a:pt x="21" y="22"/>
                    <a:pt x="21" y="22"/>
                    <a:pt x="21" y="22"/>
                  </a:cubicBezTo>
                  <a:cubicBezTo>
                    <a:pt x="21" y="7"/>
                    <a:pt x="21" y="7"/>
                    <a:pt x="21" y="7"/>
                  </a:cubicBezTo>
                  <a:cubicBezTo>
                    <a:pt x="50" y="7"/>
                    <a:pt x="50" y="7"/>
                    <a:pt x="50" y="7"/>
                  </a:cubicBezTo>
                  <a:lnTo>
                    <a:pt x="50" y="2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5" name="Freeform 156">
              <a:extLst>
                <a:ext uri="{FF2B5EF4-FFF2-40B4-BE49-F238E27FC236}">
                  <a16:creationId xmlns="" xmlns:a16="http://schemas.microsoft.com/office/drawing/2014/main" id="{A0675CEB-A3EA-4375-AE49-B8492A9E6845}"/>
                </a:ext>
              </a:extLst>
            </p:cNvPr>
            <p:cNvSpPr>
              <a:spLocks/>
            </p:cNvSpPr>
            <p:nvPr/>
          </p:nvSpPr>
          <p:spPr bwMode="auto">
            <a:xfrm>
              <a:off x="2339976" y="3106738"/>
              <a:ext cx="38100" cy="198438"/>
            </a:xfrm>
            <a:custGeom>
              <a:avLst/>
              <a:gdLst/>
              <a:ahLst/>
              <a:cxnLst>
                <a:cxn ang="0">
                  <a:pos x="0" y="0"/>
                </a:cxn>
                <a:cxn ang="0">
                  <a:pos x="0" y="79"/>
                </a:cxn>
                <a:cxn ang="0">
                  <a:pos x="15" y="65"/>
                </a:cxn>
                <a:cxn ang="0">
                  <a:pos x="15" y="14"/>
                </a:cxn>
                <a:cxn ang="0">
                  <a:pos x="0" y="0"/>
                </a:cxn>
              </a:cxnLst>
              <a:rect l="0" t="0" r="r" b="b"/>
              <a:pathLst>
                <a:path w="15" h="79">
                  <a:moveTo>
                    <a:pt x="0" y="0"/>
                  </a:moveTo>
                  <a:cubicBezTo>
                    <a:pt x="0" y="79"/>
                    <a:pt x="0" y="79"/>
                    <a:pt x="0" y="79"/>
                  </a:cubicBezTo>
                  <a:cubicBezTo>
                    <a:pt x="8" y="79"/>
                    <a:pt x="15" y="73"/>
                    <a:pt x="15" y="65"/>
                  </a:cubicBezTo>
                  <a:cubicBezTo>
                    <a:pt x="15" y="14"/>
                    <a:pt x="15" y="14"/>
                    <a:pt x="15" y="14"/>
                  </a:cubicBezTo>
                  <a:cubicBezTo>
                    <a:pt x="15" y="6"/>
                    <a:pt x="8" y="0"/>
                    <a:pt x="0" y="0"/>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132191993"/>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ppt_x"/>
                                          </p:val>
                                        </p:tav>
                                        <p:tav tm="100000">
                                          <p:val>
                                            <p:strVal val="#ppt_x"/>
                                          </p:val>
                                        </p:tav>
                                      </p:tavLst>
                                    </p:anim>
                                    <p:anim calcmode="lin" valueType="num">
                                      <p:cBhvr additive="base">
                                        <p:cTn id="16" dur="500" fill="hold"/>
                                        <p:tgtEl>
                                          <p:spTgt spid="7"/>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additive="base">
                                        <p:cTn id="19" dur="500" fill="hold"/>
                                        <p:tgtEl>
                                          <p:spTgt spid="21"/>
                                        </p:tgtEl>
                                        <p:attrNameLst>
                                          <p:attrName>ppt_x</p:attrName>
                                        </p:attrNameLst>
                                      </p:cBhvr>
                                      <p:tavLst>
                                        <p:tav tm="0">
                                          <p:val>
                                            <p:strVal val="#ppt_x"/>
                                          </p:val>
                                        </p:tav>
                                        <p:tav tm="100000">
                                          <p:val>
                                            <p:strVal val="#ppt_x"/>
                                          </p:val>
                                        </p:tav>
                                      </p:tavLst>
                                    </p:anim>
                                    <p:anim calcmode="lin" valueType="num">
                                      <p:cBhvr additive="base">
                                        <p:cTn id="20"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ppt_x"/>
                                          </p:val>
                                        </p:tav>
                                        <p:tav tm="100000">
                                          <p:val>
                                            <p:strVal val="#ppt_x"/>
                                          </p:val>
                                        </p:tav>
                                      </p:tavLst>
                                    </p:anim>
                                    <p:anim calcmode="lin" valueType="num">
                                      <p:cBhvr additive="base">
                                        <p:cTn id="26" dur="500" fill="hold"/>
                                        <p:tgtEl>
                                          <p:spTgt spid="8"/>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additive="base">
                                        <p:cTn id="29" dur="500" fill="hold"/>
                                        <p:tgtEl>
                                          <p:spTgt spid="9"/>
                                        </p:tgtEl>
                                        <p:attrNameLst>
                                          <p:attrName>ppt_x</p:attrName>
                                        </p:attrNameLst>
                                      </p:cBhvr>
                                      <p:tavLst>
                                        <p:tav tm="0">
                                          <p:val>
                                            <p:strVal val="#ppt_x"/>
                                          </p:val>
                                        </p:tav>
                                        <p:tav tm="100000">
                                          <p:val>
                                            <p:strVal val="#ppt_x"/>
                                          </p:val>
                                        </p:tav>
                                      </p:tavLst>
                                    </p:anim>
                                    <p:anim calcmode="lin" valueType="num">
                                      <p:cBhvr additive="base">
                                        <p:cTn id="30" dur="500" fill="hold"/>
                                        <p:tgtEl>
                                          <p:spTgt spid="9"/>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10"/>
                                        </p:tgtEl>
                                        <p:attrNameLst>
                                          <p:attrName>style.visibility</p:attrName>
                                        </p:attrNameLst>
                                      </p:cBhvr>
                                      <p:to>
                                        <p:strVal val="visible"/>
                                      </p:to>
                                    </p:set>
                                    <p:anim calcmode="lin" valueType="num">
                                      <p:cBhvr additive="base">
                                        <p:cTn id="33" dur="500" fill="hold"/>
                                        <p:tgtEl>
                                          <p:spTgt spid="10"/>
                                        </p:tgtEl>
                                        <p:attrNameLst>
                                          <p:attrName>ppt_x</p:attrName>
                                        </p:attrNameLst>
                                      </p:cBhvr>
                                      <p:tavLst>
                                        <p:tav tm="0">
                                          <p:val>
                                            <p:strVal val="#ppt_x"/>
                                          </p:val>
                                        </p:tav>
                                        <p:tav tm="100000">
                                          <p:val>
                                            <p:strVal val="#ppt_x"/>
                                          </p:val>
                                        </p:tav>
                                      </p:tavLst>
                                    </p:anim>
                                    <p:anim calcmode="lin" valueType="num">
                                      <p:cBhvr additive="base">
                                        <p:cTn id="34" dur="500" fill="hold"/>
                                        <p:tgtEl>
                                          <p:spTgt spid="10"/>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22"/>
                                        </p:tgtEl>
                                        <p:attrNameLst>
                                          <p:attrName>style.visibility</p:attrName>
                                        </p:attrNameLst>
                                      </p:cBhvr>
                                      <p:to>
                                        <p:strVal val="visible"/>
                                      </p:to>
                                    </p:set>
                                    <p:anim calcmode="lin" valueType="num">
                                      <p:cBhvr additive="base">
                                        <p:cTn id="37" dur="500" fill="hold"/>
                                        <p:tgtEl>
                                          <p:spTgt spid="22"/>
                                        </p:tgtEl>
                                        <p:attrNameLst>
                                          <p:attrName>ppt_x</p:attrName>
                                        </p:attrNameLst>
                                      </p:cBhvr>
                                      <p:tavLst>
                                        <p:tav tm="0">
                                          <p:val>
                                            <p:strVal val="#ppt_x"/>
                                          </p:val>
                                        </p:tav>
                                        <p:tav tm="100000">
                                          <p:val>
                                            <p:strVal val="#ppt_x"/>
                                          </p:val>
                                        </p:tav>
                                      </p:tavLst>
                                    </p:anim>
                                    <p:anim calcmode="lin" valueType="num">
                                      <p:cBhvr additive="base">
                                        <p:cTn id="38"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1"/>
                                        </p:tgtEl>
                                        <p:attrNameLst>
                                          <p:attrName>style.visibility</p:attrName>
                                        </p:attrNameLst>
                                      </p:cBhvr>
                                      <p:to>
                                        <p:strVal val="visible"/>
                                      </p:to>
                                    </p:set>
                                    <p:anim calcmode="lin" valueType="num">
                                      <p:cBhvr additive="base">
                                        <p:cTn id="43" dur="500" fill="hold"/>
                                        <p:tgtEl>
                                          <p:spTgt spid="11"/>
                                        </p:tgtEl>
                                        <p:attrNameLst>
                                          <p:attrName>ppt_x</p:attrName>
                                        </p:attrNameLst>
                                      </p:cBhvr>
                                      <p:tavLst>
                                        <p:tav tm="0">
                                          <p:val>
                                            <p:strVal val="#ppt_x"/>
                                          </p:val>
                                        </p:tav>
                                        <p:tav tm="100000">
                                          <p:val>
                                            <p:strVal val="#ppt_x"/>
                                          </p:val>
                                        </p:tav>
                                      </p:tavLst>
                                    </p:anim>
                                    <p:anim calcmode="lin" valueType="num">
                                      <p:cBhvr additive="base">
                                        <p:cTn id="44" dur="500" fill="hold"/>
                                        <p:tgtEl>
                                          <p:spTgt spid="11"/>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cBhvr additive="base">
                                        <p:cTn id="47" dur="500" fill="hold"/>
                                        <p:tgtEl>
                                          <p:spTgt spid="12"/>
                                        </p:tgtEl>
                                        <p:attrNameLst>
                                          <p:attrName>ppt_x</p:attrName>
                                        </p:attrNameLst>
                                      </p:cBhvr>
                                      <p:tavLst>
                                        <p:tav tm="0">
                                          <p:val>
                                            <p:strVal val="#ppt_x"/>
                                          </p:val>
                                        </p:tav>
                                        <p:tav tm="100000">
                                          <p:val>
                                            <p:strVal val="#ppt_x"/>
                                          </p:val>
                                        </p:tav>
                                      </p:tavLst>
                                    </p:anim>
                                    <p:anim calcmode="lin" valueType="num">
                                      <p:cBhvr additive="base">
                                        <p:cTn id="48" dur="500" fill="hold"/>
                                        <p:tgtEl>
                                          <p:spTgt spid="12"/>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13"/>
                                        </p:tgtEl>
                                        <p:attrNameLst>
                                          <p:attrName>style.visibility</p:attrName>
                                        </p:attrNameLst>
                                      </p:cBhvr>
                                      <p:to>
                                        <p:strVal val="visible"/>
                                      </p:to>
                                    </p:set>
                                    <p:anim calcmode="lin" valueType="num">
                                      <p:cBhvr additive="base">
                                        <p:cTn id="51" dur="500" fill="hold"/>
                                        <p:tgtEl>
                                          <p:spTgt spid="13"/>
                                        </p:tgtEl>
                                        <p:attrNameLst>
                                          <p:attrName>ppt_x</p:attrName>
                                        </p:attrNameLst>
                                      </p:cBhvr>
                                      <p:tavLst>
                                        <p:tav tm="0">
                                          <p:val>
                                            <p:strVal val="#ppt_x"/>
                                          </p:val>
                                        </p:tav>
                                        <p:tav tm="100000">
                                          <p:val>
                                            <p:strVal val="#ppt_x"/>
                                          </p:val>
                                        </p:tav>
                                      </p:tavLst>
                                    </p:anim>
                                    <p:anim calcmode="lin" valueType="num">
                                      <p:cBhvr additive="base">
                                        <p:cTn id="52" dur="500" fill="hold"/>
                                        <p:tgtEl>
                                          <p:spTgt spid="13"/>
                                        </p:tgtEl>
                                        <p:attrNameLst>
                                          <p:attrName>ppt_y</p:attrName>
                                        </p:attrNameLst>
                                      </p:cBhvr>
                                      <p:tavLst>
                                        <p:tav tm="0">
                                          <p:val>
                                            <p:strVal val="1+#ppt_h/2"/>
                                          </p:val>
                                        </p:tav>
                                        <p:tav tm="100000">
                                          <p:val>
                                            <p:strVal val="#ppt_y"/>
                                          </p:val>
                                        </p:tav>
                                      </p:tavLst>
                                    </p:anim>
                                  </p:childTnLst>
                                </p:cTn>
                              </p:par>
                              <p:par>
                                <p:cTn id="53" presetID="2" presetClass="entr" presetSubtype="4" fill="hold" nodeType="withEffect">
                                  <p:stCondLst>
                                    <p:cond delay="0"/>
                                  </p:stCondLst>
                                  <p:childTnLst>
                                    <p:set>
                                      <p:cBhvr>
                                        <p:cTn id="54" dur="1" fill="hold">
                                          <p:stCondLst>
                                            <p:cond delay="0"/>
                                          </p:stCondLst>
                                        </p:cTn>
                                        <p:tgtEl>
                                          <p:spTgt spid="14"/>
                                        </p:tgtEl>
                                        <p:attrNameLst>
                                          <p:attrName>style.visibility</p:attrName>
                                        </p:attrNameLst>
                                      </p:cBhvr>
                                      <p:to>
                                        <p:strVal val="visible"/>
                                      </p:to>
                                    </p:set>
                                    <p:anim calcmode="lin" valueType="num">
                                      <p:cBhvr additive="base">
                                        <p:cTn id="55" dur="500" fill="hold"/>
                                        <p:tgtEl>
                                          <p:spTgt spid="14"/>
                                        </p:tgtEl>
                                        <p:attrNameLst>
                                          <p:attrName>ppt_x</p:attrName>
                                        </p:attrNameLst>
                                      </p:cBhvr>
                                      <p:tavLst>
                                        <p:tav tm="0">
                                          <p:val>
                                            <p:strVal val="#ppt_x"/>
                                          </p:val>
                                        </p:tav>
                                        <p:tav tm="100000">
                                          <p:val>
                                            <p:strVal val="#ppt_x"/>
                                          </p:val>
                                        </p:tav>
                                      </p:tavLst>
                                    </p:anim>
                                    <p:anim calcmode="lin" valueType="num">
                                      <p:cBhvr additive="base">
                                        <p:cTn id="56"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p:bldP spid="8" grpId="0" animBg="1"/>
      <p:bldP spid="9" grpId="0"/>
      <p:bldP spid="10" grpId="0"/>
      <p:bldP spid="11" grpId="0" animBg="1"/>
      <p:bldP spid="12" grpId="0"/>
      <p:bldP spid="1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 xmlns:a16="http://schemas.microsoft.com/office/drawing/2014/main" id="{1A99769F-FAB7-40FE-B78B-2C061D2F79F8}"/>
              </a:ext>
            </a:extLst>
          </p:cNvPr>
          <p:cNvGrpSpPr/>
          <p:nvPr/>
        </p:nvGrpSpPr>
        <p:grpSpPr>
          <a:xfrm>
            <a:off x="351078" y="389290"/>
            <a:ext cx="3207810" cy="646331"/>
            <a:chOff x="249478" y="389290"/>
            <a:chExt cx="3207810" cy="646331"/>
          </a:xfrm>
        </p:grpSpPr>
        <p:pic>
          <p:nvPicPr>
            <p:cNvPr id="3" name="图片 2">
              <a:extLst>
                <a:ext uri="{FF2B5EF4-FFF2-40B4-BE49-F238E27FC236}">
                  <a16:creationId xmlns="" xmlns:a16="http://schemas.microsoft.com/office/drawing/2014/main" id="{0C7DBE5F-6CF1-4290-B1AF-C4F1A3D1DDBC}"/>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l="9444" t="84880" r="81866" b="2263"/>
            <a:stretch/>
          </p:blipFill>
          <p:spPr>
            <a:xfrm>
              <a:off x="249478" y="389290"/>
              <a:ext cx="873744" cy="646331"/>
            </a:xfrm>
            <a:prstGeom prst="rect">
              <a:avLst/>
            </a:prstGeom>
          </p:spPr>
        </p:pic>
        <p:sp>
          <p:nvSpPr>
            <p:cNvPr id="4" name="文本框 3">
              <a:extLst>
                <a:ext uri="{FF2B5EF4-FFF2-40B4-BE49-F238E27FC236}">
                  <a16:creationId xmlns="" xmlns:a16="http://schemas.microsoft.com/office/drawing/2014/main" id="{134F8A99-835B-4568-9AFD-B8C5D96F6939}"/>
                </a:ext>
              </a:extLst>
            </p:cNvPr>
            <p:cNvSpPr txBox="1"/>
            <p:nvPr/>
          </p:nvSpPr>
          <p:spPr>
            <a:xfrm>
              <a:off x="1123222" y="389290"/>
              <a:ext cx="2334066" cy="646331"/>
            </a:xfrm>
            <a:prstGeom prst="rect">
              <a:avLst/>
            </a:prstGeom>
            <a:noFill/>
          </p:spPr>
          <p:txBody>
            <a:bodyPr wrap="square" rtlCol="0">
              <a:spAutoFit/>
            </a:bodyPr>
            <a:lstStyle>
              <a:defPPr>
                <a:defRPr lang="zh-CN"/>
              </a:defPPr>
              <a:lvl1pPr algn="ctr">
                <a:defRPr sz="36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defRPr>
              </a:lvl1pPr>
            </a:lstStyle>
            <a:p>
              <a:pPr algn="dist"/>
              <a:r>
                <a:rPr lang="zh-CN" altLang="en-US">
                  <a:solidFill>
                    <a:schemeClr val="tx1">
                      <a:lumMod val="85000"/>
                      <a:lumOff val="15000"/>
                    </a:schemeClr>
                  </a:solidFill>
                  <a:effectLst/>
                </a:rPr>
                <a:t>部门特色</a:t>
              </a:r>
            </a:p>
          </p:txBody>
        </p:sp>
      </p:grpSp>
      <p:sp>
        <p:nvSpPr>
          <p:cNvPr id="5" name="圆角矩形 4">
            <a:extLst>
              <a:ext uri="{FF2B5EF4-FFF2-40B4-BE49-F238E27FC236}">
                <a16:creationId xmlns="" xmlns:a16="http://schemas.microsoft.com/office/drawing/2014/main" id="{24E85F1E-A436-4C9F-9ECE-C2912C9F47C7}"/>
              </a:ext>
            </a:extLst>
          </p:cNvPr>
          <p:cNvSpPr/>
          <p:nvPr/>
        </p:nvSpPr>
        <p:spPr>
          <a:xfrm>
            <a:off x="931286" y="1712687"/>
            <a:ext cx="3180809" cy="4000602"/>
          </a:xfrm>
          <a:prstGeom prst="roundRect">
            <a:avLst>
              <a:gd name="adj" fmla="val 8162"/>
            </a:avLst>
          </a:prstGeom>
          <a:blipFill>
            <a:blip r:embed="rId3" cstate="print">
              <a:extLst>
                <a:ext uri="{28A0092B-C50C-407E-A947-70E740481C1C}">
                  <a14:useLocalDpi xmlns:a14="http://schemas.microsoft.com/office/drawing/2010/main"/>
                </a:ext>
              </a:extLst>
            </a:blip>
            <a:stretch>
              <a:fillRect/>
            </a:stretch>
          </a:bli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6" name="任意多边形 6">
            <a:extLst>
              <a:ext uri="{FF2B5EF4-FFF2-40B4-BE49-F238E27FC236}">
                <a16:creationId xmlns="" xmlns:a16="http://schemas.microsoft.com/office/drawing/2014/main" id="{D8772692-1E32-4233-8516-11F993048839}"/>
              </a:ext>
            </a:extLst>
          </p:cNvPr>
          <p:cNvSpPr/>
          <p:nvPr/>
        </p:nvSpPr>
        <p:spPr>
          <a:xfrm>
            <a:off x="931286" y="4180271"/>
            <a:ext cx="3180809" cy="1533018"/>
          </a:xfrm>
          <a:custGeom>
            <a:avLst/>
            <a:gdLst>
              <a:gd name="connsiteX0" fmla="*/ 0 w 3285067"/>
              <a:gd name="connsiteY0" fmla="*/ 0 h 1583267"/>
              <a:gd name="connsiteX1" fmla="*/ 3285067 w 3285067"/>
              <a:gd name="connsiteY1" fmla="*/ 0 h 1583267"/>
              <a:gd name="connsiteX2" fmla="*/ 3285067 w 3285067"/>
              <a:gd name="connsiteY2" fmla="*/ 1315140 h 1583267"/>
              <a:gd name="connsiteX3" fmla="*/ 3016940 w 3285067"/>
              <a:gd name="connsiteY3" fmla="*/ 1583267 h 1583267"/>
              <a:gd name="connsiteX4" fmla="*/ 268127 w 3285067"/>
              <a:gd name="connsiteY4" fmla="*/ 1583267 h 1583267"/>
              <a:gd name="connsiteX5" fmla="*/ 0 w 3285067"/>
              <a:gd name="connsiteY5" fmla="*/ 1315140 h 1583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85067" h="1583267">
                <a:moveTo>
                  <a:pt x="0" y="0"/>
                </a:moveTo>
                <a:lnTo>
                  <a:pt x="3285067" y="0"/>
                </a:lnTo>
                <a:lnTo>
                  <a:pt x="3285067" y="1315140"/>
                </a:lnTo>
                <a:cubicBezTo>
                  <a:pt x="3285067" y="1463222"/>
                  <a:pt x="3165022" y="1583267"/>
                  <a:pt x="3016940" y="1583267"/>
                </a:cubicBezTo>
                <a:lnTo>
                  <a:pt x="268127" y="1583267"/>
                </a:lnTo>
                <a:cubicBezTo>
                  <a:pt x="120045" y="1583267"/>
                  <a:pt x="0" y="1463222"/>
                  <a:pt x="0" y="1315140"/>
                </a:cubicBezTo>
                <a:close/>
              </a:path>
            </a:pathLst>
          </a:custGeom>
          <a:solidFill>
            <a:srgbClr val="FEBE05">
              <a:alpha val="8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7" name="1">
            <a:extLst>
              <a:ext uri="{FF2B5EF4-FFF2-40B4-BE49-F238E27FC236}">
                <a16:creationId xmlns="" xmlns:a16="http://schemas.microsoft.com/office/drawing/2014/main" id="{91429782-BDA8-48A9-AB40-A3B033143902}"/>
              </a:ext>
            </a:extLst>
          </p:cNvPr>
          <p:cNvSpPr txBox="1">
            <a:spLocks noChangeArrowheads="1"/>
          </p:cNvSpPr>
          <p:nvPr/>
        </p:nvSpPr>
        <p:spPr bwMode="auto">
          <a:xfrm>
            <a:off x="1982229" y="4369770"/>
            <a:ext cx="102840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spcBef>
                <a:spcPct val="20000"/>
              </a:spcBef>
            </a:pPr>
            <a:r>
              <a:rPr lang="zh-CN" altLang="en-US" sz="2000" b="1">
                <a:latin typeface="微软雅黑" panose="020B0503020204020204" pitchFamily="34" charset="-122"/>
                <a:cs typeface="+mn-ea"/>
                <a:sym typeface="+mn-lt"/>
              </a:rPr>
              <a:t>输入标题</a:t>
            </a:r>
            <a:endParaRPr lang="en-US" altLang="zh-CN" sz="2000" b="1" dirty="0">
              <a:latin typeface="微软雅黑" panose="020B0503020204020204" pitchFamily="34" charset="-122"/>
              <a:cs typeface="+mn-ea"/>
              <a:sym typeface="+mn-lt"/>
            </a:endParaRPr>
          </a:p>
        </p:txBody>
      </p:sp>
      <p:sp>
        <p:nvSpPr>
          <p:cNvPr id="8" name="1">
            <a:extLst>
              <a:ext uri="{FF2B5EF4-FFF2-40B4-BE49-F238E27FC236}">
                <a16:creationId xmlns="" xmlns:a16="http://schemas.microsoft.com/office/drawing/2014/main" id="{663ACA0D-48B7-4B8C-ADC2-2D9E21892108}"/>
              </a:ext>
            </a:extLst>
          </p:cNvPr>
          <p:cNvSpPr txBox="1">
            <a:spLocks noChangeArrowheads="1"/>
          </p:cNvSpPr>
          <p:nvPr/>
        </p:nvSpPr>
        <p:spPr bwMode="auto">
          <a:xfrm>
            <a:off x="1411401" y="4667953"/>
            <a:ext cx="2224429" cy="9314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marL="0" marR="0" lvl="0" indent="0" algn="ctr" defTabSz="1216025" rtl="0" eaLnBrk="1" fontAlgn="auto" latinLnBrk="0" hangingPunct="1">
              <a:lnSpc>
                <a:spcPct val="15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cs typeface="+mn-ea"/>
                <a:sym typeface="+mn-lt"/>
              </a:rPr>
              <a:t>您的内容打在这里，或者通过复制您的文本后，在此框中</a:t>
            </a:r>
            <a:r>
              <a:rPr kumimoji="0" lang="zh-CN" altLang="en-US" sz="1400" b="0" i="0" u="none" strike="noStrike" kern="1200" cap="none" spc="0" normalizeH="0" baseline="0" noProof="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cs typeface="+mn-ea"/>
                <a:sym typeface="+mn-lt"/>
              </a:rPr>
              <a:t>选择粘贴</a:t>
            </a:r>
            <a:endParaRPr kumimoji="0" lang="zh-CN" altLang="en-US" sz="1400" b="0" i="0" u="none" strike="noStrike" kern="120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9" name="圆角矩形 9">
            <a:extLst>
              <a:ext uri="{FF2B5EF4-FFF2-40B4-BE49-F238E27FC236}">
                <a16:creationId xmlns="" xmlns:a16="http://schemas.microsoft.com/office/drawing/2014/main" id="{31E473F0-7B54-4A78-A28D-F61730271279}"/>
              </a:ext>
            </a:extLst>
          </p:cNvPr>
          <p:cNvSpPr/>
          <p:nvPr/>
        </p:nvSpPr>
        <p:spPr>
          <a:xfrm>
            <a:off x="4505596" y="1712687"/>
            <a:ext cx="3180809" cy="4000602"/>
          </a:xfrm>
          <a:prstGeom prst="roundRect">
            <a:avLst>
              <a:gd name="adj" fmla="val 8162"/>
            </a:avLst>
          </a:prstGeom>
          <a:blipFill dpi="0" rotWithShape="1">
            <a:blip r:embed="rId4" cstate="print">
              <a:extLst>
                <a:ext uri="{28A0092B-C50C-407E-A947-70E740481C1C}">
                  <a14:useLocalDpi xmlns:a14="http://schemas.microsoft.com/office/drawing/2010/main"/>
                </a:ext>
              </a:extLst>
            </a:blip>
            <a:srcRect/>
            <a:stretch>
              <a:fillRect/>
            </a:stretch>
          </a:bli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10" name="任意多边形 10">
            <a:extLst>
              <a:ext uri="{FF2B5EF4-FFF2-40B4-BE49-F238E27FC236}">
                <a16:creationId xmlns="" xmlns:a16="http://schemas.microsoft.com/office/drawing/2014/main" id="{BE0AA47B-E0E5-4841-B47F-AD0E4FD071C5}"/>
              </a:ext>
            </a:extLst>
          </p:cNvPr>
          <p:cNvSpPr/>
          <p:nvPr/>
        </p:nvSpPr>
        <p:spPr>
          <a:xfrm>
            <a:off x="4505596" y="4180271"/>
            <a:ext cx="3180809" cy="1533018"/>
          </a:xfrm>
          <a:custGeom>
            <a:avLst/>
            <a:gdLst>
              <a:gd name="connsiteX0" fmla="*/ 0 w 3285067"/>
              <a:gd name="connsiteY0" fmla="*/ 0 h 1583267"/>
              <a:gd name="connsiteX1" fmla="*/ 3285067 w 3285067"/>
              <a:gd name="connsiteY1" fmla="*/ 0 h 1583267"/>
              <a:gd name="connsiteX2" fmla="*/ 3285067 w 3285067"/>
              <a:gd name="connsiteY2" fmla="*/ 1315140 h 1583267"/>
              <a:gd name="connsiteX3" fmla="*/ 3016940 w 3285067"/>
              <a:gd name="connsiteY3" fmla="*/ 1583267 h 1583267"/>
              <a:gd name="connsiteX4" fmla="*/ 268127 w 3285067"/>
              <a:gd name="connsiteY4" fmla="*/ 1583267 h 1583267"/>
              <a:gd name="connsiteX5" fmla="*/ 0 w 3285067"/>
              <a:gd name="connsiteY5" fmla="*/ 1315140 h 1583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85067" h="1583267">
                <a:moveTo>
                  <a:pt x="0" y="0"/>
                </a:moveTo>
                <a:lnTo>
                  <a:pt x="3285067" y="0"/>
                </a:lnTo>
                <a:lnTo>
                  <a:pt x="3285067" y="1315140"/>
                </a:lnTo>
                <a:cubicBezTo>
                  <a:pt x="3285067" y="1463222"/>
                  <a:pt x="3165022" y="1583267"/>
                  <a:pt x="3016940" y="1583267"/>
                </a:cubicBezTo>
                <a:lnTo>
                  <a:pt x="268127" y="1583267"/>
                </a:lnTo>
                <a:cubicBezTo>
                  <a:pt x="120045" y="1583267"/>
                  <a:pt x="0" y="1463222"/>
                  <a:pt x="0" y="1315140"/>
                </a:cubicBezTo>
                <a:close/>
              </a:path>
            </a:pathLst>
          </a:custGeom>
          <a:solidFill>
            <a:srgbClr val="8CC2FE">
              <a:alpha val="8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11" name="1">
            <a:extLst>
              <a:ext uri="{FF2B5EF4-FFF2-40B4-BE49-F238E27FC236}">
                <a16:creationId xmlns="" xmlns:a16="http://schemas.microsoft.com/office/drawing/2014/main" id="{488F8029-14B2-443E-A138-2BF4490F1C43}"/>
              </a:ext>
            </a:extLst>
          </p:cNvPr>
          <p:cNvSpPr txBox="1">
            <a:spLocks noChangeArrowheads="1"/>
          </p:cNvSpPr>
          <p:nvPr/>
        </p:nvSpPr>
        <p:spPr bwMode="auto">
          <a:xfrm>
            <a:off x="5556539" y="4369770"/>
            <a:ext cx="102840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spcBef>
                <a:spcPct val="20000"/>
              </a:spcBef>
            </a:pPr>
            <a:r>
              <a:rPr lang="zh-CN" altLang="en-US" sz="2000" b="1">
                <a:latin typeface="微软雅黑" panose="020B0503020204020204" pitchFamily="34" charset="-122"/>
                <a:cs typeface="+mn-ea"/>
                <a:sym typeface="+mn-lt"/>
              </a:rPr>
              <a:t>输入标题</a:t>
            </a:r>
            <a:endParaRPr lang="en-US" altLang="zh-CN" sz="2000" b="1" dirty="0">
              <a:latin typeface="微软雅黑" panose="020B0503020204020204" pitchFamily="34" charset="-122"/>
              <a:cs typeface="+mn-ea"/>
              <a:sym typeface="+mn-lt"/>
            </a:endParaRPr>
          </a:p>
        </p:txBody>
      </p:sp>
      <p:sp>
        <p:nvSpPr>
          <p:cNvPr id="12" name="1">
            <a:extLst>
              <a:ext uri="{FF2B5EF4-FFF2-40B4-BE49-F238E27FC236}">
                <a16:creationId xmlns="" xmlns:a16="http://schemas.microsoft.com/office/drawing/2014/main" id="{6B654E68-583B-4797-AA15-9B380DABA6D7}"/>
              </a:ext>
            </a:extLst>
          </p:cNvPr>
          <p:cNvSpPr txBox="1">
            <a:spLocks noChangeArrowheads="1"/>
          </p:cNvSpPr>
          <p:nvPr/>
        </p:nvSpPr>
        <p:spPr bwMode="auto">
          <a:xfrm>
            <a:off x="4985710" y="4667953"/>
            <a:ext cx="2224429" cy="9314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marL="0" marR="0" lvl="0" indent="0" algn="ctr" defTabSz="1216025" rtl="0" eaLnBrk="1" fontAlgn="auto" latinLnBrk="0" hangingPunct="1">
              <a:lnSpc>
                <a:spcPct val="15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cs typeface="+mn-ea"/>
                <a:sym typeface="+mn-lt"/>
              </a:rPr>
              <a:t>您的内容打在这里，或者通过复制您的文本后，在此框中</a:t>
            </a:r>
            <a:r>
              <a:rPr kumimoji="0" lang="zh-CN" altLang="en-US" sz="1400" b="0" i="0" u="none" strike="noStrike" kern="1200" cap="none" spc="0" normalizeH="0" baseline="0" noProof="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cs typeface="+mn-ea"/>
                <a:sym typeface="+mn-lt"/>
              </a:rPr>
              <a:t>选择粘贴</a:t>
            </a:r>
            <a:endParaRPr kumimoji="0" lang="zh-CN" altLang="en-US" sz="1400" b="0" i="0" u="none" strike="noStrike" kern="120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3" name="圆角矩形 13">
            <a:extLst>
              <a:ext uri="{FF2B5EF4-FFF2-40B4-BE49-F238E27FC236}">
                <a16:creationId xmlns="" xmlns:a16="http://schemas.microsoft.com/office/drawing/2014/main" id="{7E50794C-FF77-4168-BD52-D7DCF1413458}"/>
              </a:ext>
            </a:extLst>
          </p:cNvPr>
          <p:cNvSpPr/>
          <p:nvPr/>
        </p:nvSpPr>
        <p:spPr>
          <a:xfrm>
            <a:off x="8079905" y="1712687"/>
            <a:ext cx="3180809" cy="4000602"/>
          </a:xfrm>
          <a:prstGeom prst="roundRect">
            <a:avLst>
              <a:gd name="adj" fmla="val 8162"/>
            </a:avLst>
          </a:prstGeom>
          <a:blipFill dpi="0" rotWithShape="1">
            <a:blip r:embed="rId5" cstate="print">
              <a:extLst>
                <a:ext uri="{28A0092B-C50C-407E-A947-70E740481C1C}">
                  <a14:useLocalDpi xmlns:a14="http://schemas.microsoft.com/office/drawing/2010/main"/>
                </a:ext>
              </a:extLst>
            </a:blip>
            <a:srcRect/>
            <a:stretch>
              <a:fillRect/>
            </a:stretch>
          </a:bli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14" name="任意多边形 14">
            <a:extLst>
              <a:ext uri="{FF2B5EF4-FFF2-40B4-BE49-F238E27FC236}">
                <a16:creationId xmlns="" xmlns:a16="http://schemas.microsoft.com/office/drawing/2014/main" id="{4F5E4671-4BDB-46F7-A3E8-F4298EBD1BBB}"/>
              </a:ext>
            </a:extLst>
          </p:cNvPr>
          <p:cNvSpPr/>
          <p:nvPr/>
        </p:nvSpPr>
        <p:spPr>
          <a:xfrm>
            <a:off x="8079905" y="4180271"/>
            <a:ext cx="3180809" cy="1533018"/>
          </a:xfrm>
          <a:custGeom>
            <a:avLst/>
            <a:gdLst>
              <a:gd name="connsiteX0" fmla="*/ 0 w 3285067"/>
              <a:gd name="connsiteY0" fmla="*/ 0 h 1583267"/>
              <a:gd name="connsiteX1" fmla="*/ 3285067 w 3285067"/>
              <a:gd name="connsiteY1" fmla="*/ 0 h 1583267"/>
              <a:gd name="connsiteX2" fmla="*/ 3285067 w 3285067"/>
              <a:gd name="connsiteY2" fmla="*/ 1315140 h 1583267"/>
              <a:gd name="connsiteX3" fmla="*/ 3016940 w 3285067"/>
              <a:gd name="connsiteY3" fmla="*/ 1583267 h 1583267"/>
              <a:gd name="connsiteX4" fmla="*/ 268127 w 3285067"/>
              <a:gd name="connsiteY4" fmla="*/ 1583267 h 1583267"/>
              <a:gd name="connsiteX5" fmla="*/ 0 w 3285067"/>
              <a:gd name="connsiteY5" fmla="*/ 1315140 h 1583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85067" h="1583267">
                <a:moveTo>
                  <a:pt x="0" y="0"/>
                </a:moveTo>
                <a:lnTo>
                  <a:pt x="3285067" y="0"/>
                </a:lnTo>
                <a:lnTo>
                  <a:pt x="3285067" y="1315140"/>
                </a:lnTo>
                <a:cubicBezTo>
                  <a:pt x="3285067" y="1463222"/>
                  <a:pt x="3165022" y="1583267"/>
                  <a:pt x="3016940" y="1583267"/>
                </a:cubicBezTo>
                <a:lnTo>
                  <a:pt x="268127" y="1583267"/>
                </a:lnTo>
                <a:cubicBezTo>
                  <a:pt x="120045" y="1583267"/>
                  <a:pt x="0" y="1463222"/>
                  <a:pt x="0" y="1315140"/>
                </a:cubicBezTo>
                <a:close/>
              </a:path>
            </a:pathLst>
          </a:custGeom>
          <a:solidFill>
            <a:srgbClr val="FF7B9E">
              <a:alpha val="8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15" name="1">
            <a:extLst>
              <a:ext uri="{FF2B5EF4-FFF2-40B4-BE49-F238E27FC236}">
                <a16:creationId xmlns="" xmlns:a16="http://schemas.microsoft.com/office/drawing/2014/main" id="{AA0C67FC-F125-46EA-A56B-3477FD0BB206}"/>
              </a:ext>
            </a:extLst>
          </p:cNvPr>
          <p:cNvSpPr txBox="1">
            <a:spLocks noChangeArrowheads="1"/>
          </p:cNvSpPr>
          <p:nvPr/>
        </p:nvSpPr>
        <p:spPr bwMode="auto">
          <a:xfrm>
            <a:off x="9130848" y="4369770"/>
            <a:ext cx="102840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spcBef>
                <a:spcPct val="20000"/>
              </a:spcBef>
            </a:pPr>
            <a:r>
              <a:rPr lang="zh-CN" altLang="en-US" sz="2000" b="1">
                <a:latin typeface="微软雅黑" panose="020B0503020204020204" pitchFamily="34" charset="-122"/>
                <a:cs typeface="+mn-ea"/>
                <a:sym typeface="+mn-lt"/>
              </a:rPr>
              <a:t>输入标题</a:t>
            </a:r>
            <a:endParaRPr lang="en-US" altLang="zh-CN" sz="2000" b="1" dirty="0">
              <a:latin typeface="微软雅黑" panose="020B0503020204020204" pitchFamily="34" charset="-122"/>
              <a:cs typeface="+mn-ea"/>
              <a:sym typeface="+mn-lt"/>
            </a:endParaRPr>
          </a:p>
        </p:txBody>
      </p:sp>
      <p:sp>
        <p:nvSpPr>
          <p:cNvPr id="16" name="1">
            <a:extLst>
              <a:ext uri="{FF2B5EF4-FFF2-40B4-BE49-F238E27FC236}">
                <a16:creationId xmlns="" xmlns:a16="http://schemas.microsoft.com/office/drawing/2014/main" id="{17DB6DF4-4CD5-475B-A916-EC84BAD61ADE}"/>
              </a:ext>
            </a:extLst>
          </p:cNvPr>
          <p:cNvSpPr txBox="1">
            <a:spLocks noChangeArrowheads="1"/>
          </p:cNvSpPr>
          <p:nvPr/>
        </p:nvSpPr>
        <p:spPr bwMode="auto">
          <a:xfrm>
            <a:off x="8560020" y="4667953"/>
            <a:ext cx="2224429" cy="9314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marL="0" marR="0" lvl="0" indent="0" algn="ctr" defTabSz="1216025" rtl="0" eaLnBrk="1" fontAlgn="auto" latinLnBrk="0" hangingPunct="1">
              <a:lnSpc>
                <a:spcPct val="15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cs typeface="+mn-ea"/>
                <a:sym typeface="+mn-lt"/>
              </a:rPr>
              <a:t>您的内容打在这里，或者通过复制您的</a:t>
            </a:r>
            <a:r>
              <a:rPr kumimoji="0" lang="zh-CN" altLang="en-US" sz="1400" b="0" i="0" u="none" strike="noStrike" kern="1200" cap="none" spc="0" normalizeH="0" baseline="0" noProof="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cs typeface="+mn-ea"/>
                <a:sym typeface="+mn-lt"/>
              </a:rPr>
              <a:t>文本后，在此框中选择粘贴</a:t>
            </a:r>
            <a:endParaRPr kumimoji="0" lang="zh-CN" altLang="en-US" sz="1400" b="0" i="0" u="none" strike="noStrike" kern="120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1661853888"/>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1000"/>
                                        <p:tgtEl>
                                          <p:spTgt spid="8"/>
                                        </p:tgtEl>
                                      </p:cBhvr>
                                    </p:animEffect>
                                    <p:anim calcmode="lin" valueType="num">
                                      <p:cBhvr>
                                        <p:cTn id="23" dur="1000" fill="hold"/>
                                        <p:tgtEl>
                                          <p:spTgt spid="8"/>
                                        </p:tgtEl>
                                        <p:attrNameLst>
                                          <p:attrName>ppt_x</p:attrName>
                                        </p:attrNameLst>
                                      </p:cBhvr>
                                      <p:tavLst>
                                        <p:tav tm="0">
                                          <p:val>
                                            <p:strVal val="#ppt_x"/>
                                          </p:val>
                                        </p:tav>
                                        <p:tav tm="100000">
                                          <p:val>
                                            <p:strVal val="#ppt_x"/>
                                          </p:val>
                                        </p:tav>
                                      </p:tavLst>
                                    </p:anim>
                                    <p:anim calcmode="lin" valueType="num">
                                      <p:cBhvr>
                                        <p:cTn id="24"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1000"/>
                                        <p:tgtEl>
                                          <p:spTgt spid="9"/>
                                        </p:tgtEl>
                                      </p:cBhvr>
                                    </p:animEffect>
                                    <p:anim calcmode="lin" valueType="num">
                                      <p:cBhvr>
                                        <p:cTn id="30" dur="1000" fill="hold"/>
                                        <p:tgtEl>
                                          <p:spTgt spid="9"/>
                                        </p:tgtEl>
                                        <p:attrNameLst>
                                          <p:attrName>ppt_x</p:attrName>
                                        </p:attrNameLst>
                                      </p:cBhvr>
                                      <p:tavLst>
                                        <p:tav tm="0">
                                          <p:val>
                                            <p:strVal val="#ppt_x"/>
                                          </p:val>
                                        </p:tav>
                                        <p:tav tm="100000">
                                          <p:val>
                                            <p:strVal val="#ppt_x"/>
                                          </p:val>
                                        </p:tav>
                                      </p:tavLst>
                                    </p:anim>
                                    <p:anim calcmode="lin" valueType="num">
                                      <p:cBhvr>
                                        <p:cTn id="31" dur="1000" fill="hold"/>
                                        <p:tgtEl>
                                          <p:spTgt spid="9"/>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1000"/>
                                        <p:tgtEl>
                                          <p:spTgt spid="10"/>
                                        </p:tgtEl>
                                      </p:cBhvr>
                                    </p:animEffect>
                                    <p:anim calcmode="lin" valueType="num">
                                      <p:cBhvr>
                                        <p:cTn id="35" dur="1000" fill="hold"/>
                                        <p:tgtEl>
                                          <p:spTgt spid="10"/>
                                        </p:tgtEl>
                                        <p:attrNameLst>
                                          <p:attrName>ppt_x</p:attrName>
                                        </p:attrNameLst>
                                      </p:cBhvr>
                                      <p:tavLst>
                                        <p:tav tm="0">
                                          <p:val>
                                            <p:strVal val="#ppt_x"/>
                                          </p:val>
                                        </p:tav>
                                        <p:tav tm="100000">
                                          <p:val>
                                            <p:strVal val="#ppt_x"/>
                                          </p:val>
                                        </p:tav>
                                      </p:tavLst>
                                    </p:anim>
                                    <p:anim calcmode="lin" valueType="num">
                                      <p:cBhvr>
                                        <p:cTn id="36" dur="1000" fill="hold"/>
                                        <p:tgtEl>
                                          <p:spTgt spid="10"/>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fade">
                                      <p:cBhvr>
                                        <p:cTn id="39" dur="1000"/>
                                        <p:tgtEl>
                                          <p:spTgt spid="11"/>
                                        </p:tgtEl>
                                      </p:cBhvr>
                                    </p:animEffect>
                                    <p:anim calcmode="lin" valueType="num">
                                      <p:cBhvr>
                                        <p:cTn id="40" dur="1000" fill="hold"/>
                                        <p:tgtEl>
                                          <p:spTgt spid="11"/>
                                        </p:tgtEl>
                                        <p:attrNameLst>
                                          <p:attrName>ppt_x</p:attrName>
                                        </p:attrNameLst>
                                      </p:cBhvr>
                                      <p:tavLst>
                                        <p:tav tm="0">
                                          <p:val>
                                            <p:strVal val="#ppt_x"/>
                                          </p:val>
                                        </p:tav>
                                        <p:tav tm="100000">
                                          <p:val>
                                            <p:strVal val="#ppt_x"/>
                                          </p:val>
                                        </p:tav>
                                      </p:tavLst>
                                    </p:anim>
                                    <p:anim calcmode="lin" valueType="num">
                                      <p:cBhvr>
                                        <p:cTn id="41" dur="1000" fill="hold"/>
                                        <p:tgtEl>
                                          <p:spTgt spid="11"/>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fade">
                                      <p:cBhvr>
                                        <p:cTn id="44" dur="1000"/>
                                        <p:tgtEl>
                                          <p:spTgt spid="12"/>
                                        </p:tgtEl>
                                      </p:cBhvr>
                                    </p:animEffect>
                                    <p:anim calcmode="lin" valueType="num">
                                      <p:cBhvr>
                                        <p:cTn id="45" dur="1000" fill="hold"/>
                                        <p:tgtEl>
                                          <p:spTgt spid="12"/>
                                        </p:tgtEl>
                                        <p:attrNameLst>
                                          <p:attrName>ppt_x</p:attrName>
                                        </p:attrNameLst>
                                      </p:cBhvr>
                                      <p:tavLst>
                                        <p:tav tm="0">
                                          <p:val>
                                            <p:strVal val="#ppt_x"/>
                                          </p:val>
                                        </p:tav>
                                        <p:tav tm="100000">
                                          <p:val>
                                            <p:strVal val="#ppt_x"/>
                                          </p:val>
                                        </p:tav>
                                      </p:tavLst>
                                    </p:anim>
                                    <p:anim calcmode="lin" valueType="num">
                                      <p:cBhvr>
                                        <p:cTn id="46"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42" presetClass="entr" presetSubtype="0" fill="hold" grpId="0" nodeType="click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fade">
                                      <p:cBhvr>
                                        <p:cTn id="51" dur="1000"/>
                                        <p:tgtEl>
                                          <p:spTgt spid="13"/>
                                        </p:tgtEl>
                                      </p:cBhvr>
                                    </p:animEffect>
                                    <p:anim calcmode="lin" valueType="num">
                                      <p:cBhvr>
                                        <p:cTn id="52" dur="1000" fill="hold"/>
                                        <p:tgtEl>
                                          <p:spTgt spid="13"/>
                                        </p:tgtEl>
                                        <p:attrNameLst>
                                          <p:attrName>ppt_x</p:attrName>
                                        </p:attrNameLst>
                                      </p:cBhvr>
                                      <p:tavLst>
                                        <p:tav tm="0">
                                          <p:val>
                                            <p:strVal val="#ppt_x"/>
                                          </p:val>
                                        </p:tav>
                                        <p:tav tm="100000">
                                          <p:val>
                                            <p:strVal val="#ppt_x"/>
                                          </p:val>
                                        </p:tav>
                                      </p:tavLst>
                                    </p:anim>
                                    <p:anim calcmode="lin" valueType="num">
                                      <p:cBhvr>
                                        <p:cTn id="53" dur="1000" fill="hold"/>
                                        <p:tgtEl>
                                          <p:spTgt spid="13"/>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14"/>
                                        </p:tgtEl>
                                        <p:attrNameLst>
                                          <p:attrName>style.visibility</p:attrName>
                                        </p:attrNameLst>
                                      </p:cBhvr>
                                      <p:to>
                                        <p:strVal val="visible"/>
                                      </p:to>
                                    </p:set>
                                    <p:animEffect transition="in" filter="fade">
                                      <p:cBhvr>
                                        <p:cTn id="56" dur="1000"/>
                                        <p:tgtEl>
                                          <p:spTgt spid="14"/>
                                        </p:tgtEl>
                                      </p:cBhvr>
                                    </p:animEffect>
                                    <p:anim calcmode="lin" valueType="num">
                                      <p:cBhvr>
                                        <p:cTn id="57" dur="1000" fill="hold"/>
                                        <p:tgtEl>
                                          <p:spTgt spid="14"/>
                                        </p:tgtEl>
                                        <p:attrNameLst>
                                          <p:attrName>ppt_x</p:attrName>
                                        </p:attrNameLst>
                                      </p:cBhvr>
                                      <p:tavLst>
                                        <p:tav tm="0">
                                          <p:val>
                                            <p:strVal val="#ppt_x"/>
                                          </p:val>
                                        </p:tav>
                                        <p:tav tm="100000">
                                          <p:val>
                                            <p:strVal val="#ppt_x"/>
                                          </p:val>
                                        </p:tav>
                                      </p:tavLst>
                                    </p:anim>
                                    <p:anim calcmode="lin" valueType="num">
                                      <p:cBhvr>
                                        <p:cTn id="58" dur="1000" fill="hold"/>
                                        <p:tgtEl>
                                          <p:spTgt spid="14"/>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15"/>
                                        </p:tgtEl>
                                        <p:attrNameLst>
                                          <p:attrName>style.visibility</p:attrName>
                                        </p:attrNameLst>
                                      </p:cBhvr>
                                      <p:to>
                                        <p:strVal val="visible"/>
                                      </p:to>
                                    </p:set>
                                    <p:animEffect transition="in" filter="fade">
                                      <p:cBhvr>
                                        <p:cTn id="61" dur="1000"/>
                                        <p:tgtEl>
                                          <p:spTgt spid="15"/>
                                        </p:tgtEl>
                                      </p:cBhvr>
                                    </p:animEffect>
                                    <p:anim calcmode="lin" valueType="num">
                                      <p:cBhvr>
                                        <p:cTn id="62" dur="1000" fill="hold"/>
                                        <p:tgtEl>
                                          <p:spTgt spid="15"/>
                                        </p:tgtEl>
                                        <p:attrNameLst>
                                          <p:attrName>ppt_x</p:attrName>
                                        </p:attrNameLst>
                                      </p:cBhvr>
                                      <p:tavLst>
                                        <p:tav tm="0">
                                          <p:val>
                                            <p:strVal val="#ppt_x"/>
                                          </p:val>
                                        </p:tav>
                                        <p:tav tm="100000">
                                          <p:val>
                                            <p:strVal val="#ppt_x"/>
                                          </p:val>
                                        </p:tav>
                                      </p:tavLst>
                                    </p:anim>
                                    <p:anim calcmode="lin" valueType="num">
                                      <p:cBhvr>
                                        <p:cTn id="63" dur="1000" fill="hold"/>
                                        <p:tgtEl>
                                          <p:spTgt spid="15"/>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0"/>
                                  </p:stCondLst>
                                  <p:childTnLst>
                                    <p:set>
                                      <p:cBhvr>
                                        <p:cTn id="65" dur="1" fill="hold">
                                          <p:stCondLst>
                                            <p:cond delay="0"/>
                                          </p:stCondLst>
                                        </p:cTn>
                                        <p:tgtEl>
                                          <p:spTgt spid="16"/>
                                        </p:tgtEl>
                                        <p:attrNameLst>
                                          <p:attrName>style.visibility</p:attrName>
                                        </p:attrNameLst>
                                      </p:cBhvr>
                                      <p:to>
                                        <p:strVal val="visible"/>
                                      </p:to>
                                    </p:set>
                                    <p:animEffect transition="in" filter="fade">
                                      <p:cBhvr>
                                        <p:cTn id="66" dur="1000"/>
                                        <p:tgtEl>
                                          <p:spTgt spid="16"/>
                                        </p:tgtEl>
                                      </p:cBhvr>
                                    </p:animEffect>
                                    <p:anim calcmode="lin" valueType="num">
                                      <p:cBhvr>
                                        <p:cTn id="67" dur="1000" fill="hold"/>
                                        <p:tgtEl>
                                          <p:spTgt spid="16"/>
                                        </p:tgtEl>
                                        <p:attrNameLst>
                                          <p:attrName>ppt_x</p:attrName>
                                        </p:attrNameLst>
                                      </p:cBhvr>
                                      <p:tavLst>
                                        <p:tav tm="0">
                                          <p:val>
                                            <p:strVal val="#ppt_x"/>
                                          </p:val>
                                        </p:tav>
                                        <p:tav tm="100000">
                                          <p:val>
                                            <p:strVal val="#ppt_x"/>
                                          </p:val>
                                        </p:tav>
                                      </p:tavLst>
                                    </p:anim>
                                    <p:anim calcmode="lin" valueType="num">
                                      <p:cBhvr>
                                        <p:cTn id="68"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p:bldP spid="8" grpId="0"/>
      <p:bldP spid="9" grpId="0" animBg="1"/>
      <p:bldP spid="10" grpId="0" animBg="1"/>
      <p:bldP spid="11" grpId="0"/>
      <p:bldP spid="12" grpId="0"/>
      <p:bldP spid="13" grpId="0" animBg="1"/>
      <p:bldP spid="14" grpId="0" animBg="1"/>
      <p:bldP spid="15" grpId="0"/>
      <p:bldP spid="1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 xmlns:a16="http://schemas.microsoft.com/office/drawing/2014/main" id="{709F29C5-79B6-49F6-ABB4-5A66619CBC72}"/>
              </a:ext>
            </a:extLst>
          </p:cNvPr>
          <p:cNvGrpSpPr/>
          <p:nvPr/>
        </p:nvGrpSpPr>
        <p:grpSpPr>
          <a:xfrm>
            <a:off x="351078" y="389290"/>
            <a:ext cx="3207810" cy="646331"/>
            <a:chOff x="249478" y="389290"/>
            <a:chExt cx="3207810" cy="646331"/>
          </a:xfrm>
        </p:grpSpPr>
        <p:pic>
          <p:nvPicPr>
            <p:cNvPr id="3" name="图片 2">
              <a:extLst>
                <a:ext uri="{FF2B5EF4-FFF2-40B4-BE49-F238E27FC236}">
                  <a16:creationId xmlns="" xmlns:a16="http://schemas.microsoft.com/office/drawing/2014/main" id="{EEE97319-92AF-4B6D-937F-261670125C82}"/>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l="9444" t="84880" r="81866" b="2263"/>
            <a:stretch/>
          </p:blipFill>
          <p:spPr>
            <a:xfrm>
              <a:off x="249478" y="389290"/>
              <a:ext cx="873744" cy="646331"/>
            </a:xfrm>
            <a:prstGeom prst="rect">
              <a:avLst/>
            </a:prstGeom>
          </p:spPr>
        </p:pic>
        <p:sp>
          <p:nvSpPr>
            <p:cNvPr id="4" name="文本框 3">
              <a:extLst>
                <a:ext uri="{FF2B5EF4-FFF2-40B4-BE49-F238E27FC236}">
                  <a16:creationId xmlns="" xmlns:a16="http://schemas.microsoft.com/office/drawing/2014/main" id="{944F2FFD-9ED4-4C18-A5E2-E5F091C284F1}"/>
                </a:ext>
              </a:extLst>
            </p:cNvPr>
            <p:cNvSpPr txBox="1"/>
            <p:nvPr/>
          </p:nvSpPr>
          <p:spPr>
            <a:xfrm>
              <a:off x="1123222" y="389290"/>
              <a:ext cx="2334066" cy="646331"/>
            </a:xfrm>
            <a:prstGeom prst="rect">
              <a:avLst/>
            </a:prstGeom>
            <a:noFill/>
          </p:spPr>
          <p:txBody>
            <a:bodyPr wrap="square" rtlCol="0">
              <a:spAutoFit/>
            </a:bodyPr>
            <a:lstStyle>
              <a:defPPr>
                <a:defRPr lang="zh-CN"/>
              </a:defPPr>
              <a:lvl1pPr algn="ctr">
                <a:defRPr sz="36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defRPr>
              </a:lvl1pPr>
            </a:lstStyle>
            <a:p>
              <a:pPr algn="dist"/>
              <a:r>
                <a:rPr lang="zh-CN" altLang="en-US">
                  <a:solidFill>
                    <a:schemeClr val="tx1">
                      <a:lumMod val="85000"/>
                      <a:lumOff val="15000"/>
                    </a:schemeClr>
                  </a:solidFill>
                  <a:effectLst/>
                </a:rPr>
                <a:t>部门特色</a:t>
              </a:r>
            </a:p>
          </p:txBody>
        </p:sp>
      </p:grpSp>
      <p:pic>
        <p:nvPicPr>
          <p:cNvPr id="5" name="图片 4" descr="51miz-P730308-R85PGMCT-3840x2550">
            <a:extLst>
              <a:ext uri="{FF2B5EF4-FFF2-40B4-BE49-F238E27FC236}">
                <a16:creationId xmlns="" xmlns:a16="http://schemas.microsoft.com/office/drawing/2014/main" id="{20547855-DAAC-4325-94CE-F795910F8316}"/>
              </a:ext>
            </a:extLst>
          </p:cNvPr>
          <p:cNvPicPr>
            <a:picLocks noChangeAspect="1"/>
          </p:cNvPicPr>
          <p:nvPr/>
        </p:nvPicPr>
        <p:blipFill>
          <a:blip r:embed="rId3"/>
          <a:srcRect t="10211" b="63463"/>
          <a:stretch>
            <a:fillRect/>
          </a:stretch>
        </p:blipFill>
        <p:spPr>
          <a:xfrm>
            <a:off x="1066800" y="1815465"/>
            <a:ext cx="10058400" cy="1758315"/>
          </a:xfrm>
          <a:prstGeom prst="rect">
            <a:avLst/>
          </a:prstGeom>
        </p:spPr>
      </p:pic>
      <p:grpSp>
        <p:nvGrpSpPr>
          <p:cNvPr id="6" name="组合 13">
            <a:extLst>
              <a:ext uri="{FF2B5EF4-FFF2-40B4-BE49-F238E27FC236}">
                <a16:creationId xmlns="" xmlns:a16="http://schemas.microsoft.com/office/drawing/2014/main" id="{378447BC-FDE2-459A-85B6-FA4CF7235D36}"/>
              </a:ext>
            </a:extLst>
          </p:cNvPr>
          <p:cNvGrpSpPr/>
          <p:nvPr/>
        </p:nvGrpSpPr>
        <p:grpSpPr>
          <a:xfrm>
            <a:off x="1272540" y="3173095"/>
            <a:ext cx="2564130" cy="2750185"/>
            <a:chOff x="1453" y="3868"/>
            <a:chExt cx="4038" cy="4331"/>
          </a:xfrm>
        </p:grpSpPr>
        <p:sp>
          <p:nvSpPr>
            <p:cNvPr id="7" name="圆角矩形 22">
              <a:extLst>
                <a:ext uri="{FF2B5EF4-FFF2-40B4-BE49-F238E27FC236}">
                  <a16:creationId xmlns="" xmlns:a16="http://schemas.microsoft.com/office/drawing/2014/main" id="{FB99B740-5D7F-42BD-832D-6E67EB517A3D}"/>
                </a:ext>
              </a:extLst>
            </p:cNvPr>
            <p:cNvSpPr/>
            <p:nvPr/>
          </p:nvSpPr>
          <p:spPr>
            <a:xfrm>
              <a:off x="2149" y="3868"/>
              <a:ext cx="1300" cy="1300"/>
            </a:xfrm>
            <a:prstGeom prst="roundRect">
              <a:avLst/>
            </a:prstGeom>
            <a:solidFill>
              <a:srgbClr val="FF7B9E"/>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8" name="iconfont-11868-5667997">
              <a:extLst>
                <a:ext uri="{FF2B5EF4-FFF2-40B4-BE49-F238E27FC236}">
                  <a16:creationId xmlns="" xmlns:a16="http://schemas.microsoft.com/office/drawing/2014/main" id="{B32CB5AA-1BAE-4B7B-B7CA-18A392C8A87C}"/>
                </a:ext>
              </a:extLst>
            </p:cNvPr>
            <p:cNvSpPr>
              <a:spLocks noChangeAspect="1"/>
            </p:cNvSpPr>
            <p:nvPr/>
          </p:nvSpPr>
          <p:spPr bwMode="auto">
            <a:xfrm>
              <a:off x="2469" y="4224"/>
              <a:ext cx="660" cy="586"/>
            </a:xfrm>
            <a:custGeom>
              <a:avLst/>
              <a:gdLst>
                <a:gd name="T0" fmla="*/ 7727 w 8478"/>
                <a:gd name="T1" fmla="*/ 1215 h 7536"/>
                <a:gd name="T2" fmla="*/ 727 w 8478"/>
                <a:gd name="T3" fmla="*/ 1215 h 7536"/>
                <a:gd name="T4" fmla="*/ 0 w 8478"/>
                <a:gd name="T5" fmla="*/ 3124 h 7536"/>
                <a:gd name="T6" fmla="*/ 1054 w 8478"/>
                <a:gd name="T7" fmla="*/ 4169 h 7536"/>
                <a:gd name="T8" fmla="*/ 2119 w 8478"/>
                <a:gd name="T9" fmla="*/ 3124 h 7536"/>
                <a:gd name="T10" fmla="*/ 3173 w 8478"/>
                <a:gd name="T11" fmla="*/ 4169 h 7536"/>
                <a:gd name="T12" fmla="*/ 4239 w 8478"/>
                <a:gd name="T13" fmla="*/ 3124 h 7536"/>
                <a:gd name="T14" fmla="*/ 5293 w 8478"/>
                <a:gd name="T15" fmla="*/ 4169 h 7536"/>
                <a:gd name="T16" fmla="*/ 6346 w 8478"/>
                <a:gd name="T17" fmla="*/ 3124 h 7536"/>
                <a:gd name="T18" fmla="*/ 7412 w 8478"/>
                <a:gd name="T19" fmla="*/ 4169 h 7536"/>
                <a:gd name="T20" fmla="*/ 8478 w 8478"/>
                <a:gd name="T21" fmla="*/ 3124 h 7536"/>
                <a:gd name="T22" fmla="*/ 7727 w 8478"/>
                <a:gd name="T23" fmla="*/ 1215 h 7536"/>
                <a:gd name="T24" fmla="*/ 7146 w 8478"/>
                <a:gd name="T25" fmla="*/ 4497 h 7536"/>
                <a:gd name="T26" fmla="*/ 7146 w 8478"/>
                <a:gd name="T27" fmla="*/ 6928 h 7536"/>
                <a:gd name="T28" fmla="*/ 1332 w 8478"/>
                <a:gd name="T29" fmla="*/ 6928 h 7536"/>
                <a:gd name="T30" fmla="*/ 1332 w 8478"/>
                <a:gd name="T31" fmla="*/ 4497 h 7536"/>
                <a:gd name="T32" fmla="*/ 727 w 8478"/>
                <a:gd name="T33" fmla="*/ 4497 h 7536"/>
                <a:gd name="T34" fmla="*/ 727 w 8478"/>
                <a:gd name="T35" fmla="*/ 7050 h 7536"/>
                <a:gd name="T36" fmla="*/ 1187 w 8478"/>
                <a:gd name="T37" fmla="*/ 7536 h 7536"/>
                <a:gd name="T38" fmla="*/ 7279 w 8478"/>
                <a:gd name="T39" fmla="*/ 7536 h 7536"/>
                <a:gd name="T40" fmla="*/ 7739 w 8478"/>
                <a:gd name="T41" fmla="*/ 7050 h 7536"/>
                <a:gd name="T42" fmla="*/ 7739 w 8478"/>
                <a:gd name="T43" fmla="*/ 4497 h 7536"/>
                <a:gd name="T44" fmla="*/ 7146 w 8478"/>
                <a:gd name="T45" fmla="*/ 4497 h 7536"/>
                <a:gd name="T46" fmla="*/ 7727 w 8478"/>
                <a:gd name="T47" fmla="*/ 1203 h 7536"/>
                <a:gd name="T48" fmla="*/ 1211 w 8478"/>
                <a:gd name="T49" fmla="*/ 729 h 7536"/>
                <a:gd name="T50" fmla="*/ 7267 w 8478"/>
                <a:gd name="T51" fmla="*/ 729 h 7536"/>
                <a:gd name="T52" fmla="*/ 7630 w 8478"/>
                <a:gd name="T53" fmla="*/ 365 h 7536"/>
                <a:gd name="T54" fmla="*/ 7267 w 8478"/>
                <a:gd name="T55" fmla="*/ 0 h 7536"/>
                <a:gd name="T56" fmla="*/ 1211 w 8478"/>
                <a:gd name="T57" fmla="*/ 0 h 7536"/>
                <a:gd name="T58" fmla="*/ 848 w 8478"/>
                <a:gd name="T59" fmla="*/ 365 h 7536"/>
                <a:gd name="T60" fmla="*/ 1211 w 8478"/>
                <a:gd name="T61" fmla="*/ 729 h 7536"/>
                <a:gd name="T62" fmla="*/ 1211 w 8478"/>
                <a:gd name="T63" fmla="*/ 729 h 7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478" h="7536">
                  <a:moveTo>
                    <a:pt x="7727" y="1215"/>
                  </a:moveTo>
                  <a:lnTo>
                    <a:pt x="727" y="1215"/>
                  </a:lnTo>
                  <a:lnTo>
                    <a:pt x="0" y="3124"/>
                  </a:lnTo>
                  <a:cubicBezTo>
                    <a:pt x="0" y="3695"/>
                    <a:pt x="472" y="4169"/>
                    <a:pt x="1054" y="4169"/>
                  </a:cubicBezTo>
                  <a:cubicBezTo>
                    <a:pt x="1635" y="4169"/>
                    <a:pt x="2119" y="3707"/>
                    <a:pt x="2119" y="3124"/>
                  </a:cubicBezTo>
                  <a:cubicBezTo>
                    <a:pt x="2119" y="3695"/>
                    <a:pt x="2592" y="4169"/>
                    <a:pt x="3173" y="4169"/>
                  </a:cubicBezTo>
                  <a:cubicBezTo>
                    <a:pt x="3755" y="4169"/>
                    <a:pt x="4239" y="3707"/>
                    <a:pt x="4239" y="3124"/>
                  </a:cubicBezTo>
                  <a:cubicBezTo>
                    <a:pt x="4239" y="3695"/>
                    <a:pt x="4711" y="4169"/>
                    <a:pt x="5293" y="4169"/>
                  </a:cubicBezTo>
                  <a:cubicBezTo>
                    <a:pt x="5874" y="4169"/>
                    <a:pt x="6346" y="3707"/>
                    <a:pt x="6346" y="3124"/>
                  </a:cubicBezTo>
                  <a:cubicBezTo>
                    <a:pt x="6346" y="3695"/>
                    <a:pt x="6819" y="4169"/>
                    <a:pt x="7412" y="4169"/>
                  </a:cubicBezTo>
                  <a:cubicBezTo>
                    <a:pt x="7994" y="4169"/>
                    <a:pt x="8478" y="3707"/>
                    <a:pt x="8478" y="3124"/>
                  </a:cubicBezTo>
                  <a:lnTo>
                    <a:pt x="7727" y="1215"/>
                  </a:lnTo>
                  <a:close/>
                  <a:moveTo>
                    <a:pt x="7146" y="4497"/>
                  </a:moveTo>
                  <a:lnTo>
                    <a:pt x="7146" y="6928"/>
                  </a:lnTo>
                  <a:lnTo>
                    <a:pt x="1332" y="6928"/>
                  </a:lnTo>
                  <a:lnTo>
                    <a:pt x="1332" y="4497"/>
                  </a:lnTo>
                  <a:lnTo>
                    <a:pt x="727" y="4497"/>
                  </a:lnTo>
                  <a:lnTo>
                    <a:pt x="727" y="7050"/>
                  </a:lnTo>
                  <a:cubicBezTo>
                    <a:pt x="727" y="7269"/>
                    <a:pt x="969" y="7536"/>
                    <a:pt x="1187" y="7536"/>
                  </a:cubicBezTo>
                  <a:lnTo>
                    <a:pt x="7279" y="7536"/>
                  </a:lnTo>
                  <a:cubicBezTo>
                    <a:pt x="7497" y="7536"/>
                    <a:pt x="7739" y="7269"/>
                    <a:pt x="7739" y="7050"/>
                  </a:cubicBezTo>
                  <a:lnTo>
                    <a:pt x="7739" y="4497"/>
                  </a:lnTo>
                  <a:lnTo>
                    <a:pt x="7146" y="4497"/>
                  </a:lnTo>
                  <a:close/>
                  <a:moveTo>
                    <a:pt x="7727" y="1203"/>
                  </a:moveTo>
                  <a:close/>
                  <a:moveTo>
                    <a:pt x="1211" y="729"/>
                  </a:moveTo>
                  <a:lnTo>
                    <a:pt x="7267" y="729"/>
                  </a:lnTo>
                  <a:cubicBezTo>
                    <a:pt x="7473" y="729"/>
                    <a:pt x="7630" y="571"/>
                    <a:pt x="7630" y="365"/>
                  </a:cubicBezTo>
                  <a:cubicBezTo>
                    <a:pt x="7630" y="158"/>
                    <a:pt x="7473" y="0"/>
                    <a:pt x="7267" y="0"/>
                  </a:cubicBezTo>
                  <a:lnTo>
                    <a:pt x="1211" y="0"/>
                  </a:lnTo>
                  <a:cubicBezTo>
                    <a:pt x="1005" y="0"/>
                    <a:pt x="848" y="158"/>
                    <a:pt x="848" y="365"/>
                  </a:cubicBezTo>
                  <a:cubicBezTo>
                    <a:pt x="848" y="571"/>
                    <a:pt x="1005" y="729"/>
                    <a:pt x="1211" y="729"/>
                  </a:cubicBezTo>
                  <a:close/>
                  <a:moveTo>
                    <a:pt x="1211" y="729"/>
                  </a:moveTo>
                  <a:close/>
                </a:path>
              </a:pathLst>
            </a:custGeom>
            <a:solidFill>
              <a:schemeClr val="bg1"/>
            </a:solidFill>
            <a:ln>
              <a:noFill/>
            </a:ln>
          </p:spPr>
        </p:sp>
        <p:sp>
          <p:nvSpPr>
            <p:cNvPr id="9" name="文本框 8">
              <a:extLst>
                <a:ext uri="{FF2B5EF4-FFF2-40B4-BE49-F238E27FC236}">
                  <a16:creationId xmlns="" xmlns:a16="http://schemas.microsoft.com/office/drawing/2014/main" id="{49CE2D3C-BEB9-445B-9A05-F41B3909D8FA}"/>
                </a:ext>
              </a:extLst>
            </p:cNvPr>
            <p:cNvSpPr txBox="1"/>
            <p:nvPr/>
          </p:nvSpPr>
          <p:spPr>
            <a:xfrm>
              <a:off x="1453" y="5498"/>
              <a:ext cx="2454" cy="580"/>
            </a:xfrm>
            <a:prstGeom prst="rect">
              <a:avLst/>
            </a:prstGeom>
            <a:noFill/>
          </p:spPr>
          <p:txBody>
            <a:bodyPr wrap="none" rtlCol="0" anchor="t">
              <a:spAutoFit/>
            </a:bodyPr>
            <a:lstStyle>
              <a:defPPr>
                <a:defRPr lang="zh-CN"/>
              </a:defPPr>
              <a:lvl1pPr>
                <a:defRPr sz="2000" b="1">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a:sym typeface="+mn-ea"/>
                </a:rPr>
                <a:t>输入你的标题</a:t>
              </a:r>
              <a:endParaRPr lang="zh-CN" altLang="en-US"/>
            </a:p>
          </p:txBody>
        </p:sp>
        <p:sp>
          <p:nvSpPr>
            <p:cNvPr id="10" name="文本框 9">
              <a:extLst>
                <a:ext uri="{FF2B5EF4-FFF2-40B4-BE49-F238E27FC236}">
                  <a16:creationId xmlns="" xmlns:a16="http://schemas.microsoft.com/office/drawing/2014/main" id="{B06F7818-1A65-409E-9E6E-8AE051BD5802}"/>
                </a:ext>
              </a:extLst>
            </p:cNvPr>
            <p:cNvSpPr txBox="1"/>
            <p:nvPr/>
          </p:nvSpPr>
          <p:spPr>
            <a:xfrm>
              <a:off x="1453" y="6078"/>
              <a:ext cx="4038" cy="2121"/>
            </a:xfrm>
            <a:prstGeom prst="rect">
              <a:avLst/>
            </a:prstGeom>
            <a:noFill/>
          </p:spPr>
          <p:txBody>
            <a:bodyPr wrap="square" rtlCol="0">
              <a:spAutoFit/>
            </a:bodyPr>
            <a:lstStyle/>
            <a:p>
              <a:pPr>
                <a:lnSpc>
                  <a:spcPct val="150000"/>
                </a:lnSpc>
              </a:pPr>
              <a:r>
                <a:rPr lang="zh-CN" altLang="en-US" sz="1400">
                  <a:latin typeface="微软雅黑" panose="020B0503020204020204" pitchFamily="34" charset="-122"/>
                  <a:ea typeface="微软雅黑" panose="020B0503020204020204" pitchFamily="34" charset="-122"/>
                  <a:cs typeface="+mn-ea"/>
                  <a:sym typeface="+mn-lt"/>
                </a:rPr>
                <a:t>您的内容打在这里，或者通过复制您的文本后，在此框中选择粘贴，并选择只保留文字。您的内容打在这里</a:t>
              </a:r>
              <a:endParaRPr lang="zh-CN" altLang="en-US" sz="1400" dirty="0">
                <a:latin typeface="微软雅黑" panose="020B0503020204020204" pitchFamily="34" charset="-122"/>
                <a:ea typeface="微软雅黑" panose="020B0503020204020204" pitchFamily="34" charset="-122"/>
                <a:cs typeface="+mn-ea"/>
                <a:sym typeface="+mn-lt"/>
              </a:endParaRPr>
            </a:p>
          </p:txBody>
        </p:sp>
      </p:grpSp>
      <p:grpSp>
        <p:nvGrpSpPr>
          <p:cNvPr id="11" name="组合 13">
            <a:extLst>
              <a:ext uri="{FF2B5EF4-FFF2-40B4-BE49-F238E27FC236}">
                <a16:creationId xmlns="" xmlns:a16="http://schemas.microsoft.com/office/drawing/2014/main" id="{A7833C8D-09EC-4550-A76A-7BB7514FAA88}"/>
              </a:ext>
            </a:extLst>
          </p:cNvPr>
          <p:cNvGrpSpPr/>
          <p:nvPr/>
        </p:nvGrpSpPr>
        <p:grpSpPr>
          <a:xfrm>
            <a:off x="4852670" y="3173095"/>
            <a:ext cx="2564130" cy="2750185"/>
            <a:chOff x="1453" y="3868"/>
            <a:chExt cx="4038" cy="4331"/>
          </a:xfrm>
        </p:grpSpPr>
        <p:sp>
          <p:nvSpPr>
            <p:cNvPr id="12" name="圆角矩形 37">
              <a:extLst>
                <a:ext uri="{FF2B5EF4-FFF2-40B4-BE49-F238E27FC236}">
                  <a16:creationId xmlns="" xmlns:a16="http://schemas.microsoft.com/office/drawing/2014/main" id="{B7239C53-1693-4DD3-B33D-70DB38537C98}"/>
                </a:ext>
              </a:extLst>
            </p:cNvPr>
            <p:cNvSpPr/>
            <p:nvPr/>
          </p:nvSpPr>
          <p:spPr>
            <a:xfrm>
              <a:off x="2149" y="3868"/>
              <a:ext cx="1300" cy="1300"/>
            </a:xfrm>
            <a:prstGeom prst="roundRect">
              <a:avLst/>
            </a:prstGeom>
            <a:solidFill>
              <a:srgbClr val="8CC2FE"/>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3" name="iconfont-11868-5667997">
              <a:extLst>
                <a:ext uri="{FF2B5EF4-FFF2-40B4-BE49-F238E27FC236}">
                  <a16:creationId xmlns="" xmlns:a16="http://schemas.microsoft.com/office/drawing/2014/main" id="{35C11D27-C32F-4457-B5DF-57EE8F897C3F}"/>
                </a:ext>
              </a:extLst>
            </p:cNvPr>
            <p:cNvSpPr>
              <a:spLocks noChangeAspect="1"/>
            </p:cNvSpPr>
            <p:nvPr/>
          </p:nvSpPr>
          <p:spPr bwMode="auto">
            <a:xfrm>
              <a:off x="2469" y="4187"/>
              <a:ext cx="660" cy="659"/>
            </a:xfrm>
            <a:custGeom>
              <a:avLst/>
              <a:gdLst>
                <a:gd name="T0" fmla="*/ 5203 w 10375"/>
                <a:gd name="T1" fmla="*/ 3208 h 10375"/>
                <a:gd name="T2" fmla="*/ 1896 w 10375"/>
                <a:gd name="T3" fmla="*/ 5192 h 10375"/>
                <a:gd name="T4" fmla="*/ 5188 w 10375"/>
                <a:gd name="T5" fmla="*/ 7165 h 10375"/>
                <a:gd name="T6" fmla="*/ 8479 w 10375"/>
                <a:gd name="T7" fmla="*/ 5194 h 10375"/>
                <a:gd name="T8" fmla="*/ 5203 w 10375"/>
                <a:gd name="T9" fmla="*/ 3208 h 10375"/>
                <a:gd name="T10" fmla="*/ 5214 w 10375"/>
                <a:gd name="T11" fmla="*/ 6582 h 10375"/>
                <a:gd name="T12" fmla="*/ 3726 w 10375"/>
                <a:gd name="T13" fmla="*/ 5197 h 10375"/>
                <a:gd name="T14" fmla="*/ 5214 w 10375"/>
                <a:gd name="T15" fmla="*/ 3812 h 10375"/>
                <a:gd name="T16" fmla="*/ 6701 w 10375"/>
                <a:gd name="T17" fmla="*/ 5197 h 10375"/>
                <a:gd name="T18" fmla="*/ 5214 w 10375"/>
                <a:gd name="T19" fmla="*/ 6582 h 10375"/>
                <a:gd name="T20" fmla="*/ 0 w 10375"/>
                <a:gd name="T21" fmla="*/ 0 h 10375"/>
                <a:gd name="T22" fmla="*/ 0 w 10375"/>
                <a:gd name="T23" fmla="*/ 10375 h 10375"/>
                <a:gd name="T24" fmla="*/ 10375 w 10375"/>
                <a:gd name="T25" fmla="*/ 10375 h 10375"/>
                <a:gd name="T26" fmla="*/ 10375 w 10375"/>
                <a:gd name="T27" fmla="*/ 0 h 10375"/>
                <a:gd name="T28" fmla="*/ 0 w 10375"/>
                <a:gd name="T29" fmla="*/ 0 h 10375"/>
                <a:gd name="T30" fmla="*/ 9151 w 10375"/>
                <a:gd name="T31" fmla="*/ 5257 h 10375"/>
                <a:gd name="T32" fmla="*/ 9146 w 10375"/>
                <a:gd name="T33" fmla="*/ 5292 h 10375"/>
                <a:gd name="T34" fmla="*/ 9140 w 10375"/>
                <a:gd name="T35" fmla="*/ 5303 h 10375"/>
                <a:gd name="T36" fmla="*/ 9134 w 10375"/>
                <a:gd name="T37" fmla="*/ 5325 h 10375"/>
                <a:gd name="T38" fmla="*/ 5188 w 10375"/>
                <a:gd name="T39" fmla="*/ 7730 h 10375"/>
                <a:gd name="T40" fmla="*/ 1241 w 10375"/>
                <a:gd name="T41" fmla="*/ 5322 h 10375"/>
                <a:gd name="T42" fmla="*/ 1236 w 10375"/>
                <a:gd name="T43" fmla="*/ 5302 h 10375"/>
                <a:gd name="T44" fmla="*/ 1229 w 10375"/>
                <a:gd name="T45" fmla="*/ 5290 h 10375"/>
                <a:gd name="T46" fmla="*/ 1224 w 10375"/>
                <a:gd name="T47" fmla="*/ 5255 h 10375"/>
                <a:gd name="T48" fmla="*/ 1215 w 10375"/>
                <a:gd name="T49" fmla="*/ 5192 h 10375"/>
                <a:gd name="T50" fmla="*/ 1224 w 10375"/>
                <a:gd name="T51" fmla="*/ 5131 h 10375"/>
                <a:gd name="T52" fmla="*/ 1229 w 10375"/>
                <a:gd name="T53" fmla="*/ 5096 h 10375"/>
                <a:gd name="T54" fmla="*/ 1236 w 10375"/>
                <a:gd name="T55" fmla="*/ 5085 h 10375"/>
                <a:gd name="T56" fmla="*/ 1241 w 10375"/>
                <a:gd name="T57" fmla="*/ 5065 h 10375"/>
                <a:gd name="T58" fmla="*/ 5203 w 10375"/>
                <a:gd name="T59" fmla="*/ 2643 h 10375"/>
                <a:gd name="T60" fmla="*/ 9133 w 10375"/>
                <a:gd name="T61" fmla="*/ 5066 h 10375"/>
                <a:gd name="T62" fmla="*/ 9139 w 10375"/>
                <a:gd name="T63" fmla="*/ 5086 h 10375"/>
                <a:gd name="T64" fmla="*/ 9145 w 10375"/>
                <a:gd name="T65" fmla="*/ 5098 h 10375"/>
                <a:gd name="T66" fmla="*/ 9150 w 10375"/>
                <a:gd name="T67" fmla="*/ 5133 h 10375"/>
                <a:gd name="T68" fmla="*/ 9159 w 10375"/>
                <a:gd name="T69" fmla="*/ 5195 h 10375"/>
                <a:gd name="T70" fmla="*/ 9151 w 10375"/>
                <a:gd name="T71" fmla="*/ 5257 h 10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375" h="10375">
                  <a:moveTo>
                    <a:pt x="5203" y="3208"/>
                  </a:moveTo>
                  <a:cubicBezTo>
                    <a:pt x="3865" y="3208"/>
                    <a:pt x="2535" y="3880"/>
                    <a:pt x="1896" y="5192"/>
                  </a:cubicBezTo>
                  <a:cubicBezTo>
                    <a:pt x="2540" y="6510"/>
                    <a:pt x="3854" y="7165"/>
                    <a:pt x="5188" y="7165"/>
                  </a:cubicBezTo>
                  <a:cubicBezTo>
                    <a:pt x="6525" y="7165"/>
                    <a:pt x="7840" y="6506"/>
                    <a:pt x="8479" y="5194"/>
                  </a:cubicBezTo>
                  <a:cubicBezTo>
                    <a:pt x="7840" y="3881"/>
                    <a:pt x="6539" y="3208"/>
                    <a:pt x="5203" y="3208"/>
                  </a:cubicBezTo>
                  <a:close/>
                  <a:moveTo>
                    <a:pt x="5214" y="6582"/>
                  </a:moveTo>
                  <a:cubicBezTo>
                    <a:pt x="4393" y="6582"/>
                    <a:pt x="3726" y="5962"/>
                    <a:pt x="3726" y="5197"/>
                  </a:cubicBezTo>
                  <a:cubicBezTo>
                    <a:pt x="3726" y="4432"/>
                    <a:pt x="4393" y="3812"/>
                    <a:pt x="5214" y="3812"/>
                  </a:cubicBezTo>
                  <a:cubicBezTo>
                    <a:pt x="6035" y="3812"/>
                    <a:pt x="6701" y="4432"/>
                    <a:pt x="6701" y="5197"/>
                  </a:cubicBezTo>
                  <a:cubicBezTo>
                    <a:pt x="6701" y="5962"/>
                    <a:pt x="6036" y="6582"/>
                    <a:pt x="5214" y="6582"/>
                  </a:cubicBezTo>
                  <a:close/>
                  <a:moveTo>
                    <a:pt x="0" y="0"/>
                  </a:moveTo>
                  <a:lnTo>
                    <a:pt x="0" y="10375"/>
                  </a:lnTo>
                  <a:lnTo>
                    <a:pt x="10375" y="10375"/>
                  </a:lnTo>
                  <a:lnTo>
                    <a:pt x="10375" y="0"/>
                  </a:lnTo>
                  <a:lnTo>
                    <a:pt x="0" y="0"/>
                  </a:lnTo>
                  <a:close/>
                  <a:moveTo>
                    <a:pt x="9151" y="5257"/>
                  </a:moveTo>
                  <a:cubicBezTo>
                    <a:pt x="9149" y="5268"/>
                    <a:pt x="9150" y="5281"/>
                    <a:pt x="9146" y="5292"/>
                  </a:cubicBezTo>
                  <a:cubicBezTo>
                    <a:pt x="9145" y="5296"/>
                    <a:pt x="9141" y="5300"/>
                    <a:pt x="9140" y="5303"/>
                  </a:cubicBezTo>
                  <a:cubicBezTo>
                    <a:pt x="9138" y="5311"/>
                    <a:pt x="9138" y="5317"/>
                    <a:pt x="9134" y="5325"/>
                  </a:cubicBezTo>
                  <a:cubicBezTo>
                    <a:pt x="8413" y="6862"/>
                    <a:pt x="6844" y="7730"/>
                    <a:pt x="5188" y="7730"/>
                  </a:cubicBezTo>
                  <a:cubicBezTo>
                    <a:pt x="3531" y="7730"/>
                    <a:pt x="1963" y="6860"/>
                    <a:pt x="1241" y="5322"/>
                  </a:cubicBezTo>
                  <a:cubicBezTo>
                    <a:pt x="1239" y="5316"/>
                    <a:pt x="1239" y="5308"/>
                    <a:pt x="1236" y="5302"/>
                  </a:cubicBezTo>
                  <a:cubicBezTo>
                    <a:pt x="1235" y="5297"/>
                    <a:pt x="1231" y="5296"/>
                    <a:pt x="1229" y="5290"/>
                  </a:cubicBezTo>
                  <a:cubicBezTo>
                    <a:pt x="1225" y="5278"/>
                    <a:pt x="1226" y="5266"/>
                    <a:pt x="1224" y="5255"/>
                  </a:cubicBezTo>
                  <a:cubicBezTo>
                    <a:pt x="1219" y="5233"/>
                    <a:pt x="1215" y="5213"/>
                    <a:pt x="1215" y="5192"/>
                  </a:cubicBezTo>
                  <a:cubicBezTo>
                    <a:pt x="1215" y="5171"/>
                    <a:pt x="1219" y="5151"/>
                    <a:pt x="1224" y="5131"/>
                  </a:cubicBezTo>
                  <a:cubicBezTo>
                    <a:pt x="1226" y="5120"/>
                    <a:pt x="1225" y="5107"/>
                    <a:pt x="1229" y="5096"/>
                  </a:cubicBezTo>
                  <a:cubicBezTo>
                    <a:pt x="1230" y="5092"/>
                    <a:pt x="1234" y="5090"/>
                    <a:pt x="1236" y="5085"/>
                  </a:cubicBezTo>
                  <a:cubicBezTo>
                    <a:pt x="1239" y="5077"/>
                    <a:pt x="1239" y="5071"/>
                    <a:pt x="1241" y="5065"/>
                  </a:cubicBezTo>
                  <a:cubicBezTo>
                    <a:pt x="1963" y="3527"/>
                    <a:pt x="3548" y="2643"/>
                    <a:pt x="5203" y="2643"/>
                  </a:cubicBezTo>
                  <a:cubicBezTo>
                    <a:pt x="6859" y="2643"/>
                    <a:pt x="8411" y="3528"/>
                    <a:pt x="9133" y="5066"/>
                  </a:cubicBezTo>
                  <a:cubicBezTo>
                    <a:pt x="9136" y="5072"/>
                    <a:pt x="9135" y="5080"/>
                    <a:pt x="9139" y="5086"/>
                  </a:cubicBezTo>
                  <a:cubicBezTo>
                    <a:pt x="9140" y="5090"/>
                    <a:pt x="9144" y="5093"/>
                    <a:pt x="9145" y="5098"/>
                  </a:cubicBezTo>
                  <a:cubicBezTo>
                    <a:pt x="9149" y="5110"/>
                    <a:pt x="9148" y="5122"/>
                    <a:pt x="9150" y="5133"/>
                  </a:cubicBezTo>
                  <a:cubicBezTo>
                    <a:pt x="9154" y="5155"/>
                    <a:pt x="9159" y="5175"/>
                    <a:pt x="9159" y="5195"/>
                  </a:cubicBezTo>
                  <a:cubicBezTo>
                    <a:pt x="9159" y="5216"/>
                    <a:pt x="9155" y="5236"/>
                    <a:pt x="9151" y="5257"/>
                  </a:cubicBezTo>
                  <a:close/>
                </a:path>
              </a:pathLst>
            </a:custGeom>
            <a:solidFill>
              <a:schemeClr val="bg1"/>
            </a:solidFill>
            <a:ln>
              <a:noFill/>
            </a:ln>
          </p:spPr>
        </p:sp>
        <p:sp>
          <p:nvSpPr>
            <p:cNvPr id="14" name="文本框 13">
              <a:extLst>
                <a:ext uri="{FF2B5EF4-FFF2-40B4-BE49-F238E27FC236}">
                  <a16:creationId xmlns="" xmlns:a16="http://schemas.microsoft.com/office/drawing/2014/main" id="{B85D87A7-A227-405E-888B-D832A9B025C7}"/>
                </a:ext>
              </a:extLst>
            </p:cNvPr>
            <p:cNvSpPr txBox="1"/>
            <p:nvPr/>
          </p:nvSpPr>
          <p:spPr>
            <a:xfrm>
              <a:off x="1453" y="5498"/>
              <a:ext cx="2454" cy="580"/>
            </a:xfrm>
            <a:prstGeom prst="rect">
              <a:avLst/>
            </a:prstGeom>
            <a:noFill/>
          </p:spPr>
          <p:txBody>
            <a:bodyPr wrap="none" rtlCol="0" anchor="t">
              <a:spAutoFit/>
            </a:bodyPr>
            <a:lstStyle>
              <a:defPPr>
                <a:defRPr lang="zh-CN"/>
              </a:defPPr>
              <a:lvl1pPr>
                <a:defRPr sz="2000" b="1">
                  <a:solidFill>
                    <a:schemeClr val="tx1">
                      <a:lumMod val="75000"/>
                      <a:lumOff val="25000"/>
                    </a:schemeClr>
                  </a:solidFill>
                  <a:latin typeface="微软雅黑" panose="020B0503020204020204" pitchFamily="34" charset="-122"/>
                  <a:ea typeface="微软雅黑" panose="020B0503020204020204" pitchFamily="34" charset="-122"/>
                </a:defRPr>
              </a:lvl1pPr>
            </a:lstStyle>
            <a:p>
              <a:r>
                <a:rPr lang="zh-CN" altLang="en-US">
                  <a:sym typeface="+mn-ea"/>
                </a:rPr>
                <a:t>输入你的标题</a:t>
              </a:r>
              <a:endParaRPr lang="zh-CN" altLang="en-US"/>
            </a:p>
          </p:txBody>
        </p:sp>
        <p:sp>
          <p:nvSpPr>
            <p:cNvPr id="15" name="文本框 14">
              <a:extLst>
                <a:ext uri="{FF2B5EF4-FFF2-40B4-BE49-F238E27FC236}">
                  <a16:creationId xmlns="" xmlns:a16="http://schemas.microsoft.com/office/drawing/2014/main" id="{7773AE6F-A4FB-4E80-910D-D849778D3F92}"/>
                </a:ext>
              </a:extLst>
            </p:cNvPr>
            <p:cNvSpPr txBox="1"/>
            <p:nvPr/>
          </p:nvSpPr>
          <p:spPr>
            <a:xfrm>
              <a:off x="1453" y="6078"/>
              <a:ext cx="4038" cy="2121"/>
            </a:xfrm>
            <a:prstGeom prst="rect">
              <a:avLst/>
            </a:prstGeom>
            <a:noFill/>
          </p:spPr>
          <p:txBody>
            <a:bodyPr wrap="square" rtlCol="0">
              <a:spAutoFit/>
            </a:bodyPr>
            <a:lstStyle>
              <a:defPPr>
                <a:defRPr lang="zh-CN"/>
              </a:defPPr>
              <a:lvl1pPr>
                <a:lnSpc>
                  <a:spcPct val="200000"/>
                </a:lnSpc>
                <a:defRPr sz="1400">
                  <a:ln w="19050">
                    <a:noFill/>
                  </a:ln>
                  <a:solidFill>
                    <a:schemeClr val="tx1">
                      <a:lumMod val="75000"/>
                      <a:lumOff val="25000"/>
                    </a:schemeClr>
                  </a:solidFill>
                  <a:effectLst/>
                  <a:latin typeface="微软雅黑" panose="020B0503020204020204" pitchFamily="34" charset="-122"/>
                  <a:ea typeface="微软雅黑" panose="020B0503020204020204" pitchFamily="34" charset="-122"/>
                </a:defRPr>
              </a:lvl1pPr>
            </a:lstStyle>
            <a:p>
              <a:pPr>
                <a:lnSpc>
                  <a:spcPct val="150000"/>
                </a:lnSpc>
              </a:pPr>
              <a:r>
                <a:rPr lang="zh-CN" altLang="en-US" sz="1400">
                  <a:latin typeface="微软雅黑" panose="020B0503020204020204" pitchFamily="34" charset="-122"/>
                  <a:ea typeface="微软雅黑" panose="020B0503020204020204" pitchFamily="34" charset="-122"/>
                  <a:cs typeface="+mn-ea"/>
                  <a:sym typeface="+mn-lt"/>
                </a:rPr>
                <a:t>您的内容打在这里，或者通过复制您的文本后，在此框中选择粘贴，并选择只保留文字。您的内容打在这里</a:t>
              </a:r>
              <a:endParaRPr lang="zh-CN" altLang="en-US" sz="1400" dirty="0">
                <a:latin typeface="微软雅黑" panose="020B0503020204020204" pitchFamily="34" charset="-122"/>
                <a:ea typeface="微软雅黑" panose="020B0503020204020204" pitchFamily="34" charset="-122"/>
                <a:cs typeface="+mn-ea"/>
                <a:sym typeface="+mn-lt"/>
              </a:endParaRPr>
            </a:p>
          </p:txBody>
        </p:sp>
      </p:grpSp>
      <p:grpSp>
        <p:nvGrpSpPr>
          <p:cNvPr id="16" name="组合 13">
            <a:extLst>
              <a:ext uri="{FF2B5EF4-FFF2-40B4-BE49-F238E27FC236}">
                <a16:creationId xmlns="" xmlns:a16="http://schemas.microsoft.com/office/drawing/2014/main" id="{5E0FB047-8C7F-4FAE-A513-0DEA9D25CC2A}"/>
              </a:ext>
            </a:extLst>
          </p:cNvPr>
          <p:cNvGrpSpPr/>
          <p:nvPr/>
        </p:nvGrpSpPr>
        <p:grpSpPr>
          <a:xfrm>
            <a:off x="8432800" y="3173095"/>
            <a:ext cx="2564130" cy="2750185"/>
            <a:chOff x="1453" y="3868"/>
            <a:chExt cx="4038" cy="4331"/>
          </a:xfrm>
        </p:grpSpPr>
        <p:sp>
          <p:nvSpPr>
            <p:cNvPr id="17" name="圆角矩形 42">
              <a:extLst>
                <a:ext uri="{FF2B5EF4-FFF2-40B4-BE49-F238E27FC236}">
                  <a16:creationId xmlns="" xmlns:a16="http://schemas.microsoft.com/office/drawing/2014/main" id="{791DC038-8F48-4994-A4B4-261FB1ED5F14}"/>
                </a:ext>
              </a:extLst>
            </p:cNvPr>
            <p:cNvSpPr/>
            <p:nvPr/>
          </p:nvSpPr>
          <p:spPr>
            <a:xfrm>
              <a:off x="2149" y="3868"/>
              <a:ext cx="1300" cy="1300"/>
            </a:xfrm>
            <a:prstGeom prst="roundRect">
              <a:avLst/>
            </a:prstGeom>
            <a:solidFill>
              <a:srgbClr val="FEBE05"/>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8" name="iconfont-11868-5667997">
              <a:extLst>
                <a:ext uri="{FF2B5EF4-FFF2-40B4-BE49-F238E27FC236}">
                  <a16:creationId xmlns="" xmlns:a16="http://schemas.microsoft.com/office/drawing/2014/main" id="{BFC6571B-08F0-4EE3-9542-102894157728}"/>
                </a:ext>
              </a:extLst>
            </p:cNvPr>
            <p:cNvSpPr>
              <a:spLocks noChangeAspect="1"/>
            </p:cNvSpPr>
            <p:nvPr/>
          </p:nvSpPr>
          <p:spPr bwMode="auto">
            <a:xfrm>
              <a:off x="2469" y="4187"/>
              <a:ext cx="659" cy="660"/>
            </a:xfrm>
            <a:custGeom>
              <a:avLst/>
              <a:gdLst>
                <a:gd name="T0" fmla="*/ 4574 w 7964"/>
                <a:gd name="T1" fmla="*/ 4840 h 7964"/>
                <a:gd name="T2" fmla="*/ 4466 w 7964"/>
                <a:gd name="T3" fmla="*/ 5252 h 7964"/>
                <a:gd name="T4" fmla="*/ 4896 w 7964"/>
                <a:gd name="T5" fmla="*/ 5355 h 7964"/>
                <a:gd name="T6" fmla="*/ 5004 w 7964"/>
                <a:gd name="T7" fmla="*/ 4943 h 7964"/>
                <a:gd name="T8" fmla="*/ 3390 w 7964"/>
                <a:gd name="T9" fmla="*/ 4119 h 7964"/>
                <a:gd name="T10" fmla="*/ 2960 w 7964"/>
                <a:gd name="T11" fmla="*/ 4222 h 7964"/>
                <a:gd name="T12" fmla="*/ 3068 w 7964"/>
                <a:gd name="T13" fmla="*/ 4634 h 7964"/>
                <a:gd name="T14" fmla="*/ 3498 w 7964"/>
                <a:gd name="T15" fmla="*/ 4531 h 7964"/>
                <a:gd name="T16" fmla="*/ 3390 w 7964"/>
                <a:gd name="T17" fmla="*/ 4119 h 7964"/>
                <a:gd name="T18" fmla="*/ 3821 w 7964"/>
                <a:gd name="T19" fmla="*/ 4119 h 7964"/>
                <a:gd name="T20" fmla="*/ 3713 w 7964"/>
                <a:gd name="T21" fmla="*/ 4531 h 7964"/>
                <a:gd name="T22" fmla="*/ 4143 w 7964"/>
                <a:gd name="T23" fmla="*/ 4634 h 7964"/>
                <a:gd name="T24" fmla="*/ 4251 w 7964"/>
                <a:gd name="T25" fmla="*/ 4222 h 7964"/>
                <a:gd name="T26" fmla="*/ 4143 w 7964"/>
                <a:gd name="T27" fmla="*/ 4840 h 7964"/>
                <a:gd name="T28" fmla="*/ 3713 w 7964"/>
                <a:gd name="T29" fmla="*/ 4943 h 7964"/>
                <a:gd name="T30" fmla="*/ 3821 w 7964"/>
                <a:gd name="T31" fmla="*/ 5355 h 7964"/>
                <a:gd name="T32" fmla="*/ 4251 w 7964"/>
                <a:gd name="T33" fmla="*/ 5252 h 7964"/>
                <a:gd name="T34" fmla="*/ 4143 w 7964"/>
                <a:gd name="T35" fmla="*/ 4840 h 7964"/>
                <a:gd name="T36" fmla="*/ 4574 w 7964"/>
                <a:gd name="T37" fmla="*/ 4119 h 7964"/>
                <a:gd name="T38" fmla="*/ 4466 w 7964"/>
                <a:gd name="T39" fmla="*/ 4531 h 7964"/>
                <a:gd name="T40" fmla="*/ 4896 w 7964"/>
                <a:gd name="T41" fmla="*/ 4634 h 7964"/>
                <a:gd name="T42" fmla="*/ 5004 w 7964"/>
                <a:gd name="T43" fmla="*/ 4222 h 7964"/>
                <a:gd name="T44" fmla="*/ 2960 w 7964"/>
                <a:gd name="T45" fmla="*/ 2575 h 7964"/>
                <a:gd name="T46" fmla="*/ 5004 w 7964"/>
                <a:gd name="T47" fmla="*/ 3776 h 7964"/>
                <a:gd name="T48" fmla="*/ 2960 w 7964"/>
                <a:gd name="T49" fmla="*/ 2575 h 7964"/>
                <a:gd name="T50" fmla="*/ 4141 w 7964"/>
                <a:gd name="T51" fmla="*/ 3113 h 7964"/>
                <a:gd name="T52" fmla="*/ 4000 w 7964"/>
                <a:gd name="T53" fmla="*/ 3666 h 7964"/>
                <a:gd name="T54" fmla="*/ 3840 w 7964"/>
                <a:gd name="T55" fmla="*/ 3259 h 7964"/>
                <a:gd name="T56" fmla="*/ 3627 w 7964"/>
                <a:gd name="T57" fmla="*/ 2944 h 7964"/>
                <a:gd name="T58" fmla="*/ 4336 w 7964"/>
                <a:gd name="T59" fmla="*/ 2705 h 7964"/>
                <a:gd name="T60" fmla="*/ 7651 w 7964"/>
                <a:gd name="T61" fmla="*/ 2432 h 7964"/>
                <a:gd name="T62" fmla="*/ 5532 w 7964"/>
                <a:gd name="T63" fmla="*/ 313 h 7964"/>
                <a:gd name="T64" fmla="*/ 2432 w 7964"/>
                <a:gd name="T65" fmla="*/ 313 h 7964"/>
                <a:gd name="T66" fmla="*/ 313 w 7964"/>
                <a:gd name="T67" fmla="*/ 2432 h 7964"/>
                <a:gd name="T68" fmla="*/ 313 w 7964"/>
                <a:gd name="T69" fmla="*/ 5532 h 7964"/>
                <a:gd name="T70" fmla="*/ 2432 w 7964"/>
                <a:gd name="T71" fmla="*/ 7651 h 7964"/>
                <a:gd name="T72" fmla="*/ 5532 w 7964"/>
                <a:gd name="T73" fmla="*/ 7651 h 7964"/>
                <a:gd name="T74" fmla="*/ 7651 w 7964"/>
                <a:gd name="T75" fmla="*/ 5532 h 7964"/>
                <a:gd name="T76" fmla="*/ 7651 w 7964"/>
                <a:gd name="T77" fmla="*/ 2432 h 7964"/>
                <a:gd name="T78" fmla="*/ 5111 w 7964"/>
                <a:gd name="T79" fmla="*/ 5698 h 7964"/>
                <a:gd name="T80" fmla="*/ 2637 w 7964"/>
                <a:gd name="T81" fmla="*/ 5355 h 7964"/>
                <a:gd name="T82" fmla="*/ 2853 w 7964"/>
                <a:gd name="T83" fmla="*/ 2266 h 7964"/>
                <a:gd name="T84" fmla="*/ 5326 w 7964"/>
                <a:gd name="T85" fmla="*/ 2472 h 7964"/>
                <a:gd name="T86" fmla="*/ 3390 w 7964"/>
                <a:gd name="T87" fmla="*/ 4840 h 7964"/>
                <a:gd name="T88" fmla="*/ 2960 w 7964"/>
                <a:gd name="T89" fmla="*/ 4943 h 7964"/>
                <a:gd name="T90" fmla="*/ 3068 w 7964"/>
                <a:gd name="T91" fmla="*/ 5355 h 7964"/>
                <a:gd name="T92" fmla="*/ 3498 w 7964"/>
                <a:gd name="T93" fmla="*/ 5252 h 7964"/>
                <a:gd name="T94" fmla="*/ 3390 w 7964"/>
                <a:gd name="T95" fmla="*/ 4840 h 79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964" h="7964">
                  <a:moveTo>
                    <a:pt x="4896" y="4840"/>
                  </a:moveTo>
                  <a:lnTo>
                    <a:pt x="4574" y="4840"/>
                  </a:lnTo>
                  <a:cubicBezTo>
                    <a:pt x="4514" y="4840"/>
                    <a:pt x="4466" y="4886"/>
                    <a:pt x="4466" y="4943"/>
                  </a:cubicBezTo>
                  <a:lnTo>
                    <a:pt x="4466" y="5252"/>
                  </a:lnTo>
                  <a:cubicBezTo>
                    <a:pt x="4466" y="5309"/>
                    <a:pt x="4514" y="5355"/>
                    <a:pt x="4574" y="5355"/>
                  </a:cubicBezTo>
                  <a:lnTo>
                    <a:pt x="4896" y="5355"/>
                  </a:lnTo>
                  <a:cubicBezTo>
                    <a:pt x="4956" y="5355"/>
                    <a:pt x="5004" y="5309"/>
                    <a:pt x="5004" y="5252"/>
                  </a:cubicBezTo>
                  <a:lnTo>
                    <a:pt x="5004" y="4943"/>
                  </a:lnTo>
                  <a:cubicBezTo>
                    <a:pt x="5004" y="4886"/>
                    <a:pt x="4956" y="4840"/>
                    <a:pt x="4896" y="4840"/>
                  </a:cubicBezTo>
                  <a:close/>
                  <a:moveTo>
                    <a:pt x="3390" y="4119"/>
                  </a:moveTo>
                  <a:lnTo>
                    <a:pt x="3068" y="4119"/>
                  </a:lnTo>
                  <a:cubicBezTo>
                    <a:pt x="3008" y="4119"/>
                    <a:pt x="2960" y="4165"/>
                    <a:pt x="2960" y="4222"/>
                  </a:cubicBezTo>
                  <a:lnTo>
                    <a:pt x="2960" y="4531"/>
                  </a:lnTo>
                  <a:cubicBezTo>
                    <a:pt x="2960" y="4588"/>
                    <a:pt x="3008" y="4634"/>
                    <a:pt x="3068" y="4634"/>
                  </a:cubicBezTo>
                  <a:lnTo>
                    <a:pt x="3390" y="4634"/>
                  </a:lnTo>
                  <a:cubicBezTo>
                    <a:pt x="3450" y="4634"/>
                    <a:pt x="3498" y="4588"/>
                    <a:pt x="3498" y="4531"/>
                  </a:cubicBezTo>
                  <a:lnTo>
                    <a:pt x="3498" y="4222"/>
                  </a:lnTo>
                  <a:cubicBezTo>
                    <a:pt x="3498" y="4165"/>
                    <a:pt x="3450" y="4119"/>
                    <a:pt x="3390" y="4119"/>
                  </a:cubicBezTo>
                  <a:close/>
                  <a:moveTo>
                    <a:pt x="4143" y="4119"/>
                  </a:moveTo>
                  <a:lnTo>
                    <a:pt x="3821" y="4119"/>
                  </a:lnTo>
                  <a:cubicBezTo>
                    <a:pt x="3761" y="4119"/>
                    <a:pt x="3713" y="4165"/>
                    <a:pt x="3713" y="4222"/>
                  </a:cubicBezTo>
                  <a:lnTo>
                    <a:pt x="3713" y="4531"/>
                  </a:lnTo>
                  <a:cubicBezTo>
                    <a:pt x="3713" y="4588"/>
                    <a:pt x="3761" y="4634"/>
                    <a:pt x="3821" y="4634"/>
                  </a:cubicBezTo>
                  <a:lnTo>
                    <a:pt x="4143" y="4634"/>
                  </a:lnTo>
                  <a:cubicBezTo>
                    <a:pt x="4203" y="4634"/>
                    <a:pt x="4251" y="4588"/>
                    <a:pt x="4251" y="4531"/>
                  </a:cubicBezTo>
                  <a:lnTo>
                    <a:pt x="4251" y="4222"/>
                  </a:lnTo>
                  <a:cubicBezTo>
                    <a:pt x="4251" y="4165"/>
                    <a:pt x="4203" y="4119"/>
                    <a:pt x="4143" y="4119"/>
                  </a:cubicBezTo>
                  <a:close/>
                  <a:moveTo>
                    <a:pt x="4143" y="4840"/>
                  </a:moveTo>
                  <a:lnTo>
                    <a:pt x="3821" y="4840"/>
                  </a:lnTo>
                  <a:cubicBezTo>
                    <a:pt x="3761" y="4840"/>
                    <a:pt x="3713" y="4886"/>
                    <a:pt x="3713" y="4943"/>
                  </a:cubicBezTo>
                  <a:lnTo>
                    <a:pt x="3713" y="5252"/>
                  </a:lnTo>
                  <a:cubicBezTo>
                    <a:pt x="3713" y="5309"/>
                    <a:pt x="3761" y="5355"/>
                    <a:pt x="3821" y="5355"/>
                  </a:cubicBezTo>
                  <a:lnTo>
                    <a:pt x="4143" y="5355"/>
                  </a:lnTo>
                  <a:cubicBezTo>
                    <a:pt x="4203" y="5355"/>
                    <a:pt x="4251" y="5309"/>
                    <a:pt x="4251" y="5252"/>
                  </a:cubicBezTo>
                  <a:lnTo>
                    <a:pt x="4251" y="4943"/>
                  </a:lnTo>
                  <a:cubicBezTo>
                    <a:pt x="4251" y="4886"/>
                    <a:pt x="4203" y="4840"/>
                    <a:pt x="4143" y="4840"/>
                  </a:cubicBezTo>
                  <a:close/>
                  <a:moveTo>
                    <a:pt x="4896" y="4119"/>
                  </a:moveTo>
                  <a:lnTo>
                    <a:pt x="4574" y="4119"/>
                  </a:lnTo>
                  <a:cubicBezTo>
                    <a:pt x="4514" y="4119"/>
                    <a:pt x="4466" y="4165"/>
                    <a:pt x="4466" y="4222"/>
                  </a:cubicBezTo>
                  <a:lnTo>
                    <a:pt x="4466" y="4531"/>
                  </a:lnTo>
                  <a:cubicBezTo>
                    <a:pt x="4466" y="4588"/>
                    <a:pt x="4514" y="4634"/>
                    <a:pt x="4574" y="4634"/>
                  </a:cubicBezTo>
                  <a:lnTo>
                    <a:pt x="4896" y="4634"/>
                  </a:lnTo>
                  <a:cubicBezTo>
                    <a:pt x="4956" y="4634"/>
                    <a:pt x="5004" y="4588"/>
                    <a:pt x="5004" y="4531"/>
                  </a:cubicBezTo>
                  <a:lnTo>
                    <a:pt x="5004" y="4222"/>
                  </a:lnTo>
                  <a:cubicBezTo>
                    <a:pt x="5004" y="4165"/>
                    <a:pt x="4956" y="4119"/>
                    <a:pt x="4896" y="4119"/>
                  </a:cubicBezTo>
                  <a:close/>
                  <a:moveTo>
                    <a:pt x="2960" y="2575"/>
                  </a:moveTo>
                  <a:lnTo>
                    <a:pt x="2960" y="3776"/>
                  </a:lnTo>
                  <a:lnTo>
                    <a:pt x="5004" y="3776"/>
                  </a:lnTo>
                  <a:lnTo>
                    <a:pt x="5004" y="2575"/>
                  </a:lnTo>
                  <a:lnTo>
                    <a:pt x="2960" y="2575"/>
                  </a:lnTo>
                  <a:close/>
                  <a:moveTo>
                    <a:pt x="4336" y="2930"/>
                  </a:moveTo>
                  <a:cubicBezTo>
                    <a:pt x="4271" y="2990"/>
                    <a:pt x="4184" y="3043"/>
                    <a:pt x="4141" y="3113"/>
                  </a:cubicBezTo>
                  <a:cubicBezTo>
                    <a:pt x="4088" y="3197"/>
                    <a:pt x="4079" y="3254"/>
                    <a:pt x="4049" y="3358"/>
                  </a:cubicBezTo>
                  <a:cubicBezTo>
                    <a:pt x="4025" y="3438"/>
                    <a:pt x="4008" y="3556"/>
                    <a:pt x="4000" y="3666"/>
                  </a:cubicBezTo>
                  <a:lnTo>
                    <a:pt x="3745" y="3666"/>
                  </a:lnTo>
                  <a:cubicBezTo>
                    <a:pt x="3765" y="3513"/>
                    <a:pt x="3797" y="3362"/>
                    <a:pt x="3840" y="3259"/>
                  </a:cubicBezTo>
                  <a:cubicBezTo>
                    <a:pt x="3883" y="3155"/>
                    <a:pt x="3951" y="3063"/>
                    <a:pt x="4044" y="2944"/>
                  </a:cubicBezTo>
                  <a:lnTo>
                    <a:pt x="3627" y="2944"/>
                  </a:lnTo>
                  <a:lnTo>
                    <a:pt x="3627" y="2705"/>
                  </a:lnTo>
                  <a:lnTo>
                    <a:pt x="4336" y="2705"/>
                  </a:lnTo>
                  <a:lnTo>
                    <a:pt x="4336" y="2930"/>
                  </a:lnTo>
                  <a:close/>
                  <a:moveTo>
                    <a:pt x="7651" y="2432"/>
                  </a:moveTo>
                  <a:cubicBezTo>
                    <a:pt x="7451" y="1958"/>
                    <a:pt x="7164" y="1532"/>
                    <a:pt x="6798" y="1166"/>
                  </a:cubicBezTo>
                  <a:cubicBezTo>
                    <a:pt x="6432" y="800"/>
                    <a:pt x="6006" y="513"/>
                    <a:pt x="5532" y="313"/>
                  </a:cubicBezTo>
                  <a:cubicBezTo>
                    <a:pt x="5041" y="105"/>
                    <a:pt x="4520" y="0"/>
                    <a:pt x="3982" y="0"/>
                  </a:cubicBezTo>
                  <a:cubicBezTo>
                    <a:pt x="3444" y="0"/>
                    <a:pt x="2923" y="105"/>
                    <a:pt x="2432" y="313"/>
                  </a:cubicBezTo>
                  <a:cubicBezTo>
                    <a:pt x="1958" y="513"/>
                    <a:pt x="1532" y="800"/>
                    <a:pt x="1166" y="1166"/>
                  </a:cubicBezTo>
                  <a:cubicBezTo>
                    <a:pt x="800" y="1532"/>
                    <a:pt x="513" y="1958"/>
                    <a:pt x="313" y="2432"/>
                  </a:cubicBezTo>
                  <a:cubicBezTo>
                    <a:pt x="105" y="2923"/>
                    <a:pt x="0" y="3444"/>
                    <a:pt x="0" y="3982"/>
                  </a:cubicBezTo>
                  <a:cubicBezTo>
                    <a:pt x="0" y="4520"/>
                    <a:pt x="105" y="5041"/>
                    <a:pt x="313" y="5532"/>
                  </a:cubicBezTo>
                  <a:cubicBezTo>
                    <a:pt x="513" y="6006"/>
                    <a:pt x="800" y="6432"/>
                    <a:pt x="1166" y="6798"/>
                  </a:cubicBezTo>
                  <a:cubicBezTo>
                    <a:pt x="1532" y="7164"/>
                    <a:pt x="1958" y="7451"/>
                    <a:pt x="2432" y="7651"/>
                  </a:cubicBezTo>
                  <a:cubicBezTo>
                    <a:pt x="2923" y="7859"/>
                    <a:pt x="3444" y="7964"/>
                    <a:pt x="3982" y="7964"/>
                  </a:cubicBezTo>
                  <a:cubicBezTo>
                    <a:pt x="4520" y="7964"/>
                    <a:pt x="5041" y="7859"/>
                    <a:pt x="5532" y="7651"/>
                  </a:cubicBezTo>
                  <a:cubicBezTo>
                    <a:pt x="6006" y="7451"/>
                    <a:pt x="6432" y="7164"/>
                    <a:pt x="6798" y="6798"/>
                  </a:cubicBezTo>
                  <a:cubicBezTo>
                    <a:pt x="7164" y="6432"/>
                    <a:pt x="7451" y="6006"/>
                    <a:pt x="7651" y="5532"/>
                  </a:cubicBezTo>
                  <a:cubicBezTo>
                    <a:pt x="7859" y="5041"/>
                    <a:pt x="7964" y="4520"/>
                    <a:pt x="7964" y="3982"/>
                  </a:cubicBezTo>
                  <a:cubicBezTo>
                    <a:pt x="7964" y="3444"/>
                    <a:pt x="7859" y="2923"/>
                    <a:pt x="7651" y="2432"/>
                  </a:cubicBezTo>
                  <a:close/>
                  <a:moveTo>
                    <a:pt x="5326" y="5355"/>
                  </a:moveTo>
                  <a:cubicBezTo>
                    <a:pt x="5326" y="5469"/>
                    <a:pt x="5230" y="5698"/>
                    <a:pt x="5111" y="5698"/>
                  </a:cubicBezTo>
                  <a:lnTo>
                    <a:pt x="2853" y="5698"/>
                  </a:lnTo>
                  <a:cubicBezTo>
                    <a:pt x="2734" y="5698"/>
                    <a:pt x="2637" y="5469"/>
                    <a:pt x="2637" y="5355"/>
                  </a:cubicBezTo>
                  <a:lnTo>
                    <a:pt x="2637" y="2472"/>
                  </a:lnTo>
                  <a:cubicBezTo>
                    <a:pt x="2637" y="2358"/>
                    <a:pt x="2734" y="2266"/>
                    <a:pt x="2853" y="2266"/>
                  </a:cubicBezTo>
                  <a:lnTo>
                    <a:pt x="5111" y="2266"/>
                  </a:lnTo>
                  <a:cubicBezTo>
                    <a:pt x="5230" y="2266"/>
                    <a:pt x="5326" y="2358"/>
                    <a:pt x="5326" y="2472"/>
                  </a:cubicBezTo>
                  <a:lnTo>
                    <a:pt x="5326" y="5355"/>
                  </a:lnTo>
                  <a:close/>
                  <a:moveTo>
                    <a:pt x="3390" y="4840"/>
                  </a:moveTo>
                  <a:lnTo>
                    <a:pt x="3068" y="4840"/>
                  </a:lnTo>
                  <a:cubicBezTo>
                    <a:pt x="3008" y="4840"/>
                    <a:pt x="2960" y="4886"/>
                    <a:pt x="2960" y="4943"/>
                  </a:cubicBezTo>
                  <a:lnTo>
                    <a:pt x="2960" y="5252"/>
                  </a:lnTo>
                  <a:cubicBezTo>
                    <a:pt x="2960" y="5309"/>
                    <a:pt x="3008" y="5355"/>
                    <a:pt x="3068" y="5355"/>
                  </a:cubicBezTo>
                  <a:lnTo>
                    <a:pt x="3390" y="5355"/>
                  </a:lnTo>
                  <a:cubicBezTo>
                    <a:pt x="3450" y="5355"/>
                    <a:pt x="3498" y="5309"/>
                    <a:pt x="3498" y="5252"/>
                  </a:cubicBezTo>
                  <a:lnTo>
                    <a:pt x="3498" y="4943"/>
                  </a:lnTo>
                  <a:cubicBezTo>
                    <a:pt x="3498" y="4886"/>
                    <a:pt x="3450" y="4840"/>
                    <a:pt x="3390" y="4840"/>
                  </a:cubicBezTo>
                  <a:close/>
                </a:path>
              </a:pathLst>
            </a:custGeom>
            <a:solidFill>
              <a:schemeClr val="bg1"/>
            </a:solidFill>
            <a:ln>
              <a:noFill/>
            </a:ln>
          </p:spPr>
        </p:sp>
        <p:sp>
          <p:nvSpPr>
            <p:cNvPr id="19" name="文本框 18">
              <a:extLst>
                <a:ext uri="{FF2B5EF4-FFF2-40B4-BE49-F238E27FC236}">
                  <a16:creationId xmlns="" xmlns:a16="http://schemas.microsoft.com/office/drawing/2014/main" id="{16658B47-0D7A-4555-BFB4-B9B40DC20D14}"/>
                </a:ext>
              </a:extLst>
            </p:cNvPr>
            <p:cNvSpPr txBox="1"/>
            <p:nvPr/>
          </p:nvSpPr>
          <p:spPr>
            <a:xfrm>
              <a:off x="1453" y="5498"/>
              <a:ext cx="2714" cy="630"/>
            </a:xfrm>
            <a:prstGeom prst="rect">
              <a:avLst/>
            </a:prstGeom>
            <a:noFill/>
          </p:spPr>
          <p:txBody>
            <a:bodyPr wrap="none" rtlCol="0" anchor="t">
              <a:spAutoFit/>
            </a:bodyPr>
            <a:lstStyle/>
            <a:p>
              <a:pPr algn="l"/>
              <a:r>
                <a:rPr lang="zh-CN" altLang="en-US" sz="2000" b="1">
                  <a:solidFill>
                    <a:schemeClr val="tx1">
                      <a:lumMod val="75000"/>
                      <a:lumOff val="25000"/>
                    </a:schemeClr>
                  </a:solidFill>
                  <a:latin typeface="微软雅黑" panose="020B0503020204020204" pitchFamily="34" charset="-122"/>
                  <a:ea typeface="微软雅黑" panose="020B0503020204020204" pitchFamily="34" charset="-122"/>
                  <a:sym typeface="+mn-ea"/>
                </a:rPr>
                <a:t>输入你的标题</a:t>
              </a:r>
              <a:endParaRPr lang="zh-CN" altLang="en-US" sz="2000">
                <a:latin typeface="微软雅黑" panose="020B0503020204020204" pitchFamily="34" charset="-122"/>
                <a:ea typeface="微软雅黑" panose="020B0503020204020204" pitchFamily="34" charset="-122"/>
              </a:endParaRPr>
            </a:p>
          </p:txBody>
        </p:sp>
        <p:sp>
          <p:nvSpPr>
            <p:cNvPr id="20" name="文本框 19">
              <a:extLst>
                <a:ext uri="{FF2B5EF4-FFF2-40B4-BE49-F238E27FC236}">
                  <a16:creationId xmlns="" xmlns:a16="http://schemas.microsoft.com/office/drawing/2014/main" id="{1DB25E3A-9D54-46CA-839E-37094BAF6E22}"/>
                </a:ext>
              </a:extLst>
            </p:cNvPr>
            <p:cNvSpPr txBox="1"/>
            <p:nvPr/>
          </p:nvSpPr>
          <p:spPr>
            <a:xfrm>
              <a:off x="1453" y="6078"/>
              <a:ext cx="4038" cy="2121"/>
            </a:xfrm>
            <a:prstGeom prst="rect">
              <a:avLst/>
            </a:prstGeom>
            <a:noFill/>
          </p:spPr>
          <p:txBody>
            <a:bodyPr wrap="square" rtlCol="0">
              <a:spAutoFit/>
            </a:bodyPr>
            <a:lstStyle>
              <a:defPPr>
                <a:defRPr lang="zh-CN"/>
              </a:defPPr>
              <a:lvl1pPr>
                <a:lnSpc>
                  <a:spcPct val="200000"/>
                </a:lnSpc>
                <a:defRPr sz="1400">
                  <a:ln w="19050">
                    <a:noFill/>
                  </a:ln>
                  <a:solidFill>
                    <a:schemeClr val="tx1">
                      <a:lumMod val="75000"/>
                      <a:lumOff val="25000"/>
                    </a:schemeClr>
                  </a:solidFill>
                  <a:effectLst/>
                  <a:latin typeface="微软雅黑" panose="020B0503020204020204" pitchFamily="34" charset="-122"/>
                  <a:ea typeface="微软雅黑" panose="020B0503020204020204" pitchFamily="34" charset="-122"/>
                </a:defRPr>
              </a:lvl1pPr>
            </a:lstStyle>
            <a:p>
              <a:pPr>
                <a:lnSpc>
                  <a:spcPct val="150000"/>
                </a:lnSpc>
              </a:pPr>
              <a:r>
                <a:rPr lang="zh-CN" altLang="en-US" sz="1400">
                  <a:latin typeface="微软雅黑" panose="020B0503020204020204" pitchFamily="34" charset="-122"/>
                  <a:ea typeface="微软雅黑" panose="020B0503020204020204" pitchFamily="34" charset="-122"/>
                  <a:cs typeface="+mn-ea"/>
                  <a:sym typeface="+mn-lt"/>
                </a:rPr>
                <a:t>您的内容打在这里，或者通过复制您的文本后，在此框中选择粘贴，并选择只保留文字。您的内容打在这里</a:t>
              </a:r>
              <a:endParaRPr lang="zh-CN" altLang="en-US" sz="1400" dirty="0">
                <a:latin typeface="微软雅黑" panose="020B0503020204020204" pitchFamily="34" charset="-122"/>
                <a:ea typeface="微软雅黑" panose="020B0503020204020204" pitchFamily="34" charset="-122"/>
                <a:cs typeface="+mn-ea"/>
                <a:sym typeface="+mn-lt"/>
              </a:endParaRPr>
            </a:p>
          </p:txBody>
        </p:sp>
      </p:grpSp>
    </p:spTree>
    <p:extLst>
      <p:ext uri="{BB962C8B-B14F-4D97-AF65-F5344CB8AC3E}">
        <p14:creationId xmlns:p14="http://schemas.microsoft.com/office/powerpoint/2010/main" val="1477450898"/>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1000"/>
                                        <p:tgtEl>
                                          <p:spTgt spid="6"/>
                                        </p:tgtEl>
                                      </p:cBhvr>
                                    </p:animEffect>
                                    <p:anim calcmode="lin" valueType="num">
                                      <p:cBhvr>
                                        <p:cTn id="14" dur="1000" fill="hold"/>
                                        <p:tgtEl>
                                          <p:spTgt spid="6"/>
                                        </p:tgtEl>
                                        <p:attrNameLst>
                                          <p:attrName>ppt_x</p:attrName>
                                        </p:attrNameLst>
                                      </p:cBhvr>
                                      <p:tavLst>
                                        <p:tav tm="0">
                                          <p:val>
                                            <p:strVal val="#ppt_x"/>
                                          </p:val>
                                        </p:tav>
                                        <p:tav tm="100000">
                                          <p:val>
                                            <p:strVal val="#ppt_x"/>
                                          </p:val>
                                        </p:tav>
                                      </p:tavLst>
                                    </p:anim>
                                    <p:anim calcmode="lin" valueType="num">
                                      <p:cBhvr>
                                        <p:cTn id="15" dur="100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1000"/>
                                        <p:tgtEl>
                                          <p:spTgt spid="11"/>
                                        </p:tgtEl>
                                      </p:cBhvr>
                                    </p:animEffect>
                                    <p:anim calcmode="lin" valueType="num">
                                      <p:cBhvr>
                                        <p:cTn id="20" dur="1000" fill="hold"/>
                                        <p:tgtEl>
                                          <p:spTgt spid="11"/>
                                        </p:tgtEl>
                                        <p:attrNameLst>
                                          <p:attrName>ppt_x</p:attrName>
                                        </p:attrNameLst>
                                      </p:cBhvr>
                                      <p:tavLst>
                                        <p:tav tm="0">
                                          <p:val>
                                            <p:strVal val="#ppt_x"/>
                                          </p:val>
                                        </p:tav>
                                        <p:tav tm="100000">
                                          <p:val>
                                            <p:strVal val="#ppt_x"/>
                                          </p:val>
                                        </p:tav>
                                      </p:tavLst>
                                    </p:anim>
                                    <p:anim calcmode="lin" valueType="num">
                                      <p:cBhvr>
                                        <p:cTn id="21" dur="1000" fill="hold"/>
                                        <p:tgtEl>
                                          <p:spTgt spid="11"/>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fade">
                                      <p:cBhvr>
                                        <p:cTn id="25" dur="1000"/>
                                        <p:tgtEl>
                                          <p:spTgt spid="16"/>
                                        </p:tgtEl>
                                      </p:cBhvr>
                                    </p:animEffect>
                                    <p:anim calcmode="lin" valueType="num">
                                      <p:cBhvr>
                                        <p:cTn id="26" dur="1000" fill="hold"/>
                                        <p:tgtEl>
                                          <p:spTgt spid="16"/>
                                        </p:tgtEl>
                                        <p:attrNameLst>
                                          <p:attrName>ppt_x</p:attrName>
                                        </p:attrNameLst>
                                      </p:cBhvr>
                                      <p:tavLst>
                                        <p:tav tm="0">
                                          <p:val>
                                            <p:strVal val="#ppt_x"/>
                                          </p:val>
                                        </p:tav>
                                        <p:tav tm="100000">
                                          <p:val>
                                            <p:strVal val="#ppt_x"/>
                                          </p:val>
                                        </p:tav>
                                      </p:tavLst>
                                    </p:anim>
                                    <p:anim calcmode="lin" valueType="num">
                                      <p:cBhvr>
                                        <p:cTn id="27"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9F6C53C6-7B47-4643-81B5-F521731A7296}"/>
              </a:ext>
            </a:extLst>
          </p:cNvPr>
          <p:cNvSpPr/>
          <p:nvPr/>
        </p:nvSpPr>
        <p:spPr>
          <a:xfrm rot="16200000">
            <a:off x="-2718948" y="3338045"/>
            <a:ext cx="5641095" cy="203201"/>
          </a:xfrm>
          <a:prstGeom prst="rect">
            <a:avLst/>
          </a:prstGeom>
          <a:solidFill>
            <a:srgbClr val="8CC2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 name="图片 9">
            <a:extLst>
              <a:ext uri="{FF2B5EF4-FFF2-40B4-BE49-F238E27FC236}">
                <a16:creationId xmlns="" xmlns:a16="http://schemas.microsoft.com/office/drawing/2014/main" id="{3B9FCB33-BAC1-4699-A2E8-246B33DA7463}"/>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l="72302" t="7619" r="13412" b="77857"/>
          <a:stretch/>
        </p:blipFill>
        <p:spPr>
          <a:xfrm>
            <a:off x="997281" y="1254964"/>
            <a:ext cx="1741715" cy="885372"/>
          </a:xfrm>
          <a:prstGeom prst="rect">
            <a:avLst/>
          </a:prstGeom>
        </p:spPr>
      </p:pic>
      <p:sp>
        <p:nvSpPr>
          <p:cNvPr id="11" name="文本框 10">
            <a:extLst>
              <a:ext uri="{FF2B5EF4-FFF2-40B4-BE49-F238E27FC236}">
                <a16:creationId xmlns="" xmlns:a16="http://schemas.microsoft.com/office/drawing/2014/main" id="{C0F5E245-43E6-4AD3-8541-09C5FD9CF8F9}"/>
              </a:ext>
            </a:extLst>
          </p:cNvPr>
          <p:cNvSpPr txBox="1"/>
          <p:nvPr/>
        </p:nvSpPr>
        <p:spPr>
          <a:xfrm>
            <a:off x="952093" y="2063131"/>
            <a:ext cx="4572000" cy="1446550"/>
          </a:xfrm>
          <a:prstGeom prst="rect">
            <a:avLst/>
          </a:prstGeom>
          <a:noFill/>
        </p:spPr>
        <p:txBody>
          <a:bodyPr wrap="square" rtlCol="0">
            <a:spAutoFit/>
          </a:bodyPr>
          <a:lstStyle>
            <a:defPPr>
              <a:defRPr lang="zh-CN"/>
            </a:defPPr>
            <a:lvl1pPr algn="ctr">
              <a:defRPr sz="36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defRPr>
            </a:lvl1pPr>
          </a:lstStyle>
          <a:p>
            <a:pPr algn="dist"/>
            <a:r>
              <a:rPr lang="en-US" altLang="zh-CN" sz="7200">
                <a:solidFill>
                  <a:schemeClr val="tx1">
                    <a:lumMod val="85000"/>
                    <a:lumOff val="15000"/>
                  </a:schemeClr>
                </a:solidFill>
                <a:effectLst/>
              </a:rPr>
              <a:t>PART </a:t>
            </a:r>
            <a:r>
              <a:rPr lang="en-US" altLang="zh-CN" sz="8800">
                <a:solidFill>
                  <a:srgbClr val="FFCC25"/>
                </a:solidFill>
                <a:effectLst/>
              </a:rPr>
              <a:t>03</a:t>
            </a:r>
            <a:endParaRPr lang="zh-CN" altLang="en-US" sz="7200">
              <a:solidFill>
                <a:srgbClr val="FFCC25"/>
              </a:solidFill>
              <a:effectLst/>
            </a:endParaRPr>
          </a:p>
        </p:txBody>
      </p:sp>
      <p:grpSp>
        <p:nvGrpSpPr>
          <p:cNvPr id="17" name="组合 16">
            <a:extLst>
              <a:ext uri="{FF2B5EF4-FFF2-40B4-BE49-F238E27FC236}">
                <a16:creationId xmlns="" xmlns:a16="http://schemas.microsoft.com/office/drawing/2014/main" id="{18E24559-A0EB-4894-AAFA-032B8A495A0A}"/>
              </a:ext>
            </a:extLst>
          </p:cNvPr>
          <p:cNvGrpSpPr/>
          <p:nvPr/>
        </p:nvGrpSpPr>
        <p:grpSpPr>
          <a:xfrm>
            <a:off x="7214230" y="-143330"/>
            <a:ext cx="6646914" cy="7209974"/>
            <a:chOff x="7214230" y="-143330"/>
            <a:chExt cx="6646914" cy="7209974"/>
          </a:xfrm>
        </p:grpSpPr>
        <p:pic>
          <p:nvPicPr>
            <p:cNvPr id="3" name="图片 2">
              <a:extLst>
                <a:ext uri="{FF2B5EF4-FFF2-40B4-BE49-F238E27FC236}">
                  <a16:creationId xmlns="" xmlns:a16="http://schemas.microsoft.com/office/drawing/2014/main" id="{352E9A3A-7815-43AE-B289-7A7AD42A8C9F}"/>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l="8015" t="76964" r="61866" b="-3423"/>
            <a:stretch/>
          </p:blipFill>
          <p:spPr>
            <a:xfrm>
              <a:off x="8142513" y="5453742"/>
              <a:ext cx="3672116" cy="1612902"/>
            </a:xfrm>
            <a:prstGeom prst="rect">
              <a:avLst/>
            </a:prstGeom>
          </p:spPr>
        </p:pic>
        <p:pic>
          <p:nvPicPr>
            <p:cNvPr id="4" name="图片 3">
              <a:extLst>
                <a:ext uri="{FF2B5EF4-FFF2-40B4-BE49-F238E27FC236}">
                  <a16:creationId xmlns="" xmlns:a16="http://schemas.microsoft.com/office/drawing/2014/main" id="{BE75C071-EE0A-48C7-8084-76C5E43F5B55}"/>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4265" t="50149" r="83235" b="27112"/>
            <a:stretch/>
          </p:blipFill>
          <p:spPr>
            <a:xfrm>
              <a:off x="7975599" y="4239984"/>
              <a:ext cx="1524002" cy="1386114"/>
            </a:xfrm>
            <a:prstGeom prst="rect">
              <a:avLst/>
            </a:prstGeom>
          </p:spPr>
        </p:pic>
        <p:grpSp>
          <p:nvGrpSpPr>
            <p:cNvPr id="7" name="组合 6">
              <a:extLst>
                <a:ext uri="{FF2B5EF4-FFF2-40B4-BE49-F238E27FC236}">
                  <a16:creationId xmlns="" xmlns:a16="http://schemas.microsoft.com/office/drawing/2014/main" id="{D15345C2-3ABA-43DF-99CE-B754774EB961}"/>
                </a:ext>
              </a:extLst>
            </p:cNvPr>
            <p:cNvGrpSpPr/>
            <p:nvPr/>
          </p:nvGrpSpPr>
          <p:grpSpPr>
            <a:xfrm flipV="1">
              <a:off x="7402286" y="-143330"/>
              <a:ext cx="4789714" cy="4383314"/>
              <a:chOff x="8447314" y="2859314"/>
              <a:chExt cx="3773714" cy="4037391"/>
            </a:xfrm>
          </p:grpSpPr>
          <p:sp>
            <p:nvSpPr>
              <p:cNvPr id="5" name="直角三角形 4">
                <a:extLst>
                  <a:ext uri="{FF2B5EF4-FFF2-40B4-BE49-F238E27FC236}">
                    <a16:creationId xmlns="" xmlns:a16="http://schemas.microsoft.com/office/drawing/2014/main" id="{915DC5F0-6083-4C54-B19B-CD0C666F3BA8}"/>
                  </a:ext>
                </a:extLst>
              </p:cNvPr>
              <p:cNvSpPr/>
              <p:nvPr/>
            </p:nvSpPr>
            <p:spPr>
              <a:xfrm flipH="1">
                <a:off x="8447314" y="2859314"/>
                <a:ext cx="3773714" cy="3998686"/>
              </a:xfrm>
              <a:prstGeom prst="rtTriangle">
                <a:avLst/>
              </a:prstGeom>
              <a:solidFill>
                <a:srgbClr val="FF7B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a:extLst>
                  <a:ext uri="{FF2B5EF4-FFF2-40B4-BE49-F238E27FC236}">
                    <a16:creationId xmlns="" xmlns:a16="http://schemas.microsoft.com/office/drawing/2014/main" id="{60623DE1-7C18-40CF-8497-25E3E8D70039}"/>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84028" t="78575" r="3710" b="297"/>
              <a:stretch/>
            </p:blipFill>
            <p:spPr>
              <a:xfrm>
                <a:off x="10130972" y="5608762"/>
                <a:ext cx="1494972" cy="1287943"/>
              </a:xfrm>
              <a:prstGeom prst="rect">
                <a:avLst/>
              </a:prstGeom>
            </p:spPr>
          </p:pic>
        </p:grpSp>
        <p:sp>
          <p:nvSpPr>
            <p:cNvPr id="9" name="矩形 8">
              <a:extLst>
                <a:ext uri="{FF2B5EF4-FFF2-40B4-BE49-F238E27FC236}">
                  <a16:creationId xmlns="" xmlns:a16="http://schemas.microsoft.com/office/drawing/2014/main" id="{187CE6EA-AC62-4221-BC80-98F5FD3247AE}"/>
                </a:ext>
              </a:extLst>
            </p:cNvPr>
            <p:cNvSpPr/>
            <p:nvPr/>
          </p:nvSpPr>
          <p:spPr>
            <a:xfrm rot="13309015">
              <a:off x="7559606" y="1952378"/>
              <a:ext cx="3338286" cy="45719"/>
            </a:xfrm>
            <a:prstGeom prst="rect">
              <a:avLst/>
            </a:prstGeom>
            <a:solidFill>
              <a:srgbClr val="FFC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a:extLst>
                <a:ext uri="{FF2B5EF4-FFF2-40B4-BE49-F238E27FC236}">
                  <a16:creationId xmlns="" xmlns:a16="http://schemas.microsoft.com/office/drawing/2014/main" id="{53F2A5E7-CEE1-400B-85F1-39C96C655A4E}"/>
                </a:ext>
              </a:extLst>
            </p:cNvPr>
            <p:cNvSpPr/>
            <p:nvPr/>
          </p:nvSpPr>
          <p:spPr>
            <a:xfrm rot="13309015">
              <a:off x="10522858" y="4546730"/>
              <a:ext cx="3338286" cy="45719"/>
            </a:xfrm>
            <a:prstGeom prst="rect">
              <a:avLst/>
            </a:prstGeom>
            <a:solidFill>
              <a:srgbClr val="FFC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3" name="图片 12">
              <a:extLst>
                <a:ext uri="{FF2B5EF4-FFF2-40B4-BE49-F238E27FC236}">
                  <a16:creationId xmlns="" xmlns:a16="http://schemas.microsoft.com/office/drawing/2014/main" id="{98D5C6B6-AD47-4E4A-8706-7254F25E5A6F}"/>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79482" t="43515" r="15675" b="43278"/>
            <a:stretch/>
          </p:blipFill>
          <p:spPr>
            <a:xfrm>
              <a:off x="7214230" y="87419"/>
              <a:ext cx="590504" cy="805047"/>
            </a:xfrm>
            <a:prstGeom prst="rect">
              <a:avLst/>
            </a:prstGeom>
          </p:spPr>
        </p:pic>
      </p:grpSp>
      <p:grpSp>
        <p:nvGrpSpPr>
          <p:cNvPr id="18" name="组合 17">
            <a:extLst>
              <a:ext uri="{FF2B5EF4-FFF2-40B4-BE49-F238E27FC236}">
                <a16:creationId xmlns="" xmlns:a16="http://schemas.microsoft.com/office/drawing/2014/main" id="{04BC084A-A4E1-4045-8353-BCA5681D074A}"/>
              </a:ext>
            </a:extLst>
          </p:cNvPr>
          <p:cNvGrpSpPr/>
          <p:nvPr/>
        </p:nvGrpSpPr>
        <p:grpSpPr>
          <a:xfrm>
            <a:off x="997280" y="3479388"/>
            <a:ext cx="6405005" cy="1386114"/>
            <a:chOff x="997280" y="3479388"/>
            <a:chExt cx="6405005" cy="1386114"/>
          </a:xfrm>
        </p:grpSpPr>
        <p:sp>
          <p:nvSpPr>
            <p:cNvPr id="16" name="矩形: 圆角 15">
              <a:extLst>
                <a:ext uri="{FF2B5EF4-FFF2-40B4-BE49-F238E27FC236}">
                  <a16:creationId xmlns="" xmlns:a16="http://schemas.microsoft.com/office/drawing/2014/main" id="{4CC784D0-264D-4636-B224-DC5B61D1613E}"/>
                </a:ext>
              </a:extLst>
            </p:cNvPr>
            <p:cNvSpPr/>
            <p:nvPr/>
          </p:nvSpPr>
          <p:spPr>
            <a:xfrm>
              <a:off x="997280" y="3479388"/>
              <a:ext cx="6405005" cy="1386114"/>
            </a:xfrm>
            <a:prstGeom prst="roundRect">
              <a:avLst>
                <a:gd name="adj" fmla="val 23551"/>
              </a:avLst>
            </a:prstGeom>
            <a:solidFill>
              <a:srgbClr val="FFC600"/>
            </a:solidFill>
            <a:ln w="28575">
              <a:solidFill>
                <a:srgbClr val="00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a:extLst>
                <a:ext uri="{FF2B5EF4-FFF2-40B4-BE49-F238E27FC236}">
                  <a16:creationId xmlns="" xmlns:a16="http://schemas.microsoft.com/office/drawing/2014/main" id="{8ACC9950-2F3E-41F6-B4D1-A66121E2B023}"/>
                </a:ext>
              </a:extLst>
            </p:cNvPr>
            <p:cNvSpPr txBox="1"/>
            <p:nvPr/>
          </p:nvSpPr>
          <p:spPr>
            <a:xfrm>
              <a:off x="1279689" y="3662440"/>
              <a:ext cx="5786335" cy="1015663"/>
            </a:xfrm>
            <a:prstGeom prst="rect">
              <a:avLst/>
            </a:prstGeom>
            <a:noFill/>
          </p:spPr>
          <p:txBody>
            <a:bodyPr wrap="square" rtlCol="0">
              <a:spAutoFit/>
            </a:bodyPr>
            <a:lstStyle>
              <a:defPPr>
                <a:defRPr lang="zh-CN"/>
              </a:defPPr>
              <a:lvl1pPr algn="ctr">
                <a:defRPr sz="36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defRPr>
              </a:lvl1pPr>
            </a:lstStyle>
            <a:p>
              <a:pPr algn="dist"/>
              <a:r>
                <a:rPr lang="zh-CN" altLang="en-US" sz="6000"/>
                <a:t>部门风采展示</a:t>
              </a:r>
            </a:p>
          </p:txBody>
        </p:sp>
      </p:grpSp>
      <p:sp>
        <p:nvSpPr>
          <p:cNvPr id="15" name="文本框 14">
            <a:extLst>
              <a:ext uri="{FF2B5EF4-FFF2-40B4-BE49-F238E27FC236}">
                <a16:creationId xmlns="" xmlns:a16="http://schemas.microsoft.com/office/drawing/2014/main" id="{1A7C63CA-4BC2-4762-A603-805BB89DBDB6}"/>
              </a:ext>
            </a:extLst>
          </p:cNvPr>
          <p:cNvSpPr txBox="1"/>
          <p:nvPr/>
        </p:nvSpPr>
        <p:spPr>
          <a:xfrm>
            <a:off x="997280" y="5018261"/>
            <a:ext cx="6405005" cy="584775"/>
          </a:xfrm>
          <a:prstGeom prst="rect">
            <a:avLst/>
          </a:prstGeom>
          <a:noFill/>
        </p:spPr>
        <p:txBody>
          <a:bodyPr wrap="square">
            <a:spAutoFit/>
          </a:bodyPr>
          <a:lstStyle/>
          <a:p>
            <a:r>
              <a:rPr lang="zh-CN" altLang="en-US" sz="1600" spc="300">
                <a:latin typeface="微软雅黑" panose="020B0503020204020204" pitchFamily="34" charset="-122"/>
                <a:ea typeface="微软雅黑" panose="020B0503020204020204" pitchFamily="34" charset="-122"/>
              </a:rPr>
              <a:t>General template for recruiting new students in university organizations</a:t>
            </a:r>
          </a:p>
        </p:txBody>
      </p:sp>
    </p:spTree>
    <p:extLst>
      <p:ext uri="{BB962C8B-B14F-4D97-AF65-F5344CB8AC3E}">
        <p14:creationId xmlns:p14="http://schemas.microsoft.com/office/powerpoint/2010/main" val="1355534570"/>
      </p:ext>
    </p:extLst>
  </p:cSld>
  <p:clrMapOvr>
    <a:masterClrMapping/>
  </p:clrMapOvr>
  <p:transition spd="slow" advTm="0">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down)">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down)">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p:cTn id="17" dur="500" fill="hold"/>
                                        <p:tgtEl>
                                          <p:spTgt spid="10"/>
                                        </p:tgtEl>
                                        <p:attrNameLst>
                                          <p:attrName>ppt_w</p:attrName>
                                        </p:attrNameLst>
                                      </p:cBhvr>
                                      <p:tavLst>
                                        <p:tav tm="0">
                                          <p:val>
                                            <p:fltVal val="0"/>
                                          </p:val>
                                        </p:tav>
                                        <p:tav tm="100000">
                                          <p:val>
                                            <p:strVal val="#ppt_w"/>
                                          </p:val>
                                        </p:tav>
                                      </p:tavLst>
                                    </p:anim>
                                    <p:anim calcmode="lin" valueType="num">
                                      <p:cBhvr>
                                        <p:cTn id="18" dur="500" fill="hold"/>
                                        <p:tgtEl>
                                          <p:spTgt spid="10"/>
                                        </p:tgtEl>
                                        <p:attrNameLst>
                                          <p:attrName>ppt_h</p:attrName>
                                        </p:attrNameLst>
                                      </p:cBhvr>
                                      <p:tavLst>
                                        <p:tav tm="0">
                                          <p:val>
                                            <p:fltVal val="0"/>
                                          </p:val>
                                        </p:tav>
                                        <p:tav tm="100000">
                                          <p:val>
                                            <p:strVal val="#ppt_h"/>
                                          </p:val>
                                        </p:tav>
                                      </p:tavLst>
                                    </p:anim>
                                    <p:animEffect transition="in" filter="fade">
                                      <p:cBhvr>
                                        <p:cTn id="19" dur="500"/>
                                        <p:tgtEl>
                                          <p:spTgt spid="10"/>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fade">
                                      <p:cBhvr>
                                        <p:cTn id="24" dur="1000"/>
                                        <p:tgtEl>
                                          <p:spTgt spid="11"/>
                                        </p:tgtEl>
                                      </p:cBhvr>
                                    </p:animEffect>
                                    <p:anim calcmode="lin" valueType="num">
                                      <p:cBhvr>
                                        <p:cTn id="25" dur="1000" fill="hold"/>
                                        <p:tgtEl>
                                          <p:spTgt spid="11"/>
                                        </p:tgtEl>
                                        <p:attrNameLst>
                                          <p:attrName>ppt_x</p:attrName>
                                        </p:attrNameLst>
                                      </p:cBhvr>
                                      <p:tavLst>
                                        <p:tav tm="0">
                                          <p:val>
                                            <p:strVal val="#ppt_x"/>
                                          </p:val>
                                        </p:tav>
                                        <p:tav tm="100000">
                                          <p:val>
                                            <p:strVal val="#ppt_x"/>
                                          </p:val>
                                        </p:tav>
                                      </p:tavLst>
                                    </p:anim>
                                    <p:anim calcmode="lin" valueType="num">
                                      <p:cBhvr>
                                        <p:cTn id="26"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5" presetClass="entr" presetSubtype="10" fill="hold" nodeType="click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checkerboard(across)">
                                      <p:cBhvr>
                                        <p:cTn id="31" dur="500"/>
                                        <p:tgtEl>
                                          <p:spTgt spid="18"/>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fade">
                                      <p:cBhvr>
                                        <p:cTn id="36"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1" grpId="0"/>
      <p:bldP spid="1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 xmlns:a16="http://schemas.microsoft.com/office/drawing/2014/main" id="{0C5EA1C3-DC19-4A4F-8564-5DAE53E1E2D4}"/>
              </a:ext>
            </a:extLst>
          </p:cNvPr>
          <p:cNvGrpSpPr/>
          <p:nvPr/>
        </p:nvGrpSpPr>
        <p:grpSpPr>
          <a:xfrm>
            <a:off x="351078" y="389290"/>
            <a:ext cx="4206408" cy="646331"/>
            <a:chOff x="249478" y="389290"/>
            <a:chExt cx="4206408" cy="646331"/>
          </a:xfrm>
        </p:grpSpPr>
        <p:pic>
          <p:nvPicPr>
            <p:cNvPr id="3" name="图片 2">
              <a:extLst>
                <a:ext uri="{FF2B5EF4-FFF2-40B4-BE49-F238E27FC236}">
                  <a16:creationId xmlns="" xmlns:a16="http://schemas.microsoft.com/office/drawing/2014/main" id="{93E10213-E93D-4051-9717-74BD3BA80ADB}"/>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l="9444" t="84880" r="81866" b="2263"/>
            <a:stretch/>
          </p:blipFill>
          <p:spPr>
            <a:xfrm>
              <a:off x="249478" y="389290"/>
              <a:ext cx="873744" cy="646331"/>
            </a:xfrm>
            <a:prstGeom prst="rect">
              <a:avLst/>
            </a:prstGeom>
          </p:spPr>
        </p:pic>
        <p:sp>
          <p:nvSpPr>
            <p:cNvPr id="4" name="文本框 3">
              <a:extLst>
                <a:ext uri="{FF2B5EF4-FFF2-40B4-BE49-F238E27FC236}">
                  <a16:creationId xmlns="" xmlns:a16="http://schemas.microsoft.com/office/drawing/2014/main" id="{E8E78713-27F3-4014-A9C9-1670544C9565}"/>
                </a:ext>
              </a:extLst>
            </p:cNvPr>
            <p:cNvSpPr txBox="1"/>
            <p:nvPr/>
          </p:nvSpPr>
          <p:spPr>
            <a:xfrm>
              <a:off x="1123222" y="389290"/>
              <a:ext cx="3332664" cy="646331"/>
            </a:xfrm>
            <a:prstGeom prst="rect">
              <a:avLst/>
            </a:prstGeom>
            <a:noFill/>
          </p:spPr>
          <p:txBody>
            <a:bodyPr wrap="square" rtlCol="0">
              <a:spAutoFit/>
            </a:bodyPr>
            <a:lstStyle>
              <a:defPPr>
                <a:defRPr lang="zh-CN"/>
              </a:defPPr>
              <a:lvl1pPr algn="ctr">
                <a:defRPr sz="36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defRPr>
              </a:lvl1pPr>
            </a:lstStyle>
            <a:p>
              <a:pPr algn="dist"/>
              <a:r>
                <a:rPr lang="zh-CN" altLang="en-US">
                  <a:solidFill>
                    <a:schemeClr val="tx1">
                      <a:lumMod val="85000"/>
                      <a:lumOff val="15000"/>
                    </a:schemeClr>
                  </a:solidFill>
                  <a:effectLst/>
                </a:rPr>
                <a:t>部门风采展示</a:t>
              </a:r>
            </a:p>
          </p:txBody>
        </p:sp>
      </p:grpSp>
      <p:sp>
        <p:nvSpPr>
          <p:cNvPr id="9" name="1">
            <a:extLst>
              <a:ext uri="{FF2B5EF4-FFF2-40B4-BE49-F238E27FC236}">
                <a16:creationId xmlns="" xmlns:a16="http://schemas.microsoft.com/office/drawing/2014/main" id="{5769E6F0-77D4-471B-AC83-FC77694C3347}"/>
              </a:ext>
            </a:extLst>
          </p:cNvPr>
          <p:cNvSpPr txBox="1">
            <a:spLocks noChangeArrowheads="1"/>
          </p:cNvSpPr>
          <p:nvPr/>
        </p:nvSpPr>
        <p:spPr bwMode="auto">
          <a:xfrm>
            <a:off x="1224822" y="2676095"/>
            <a:ext cx="134972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marL="0" marR="0" lvl="0" indent="0" algn="l" defTabSz="1216025" rtl="0" eaLnBrk="1" fontAlgn="auto" latinLnBrk="0" hangingPunct="1">
              <a:lnSpc>
                <a:spcPct val="100000"/>
              </a:lnSpc>
              <a:spcBef>
                <a:spcPct val="20000"/>
              </a:spcBef>
              <a:spcAft>
                <a:spcPts val="0"/>
              </a:spcAft>
              <a:buClrTx/>
              <a:buSzTx/>
              <a:buFontTx/>
              <a:buNone/>
              <a:tabLst/>
              <a:defRPr/>
            </a:pPr>
            <a:r>
              <a:rPr kumimoji="0" lang="zh-CN" altLang="en-US" sz="2400" b="1" i="0" u="none" strike="noStrike" kern="1200" cap="none" spc="0" normalizeH="0" baseline="0" noProof="0">
                <a:ln>
                  <a:noFill/>
                </a:ln>
                <a:effectLst/>
                <a:uLnTx/>
                <a:uFillTx/>
                <a:latin typeface="微软雅黑" panose="020B0503020204020204" pitchFamily="34" charset="-122"/>
                <a:ea typeface="微软雅黑" panose="020B0503020204020204" pitchFamily="34" charset="-122"/>
                <a:cs typeface="+mn-ea"/>
                <a:sym typeface="+mn-lt"/>
              </a:rPr>
              <a:t>输入标题</a:t>
            </a:r>
            <a:endParaRPr kumimoji="0" lang="en-US" altLang="zh-CN" sz="2400" b="1"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cs typeface="+mn-ea"/>
              <a:sym typeface="+mn-lt"/>
            </a:endParaRPr>
          </a:p>
        </p:txBody>
      </p:sp>
      <p:sp>
        <p:nvSpPr>
          <p:cNvPr id="10" name="1">
            <a:extLst>
              <a:ext uri="{FF2B5EF4-FFF2-40B4-BE49-F238E27FC236}">
                <a16:creationId xmlns="" xmlns:a16="http://schemas.microsoft.com/office/drawing/2014/main" id="{FFE942AE-AEAC-4390-B4A4-A8274C8C9DFD}"/>
              </a:ext>
            </a:extLst>
          </p:cNvPr>
          <p:cNvSpPr txBox="1">
            <a:spLocks noChangeArrowheads="1"/>
          </p:cNvSpPr>
          <p:nvPr/>
        </p:nvSpPr>
        <p:spPr bwMode="auto">
          <a:xfrm>
            <a:off x="1224823" y="3144739"/>
            <a:ext cx="2882189" cy="2172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marL="0" marR="0" lvl="0" indent="0" algn="l" defTabSz="1216025" rtl="0" eaLnBrk="1" fontAlgn="auto" latinLnBrk="0" hangingPunct="1">
              <a:lnSpc>
                <a:spcPct val="150000"/>
              </a:lnSpc>
              <a:spcBef>
                <a:spcPts val="0"/>
              </a:spcBef>
              <a:spcAft>
                <a:spcPts val="0"/>
              </a:spcAft>
              <a:buClrTx/>
              <a:buSzTx/>
              <a:buFontTx/>
              <a:buNone/>
              <a:tabLst/>
              <a:defRPr/>
            </a:pPr>
            <a:r>
              <a:rPr kumimoji="0" lang="zh-CN" altLang="en-US" sz="1600" b="0"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cs typeface="+mn-ea"/>
                <a:sym typeface="+mn-lt"/>
              </a:rPr>
              <a:t>您的内容打在这里，或者通过复制您的文本后，在此框中选择粘贴，并选择只保留文字。您的内容打在这里，或者通过复制您的文本后，在此框中选择粘贴，并选择只</a:t>
            </a:r>
            <a:r>
              <a:rPr kumimoji="0" lang="zh-CN" altLang="en-US" sz="1600" b="0" i="0" u="none" strike="noStrike" kern="1200" cap="none" spc="0" normalizeH="0" baseline="0" noProof="0">
                <a:ln>
                  <a:noFill/>
                </a:ln>
                <a:effectLst/>
                <a:uLnTx/>
                <a:uFillTx/>
                <a:latin typeface="微软雅黑" panose="020B0503020204020204" pitchFamily="34" charset="-122"/>
                <a:ea typeface="微软雅黑" panose="020B0503020204020204" pitchFamily="34" charset="-122"/>
                <a:cs typeface="+mn-ea"/>
                <a:sym typeface="+mn-lt"/>
              </a:rPr>
              <a:t>保留文字</a:t>
            </a:r>
            <a:endParaRPr kumimoji="0" lang="zh-CN" altLang="en-US" sz="1600" b="0" i="0" u="none" strike="noStrike" kern="1200" cap="none" spc="0" normalizeH="0" baseline="0" noProof="0" dirty="0">
              <a:ln>
                <a:noFill/>
              </a:ln>
              <a:effectLst/>
              <a:uLnTx/>
              <a:uFillTx/>
              <a:latin typeface="微软雅黑" panose="020B0503020204020204" pitchFamily="34" charset="-122"/>
              <a:ea typeface="微软雅黑" panose="020B0503020204020204" pitchFamily="34" charset="-122"/>
              <a:cs typeface="+mn-ea"/>
              <a:sym typeface="+mn-lt"/>
            </a:endParaRPr>
          </a:p>
        </p:txBody>
      </p:sp>
      <p:grpSp>
        <p:nvGrpSpPr>
          <p:cNvPr id="19" name="组合 18">
            <a:extLst>
              <a:ext uri="{FF2B5EF4-FFF2-40B4-BE49-F238E27FC236}">
                <a16:creationId xmlns="" xmlns:a16="http://schemas.microsoft.com/office/drawing/2014/main" id="{45D94069-D384-4CDB-BC72-70AB9AA200C5}"/>
              </a:ext>
            </a:extLst>
          </p:cNvPr>
          <p:cNvGrpSpPr/>
          <p:nvPr/>
        </p:nvGrpSpPr>
        <p:grpSpPr>
          <a:xfrm>
            <a:off x="4994166" y="1839376"/>
            <a:ext cx="5805635" cy="3886590"/>
            <a:chOff x="4994166" y="1839376"/>
            <a:chExt cx="5805635" cy="3886590"/>
          </a:xfrm>
        </p:grpSpPr>
        <p:sp>
          <p:nvSpPr>
            <p:cNvPr id="5" name="矩形 4">
              <a:extLst>
                <a:ext uri="{FF2B5EF4-FFF2-40B4-BE49-F238E27FC236}">
                  <a16:creationId xmlns="" xmlns:a16="http://schemas.microsoft.com/office/drawing/2014/main" id="{FA8B5327-33AC-4518-B2C3-4B98C579A26F}"/>
                </a:ext>
              </a:extLst>
            </p:cNvPr>
            <p:cNvSpPr/>
            <p:nvPr/>
          </p:nvSpPr>
          <p:spPr>
            <a:xfrm>
              <a:off x="4994166" y="1852517"/>
              <a:ext cx="2829827" cy="1867301"/>
            </a:xfrm>
            <a:prstGeom prst="rect">
              <a:avLst/>
            </a:prstGeom>
            <a:solidFill>
              <a:srgbClr val="FF7B9E"/>
            </a:solidFill>
            <a:ln w="38100">
              <a:solidFill>
                <a:schemeClr val="tx1"/>
              </a:solidFill>
            </a:ln>
            <a:effectLst/>
          </p:spPr>
          <p:txBody>
            <a:bodyPr vert="horz" wrap="square" lIns="91440" tIns="45720" rIns="91440" bIns="45720" numCol="1" anchor="t" anchorCtr="0" compatLnSpc="1">
              <a:prstTxWarp prst="textNoShape">
                <a:avLst/>
              </a:prstTxWarp>
            </a:bodyPr>
            <a:lstStyle/>
            <a:p>
              <a:endParaRPr lang="zh-CN" altLang="en-US" sz="2400">
                <a:solidFill>
                  <a:schemeClr val="bg1"/>
                </a:solidFill>
                <a:cs typeface="+mn-ea"/>
              </a:endParaRPr>
            </a:p>
          </p:txBody>
        </p:sp>
        <p:sp>
          <p:nvSpPr>
            <p:cNvPr id="6" name="矩形 5">
              <a:extLst>
                <a:ext uri="{FF2B5EF4-FFF2-40B4-BE49-F238E27FC236}">
                  <a16:creationId xmlns="" xmlns:a16="http://schemas.microsoft.com/office/drawing/2014/main" id="{F0799115-8158-4A9B-9846-DC565D5D028B}"/>
                </a:ext>
              </a:extLst>
            </p:cNvPr>
            <p:cNvSpPr/>
            <p:nvPr/>
          </p:nvSpPr>
          <p:spPr>
            <a:xfrm>
              <a:off x="7969974" y="1839376"/>
              <a:ext cx="2829827" cy="1921030"/>
            </a:xfrm>
            <a:prstGeom prst="rect">
              <a:avLst/>
            </a:prstGeom>
            <a:blipFill>
              <a:blip r:embed="rId3" cstate="screen">
                <a:extLst>
                  <a:ext uri="{28A0092B-C50C-407E-A947-70E740481C1C}">
                    <a14:useLocalDpi xmlns:a14="http://schemas.microsoft.com/office/drawing/2010/main"/>
                  </a:ext>
                </a:extLst>
              </a:blip>
              <a:stretch>
                <a:fillRect/>
              </a:stretch>
            </a:blip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chemeClr val="bg1"/>
                </a:solidFill>
                <a:effectLst/>
                <a:uLnTx/>
                <a:uFillTx/>
                <a:latin typeface="等线" panose="020F0502020204030204"/>
                <a:ea typeface="等线" panose="02010600030101010101" pitchFamily="2" charset="-122"/>
                <a:cs typeface="+mn-cs"/>
              </a:endParaRPr>
            </a:p>
          </p:txBody>
        </p:sp>
        <p:sp>
          <p:nvSpPr>
            <p:cNvPr id="7" name="矩形 6">
              <a:extLst>
                <a:ext uri="{FF2B5EF4-FFF2-40B4-BE49-F238E27FC236}">
                  <a16:creationId xmlns="" xmlns:a16="http://schemas.microsoft.com/office/drawing/2014/main" id="{0D07B0A1-2EA2-4E96-9D2E-060CD05A7680}"/>
                </a:ext>
              </a:extLst>
            </p:cNvPr>
            <p:cNvSpPr/>
            <p:nvPr/>
          </p:nvSpPr>
          <p:spPr>
            <a:xfrm>
              <a:off x="4994166" y="3858665"/>
              <a:ext cx="2829827" cy="1867301"/>
            </a:xfrm>
            <a:prstGeom prst="rect">
              <a:avLst/>
            </a:prstGeom>
            <a:blipFill>
              <a:blip r:embed="rId4" cstate="screen">
                <a:extLst>
                  <a:ext uri="{28A0092B-C50C-407E-A947-70E740481C1C}">
                    <a14:useLocalDpi xmlns:a14="http://schemas.microsoft.com/office/drawing/2010/main"/>
                  </a:ext>
                </a:extLst>
              </a:blip>
              <a:stretch>
                <a:fillRect/>
              </a:stretch>
            </a:blip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chemeClr val="bg1"/>
                </a:solidFill>
                <a:effectLst/>
                <a:uLnTx/>
                <a:uFillTx/>
                <a:latin typeface="等线" panose="020F0502020204030204"/>
                <a:ea typeface="等线" panose="02010600030101010101" pitchFamily="2" charset="-122"/>
                <a:cs typeface="+mn-cs"/>
              </a:endParaRPr>
            </a:p>
          </p:txBody>
        </p:sp>
        <p:sp>
          <p:nvSpPr>
            <p:cNvPr id="8" name="矩形 7">
              <a:extLst>
                <a:ext uri="{FF2B5EF4-FFF2-40B4-BE49-F238E27FC236}">
                  <a16:creationId xmlns="" xmlns:a16="http://schemas.microsoft.com/office/drawing/2014/main" id="{D4DCB2E0-94F6-4063-B551-C60662039FFF}"/>
                </a:ext>
              </a:extLst>
            </p:cNvPr>
            <p:cNvSpPr/>
            <p:nvPr/>
          </p:nvSpPr>
          <p:spPr>
            <a:xfrm>
              <a:off x="7969974" y="3858665"/>
              <a:ext cx="2829827" cy="1867301"/>
            </a:xfrm>
            <a:prstGeom prst="rect">
              <a:avLst/>
            </a:prstGeom>
            <a:solidFill>
              <a:srgbClr val="FEBE05"/>
            </a:solidFill>
            <a:ln w="38100">
              <a:solidFill>
                <a:schemeClr val="tx1"/>
              </a:solidFill>
            </a:ln>
            <a:effectLst/>
          </p:spPr>
          <p:txBody>
            <a:bodyPr vert="horz" wrap="square" lIns="91440" tIns="45720" rIns="91440" bIns="45720" numCol="1" anchor="t" anchorCtr="0" compatLnSpc="1">
              <a:prstTxWarp prst="textNoShape">
                <a:avLst/>
              </a:prstTxWarp>
            </a:bodyPr>
            <a:lstStyle/>
            <a:p>
              <a:endParaRPr lang="zh-CN" altLang="en-US" sz="2400">
                <a:solidFill>
                  <a:schemeClr val="bg1"/>
                </a:solidFill>
                <a:cs typeface="+mn-ea"/>
              </a:endParaRPr>
            </a:p>
          </p:txBody>
        </p:sp>
        <p:sp>
          <p:nvSpPr>
            <p:cNvPr id="15" name="1">
              <a:extLst>
                <a:ext uri="{FF2B5EF4-FFF2-40B4-BE49-F238E27FC236}">
                  <a16:creationId xmlns="" xmlns:a16="http://schemas.microsoft.com/office/drawing/2014/main" id="{6BDA1A49-E782-409A-A078-031ABD9DAC5A}"/>
                </a:ext>
              </a:extLst>
            </p:cNvPr>
            <p:cNvSpPr txBox="1">
              <a:spLocks noChangeArrowheads="1"/>
            </p:cNvSpPr>
            <p:nvPr/>
          </p:nvSpPr>
          <p:spPr bwMode="auto">
            <a:xfrm>
              <a:off x="5385301" y="2265166"/>
              <a:ext cx="134972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marL="0" marR="0" lvl="0" indent="0" algn="l" defTabSz="1216025" rtl="0" eaLnBrk="1" fontAlgn="auto" latinLnBrk="0" hangingPunct="1">
                <a:lnSpc>
                  <a:spcPct val="100000"/>
                </a:lnSpc>
                <a:spcBef>
                  <a:spcPct val="20000"/>
                </a:spcBef>
                <a:spcAft>
                  <a:spcPts val="0"/>
                </a:spcAft>
                <a:buClrTx/>
                <a:buSzTx/>
                <a:buFontTx/>
                <a:buNone/>
                <a:tabLst/>
                <a:defRPr/>
              </a:pPr>
              <a:r>
                <a:rPr kumimoji="0" lang="zh-CN" altLang="en-US" sz="2400" b="1" i="0" u="none" strike="noStrike" kern="1200" cap="none" spc="0" normalizeH="0" baseline="0" noProof="0">
                  <a:ln>
                    <a:noFill/>
                  </a:ln>
                  <a:solidFill>
                    <a:schemeClr val="bg1"/>
                  </a:solidFill>
                  <a:effectLst/>
                  <a:uLnTx/>
                  <a:uFillTx/>
                  <a:latin typeface="微软雅黑" panose="020B0503020204020204" pitchFamily="34" charset="-122"/>
                  <a:ea typeface="微软雅黑" panose="020B0503020204020204" pitchFamily="34" charset="-122"/>
                  <a:cs typeface="+mn-ea"/>
                  <a:sym typeface="+mn-lt"/>
                </a:rPr>
                <a:t>输入标题</a:t>
              </a:r>
              <a:endParaRPr kumimoji="0" lang="en-US" altLang="zh-CN" sz="24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6" name="1">
              <a:extLst>
                <a:ext uri="{FF2B5EF4-FFF2-40B4-BE49-F238E27FC236}">
                  <a16:creationId xmlns="" xmlns:a16="http://schemas.microsoft.com/office/drawing/2014/main" id="{2018E831-4000-4DA8-9BC2-65AAE03A9293}"/>
                </a:ext>
              </a:extLst>
            </p:cNvPr>
            <p:cNvSpPr txBox="1">
              <a:spLocks noChangeArrowheads="1"/>
            </p:cNvSpPr>
            <p:nvPr/>
          </p:nvSpPr>
          <p:spPr bwMode="auto">
            <a:xfrm>
              <a:off x="5385303" y="2733810"/>
              <a:ext cx="2323920" cy="695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marL="0" marR="0" lvl="0" indent="0" algn="l" defTabSz="1216025" rtl="0" eaLnBrk="1" fontAlgn="auto" latinLnBrk="0" hangingPunct="1">
                <a:lnSpc>
                  <a:spcPct val="15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rPr>
                <a:t>您的内容打在这里，或者通过复制您的</a:t>
              </a:r>
              <a:r>
                <a:rPr kumimoji="0" lang="zh-CN" altLang="en-US" sz="1600" b="0" i="0" u="none" strike="noStrike" kern="1200" cap="none" spc="0" normalizeH="0" baseline="0" noProof="0">
                  <a:ln>
                    <a:noFill/>
                  </a:ln>
                  <a:solidFill>
                    <a:schemeClr val="bg1"/>
                  </a:solidFill>
                  <a:effectLst/>
                  <a:uLnTx/>
                  <a:uFillTx/>
                  <a:latin typeface="微软雅黑" panose="020B0503020204020204" pitchFamily="34" charset="-122"/>
                  <a:ea typeface="微软雅黑" panose="020B0503020204020204" pitchFamily="34" charset="-122"/>
                  <a:cs typeface="+mn-ea"/>
                  <a:sym typeface="+mn-lt"/>
                </a:rPr>
                <a:t>文本后</a:t>
              </a:r>
              <a:endParaRPr kumimoji="0" lang="zh-CN" altLang="en-US" sz="16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7" name="1">
              <a:extLst>
                <a:ext uri="{FF2B5EF4-FFF2-40B4-BE49-F238E27FC236}">
                  <a16:creationId xmlns="" xmlns:a16="http://schemas.microsoft.com/office/drawing/2014/main" id="{89172FB8-9AA7-4166-ADA4-E4FDBC847B8A}"/>
                </a:ext>
              </a:extLst>
            </p:cNvPr>
            <p:cNvSpPr txBox="1">
              <a:spLocks noChangeArrowheads="1"/>
            </p:cNvSpPr>
            <p:nvPr/>
          </p:nvSpPr>
          <p:spPr bwMode="auto">
            <a:xfrm>
              <a:off x="8338958" y="4255023"/>
              <a:ext cx="134972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marL="0" marR="0" lvl="0" indent="0" algn="l" defTabSz="1216025" rtl="0" eaLnBrk="1" fontAlgn="auto" latinLnBrk="0" hangingPunct="1">
                <a:lnSpc>
                  <a:spcPct val="100000"/>
                </a:lnSpc>
                <a:spcBef>
                  <a:spcPct val="20000"/>
                </a:spcBef>
                <a:spcAft>
                  <a:spcPts val="0"/>
                </a:spcAft>
                <a:buClrTx/>
                <a:buSzTx/>
                <a:buFontTx/>
                <a:buNone/>
                <a:tabLst/>
                <a:defRPr/>
              </a:pPr>
              <a:r>
                <a:rPr kumimoji="0" lang="zh-CN" altLang="en-US" sz="2400" b="1" i="0" u="none" strike="noStrike" kern="1200" cap="none" spc="0" normalizeH="0" baseline="0" noProof="0">
                  <a:ln>
                    <a:noFill/>
                  </a:ln>
                  <a:solidFill>
                    <a:schemeClr val="bg1"/>
                  </a:solidFill>
                  <a:effectLst/>
                  <a:uLnTx/>
                  <a:uFillTx/>
                  <a:latin typeface="微软雅黑" panose="020B0503020204020204" pitchFamily="34" charset="-122"/>
                  <a:ea typeface="微软雅黑" panose="020B0503020204020204" pitchFamily="34" charset="-122"/>
                  <a:cs typeface="+mn-ea"/>
                  <a:sym typeface="+mn-lt"/>
                </a:rPr>
                <a:t>输入标题</a:t>
              </a:r>
              <a:endParaRPr kumimoji="0" lang="en-US" altLang="zh-CN" sz="2400"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endParaRPr>
            </a:p>
          </p:txBody>
        </p:sp>
        <p:sp>
          <p:nvSpPr>
            <p:cNvPr id="18" name="1">
              <a:extLst>
                <a:ext uri="{FF2B5EF4-FFF2-40B4-BE49-F238E27FC236}">
                  <a16:creationId xmlns="" xmlns:a16="http://schemas.microsoft.com/office/drawing/2014/main" id="{7167CFFA-4E7E-4C05-B4DE-7AFB0991DD92}"/>
                </a:ext>
              </a:extLst>
            </p:cNvPr>
            <p:cNvSpPr txBox="1">
              <a:spLocks noChangeArrowheads="1"/>
            </p:cNvSpPr>
            <p:nvPr/>
          </p:nvSpPr>
          <p:spPr bwMode="auto">
            <a:xfrm>
              <a:off x="8338960" y="4723667"/>
              <a:ext cx="2323920" cy="695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marL="0" marR="0" lvl="0" indent="0" algn="l" defTabSz="1216025" rtl="0" eaLnBrk="1" fontAlgn="auto" latinLnBrk="0" hangingPunct="1">
                <a:lnSpc>
                  <a:spcPct val="15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rPr>
                <a:t>您的内容打在这里，或者通过复制您的</a:t>
              </a:r>
              <a:r>
                <a:rPr kumimoji="0" lang="zh-CN" altLang="en-US" sz="1600" b="0" i="0" u="none" strike="noStrike" kern="1200" cap="none" spc="0" normalizeH="0" baseline="0" noProof="0">
                  <a:ln>
                    <a:noFill/>
                  </a:ln>
                  <a:solidFill>
                    <a:schemeClr val="bg1"/>
                  </a:solidFill>
                  <a:effectLst/>
                  <a:uLnTx/>
                  <a:uFillTx/>
                  <a:latin typeface="微软雅黑" panose="020B0503020204020204" pitchFamily="34" charset="-122"/>
                  <a:ea typeface="微软雅黑" panose="020B0503020204020204" pitchFamily="34" charset="-122"/>
                  <a:cs typeface="+mn-ea"/>
                  <a:sym typeface="+mn-lt"/>
                </a:rPr>
                <a:t>文本后</a:t>
              </a:r>
              <a:endParaRPr kumimoji="0" lang="zh-CN" altLang="en-US" sz="1600" b="0"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mn-ea"/>
                <a:sym typeface="+mn-lt"/>
              </a:endParaRPr>
            </a:p>
          </p:txBody>
        </p:sp>
      </p:grpSp>
    </p:spTree>
    <p:extLst>
      <p:ext uri="{BB962C8B-B14F-4D97-AF65-F5344CB8AC3E}">
        <p14:creationId xmlns:p14="http://schemas.microsoft.com/office/powerpoint/2010/main" val="3842522678"/>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1000" fill="hold"/>
                                        <p:tgtEl>
                                          <p:spTgt spid="19"/>
                                        </p:tgtEl>
                                        <p:attrNameLst>
                                          <p:attrName>ppt_w</p:attrName>
                                        </p:attrNameLst>
                                      </p:cBhvr>
                                      <p:tavLst>
                                        <p:tav tm="0">
                                          <p:val>
                                            <p:fltVal val="0"/>
                                          </p:val>
                                        </p:tav>
                                        <p:tav tm="100000">
                                          <p:val>
                                            <p:strVal val="#ppt_w"/>
                                          </p:val>
                                        </p:tav>
                                      </p:tavLst>
                                    </p:anim>
                                    <p:anim calcmode="lin" valueType="num">
                                      <p:cBhvr>
                                        <p:cTn id="8" dur="1000" fill="hold"/>
                                        <p:tgtEl>
                                          <p:spTgt spid="19"/>
                                        </p:tgtEl>
                                        <p:attrNameLst>
                                          <p:attrName>ppt_h</p:attrName>
                                        </p:attrNameLst>
                                      </p:cBhvr>
                                      <p:tavLst>
                                        <p:tav tm="0">
                                          <p:val>
                                            <p:fltVal val="0"/>
                                          </p:val>
                                        </p:tav>
                                        <p:tav tm="100000">
                                          <p:val>
                                            <p:strVal val="#ppt_h"/>
                                          </p:val>
                                        </p:tav>
                                      </p:tavLst>
                                    </p:anim>
                                    <p:anim calcmode="lin" valueType="num">
                                      <p:cBhvr>
                                        <p:cTn id="9" dur="1000" fill="hold"/>
                                        <p:tgtEl>
                                          <p:spTgt spid="19"/>
                                        </p:tgtEl>
                                        <p:attrNameLst>
                                          <p:attrName>style.rotation</p:attrName>
                                        </p:attrNameLst>
                                      </p:cBhvr>
                                      <p:tavLst>
                                        <p:tav tm="0">
                                          <p:val>
                                            <p:fltVal val="90"/>
                                          </p:val>
                                        </p:tav>
                                        <p:tav tm="100000">
                                          <p:val>
                                            <p:fltVal val="0"/>
                                          </p:val>
                                        </p:tav>
                                      </p:tavLst>
                                    </p:anim>
                                    <p:animEffect transition="in" filter="fade">
                                      <p:cBhvr>
                                        <p:cTn id="10" dur="1000"/>
                                        <p:tgtEl>
                                          <p:spTgt spid="19"/>
                                        </p:tgtEl>
                                      </p:cBhvr>
                                    </p:animEffec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1000"/>
                                        <p:tgtEl>
                                          <p:spTgt spid="9"/>
                                        </p:tgtEl>
                                      </p:cBhvr>
                                    </p:animEffect>
                                    <p:anim calcmode="lin" valueType="num">
                                      <p:cBhvr>
                                        <p:cTn id="16" dur="1000" fill="hold"/>
                                        <p:tgtEl>
                                          <p:spTgt spid="9"/>
                                        </p:tgtEl>
                                        <p:attrNameLst>
                                          <p:attrName>ppt_x</p:attrName>
                                        </p:attrNameLst>
                                      </p:cBhvr>
                                      <p:tavLst>
                                        <p:tav tm="0">
                                          <p:val>
                                            <p:strVal val="#ppt_x"/>
                                          </p:val>
                                        </p:tav>
                                        <p:tav tm="100000">
                                          <p:val>
                                            <p:strVal val="#ppt_x"/>
                                          </p:val>
                                        </p:tav>
                                      </p:tavLst>
                                    </p:anim>
                                    <p:anim calcmode="lin" valueType="num">
                                      <p:cBhvr>
                                        <p:cTn id="17" dur="1000" fill="hold"/>
                                        <p:tgtEl>
                                          <p:spTgt spid="9"/>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1000"/>
                                        <p:tgtEl>
                                          <p:spTgt spid="10"/>
                                        </p:tgtEl>
                                      </p:cBhvr>
                                    </p:animEffect>
                                    <p:anim calcmode="lin" valueType="num">
                                      <p:cBhvr>
                                        <p:cTn id="21" dur="1000" fill="hold"/>
                                        <p:tgtEl>
                                          <p:spTgt spid="10"/>
                                        </p:tgtEl>
                                        <p:attrNameLst>
                                          <p:attrName>ppt_x</p:attrName>
                                        </p:attrNameLst>
                                      </p:cBhvr>
                                      <p:tavLst>
                                        <p:tav tm="0">
                                          <p:val>
                                            <p:strVal val="#ppt_x"/>
                                          </p:val>
                                        </p:tav>
                                        <p:tav tm="100000">
                                          <p:val>
                                            <p:strVal val="#ppt_x"/>
                                          </p:val>
                                        </p:tav>
                                      </p:tavLst>
                                    </p:anim>
                                    <p:anim calcmode="lin" valueType="num">
                                      <p:cBhvr>
                                        <p:cTn id="22"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 xmlns:a16="http://schemas.microsoft.com/office/drawing/2014/main" id="{916D49CD-2A89-45E9-9442-E1FEEB65B389}"/>
              </a:ext>
            </a:extLst>
          </p:cNvPr>
          <p:cNvGrpSpPr/>
          <p:nvPr/>
        </p:nvGrpSpPr>
        <p:grpSpPr>
          <a:xfrm>
            <a:off x="351078" y="389290"/>
            <a:ext cx="4206408" cy="646331"/>
            <a:chOff x="249478" y="389290"/>
            <a:chExt cx="4206408" cy="646331"/>
          </a:xfrm>
        </p:grpSpPr>
        <p:pic>
          <p:nvPicPr>
            <p:cNvPr id="3" name="图片 2">
              <a:extLst>
                <a:ext uri="{FF2B5EF4-FFF2-40B4-BE49-F238E27FC236}">
                  <a16:creationId xmlns="" xmlns:a16="http://schemas.microsoft.com/office/drawing/2014/main" id="{5FDEF859-5708-4468-823A-831A14837D6D}"/>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l="9444" t="84880" r="81866" b="2263"/>
            <a:stretch/>
          </p:blipFill>
          <p:spPr>
            <a:xfrm>
              <a:off x="249478" y="389290"/>
              <a:ext cx="873744" cy="646331"/>
            </a:xfrm>
            <a:prstGeom prst="rect">
              <a:avLst/>
            </a:prstGeom>
          </p:spPr>
        </p:pic>
        <p:sp>
          <p:nvSpPr>
            <p:cNvPr id="4" name="文本框 3">
              <a:extLst>
                <a:ext uri="{FF2B5EF4-FFF2-40B4-BE49-F238E27FC236}">
                  <a16:creationId xmlns="" xmlns:a16="http://schemas.microsoft.com/office/drawing/2014/main" id="{3FCFF14D-C535-4F67-83EB-F2E966F35EF5}"/>
                </a:ext>
              </a:extLst>
            </p:cNvPr>
            <p:cNvSpPr txBox="1"/>
            <p:nvPr/>
          </p:nvSpPr>
          <p:spPr>
            <a:xfrm>
              <a:off x="1123222" y="389290"/>
              <a:ext cx="3332664" cy="646331"/>
            </a:xfrm>
            <a:prstGeom prst="rect">
              <a:avLst/>
            </a:prstGeom>
            <a:noFill/>
          </p:spPr>
          <p:txBody>
            <a:bodyPr wrap="square" rtlCol="0">
              <a:spAutoFit/>
            </a:bodyPr>
            <a:lstStyle>
              <a:defPPr>
                <a:defRPr lang="zh-CN"/>
              </a:defPPr>
              <a:lvl1pPr algn="ctr">
                <a:defRPr sz="36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defRPr>
              </a:lvl1pPr>
            </a:lstStyle>
            <a:p>
              <a:pPr algn="dist"/>
              <a:r>
                <a:rPr lang="zh-CN" altLang="en-US">
                  <a:solidFill>
                    <a:schemeClr val="tx1">
                      <a:lumMod val="85000"/>
                      <a:lumOff val="15000"/>
                    </a:schemeClr>
                  </a:solidFill>
                  <a:effectLst/>
                </a:rPr>
                <a:t>部门风采展示</a:t>
              </a:r>
            </a:p>
          </p:txBody>
        </p:sp>
      </p:grpSp>
      <p:pic>
        <p:nvPicPr>
          <p:cNvPr id="5" name="图片 4" descr="b8dd6510_P1493963_9f205b93-3840x2880">
            <a:extLst>
              <a:ext uri="{FF2B5EF4-FFF2-40B4-BE49-F238E27FC236}">
                <a16:creationId xmlns="" xmlns:a16="http://schemas.microsoft.com/office/drawing/2014/main" id="{4B504429-A791-48FA-BDE1-A08B2442ECFD}"/>
              </a:ext>
            </a:extLst>
          </p:cNvPr>
          <p:cNvPicPr>
            <a:picLocks noChangeAspect="1"/>
          </p:cNvPicPr>
          <p:nvPr/>
        </p:nvPicPr>
        <p:blipFill>
          <a:blip r:embed="rId3"/>
          <a:srcRect l="12494" r="12494"/>
          <a:stretch>
            <a:fillRect/>
          </a:stretch>
        </p:blipFill>
        <p:spPr>
          <a:xfrm>
            <a:off x="4658043" y="2382520"/>
            <a:ext cx="2876550" cy="2876550"/>
          </a:xfrm>
          <a:prstGeom prst="ellipse">
            <a:avLst/>
          </a:prstGeom>
          <a:ln w="28575">
            <a:solidFill>
              <a:schemeClr val="tx1">
                <a:lumMod val="75000"/>
                <a:lumOff val="25000"/>
              </a:schemeClr>
            </a:solidFill>
          </a:ln>
        </p:spPr>
      </p:pic>
      <p:sp>
        <p:nvSpPr>
          <p:cNvPr id="6" name="任意多边形 2">
            <a:extLst>
              <a:ext uri="{FF2B5EF4-FFF2-40B4-BE49-F238E27FC236}">
                <a16:creationId xmlns="" xmlns:a16="http://schemas.microsoft.com/office/drawing/2014/main" id="{E774622F-27A0-405F-A5CC-0183E52F600B}"/>
              </a:ext>
            </a:extLst>
          </p:cNvPr>
          <p:cNvSpPr/>
          <p:nvPr/>
        </p:nvSpPr>
        <p:spPr>
          <a:xfrm>
            <a:off x="7524115" y="2932430"/>
            <a:ext cx="1270635" cy="730250"/>
          </a:xfrm>
          <a:custGeom>
            <a:avLst/>
            <a:gdLst>
              <a:gd name="connisteX0" fmla="*/ 0 w 1270635"/>
              <a:gd name="connsiteY0" fmla="*/ 730250 h 730250"/>
              <a:gd name="connisteX1" fmla="*/ 444500 w 1270635"/>
              <a:gd name="connsiteY1" fmla="*/ 127000 h 730250"/>
              <a:gd name="connisteX2" fmla="*/ 1064260 w 1270635"/>
              <a:gd name="connsiteY2" fmla="*/ 206375 h 730250"/>
              <a:gd name="connisteX3" fmla="*/ 1270635 w 1270635"/>
              <a:gd name="connsiteY3" fmla="*/ 0 h 730250"/>
              <a:gd name="connisteX4" fmla="*/ 1318260 w 1270635"/>
              <a:gd name="connsiteY4" fmla="*/ 63500 h 730250"/>
            </a:gdLst>
            <a:ahLst/>
            <a:cxnLst>
              <a:cxn ang="0">
                <a:pos x="connisteX0" y="connsiteY0"/>
              </a:cxn>
              <a:cxn ang="0">
                <a:pos x="connisteX1" y="connsiteY1"/>
              </a:cxn>
              <a:cxn ang="0">
                <a:pos x="connisteX2" y="connsiteY2"/>
              </a:cxn>
              <a:cxn ang="0">
                <a:pos x="connisteX3" y="connsiteY3"/>
              </a:cxn>
              <a:cxn ang="0">
                <a:pos x="connisteX4" y="connsiteY4"/>
              </a:cxn>
            </a:cxnLst>
            <a:rect l="l" t="t" r="r" b="b"/>
            <a:pathLst>
              <a:path w="1270635" h="730250">
                <a:moveTo>
                  <a:pt x="0" y="730250"/>
                </a:moveTo>
                <a:cubicBezTo>
                  <a:pt x="76200" y="607695"/>
                  <a:pt x="231775" y="231775"/>
                  <a:pt x="444500" y="127000"/>
                </a:cubicBezTo>
                <a:cubicBezTo>
                  <a:pt x="657225" y="22225"/>
                  <a:pt x="899160" y="231775"/>
                  <a:pt x="1064260" y="206375"/>
                </a:cubicBezTo>
                <a:cubicBezTo>
                  <a:pt x="1229360" y="180975"/>
                  <a:pt x="1219835" y="28575"/>
                  <a:pt x="1270635" y="0"/>
                </a:cubicBezTo>
              </a:path>
            </a:pathLst>
          </a:cu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7" name="组合 23">
            <a:extLst>
              <a:ext uri="{FF2B5EF4-FFF2-40B4-BE49-F238E27FC236}">
                <a16:creationId xmlns="" xmlns:a16="http://schemas.microsoft.com/office/drawing/2014/main" id="{75709D36-D938-441D-8005-92A14406AA62}"/>
              </a:ext>
            </a:extLst>
          </p:cNvPr>
          <p:cNvGrpSpPr/>
          <p:nvPr/>
        </p:nvGrpSpPr>
        <p:grpSpPr>
          <a:xfrm>
            <a:off x="8756015" y="2438400"/>
            <a:ext cx="666750" cy="666750"/>
            <a:chOff x="11830" y="7818"/>
            <a:chExt cx="1050" cy="1050"/>
          </a:xfrm>
        </p:grpSpPr>
        <p:sp>
          <p:nvSpPr>
            <p:cNvPr id="8" name="椭圆 7">
              <a:extLst>
                <a:ext uri="{FF2B5EF4-FFF2-40B4-BE49-F238E27FC236}">
                  <a16:creationId xmlns="" xmlns:a16="http://schemas.microsoft.com/office/drawing/2014/main" id="{639685DC-E87B-4C6B-B401-2D08F5AF945D}"/>
                </a:ext>
              </a:extLst>
            </p:cNvPr>
            <p:cNvSpPr/>
            <p:nvPr/>
          </p:nvSpPr>
          <p:spPr>
            <a:xfrm>
              <a:off x="11830" y="7818"/>
              <a:ext cx="1050" cy="1050"/>
            </a:xfrm>
            <a:prstGeom prst="ellipse">
              <a:avLst/>
            </a:prstGeom>
            <a:solidFill>
              <a:srgbClr val="FEBE05"/>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9" name="iconfont-11910-5478353">
              <a:extLst>
                <a:ext uri="{FF2B5EF4-FFF2-40B4-BE49-F238E27FC236}">
                  <a16:creationId xmlns="" xmlns:a16="http://schemas.microsoft.com/office/drawing/2014/main" id="{27513A2E-C228-4ECD-BC03-4E931C23C771}"/>
                </a:ext>
              </a:extLst>
            </p:cNvPr>
            <p:cNvSpPr>
              <a:spLocks noChangeAspect="1"/>
            </p:cNvSpPr>
            <p:nvPr/>
          </p:nvSpPr>
          <p:spPr bwMode="auto">
            <a:xfrm>
              <a:off x="12130" y="8087"/>
              <a:ext cx="445" cy="509"/>
            </a:xfrm>
            <a:custGeom>
              <a:avLst/>
              <a:gdLst>
                <a:gd name="T0" fmla="*/ 8357 w 8566"/>
                <a:gd name="T1" fmla="*/ 4587 h 9797"/>
                <a:gd name="T2" fmla="*/ 4568 w 8566"/>
                <a:gd name="T3" fmla="*/ 174 h 9797"/>
                <a:gd name="T4" fmla="*/ 3999 w 8566"/>
                <a:gd name="T5" fmla="*/ 174 h 9797"/>
                <a:gd name="T6" fmla="*/ 209 w 8566"/>
                <a:gd name="T7" fmla="*/ 4587 h 9797"/>
                <a:gd name="T8" fmla="*/ 494 w 8566"/>
                <a:gd name="T9" fmla="*/ 5205 h 9797"/>
                <a:gd name="T10" fmla="*/ 2283 w 8566"/>
                <a:gd name="T11" fmla="*/ 5205 h 9797"/>
                <a:gd name="T12" fmla="*/ 2283 w 8566"/>
                <a:gd name="T13" fmla="*/ 8997 h 9797"/>
                <a:gd name="T14" fmla="*/ 3083 w 8566"/>
                <a:gd name="T15" fmla="*/ 9797 h 9797"/>
                <a:gd name="T16" fmla="*/ 5483 w 8566"/>
                <a:gd name="T17" fmla="*/ 9797 h 9797"/>
                <a:gd name="T18" fmla="*/ 6283 w 8566"/>
                <a:gd name="T19" fmla="*/ 8997 h 9797"/>
                <a:gd name="T20" fmla="*/ 6283 w 8566"/>
                <a:gd name="T21" fmla="*/ 5207 h 9797"/>
                <a:gd name="T22" fmla="*/ 8073 w 8566"/>
                <a:gd name="T23" fmla="*/ 5207 h 9797"/>
                <a:gd name="T24" fmla="*/ 8357 w 8566"/>
                <a:gd name="T25" fmla="*/ 4587 h 97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566" h="9797">
                  <a:moveTo>
                    <a:pt x="8357" y="4587"/>
                  </a:moveTo>
                  <a:lnTo>
                    <a:pt x="4568" y="174"/>
                  </a:lnTo>
                  <a:cubicBezTo>
                    <a:pt x="4418" y="0"/>
                    <a:pt x="4149" y="0"/>
                    <a:pt x="3999" y="174"/>
                  </a:cubicBezTo>
                  <a:lnTo>
                    <a:pt x="209" y="4587"/>
                  </a:lnTo>
                  <a:cubicBezTo>
                    <a:pt x="0" y="4830"/>
                    <a:pt x="173" y="5205"/>
                    <a:pt x="494" y="5205"/>
                  </a:cubicBezTo>
                  <a:lnTo>
                    <a:pt x="2283" y="5205"/>
                  </a:lnTo>
                  <a:lnTo>
                    <a:pt x="2283" y="8997"/>
                  </a:lnTo>
                  <a:cubicBezTo>
                    <a:pt x="2283" y="9438"/>
                    <a:pt x="2642" y="9797"/>
                    <a:pt x="3083" y="9797"/>
                  </a:cubicBezTo>
                  <a:lnTo>
                    <a:pt x="5483" y="9797"/>
                  </a:lnTo>
                  <a:cubicBezTo>
                    <a:pt x="5924" y="9797"/>
                    <a:pt x="6283" y="9438"/>
                    <a:pt x="6283" y="8997"/>
                  </a:cubicBezTo>
                  <a:lnTo>
                    <a:pt x="6283" y="5207"/>
                  </a:lnTo>
                  <a:lnTo>
                    <a:pt x="8073" y="5207"/>
                  </a:lnTo>
                  <a:cubicBezTo>
                    <a:pt x="8393" y="5207"/>
                    <a:pt x="8566" y="4830"/>
                    <a:pt x="8357" y="4587"/>
                  </a:cubicBezTo>
                  <a:close/>
                </a:path>
              </a:pathLst>
            </a:custGeom>
            <a:solidFill>
              <a:schemeClr val="tx1">
                <a:lumMod val="75000"/>
                <a:lumOff val="25000"/>
              </a:schemeClr>
            </a:solidFill>
            <a:ln>
              <a:noFill/>
            </a:ln>
          </p:spPr>
        </p:sp>
      </p:grpSp>
      <p:sp>
        <p:nvSpPr>
          <p:cNvPr id="13" name="任意多边形 19">
            <a:extLst>
              <a:ext uri="{FF2B5EF4-FFF2-40B4-BE49-F238E27FC236}">
                <a16:creationId xmlns="" xmlns:a16="http://schemas.microsoft.com/office/drawing/2014/main" id="{8C6D7009-16C0-44C9-A771-16CD51ABEA64}"/>
              </a:ext>
            </a:extLst>
          </p:cNvPr>
          <p:cNvSpPr/>
          <p:nvPr/>
        </p:nvSpPr>
        <p:spPr>
          <a:xfrm>
            <a:off x="3448685" y="4281170"/>
            <a:ext cx="1270635" cy="730250"/>
          </a:xfrm>
          <a:custGeom>
            <a:avLst/>
            <a:gdLst>
              <a:gd name="connisteX0" fmla="*/ 0 w 1270635"/>
              <a:gd name="connsiteY0" fmla="*/ 730250 h 730250"/>
              <a:gd name="connisteX1" fmla="*/ 444500 w 1270635"/>
              <a:gd name="connsiteY1" fmla="*/ 127000 h 730250"/>
              <a:gd name="connisteX2" fmla="*/ 1064260 w 1270635"/>
              <a:gd name="connsiteY2" fmla="*/ 206375 h 730250"/>
              <a:gd name="connisteX3" fmla="*/ 1270635 w 1270635"/>
              <a:gd name="connsiteY3" fmla="*/ 0 h 730250"/>
              <a:gd name="connisteX4" fmla="*/ 1318260 w 1270635"/>
              <a:gd name="connsiteY4" fmla="*/ 63500 h 730250"/>
            </a:gdLst>
            <a:ahLst/>
            <a:cxnLst>
              <a:cxn ang="0">
                <a:pos x="connisteX0" y="connsiteY0"/>
              </a:cxn>
              <a:cxn ang="0">
                <a:pos x="connisteX1" y="connsiteY1"/>
              </a:cxn>
              <a:cxn ang="0">
                <a:pos x="connisteX2" y="connsiteY2"/>
              </a:cxn>
              <a:cxn ang="0">
                <a:pos x="connisteX3" y="connsiteY3"/>
              </a:cxn>
              <a:cxn ang="0">
                <a:pos x="connisteX4" y="connsiteY4"/>
              </a:cxn>
            </a:cxnLst>
            <a:rect l="l" t="t" r="r" b="b"/>
            <a:pathLst>
              <a:path w="1270635" h="730250">
                <a:moveTo>
                  <a:pt x="0" y="730250"/>
                </a:moveTo>
                <a:cubicBezTo>
                  <a:pt x="76200" y="607695"/>
                  <a:pt x="231775" y="231775"/>
                  <a:pt x="444500" y="127000"/>
                </a:cubicBezTo>
                <a:cubicBezTo>
                  <a:pt x="657225" y="22225"/>
                  <a:pt x="899160" y="231775"/>
                  <a:pt x="1064260" y="206375"/>
                </a:cubicBezTo>
                <a:cubicBezTo>
                  <a:pt x="1229360" y="180975"/>
                  <a:pt x="1219835" y="28575"/>
                  <a:pt x="1270635" y="0"/>
                </a:cubicBezTo>
              </a:path>
            </a:pathLst>
          </a:cu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14" name="组合 23">
            <a:extLst>
              <a:ext uri="{FF2B5EF4-FFF2-40B4-BE49-F238E27FC236}">
                <a16:creationId xmlns="" xmlns:a16="http://schemas.microsoft.com/office/drawing/2014/main" id="{0EF9E064-19A3-4F1C-8F35-4351C175B182}"/>
              </a:ext>
            </a:extLst>
          </p:cNvPr>
          <p:cNvGrpSpPr/>
          <p:nvPr/>
        </p:nvGrpSpPr>
        <p:grpSpPr>
          <a:xfrm>
            <a:off x="2975610" y="4977765"/>
            <a:ext cx="666750" cy="666750"/>
            <a:chOff x="11830" y="7818"/>
            <a:chExt cx="1050" cy="1050"/>
          </a:xfrm>
        </p:grpSpPr>
        <p:sp>
          <p:nvSpPr>
            <p:cNvPr id="15" name="椭圆 14">
              <a:extLst>
                <a:ext uri="{FF2B5EF4-FFF2-40B4-BE49-F238E27FC236}">
                  <a16:creationId xmlns="" xmlns:a16="http://schemas.microsoft.com/office/drawing/2014/main" id="{D5F214DB-E9B4-4564-A2E0-25535987C76F}"/>
                </a:ext>
              </a:extLst>
            </p:cNvPr>
            <p:cNvSpPr/>
            <p:nvPr/>
          </p:nvSpPr>
          <p:spPr>
            <a:xfrm>
              <a:off x="11830" y="7818"/>
              <a:ext cx="1050" cy="1050"/>
            </a:xfrm>
            <a:prstGeom prst="ellipse">
              <a:avLst/>
            </a:prstGeom>
            <a:solidFill>
              <a:srgbClr val="FF7B9E"/>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6" name="iconfont-11910-5478353">
              <a:extLst>
                <a:ext uri="{FF2B5EF4-FFF2-40B4-BE49-F238E27FC236}">
                  <a16:creationId xmlns="" xmlns:a16="http://schemas.microsoft.com/office/drawing/2014/main" id="{C638722B-DAB1-4936-8891-53EE4A21A129}"/>
                </a:ext>
              </a:extLst>
            </p:cNvPr>
            <p:cNvSpPr>
              <a:spLocks noChangeAspect="1"/>
            </p:cNvSpPr>
            <p:nvPr/>
          </p:nvSpPr>
          <p:spPr bwMode="auto">
            <a:xfrm>
              <a:off x="12100" y="8087"/>
              <a:ext cx="503" cy="509"/>
            </a:xfrm>
            <a:custGeom>
              <a:avLst/>
              <a:gdLst>
                <a:gd name="T0" fmla="*/ 11174 w 12985"/>
                <a:gd name="T1" fmla="*/ 211 h 13120"/>
                <a:gd name="T2" fmla="*/ 8811 w 12985"/>
                <a:gd name="T3" fmla="*/ 1810 h 13120"/>
                <a:gd name="T4" fmla="*/ 8805 w 12985"/>
                <a:gd name="T5" fmla="*/ 2528 h 13120"/>
                <a:gd name="T6" fmla="*/ 3982 w 12985"/>
                <a:gd name="T7" fmla="*/ 4138 h 13120"/>
                <a:gd name="T8" fmla="*/ 2574 w 12985"/>
                <a:gd name="T9" fmla="*/ 3083 h 13120"/>
                <a:gd name="T10" fmla="*/ 210 w 12985"/>
                <a:gd name="T11" fmla="*/ 4683 h 13120"/>
                <a:gd name="T12" fmla="*/ 1810 w 12985"/>
                <a:gd name="T13" fmla="*/ 7046 h 13120"/>
                <a:gd name="T14" fmla="*/ 3510 w 12985"/>
                <a:gd name="T15" fmla="*/ 6590 h 13120"/>
                <a:gd name="T16" fmla="*/ 7388 w 12985"/>
                <a:gd name="T17" fmla="*/ 9877 h 13120"/>
                <a:gd name="T18" fmla="*/ 7127 w 12985"/>
                <a:gd name="T19" fmla="*/ 10545 h 13120"/>
                <a:gd name="T20" fmla="*/ 8727 w 12985"/>
                <a:gd name="T21" fmla="*/ 12909 h 13120"/>
                <a:gd name="T22" fmla="*/ 11091 w 12985"/>
                <a:gd name="T23" fmla="*/ 11309 h 13120"/>
                <a:gd name="T24" fmla="*/ 9491 w 12985"/>
                <a:gd name="T25" fmla="*/ 8945 h 13120"/>
                <a:gd name="T26" fmla="*/ 7791 w 12985"/>
                <a:gd name="T27" fmla="*/ 9402 h 13120"/>
                <a:gd name="T28" fmla="*/ 3913 w 12985"/>
                <a:gd name="T29" fmla="*/ 6115 h 13120"/>
                <a:gd name="T30" fmla="*/ 4174 w 12985"/>
                <a:gd name="T31" fmla="*/ 5447 h 13120"/>
                <a:gd name="T32" fmla="*/ 4180 w 12985"/>
                <a:gd name="T33" fmla="*/ 4729 h 13120"/>
                <a:gd name="T34" fmla="*/ 9002 w 12985"/>
                <a:gd name="T35" fmla="*/ 3119 h 13120"/>
                <a:gd name="T36" fmla="*/ 10410 w 12985"/>
                <a:gd name="T37" fmla="*/ 4174 h 13120"/>
                <a:gd name="T38" fmla="*/ 12774 w 12985"/>
                <a:gd name="T39" fmla="*/ 2574 h 13120"/>
                <a:gd name="T40" fmla="*/ 11174 w 12985"/>
                <a:gd name="T41" fmla="*/ 211 h 13120"/>
                <a:gd name="T42" fmla="*/ 1928 w 12985"/>
                <a:gd name="T43" fmla="*/ 6435 h 13120"/>
                <a:gd name="T44" fmla="*/ 822 w 12985"/>
                <a:gd name="T45" fmla="*/ 4801 h 13120"/>
                <a:gd name="T46" fmla="*/ 2456 w 12985"/>
                <a:gd name="T47" fmla="*/ 3694 h 13120"/>
                <a:gd name="T48" fmla="*/ 3562 w 12985"/>
                <a:gd name="T49" fmla="*/ 5329 h 13120"/>
                <a:gd name="T50" fmla="*/ 1928 w 12985"/>
                <a:gd name="T51" fmla="*/ 6435 h 13120"/>
                <a:gd name="T52" fmla="*/ 9373 w 12985"/>
                <a:gd name="T53" fmla="*/ 9557 h 13120"/>
                <a:gd name="T54" fmla="*/ 10480 w 12985"/>
                <a:gd name="T55" fmla="*/ 11191 h 13120"/>
                <a:gd name="T56" fmla="*/ 8845 w 12985"/>
                <a:gd name="T57" fmla="*/ 12297 h 13120"/>
                <a:gd name="T58" fmla="*/ 7739 w 12985"/>
                <a:gd name="T59" fmla="*/ 10663 h 13120"/>
                <a:gd name="T60" fmla="*/ 9373 w 12985"/>
                <a:gd name="T61" fmla="*/ 9557 h 13120"/>
                <a:gd name="T62" fmla="*/ 12163 w 12985"/>
                <a:gd name="T63" fmla="*/ 2456 h 13120"/>
                <a:gd name="T64" fmla="*/ 10528 w 12985"/>
                <a:gd name="T65" fmla="*/ 3562 h 13120"/>
                <a:gd name="T66" fmla="*/ 9423 w 12985"/>
                <a:gd name="T67" fmla="*/ 1928 h 13120"/>
                <a:gd name="T68" fmla="*/ 11056 w 12985"/>
                <a:gd name="T69" fmla="*/ 822 h 13120"/>
                <a:gd name="T70" fmla="*/ 12163 w 12985"/>
                <a:gd name="T71" fmla="*/ 2456 h 13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2985" h="13120">
                  <a:moveTo>
                    <a:pt x="11174" y="211"/>
                  </a:moveTo>
                  <a:cubicBezTo>
                    <a:pt x="10082" y="0"/>
                    <a:pt x="9022" y="718"/>
                    <a:pt x="8811" y="1810"/>
                  </a:cubicBezTo>
                  <a:cubicBezTo>
                    <a:pt x="8764" y="2054"/>
                    <a:pt x="8766" y="2296"/>
                    <a:pt x="8805" y="2528"/>
                  </a:cubicBezTo>
                  <a:lnTo>
                    <a:pt x="3982" y="4138"/>
                  </a:lnTo>
                  <a:cubicBezTo>
                    <a:pt x="3708" y="3608"/>
                    <a:pt x="3204" y="3204"/>
                    <a:pt x="2574" y="3083"/>
                  </a:cubicBezTo>
                  <a:cubicBezTo>
                    <a:pt x="1481" y="2872"/>
                    <a:pt x="421" y="3590"/>
                    <a:pt x="210" y="4683"/>
                  </a:cubicBezTo>
                  <a:cubicBezTo>
                    <a:pt x="0" y="5775"/>
                    <a:pt x="718" y="6836"/>
                    <a:pt x="1810" y="7046"/>
                  </a:cubicBezTo>
                  <a:cubicBezTo>
                    <a:pt x="2440" y="7168"/>
                    <a:pt x="3058" y="6979"/>
                    <a:pt x="3510" y="6590"/>
                  </a:cubicBezTo>
                  <a:lnTo>
                    <a:pt x="7388" y="9877"/>
                  </a:lnTo>
                  <a:cubicBezTo>
                    <a:pt x="7266" y="10077"/>
                    <a:pt x="7174" y="10301"/>
                    <a:pt x="7127" y="10545"/>
                  </a:cubicBezTo>
                  <a:cubicBezTo>
                    <a:pt x="6917" y="11638"/>
                    <a:pt x="7635" y="12698"/>
                    <a:pt x="8727" y="12909"/>
                  </a:cubicBezTo>
                  <a:cubicBezTo>
                    <a:pt x="9820" y="13120"/>
                    <a:pt x="10881" y="12402"/>
                    <a:pt x="11091" y="11309"/>
                  </a:cubicBezTo>
                  <a:cubicBezTo>
                    <a:pt x="11302" y="10216"/>
                    <a:pt x="10584" y="9156"/>
                    <a:pt x="9491" y="8945"/>
                  </a:cubicBezTo>
                  <a:cubicBezTo>
                    <a:pt x="8861" y="8824"/>
                    <a:pt x="8243" y="9012"/>
                    <a:pt x="7791" y="9402"/>
                  </a:cubicBezTo>
                  <a:lnTo>
                    <a:pt x="3913" y="6115"/>
                  </a:lnTo>
                  <a:cubicBezTo>
                    <a:pt x="4036" y="5914"/>
                    <a:pt x="4127" y="5690"/>
                    <a:pt x="4174" y="5447"/>
                  </a:cubicBezTo>
                  <a:cubicBezTo>
                    <a:pt x="4221" y="5203"/>
                    <a:pt x="4219" y="4961"/>
                    <a:pt x="4180" y="4729"/>
                  </a:cubicBezTo>
                  <a:lnTo>
                    <a:pt x="9002" y="3119"/>
                  </a:lnTo>
                  <a:cubicBezTo>
                    <a:pt x="9277" y="3648"/>
                    <a:pt x="9781" y="4053"/>
                    <a:pt x="10410" y="4174"/>
                  </a:cubicBezTo>
                  <a:cubicBezTo>
                    <a:pt x="11503" y="4385"/>
                    <a:pt x="12564" y="3667"/>
                    <a:pt x="12774" y="2574"/>
                  </a:cubicBezTo>
                  <a:cubicBezTo>
                    <a:pt x="12985" y="1481"/>
                    <a:pt x="12267" y="421"/>
                    <a:pt x="11174" y="211"/>
                  </a:cubicBezTo>
                  <a:close/>
                  <a:moveTo>
                    <a:pt x="1928" y="6435"/>
                  </a:moveTo>
                  <a:cubicBezTo>
                    <a:pt x="1173" y="6289"/>
                    <a:pt x="676" y="5556"/>
                    <a:pt x="822" y="4801"/>
                  </a:cubicBezTo>
                  <a:cubicBezTo>
                    <a:pt x="968" y="4045"/>
                    <a:pt x="1701" y="3549"/>
                    <a:pt x="2456" y="3694"/>
                  </a:cubicBezTo>
                  <a:cubicBezTo>
                    <a:pt x="3212" y="3840"/>
                    <a:pt x="3708" y="4573"/>
                    <a:pt x="3562" y="5329"/>
                  </a:cubicBezTo>
                  <a:cubicBezTo>
                    <a:pt x="3417" y="6084"/>
                    <a:pt x="2684" y="6580"/>
                    <a:pt x="1928" y="6435"/>
                  </a:cubicBezTo>
                  <a:close/>
                  <a:moveTo>
                    <a:pt x="9373" y="9557"/>
                  </a:moveTo>
                  <a:cubicBezTo>
                    <a:pt x="10129" y="9703"/>
                    <a:pt x="10625" y="10436"/>
                    <a:pt x="10480" y="11191"/>
                  </a:cubicBezTo>
                  <a:cubicBezTo>
                    <a:pt x="10334" y="11947"/>
                    <a:pt x="9601" y="12443"/>
                    <a:pt x="8845" y="12297"/>
                  </a:cubicBezTo>
                  <a:cubicBezTo>
                    <a:pt x="8090" y="12152"/>
                    <a:pt x="7593" y="11419"/>
                    <a:pt x="7739" y="10663"/>
                  </a:cubicBezTo>
                  <a:cubicBezTo>
                    <a:pt x="7885" y="9908"/>
                    <a:pt x="8618" y="9412"/>
                    <a:pt x="9373" y="9557"/>
                  </a:cubicBezTo>
                  <a:close/>
                  <a:moveTo>
                    <a:pt x="12163" y="2456"/>
                  </a:moveTo>
                  <a:cubicBezTo>
                    <a:pt x="12017" y="3212"/>
                    <a:pt x="11284" y="3708"/>
                    <a:pt x="10528" y="3562"/>
                  </a:cubicBezTo>
                  <a:cubicBezTo>
                    <a:pt x="9773" y="3417"/>
                    <a:pt x="9277" y="2684"/>
                    <a:pt x="9423" y="1928"/>
                  </a:cubicBezTo>
                  <a:cubicBezTo>
                    <a:pt x="9568" y="1173"/>
                    <a:pt x="10301" y="677"/>
                    <a:pt x="11056" y="822"/>
                  </a:cubicBezTo>
                  <a:cubicBezTo>
                    <a:pt x="11812" y="968"/>
                    <a:pt x="12308" y="1701"/>
                    <a:pt x="12163" y="2456"/>
                  </a:cubicBezTo>
                  <a:close/>
                </a:path>
              </a:pathLst>
            </a:custGeom>
            <a:solidFill>
              <a:schemeClr val="tx1">
                <a:lumMod val="75000"/>
                <a:lumOff val="25000"/>
              </a:schemeClr>
            </a:solidFill>
            <a:ln>
              <a:noFill/>
            </a:ln>
          </p:spPr>
        </p:sp>
      </p:grpSp>
      <p:grpSp>
        <p:nvGrpSpPr>
          <p:cNvPr id="17" name="组合 16">
            <a:extLst>
              <a:ext uri="{FF2B5EF4-FFF2-40B4-BE49-F238E27FC236}">
                <a16:creationId xmlns="" xmlns:a16="http://schemas.microsoft.com/office/drawing/2014/main" id="{C42295A6-9B30-42E1-B963-1CD3EB70CAEC}"/>
              </a:ext>
            </a:extLst>
          </p:cNvPr>
          <p:cNvGrpSpPr/>
          <p:nvPr/>
        </p:nvGrpSpPr>
        <p:grpSpPr>
          <a:xfrm>
            <a:off x="856615" y="2932430"/>
            <a:ext cx="3381375" cy="1688465"/>
            <a:chOff x="3418" y="3434"/>
            <a:chExt cx="5325" cy="2659"/>
          </a:xfrm>
        </p:grpSpPr>
        <p:sp>
          <p:nvSpPr>
            <p:cNvPr id="18" name="文本框 17">
              <a:extLst>
                <a:ext uri="{FF2B5EF4-FFF2-40B4-BE49-F238E27FC236}">
                  <a16:creationId xmlns="" xmlns:a16="http://schemas.microsoft.com/office/drawing/2014/main" id="{091FD571-3DD9-4F23-BE2E-22C8FBFEF185}"/>
                </a:ext>
              </a:extLst>
            </p:cNvPr>
            <p:cNvSpPr txBox="1"/>
            <p:nvPr/>
          </p:nvSpPr>
          <p:spPr>
            <a:xfrm>
              <a:off x="3418" y="3434"/>
              <a:ext cx="2714" cy="630"/>
            </a:xfrm>
            <a:prstGeom prst="rect">
              <a:avLst/>
            </a:prstGeom>
            <a:noFill/>
          </p:spPr>
          <p:txBody>
            <a:bodyPr wrap="none" rtlCol="0" anchor="t">
              <a:spAutoFit/>
            </a:bodyPr>
            <a:lstStyle/>
            <a:p>
              <a:pPr algn="l"/>
              <a:r>
                <a:rPr lang="zh-CN" altLang="en-US" sz="2000" b="1">
                  <a:solidFill>
                    <a:schemeClr val="tx1">
                      <a:lumMod val="75000"/>
                      <a:lumOff val="25000"/>
                    </a:schemeClr>
                  </a:solidFill>
                  <a:latin typeface="微软雅黑" panose="020B0503020204020204" pitchFamily="34" charset="-122"/>
                  <a:ea typeface="微软雅黑" panose="020B0503020204020204" pitchFamily="34" charset="-122"/>
                  <a:sym typeface="+mn-ea"/>
                </a:rPr>
                <a:t>输入你的标题</a:t>
              </a:r>
              <a:endParaRPr lang="zh-CN" altLang="en-US" sz="2000">
                <a:latin typeface="微软雅黑" panose="020B0503020204020204" pitchFamily="34" charset="-122"/>
                <a:ea typeface="微软雅黑" panose="020B0503020204020204" pitchFamily="34" charset="-122"/>
              </a:endParaRPr>
            </a:p>
          </p:txBody>
        </p:sp>
        <p:sp>
          <p:nvSpPr>
            <p:cNvPr id="19" name="文本框 18">
              <a:extLst>
                <a:ext uri="{FF2B5EF4-FFF2-40B4-BE49-F238E27FC236}">
                  <a16:creationId xmlns="" xmlns:a16="http://schemas.microsoft.com/office/drawing/2014/main" id="{A616CCE9-4CA9-40F0-AA96-4C669A62462E}"/>
                </a:ext>
              </a:extLst>
            </p:cNvPr>
            <p:cNvSpPr txBox="1"/>
            <p:nvPr/>
          </p:nvSpPr>
          <p:spPr>
            <a:xfrm>
              <a:off x="3418" y="4014"/>
              <a:ext cx="5325" cy="2079"/>
            </a:xfrm>
            <a:prstGeom prst="rect">
              <a:avLst/>
            </a:prstGeom>
            <a:noFill/>
          </p:spPr>
          <p:txBody>
            <a:bodyPr wrap="square" rtlCol="0">
              <a:spAutoFit/>
            </a:bodyPr>
            <a:lstStyle/>
            <a:p>
              <a:pPr algn="l">
                <a:lnSpc>
                  <a:spcPct val="200000"/>
                </a:lnSpc>
              </a:pPr>
              <a:r>
                <a:rPr lang="zh-CN" altLang="en-US" sz="1400">
                  <a:ln w="19050">
                    <a:noFill/>
                  </a:ln>
                  <a:solidFill>
                    <a:schemeClr val="tx1">
                      <a:lumMod val="75000"/>
                      <a:lumOff val="25000"/>
                    </a:schemeClr>
                  </a:solidFill>
                  <a:effectLst/>
                  <a:latin typeface="微软雅黑" panose="020B0503020204020204" pitchFamily="34" charset="-122"/>
                  <a:ea typeface="微软雅黑" panose="020B0503020204020204" pitchFamily="34" charset="-122"/>
                </a:rPr>
                <a:t>在这里输入你需要的文本内容</a:t>
              </a:r>
              <a:r>
                <a:rPr lang="zh-CN" altLang="en-US" sz="1400">
                  <a:ln w="19050">
                    <a:noFill/>
                  </a:ln>
                  <a:solidFill>
                    <a:schemeClr val="tx1">
                      <a:lumMod val="75000"/>
                      <a:lumOff val="25000"/>
                    </a:schemeClr>
                  </a:solidFill>
                  <a:effectLst/>
                  <a:latin typeface="微软雅黑" panose="020B0503020204020204" pitchFamily="34" charset="-122"/>
                  <a:ea typeface="微软雅黑" panose="020B0503020204020204" pitchFamily="34" charset="-122"/>
                  <a:sym typeface="+mn-ea"/>
                </a:rPr>
                <a:t>在这里输入你需要的文本内容在这里输入你需要的文本内容在这里输入</a:t>
              </a:r>
              <a:endParaRPr lang="zh-CN" altLang="en-US" sz="1400">
                <a:ln w="19050">
                  <a:noFill/>
                </a:ln>
                <a:solidFill>
                  <a:schemeClr val="tx1">
                    <a:lumMod val="75000"/>
                    <a:lumOff val="25000"/>
                  </a:schemeClr>
                </a:solidFill>
                <a:effectLst/>
                <a:latin typeface="微软雅黑" panose="020B0503020204020204" pitchFamily="34" charset="-122"/>
                <a:ea typeface="微软雅黑" panose="020B0503020204020204" pitchFamily="34" charset="-122"/>
              </a:endParaRPr>
            </a:p>
          </p:txBody>
        </p:sp>
      </p:grpSp>
      <p:grpSp>
        <p:nvGrpSpPr>
          <p:cNvPr id="20" name="组合 19">
            <a:extLst>
              <a:ext uri="{FF2B5EF4-FFF2-40B4-BE49-F238E27FC236}">
                <a16:creationId xmlns="" xmlns:a16="http://schemas.microsoft.com/office/drawing/2014/main" id="{004BA92C-EB1E-49E7-AA57-D1C0FD81AFEC}"/>
              </a:ext>
            </a:extLst>
          </p:cNvPr>
          <p:cNvGrpSpPr/>
          <p:nvPr/>
        </p:nvGrpSpPr>
        <p:grpSpPr>
          <a:xfrm>
            <a:off x="8279447" y="3556635"/>
            <a:ext cx="3381375" cy="1688465"/>
            <a:chOff x="3418" y="3434"/>
            <a:chExt cx="5325" cy="2659"/>
          </a:xfrm>
        </p:grpSpPr>
        <p:sp>
          <p:nvSpPr>
            <p:cNvPr id="21" name="文本框 20">
              <a:extLst>
                <a:ext uri="{FF2B5EF4-FFF2-40B4-BE49-F238E27FC236}">
                  <a16:creationId xmlns="" xmlns:a16="http://schemas.microsoft.com/office/drawing/2014/main" id="{3791C335-DAB6-4CEF-97E8-3DDB4D41E91C}"/>
                </a:ext>
              </a:extLst>
            </p:cNvPr>
            <p:cNvSpPr txBox="1"/>
            <p:nvPr/>
          </p:nvSpPr>
          <p:spPr>
            <a:xfrm>
              <a:off x="3418" y="3434"/>
              <a:ext cx="2714" cy="630"/>
            </a:xfrm>
            <a:prstGeom prst="rect">
              <a:avLst/>
            </a:prstGeom>
            <a:noFill/>
          </p:spPr>
          <p:txBody>
            <a:bodyPr wrap="none" rtlCol="0" anchor="t">
              <a:spAutoFit/>
            </a:bodyPr>
            <a:lstStyle/>
            <a:p>
              <a:pPr algn="l"/>
              <a:r>
                <a:rPr lang="zh-CN" altLang="en-US" sz="2000" b="1">
                  <a:solidFill>
                    <a:schemeClr val="tx1">
                      <a:lumMod val="75000"/>
                      <a:lumOff val="25000"/>
                    </a:schemeClr>
                  </a:solidFill>
                  <a:latin typeface="微软雅黑" panose="020B0503020204020204" pitchFamily="34" charset="-122"/>
                  <a:ea typeface="微软雅黑" panose="020B0503020204020204" pitchFamily="34" charset="-122"/>
                  <a:sym typeface="+mn-ea"/>
                </a:rPr>
                <a:t>输入你的标题</a:t>
              </a:r>
              <a:endParaRPr lang="zh-CN" altLang="en-US" sz="2000">
                <a:latin typeface="微软雅黑" panose="020B0503020204020204" pitchFamily="34" charset="-122"/>
                <a:ea typeface="微软雅黑" panose="020B0503020204020204" pitchFamily="34" charset="-122"/>
              </a:endParaRPr>
            </a:p>
          </p:txBody>
        </p:sp>
        <p:sp>
          <p:nvSpPr>
            <p:cNvPr id="22" name="文本框 21">
              <a:extLst>
                <a:ext uri="{FF2B5EF4-FFF2-40B4-BE49-F238E27FC236}">
                  <a16:creationId xmlns="" xmlns:a16="http://schemas.microsoft.com/office/drawing/2014/main" id="{1F057C25-B4AD-4CD0-A6A2-67269B4F87D0}"/>
                </a:ext>
              </a:extLst>
            </p:cNvPr>
            <p:cNvSpPr txBox="1"/>
            <p:nvPr/>
          </p:nvSpPr>
          <p:spPr>
            <a:xfrm>
              <a:off x="3418" y="4014"/>
              <a:ext cx="5325" cy="2079"/>
            </a:xfrm>
            <a:prstGeom prst="rect">
              <a:avLst/>
            </a:prstGeom>
            <a:noFill/>
          </p:spPr>
          <p:txBody>
            <a:bodyPr wrap="square" rtlCol="0">
              <a:spAutoFit/>
            </a:bodyPr>
            <a:lstStyle/>
            <a:p>
              <a:pPr algn="l">
                <a:lnSpc>
                  <a:spcPct val="200000"/>
                </a:lnSpc>
              </a:pPr>
              <a:r>
                <a:rPr lang="zh-CN" altLang="en-US" sz="1400">
                  <a:ln w="19050">
                    <a:noFill/>
                  </a:ln>
                  <a:solidFill>
                    <a:schemeClr val="tx1">
                      <a:lumMod val="75000"/>
                      <a:lumOff val="25000"/>
                    </a:schemeClr>
                  </a:solidFill>
                  <a:effectLst/>
                  <a:latin typeface="微软雅黑" panose="020B0503020204020204" pitchFamily="34" charset="-122"/>
                  <a:ea typeface="微软雅黑" panose="020B0503020204020204" pitchFamily="34" charset="-122"/>
                </a:rPr>
                <a:t>在这里输入你需要的文本内容</a:t>
              </a:r>
              <a:r>
                <a:rPr lang="zh-CN" altLang="en-US" sz="1400">
                  <a:ln w="19050">
                    <a:noFill/>
                  </a:ln>
                  <a:solidFill>
                    <a:schemeClr val="tx1">
                      <a:lumMod val="75000"/>
                      <a:lumOff val="25000"/>
                    </a:schemeClr>
                  </a:solidFill>
                  <a:effectLst/>
                  <a:latin typeface="微软雅黑" panose="020B0503020204020204" pitchFamily="34" charset="-122"/>
                  <a:ea typeface="微软雅黑" panose="020B0503020204020204" pitchFamily="34" charset="-122"/>
                  <a:sym typeface="+mn-ea"/>
                </a:rPr>
                <a:t>在这里输入你需要的文本内容在这里输入你需要的文本内容在这里输入</a:t>
              </a:r>
              <a:endParaRPr lang="zh-CN" altLang="en-US" sz="1400">
                <a:ln w="19050">
                  <a:noFill/>
                </a:ln>
                <a:solidFill>
                  <a:schemeClr val="tx1">
                    <a:lumMod val="75000"/>
                    <a:lumOff val="25000"/>
                  </a:schemeClr>
                </a:solidFill>
                <a:effectLst/>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4138974896"/>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
                                        <p:tgtEl>
                                          <p:spTgt spid="5"/>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up)">
                                      <p:cBhvr>
                                        <p:cTn id="11" dur="500"/>
                                        <p:tgtEl>
                                          <p:spTgt spid="13"/>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up)">
                                      <p:cBhvr>
                                        <p:cTn id="15" dur="500"/>
                                        <p:tgtEl>
                                          <p:spTgt spid="14"/>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wipe(up)">
                                      <p:cBhvr>
                                        <p:cTn id="19" dur="500"/>
                                        <p:tgtEl>
                                          <p:spTgt spid="17"/>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up)">
                                      <p:cBhvr>
                                        <p:cTn id="23" dur="500"/>
                                        <p:tgtEl>
                                          <p:spTgt spid="6"/>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up)">
                                      <p:cBhvr>
                                        <p:cTn id="27" dur="500"/>
                                        <p:tgtEl>
                                          <p:spTgt spid="7"/>
                                        </p:tgtEl>
                                      </p:cBhvr>
                                    </p:animEffect>
                                  </p:childTnLst>
                                </p:cTn>
                              </p:par>
                            </p:childTnLst>
                          </p:cTn>
                        </p:par>
                        <p:par>
                          <p:cTn id="28" fill="hold">
                            <p:stCondLst>
                              <p:cond delay="3000"/>
                            </p:stCondLst>
                            <p:childTnLst>
                              <p:par>
                                <p:cTn id="29" presetID="22" presetClass="entr" presetSubtype="1" fill="hold" nodeType="after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wipe(up)">
                                      <p:cBhvr>
                                        <p:cTn id="31"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P spid="13" grpId="0" bldLvl="0" animBg="1"/>
      <p:bldP spid="13" grpId="1"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 xmlns:a16="http://schemas.microsoft.com/office/drawing/2014/main" id="{DEF9A7AB-C571-4154-9F72-E17BA8D7A0E7}"/>
              </a:ext>
            </a:extLst>
          </p:cNvPr>
          <p:cNvGrpSpPr/>
          <p:nvPr/>
        </p:nvGrpSpPr>
        <p:grpSpPr>
          <a:xfrm>
            <a:off x="351078" y="389290"/>
            <a:ext cx="4206408" cy="646331"/>
            <a:chOff x="249478" y="389290"/>
            <a:chExt cx="4206408" cy="646331"/>
          </a:xfrm>
        </p:grpSpPr>
        <p:pic>
          <p:nvPicPr>
            <p:cNvPr id="3" name="图片 2">
              <a:extLst>
                <a:ext uri="{FF2B5EF4-FFF2-40B4-BE49-F238E27FC236}">
                  <a16:creationId xmlns="" xmlns:a16="http://schemas.microsoft.com/office/drawing/2014/main" id="{E344F472-A663-428F-824D-5AA84C529859}"/>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l="9444" t="84880" r="81866" b="2263"/>
            <a:stretch/>
          </p:blipFill>
          <p:spPr>
            <a:xfrm>
              <a:off x="249478" y="389290"/>
              <a:ext cx="873744" cy="646331"/>
            </a:xfrm>
            <a:prstGeom prst="rect">
              <a:avLst/>
            </a:prstGeom>
          </p:spPr>
        </p:pic>
        <p:sp>
          <p:nvSpPr>
            <p:cNvPr id="4" name="文本框 3">
              <a:extLst>
                <a:ext uri="{FF2B5EF4-FFF2-40B4-BE49-F238E27FC236}">
                  <a16:creationId xmlns="" xmlns:a16="http://schemas.microsoft.com/office/drawing/2014/main" id="{CBE8B8A4-8070-462B-9D02-48AF87276ECD}"/>
                </a:ext>
              </a:extLst>
            </p:cNvPr>
            <p:cNvSpPr txBox="1"/>
            <p:nvPr/>
          </p:nvSpPr>
          <p:spPr>
            <a:xfrm>
              <a:off x="1123222" y="389290"/>
              <a:ext cx="3332664" cy="646331"/>
            </a:xfrm>
            <a:prstGeom prst="rect">
              <a:avLst/>
            </a:prstGeom>
            <a:noFill/>
          </p:spPr>
          <p:txBody>
            <a:bodyPr wrap="square" rtlCol="0">
              <a:spAutoFit/>
            </a:bodyPr>
            <a:lstStyle>
              <a:defPPr>
                <a:defRPr lang="zh-CN"/>
              </a:defPPr>
              <a:lvl1pPr algn="ctr">
                <a:defRPr sz="36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defRPr>
              </a:lvl1pPr>
            </a:lstStyle>
            <a:p>
              <a:pPr algn="dist"/>
              <a:r>
                <a:rPr lang="zh-CN" altLang="en-US">
                  <a:solidFill>
                    <a:schemeClr val="tx1">
                      <a:lumMod val="85000"/>
                      <a:lumOff val="15000"/>
                    </a:schemeClr>
                  </a:solidFill>
                  <a:effectLst/>
                </a:rPr>
                <a:t>部门风采展示</a:t>
              </a:r>
            </a:p>
          </p:txBody>
        </p:sp>
      </p:grpSp>
      <p:grpSp>
        <p:nvGrpSpPr>
          <p:cNvPr id="5" name="组合 4">
            <a:extLst>
              <a:ext uri="{FF2B5EF4-FFF2-40B4-BE49-F238E27FC236}">
                <a16:creationId xmlns="" xmlns:a16="http://schemas.microsoft.com/office/drawing/2014/main" id="{CC305347-9DEF-47F1-B501-D70963446EF2}"/>
              </a:ext>
            </a:extLst>
          </p:cNvPr>
          <p:cNvGrpSpPr/>
          <p:nvPr/>
        </p:nvGrpSpPr>
        <p:grpSpPr>
          <a:xfrm>
            <a:off x="1394460" y="1755775"/>
            <a:ext cx="2540000" cy="3049270"/>
            <a:chOff x="2356" y="2740"/>
            <a:chExt cx="4000" cy="4802"/>
          </a:xfrm>
        </p:grpSpPr>
        <p:sp>
          <p:nvSpPr>
            <p:cNvPr id="6" name="圆角矩形 1">
              <a:extLst>
                <a:ext uri="{FF2B5EF4-FFF2-40B4-BE49-F238E27FC236}">
                  <a16:creationId xmlns="" xmlns:a16="http://schemas.microsoft.com/office/drawing/2014/main" id="{4393993C-0D62-4A7C-B770-111820C97B8D}"/>
                </a:ext>
              </a:extLst>
            </p:cNvPr>
            <p:cNvSpPr/>
            <p:nvPr/>
          </p:nvSpPr>
          <p:spPr>
            <a:xfrm>
              <a:off x="2356" y="3318"/>
              <a:ext cx="4000" cy="4224"/>
            </a:xfrm>
            <a:prstGeom prst="roundRect">
              <a:avLst/>
            </a:prstGeom>
            <a:solidFill>
              <a:srgbClr val="FF7B9E"/>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7" name="组合 23">
              <a:extLst>
                <a:ext uri="{FF2B5EF4-FFF2-40B4-BE49-F238E27FC236}">
                  <a16:creationId xmlns="" xmlns:a16="http://schemas.microsoft.com/office/drawing/2014/main" id="{15399830-9F93-4B5B-88A2-B17236B6E39D}"/>
                </a:ext>
              </a:extLst>
            </p:cNvPr>
            <p:cNvGrpSpPr/>
            <p:nvPr/>
          </p:nvGrpSpPr>
          <p:grpSpPr>
            <a:xfrm>
              <a:off x="3831" y="2740"/>
              <a:ext cx="1050" cy="1050"/>
              <a:chOff x="11830" y="7818"/>
              <a:chExt cx="1050" cy="1050"/>
            </a:xfrm>
          </p:grpSpPr>
          <p:sp>
            <p:nvSpPr>
              <p:cNvPr id="10" name="椭圆 9">
                <a:extLst>
                  <a:ext uri="{FF2B5EF4-FFF2-40B4-BE49-F238E27FC236}">
                    <a16:creationId xmlns="" xmlns:a16="http://schemas.microsoft.com/office/drawing/2014/main" id="{686B808E-A5DE-4F6B-96CC-E8AF984B7EA4}"/>
                  </a:ext>
                </a:extLst>
              </p:cNvPr>
              <p:cNvSpPr/>
              <p:nvPr/>
            </p:nvSpPr>
            <p:spPr>
              <a:xfrm>
                <a:off x="11830" y="7818"/>
                <a:ext cx="1050" cy="1050"/>
              </a:xfrm>
              <a:prstGeom prst="ellipse">
                <a:avLst/>
              </a:prstGeom>
              <a:solidFill>
                <a:srgbClr val="FEBE05"/>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1" name="iconfont-11910-5478353">
                <a:extLst>
                  <a:ext uri="{FF2B5EF4-FFF2-40B4-BE49-F238E27FC236}">
                    <a16:creationId xmlns="" xmlns:a16="http://schemas.microsoft.com/office/drawing/2014/main" id="{DEB2F533-D2C7-40CB-AC9F-1D3CCCA96351}"/>
                  </a:ext>
                </a:extLst>
              </p:cNvPr>
              <p:cNvSpPr>
                <a:spLocks noChangeAspect="1"/>
              </p:cNvSpPr>
              <p:nvPr/>
            </p:nvSpPr>
            <p:spPr bwMode="auto">
              <a:xfrm>
                <a:off x="12098" y="8087"/>
                <a:ext cx="509" cy="508"/>
              </a:xfrm>
              <a:custGeom>
                <a:avLst/>
                <a:gdLst>
                  <a:gd name="T0" fmla="*/ 1929 w 7768"/>
                  <a:gd name="T1" fmla="*/ 3699 h 7766"/>
                  <a:gd name="T2" fmla="*/ 3359 w 7768"/>
                  <a:gd name="T3" fmla="*/ 3699 h 7766"/>
                  <a:gd name="T4" fmla="*/ 3638 w 7768"/>
                  <a:gd name="T5" fmla="*/ 3259 h 7766"/>
                  <a:gd name="T6" fmla="*/ 3638 w 7768"/>
                  <a:gd name="T7" fmla="*/ 1829 h 7766"/>
                  <a:gd name="T8" fmla="*/ 1930 w 7768"/>
                  <a:gd name="T9" fmla="*/ 17 h 7766"/>
                  <a:gd name="T10" fmla="*/ 0 w 7768"/>
                  <a:gd name="T11" fmla="*/ 1829 h 7766"/>
                  <a:gd name="T12" fmla="*/ 1930 w 7768"/>
                  <a:gd name="T13" fmla="*/ 3699 h 7766"/>
                  <a:gd name="T14" fmla="*/ 1930 w 7768"/>
                  <a:gd name="T15" fmla="*/ 3699 h 7766"/>
                  <a:gd name="T16" fmla="*/ 1929 w 7768"/>
                  <a:gd name="T17" fmla="*/ 3699 h 7766"/>
                  <a:gd name="T18" fmla="*/ 4543 w 7768"/>
                  <a:gd name="T19" fmla="*/ 3698 h 7766"/>
                  <a:gd name="T20" fmla="*/ 5972 w 7768"/>
                  <a:gd name="T21" fmla="*/ 3698 h 7766"/>
                  <a:gd name="T22" fmla="*/ 7768 w 7768"/>
                  <a:gd name="T23" fmla="*/ 1828 h 7766"/>
                  <a:gd name="T24" fmla="*/ 5972 w 7768"/>
                  <a:gd name="T25" fmla="*/ 0 h 7766"/>
                  <a:gd name="T26" fmla="*/ 4165 w 7768"/>
                  <a:gd name="T27" fmla="*/ 1829 h 7766"/>
                  <a:gd name="T28" fmla="*/ 4165 w 7768"/>
                  <a:gd name="T29" fmla="*/ 3258 h 7766"/>
                  <a:gd name="T30" fmla="*/ 4543 w 7768"/>
                  <a:gd name="T31" fmla="*/ 3698 h 7766"/>
                  <a:gd name="T32" fmla="*/ 4543 w 7768"/>
                  <a:gd name="T33" fmla="*/ 3698 h 7766"/>
                  <a:gd name="T34" fmla="*/ 5972 w 7768"/>
                  <a:gd name="T35" fmla="*/ 4233 h 7766"/>
                  <a:gd name="T36" fmla="*/ 4543 w 7768"/>
                  <a:gd name="T37" fmla="*/ 4233 h 7766"/>
                  <a:gd name="T38" fmla="*/ 4165 w 7768"/>
                  <a:gd name="T39" fmla="*/ 4649 h 7766"/>
                  <a:gd name="T40" fmla="*/ 4165 w 7768"/>
                  <a:gd name="T41" fmla="*/ 5871 h 7766"/>
                  <a:gd name="T42" fmla="*/ 5972 w 7768"/>
                  <a:gd name="T43" fmla="*/ 7766 h 7766"/>
                  <a:gd name="T44" fmla="*/ 7768 w 7768"/>
                  <a:gd name="T45" fmla="*/ 5871 h 7766"/>
                  <a:gd name="T46" fmla="*/ 5972 w 7768"/>
                  <a:gd name="T47" fmla="*/ 4233 h 7766"/>
                  <a:gd name="T48" fmla="*/ 5972 w 7768"/>
                  <a:gd name="T49" fmla="*/ 4233 h 7766"/>
                  <a:gd name="T50" fmla="*/ 3359 w 7768"/>
                  <a:gd name="T51" fmla="*/ 4233 h 7766"/>
                  <a:gd name="T52" fmla="*/ 1929 w 7768"/>
                  <a:gd name="T53" fmla="*/ 4233 h 7766"/>
                  <a:gd name="T54" fmla="*/ 0 w 7768"/>
                  <a:gd name="T55" fmla="*/ 5871 h 7766"/>
                  <a:gd name="T56" fmla="*/ 1929 w 7768"/>
                  <a:gd name="T57" fmla="*/ 7750 h 7766"/>
                  <a:gd name="T58" fmla="*/ 3638 w 7768"/>
                  <a:gd name="T59" fmla="*/ 5871 h 7766"/>
                  <a:gd name="T60" fmla="*/ 3638 w 7768"/>
                  <a:gd name="T61" fmla="*/ 4649 h 7766"/>
                  <a:gd name="T62" fmla="*/ 3359 w 7768"/>
                  <a:gd name="T63" fmla="*/ 4233 h 7766"/>
                  <a:gd name="T64" fmla="*/ 3359 w 7768"/>
                  <a:gd name="T65" fmla="*/ 4233 h 7766"/>
                  <a:gd name="T66" fmla="*/ 3359 w 7768"/>
                  <a:gd name="T67" fmla="*/ 4233 h 7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768" h="7766">
                    <a:moveTo>
                      <a:pt x="1929" y="3699"/>
                    </a:moveTo>
                    <a:lnTo>
                      <a:pt x="3359" y="3699"/>
                    </a:lnTo>
                    <a:cubicBezTo>
                      <a:pt x="3589" y="3699"/>
                      <a:pt x="3638" y="3488"/>
                      <a:pt x="3638" y="3259"/>
                    </a:cubicBezTo>
                    <a:lnTo>
                      <a:pt x="3638" y="1829"/>
                    </a:lnTo>
                    <a:cubicBezTo>
                      <a:pt x="3638" y="809"/>
                      <a:pt x="2949" y="17"/>
                      <a:pt x="1930" y="17"/>
                    </a:cubicBezTo>
                    <a:cubicBezTo>
                      <a:pt x="911" y="17"/>
                      <a:pt x="0" y="809"/>
                      <a:pt x="0" y="1829"/>
                    </a:cubicBezTo>
                    <a:cubicBezTo>
                      <a:pt x="0" y="2848"/>
                      <a:pt x="911" y="3699"/>
                      <a:pt x="1930" y="3699"/>
                    </a:cubicBezTo>
                    <a:lnTo>
                      <a:pt x="1930" y="3699"/>
                    </a:lnTo>
                    <a:lnTo>
                      <a:pt x="1929" y="3699"/>
                    </a:lnTo>
                    <a:close/>
                    <a:moveTo>
                      <a:pt x="4543" y="3698"/>
                    </a:moveTo>
                    <a:lnTo>
                      <a:pt x="5972" y="3698"/>
                    </a:lnTo>
                    <a:cubicBezTo>
                      <a:pt x="6991" y="3698"/>
                      <a:pt x="7768" y="2848"/>
                      <a:pt x="7768" y="1828"/>
                    </a:cubicBezTo>
                    <a:cubicBezTo>
                      <a:pt x="7768" y="809"/>
                      <a:pt x="6991" y="0"/>
                      <a:pt x="5972" y="0"/>
                    </a:cubicBezTo>
                    <a:cubicBezTo>
                      <a:pt x="4953" y="0"/>
                      <a:pt x="4165" y="809"/>
                      <a:pt x="4165" y="1829"/>
                    </a:cubicBezTo>
                    <a:lnTo>
                      <a:pt x="4165" y="3258"/>
                    </a:lnTo>
                    <a:cubicBezTo>
                      <a:pt x="4165" y="3488"/>
                      <a:pt x="4313" y="3698"/>
                      <a:pt x="4543" y="3698"/>
                    </a:cubicBezTo>
                    <a:lnTo>
                      <a:pt x="4543" y="3698"/>
                    </a:lnTo>
                    <a:close/>
                    <a:moveTo>
                      <a:pt x="5972" y="4233"/>
                    </a:moveTo>
                    <a:lnTo>
                      <a:pt x="4543" y="4233"/>
                    </a:lnTo>
                    <a:cubicBezTo>
                      <a:pt x="4313" y="4233"/>
                      <a:pt x="4165" y="4419"/>
                      <a:pt x="4165" y="4649"/>
                    </a:cubicBezTo>
                    <a:lnTo>
                      <a:pt x="4165" y="5871"/>
                    </a:lnTo>
                    <a:cubicBezTo>
                      <a:pt x="4165" y="6890"/>
                      <a:pt x="4953" y="7766"/>
                      <a:pt x="5972" y="7766"/>
                    </a:cubicBezTo>
                    <a:cubicBezTo>
                      <a:pt x="6991" y="7766"/>
                      <a:pt x="7768" y="6891"/>
                      <a:pt x="7768" y="5871"/>
                    </a:cubicBezTo>
                    <a:cubicBezTo>
                      <a:pt x="7768" y="4852"/>
                      <a:pt x="6991" y="4233"/>
                      <a:pt x="5972" y="4233"/>
                    </a:cubicBezTo>
                    <a:lnTo>
                      <a:pt x="5972" y="4233"/>
                    </a:lnTo>
                    <a:close/>
                    <a:moveTo>
                      <a:pt x="3359" y="4233"/>
                    </a:moveTo>
                    <a:lnTo>
                      <a:pt x="1929" y="4233"/>
                    </a:lnTo>
                    <a:cubicBezTo>
                      <a:pt x="911" y="4233"/>
                      <a:pt x="0" y="4852"/>
                      <a:pt x="0" y="5871"/>
                    </a:cubicBezTo>
                    <a:cubicBezTo>
                      <a:pt x="0" y="6890"/>
                      <a:pt x="911" y="7750"/>
                      <a:pt x="1929" y="7750"/>
                    </a:cubicBezTo>
                    <a:cubicBezTo>
                      <a:pt x="2949" y="7750"/>
                      <a:pt x="3638" y="6890"/>
                      <a:pt x="3638" y="5871"/>
                    </a:cubicBezTo>
                    <a:lnTo>
                      <a:pt x="3638" y="4649"/>
                    </a:lnTo>
                    <a:cubicBezTo>
                      <a:pt x="3638" y="4419"/>
                      <a:pt x="3589" y="4233"/>
                      <a:pt x="3359" y="4233"/>
                    </a:cubicBezTo>
                    <a:lnTo>
                      <a:pt x="3359" y="4233"/>
                    </a:lnTo>
                    <a:close/>
                    <a:moveTo>
                      <a:pt x="3359" y="4233"/>
                    </a:moveTo>
                    <a:close/>
                  </a:path>
                </a:pathLst>
              </a:custGeom>
              <a:solidFill>
                <a:schemeClr val="tx1">
                  <a:lumMod val="75000"/>
                  <a:lumOff val="25000"/>
                </a:schemeClr>
              </a:solidFill>
              <a:ln>
                <a:noFill/>
              </a:ln>
            </p:spPr>
          </p:sp>
        </p:grpSp>
        <p:sp>
          <p:nvSpPr>
            <p:cNvPr id="8" name="文本框 7">
              <a:extLst>
                <a:ext uri="{FF2B5EF4-FFF2-40B4-BE49-F238E27FC236}">
                  <a16:creationId xmlns="" xmlns:a16="http://schemas.microsoft.com/office/drawing/2014/main" id="{FC1D113E-230E-4451-ABAA-F39053160B7F}"/>
                </a:ext>
              </a:extLst>
            </p:cNvPr>
            <p:cNvSpPr txBox="1"/>
            <p:nvPr/>
          </p:nvSpPr>
          <p:spPr>
            <a:xfrm>
              <a:off x="3023" y="4011"/>
              <a:ext cx="2714" cy="630"/>
            </a:xfrm>
            <a:prstGeom prst="rect">
              <a:avLst/>
            </a:prstGeom>
            <a:noFill/>
          </p:spPr>
          <p:txBody>
            <a:bodyPr wrap="none" rtlCol="0" anchor="t">
              <a:spAutoFit/>
            </a:bodyPr>
            <a:lstStyle/>
            <a:p>
              <a:pPr algn="ctr"/>
              <a:r>
                <a:rPr lang="zh-CN" altLang="en-US" sz="2000" b="1">
                  <a:solidFill>
                    <a:schemeClr val="tx1">
                      <a:lumMod val="85000"/>
                      <a:lumOff val="15000"/>
                    </a:schemeClr>
                  </a:solidFill>
                  <a:latin typeface="微软雅黑" panose="020B0503020204020204" pitchFamily="34" charset="-122"/>
                  <a:ea typeface="微软雅黑" panose="020B0503020204020204" pitchFamily="34" charset="-122"/>
                  <a:sym typeface="+mn-ea"/>
                </a:rPr>
                <a:t>输入你的标题</a:t>
              </a:r>
              <a:endParaRPr lang="zh-CN" altLang="en-US" sz="200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9" name="文本框 8">
              <a:extLst>
                <a:ext uri="{FF2B5EF4-FFF2-40B4-BE49-F238E27FC236}">
                  <a16:creationId xmlns="" xmlns:a16="http://schemas.microsoft.com/office/drawing/2014/main" id="{13C51F12-05A5-473F-96AD-DFE7E4C6B326}"/>
                </a:ext>
              </a:extLst>
            </p:cNvPr>
            <p:cNvSpPr txBox="1"/>
            <p:nvPr/>
          </p:nvSpPr>
          <p:spPr>
            <a:xfrm>
              <a:off x="2658" y="4519"/>
              <a:ext cx="3541" cy="2757"/>
            </a:xfrm>
            <a:prstGeom prst="rect">
              <a:avLst/>
            </a:prstGeom>
            <a:noFill/>
          </p:spPr>
          <p:txBody>
            <a:bodyPr wrap="square" rtlCol="0">
              <a:spAutoFit/>
            </a:bodyPr>
            <a:lstStyle/>
            <a:p>
              <a:pPr algn="ctr">
                <a:lnSpc>
                  <a:spcPct val="200000"/>
                </a:lnSpc>
              </a:pPr>
              <a:r>
                <a:rPr kumimoji="0" lang="zh-CN" altLang="en-US" sz="1400" b="0" i="0" u="none" strike="noStrike" kern="1200" cap="none" spc="0" normalizeH="0" baseline="0" noProof="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cs typeface="+mn-ea"/>
                  <a:sym typeface="+mn-lt"/>
                </a:rPr>
                <a:t>您的内容打在这里，或者通过复制您的文本后，在此框中选择粘贴，并选择只保留文字。</a:t>
              </a:r>
              <a:endParaRPr lang="zh-CN" altLang="en-US" sz="1400">
                <a:ln w="19050">
                  <a:noFill/>
                </a:ln>
                <a:solidFill>
                  <a:schemeClr val="tx1">
                    <a:lumMod val="85000"/>
                    <a:lumOff val="15000"/>
                  </a:schemeClr>
                </a:solidFill>
                <a:effectLst/>
                <a:latin typeface="微软雅黑" panose="020B0503020204020204" pitchFamily="34" charset="-122"/>
                <a:ea typeface="微软雅黑" panose="020B0503020204020204" pitchFamily="34" charset="-122"/>
              </a:endParaRPr>
            </a:p>
          </p:txBody>
        </p:sp>
      </p:grpSp>
      <p:grpSp>
        <p:nvGrpSpPr>
          <p:cNvPr id="12" name="组合 23">
            <a:extLst>
              <a:ext uri="{FF2B5EF4-FFF2-40B4-BE49-F238E27FC236}">
                <a16:creationId xmlns="" xmlns:a16="http://schemas.microsoft.com/office/drawing/2014/main" id="{6083BB2A-857C-4C23-B2F8-D9A1F4C1BD1C}"/>
              </a:ext>
            </a:extLst>
          </p:cNvPr>
          <p:cNvGrpSpPr/>
          <p:nvPr/>
        </p:nvGrpSpPr>
        <p:grpSpPr>
          <a:xfrm>
            <a:off x="4826000" y="2762885"/>
            <a:ext cx="2540000" cy="3049270"/>
            <a:chOff x="2356" y="2740"/>
            <a:chExt cx="4000" cy="4802"/>
          </a:xfrm>
        </p:grpSpPr>
        <p:sp>
          <p:nvSpPr>
            <p:cNvPr id="13" name="圆角矩形 31">
              <a:extLst>
                <a:ext uri="{FF2B5EF4-FFF2-40B4-BE49-F238E27FC236}">
                  <a16:creationId xmlns="" xmlns:a16="http://schemas.microsoft.com/office/drawing/2014/main" id="{77EA2402-0153-44EE-8381-FB94ECA71B4A}"/>
                </a:ext>
              </a:extLst>
            </p:cNvPr>
            <p:cNvSpPr/>
            <p:nvPr/>
          </p:nvSpPr>
          <p:spPr>
            <a:xfrm>
              <a:off x="2356" y="3318"/>
              <a:ext cx="4000" cy="4224"/>
            </a:xfrm>
            <a:prstGeom prst="roundRect">
              <a:avLst/>
            </a:prstGeom>
            <a:solidFill>
              <a:srgbClr val="FEBE05"/>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14" name="组合 23">
              <a:extLst>
                <a:ext uri="{FF2B5EF4-FFF2-40B4-BE49-F238E27FC236}">
                  <a16:creationId xmlns="" xmlns:a16="http://schemas.microsoft.com/office/drawing/2014/main" id="{BD38E61C-0856-448A-87D8-D982F33FEAB9}"/>
                </a:ext>
              </a:extLst>
            </p:cNvPr>
            <p:cNvGrpSpPr/>
            <p:nvPr/>
          </p:nvGrpSpPr>
          <p:grpSpPr>
            <a:xfrm>
              <a:off x="3831" y="2740"/>
              <a:ext cx="1050" cy="1050"/>
              <a:chOff x="11830" y="7818"/>
              <a:chExt cx="1050" cy="1050"/>
            </a:xfrm>
          </p:grpSpPr>
          <p:sp>
            <p:nvSpPr>
              <p:cNvPr id="17" name="椭圆 16">
                <a:extLst>
                  <a:ext uri="{FF2B5EF4-FFF2-40B4-BE49-F238E27FC236}">
                    <a16:creationId xmlns="" xmlns:a16="http://schemas.microsoft.com/office/drawing/2014/main" id="{17C4CC50-1296-46CB-A8B3-C9BC895864EB}"/>
                  </a:ext>
                </a:extLst>
              </p:cNvPr>
              <p:cNvSpPr/>
              <p:nvPr/>
            </p:nvSpPr>
            <p:spPr>
              <a:xfrm>
                <a:off x="11830" y="7818"/>
                <a:ext cx="1050" cy="1050"/>
              </a:xfrm>
              <a:prstGeom prst="ellipse">
                <a:avLst/>
              </a:prstGeom>
              <a:solidFill>
                <a:srgbClr val="8CC2FE"/>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8" name="iconfont-11910-5478353">
                <a:extLst>
                  <a:ext uri="{FF2B5EF4-FFF2-40B4-BE49-F238E27FC236}">
                    <a16:creationId xmlns="" xmlns:a16="http://schemas.microsoft.com/office/drawing/2014/main" id="{831B692B-5ED1-4334-8D2B-0D887E3DEE87}"/>
                  </a:ext>
                </a:extLst>
              </p:cNvPr>
              <p:cNvSpPr>
                <a:spLocks noChangeAspect="1"/>
              </p:cNvSpPr>
              <p:nvPr/>
            </p:nvSpPr>
            <p:spPr bwMode="auto">
              <a:xfrm>
                <a:off x="12098" y="8086"/>
                <a:ext cx="509" cy="508"/>
              </a:xfrm>
              <a:custGeom>
                <a:avLst/>
                <a:gdLst>
                  <a:gd name="T0" fmla="*/ 5800 w 11600"/>
                  <a:gd name="T1" fmla="*/ 11600 h 11600"/>
                  <a:gd name="T2" fmla="*/ 3542 w 11600"/>
                  <a:gd name="T3" fmla="*/ 11144 h 11600"/>
                  <a:gd name="T4" fmla="*/ 1698 w 11600"/>
                  <a:gd name="T5" fmla="*/ 9902 h 11600"/>
                  <a:gd name="T6" fmla="*/ 456 w 11600"/>
                  <a:gd name="T7" fmla="*/ 8058 h 11600"/>
                  <a:gd name="T8" fmla="*/ 0 w 11600"/>
                  <a:gd name="T9" fmla="*/ 5800 h 11600"/>
                  <a:gd name="T10" fmla="*/ 456 w 11600"/>
                  <a:gd name="T11" fmla="*/ 3543 h 11600"/>
                  <a:gd name="T12" fmla="*/ 1698 w 11600"/>
                  <a:gd name="T13" fmla="*/ 1699 h 11600"/>
                  <a:gd name="T14" fmla="*/ 3542 w 11600"/>
                  <a:gd name="T15" fmla="*/ 457 h 11600"/>
                  <a:gd name="T16" fmla="*/ 5800 w 11600"/>
                  <a:gd name="T17" fmla="*/ 0 h 11600"/>
                  <a:gd name="T18" fmla="*/ 8057 w 11600"/>
                  <a:gd name="T19" fmla="*/ 457 h 11600"/>
                  <a:gd name="T20" fmla="*/ 9901 w 11600"/>
                  <a:gd name="T21" fmla="*/ 1699 h 11600"/>
                  <a:gd name="T22" fmla="*/ 11143 w 11600"/>
                  <a:gd name="T23" fmla="*/ 3543 h 11600"/>
                  <a:gd name="T24" fmla="*/ 11600 w 11600"/>
                  <a:gd name="T25" fmla="*/ 5800 h 11600"/>
                  <a:gd name="T26" fmla="*/ 11143 w 11600"/>
                  <a:gd name="T27" fmla="*/ 8058 h 11600"/>
                  <a:gd name="T28" fmla="*/ 9901 w 11600"/>
                  <a:gd name="T29" fmla="*/ 9902 h 11600"/>
                  <a:gd name="T30" fmla="*/ 8057 w 11600"/>
                  <a:gd name="T31" fmla="*/ 11144 h 11600"/>
                  <a:gd name="T32" fmla="*/ 5800 w 11600"/>
                  <a:gd name="T33" fmla="*/ 11600 h 11600"/>
                  <a:gd name="T34" fmla="*/ 5800 w 11600"/>
                  <a:gd name="T35" fmla="*/ 800 h 11600"/>
                  <a:gd name="T36" fmla="*/ 800 w 11600"/>
                  <a:gd name="T37" fmla="*/ 5800 h 11600"/>
                  <a:gd name="T38" fmla="*/ 5800 w 11600"/>
                  <a:gd name="T39" fmla="*/ 10800 h 11600"/>
                  <a:gd name="T40" fmla="*/ 10800 w 11600"/>
                  <a:gd name="T41" fmla="*/ 5800 h 11600"/>
                  <a:gd name="T42" fmla="*/ 5800 w 11600"/>
                  <a:gd name="T43" fmla="*/ 800 h 11600"/>
                  <a:gd name="T44" fmla="*/ 8352 w 11600"/>
                  <a:gd name="T45" fmla="*/ 6200 h 11600"/>
                  <a:gd name="T46" fmla="*/ 3247 w 11600"/>
                  <a:gd name="T47" fmla="*/ 6200 h 11600"/>
                  <a:gd name="T48" fmla="*/ 2847 w 11600"/>
                  <a:gd name="T49" fmla="*/ 5800 h 11600"/>
                  <a:gd name="T50" fmla="*/ 3247 w 11600"/>
                  <a:gd name="T51" fmla="*/ 5400 h 11600"/>
                  <a:gd name="T52" fmla="*/ 8352 w 11600"/>
                  <a:gd name="T53" fmla="*/ 5400 h 11600"/>
                  <a:gd name="T54" fmla="*/ 8752 w 11600"/>
                  <a:gd name="T55" fmla="*/ 5800 h 11600"/>
                  <a:gd name="T56" fmla="*/ 8352 w 11600"/>
                  <a:gd name="T57" fmla="*/ 6200 h 11600"/>
                  <a:gd name="T58" fmla="*/ 5400 w 11600"/>
                  <a:gd name="T59" fmla="*/ 8353 h 11600"/>
                  <a:gd name="T60" fmla="*/ 5400 w 11600"/>
                  <a:gd name="T61" fmla="*/ 3248 h 11600"/>
                  <a:gd name="T62" fmla="*/ 5800 w 11600"/>
                  <a:gd name="T63" fmla="*/ 2848 h 11600"/>
                  <a:gd name="T64" fmla="*/ 6200 w 11600"/>
                  <a:gd name="T65" fmla="*/ 3248 h 11600"/>
                  <a:gd name="T66" fmla="*/ 6200 w 11600"/>
                  <a:gd name="T67" fmla="*/ 8353 h 11600"/>
                  <a:gd name="T68" fmla="*/ 5800 w 11600"/>
                  <a:gd name="T69" fmla="*/ 8753 h 11600"/>
                  <a:gd name="T70" fmla="*/ 5400 w 11600"/>
                  <a:gd name="T71" fmla="*/ 8353 h 1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600" h="11600">
                    <a:moveTo>
                      <a:pt x="5800" y="11600"/>
                    </a:moveTo>
                    <a:cubicBezTo>
                      <a:pt x="5017" y="11600"/>
                      <a:pt x="4257" y="11447"/>
                      <a:pt x="3542" y="11144"/>
                    </a:cubicBezTo>
                    <a:cubicBezTo>
                      <a:pt x="2851" y="10852"/>
                      <a:pt x="2231" y="10434"/>
                      <a:pt x="1698" y="9902"/>
                    </a:cubicBezTo>
                    <a:cubicBezTo>
                      <a:pt x="1166" y="9369"/>
                      <a:pt x="748" y="8749"/>
                      <a:pt x="456" y="8058"/>
                    </a:cubicBezTo>
                    <a:cubicBezTo>
                      <a:pt x="153" y="7343"/>
                      <a:pt x="0" y="6583"/>
                      <a:pt x="0" y="5800"/>
                    </a:cubicBezTo>
                    <a:cubicBezTo>
                      <a:pt x="0" y="5018"/>
                      <a:pt x="153" y="4258"/>
                      <a:pt x="456" y="3543"/>
                    </a:cubicBezTo>
                    <a:cubicBezTo>
                      <a:pt x="748" y="2852"/>
                      <a:pt x="1166" y="2232"/>
                      <a:pt x="1698" y="1699"/>
                    </a:cubicBezTo>
                    <a:cubicBezTo>
                      <a:pt x="2231" y="1167"/>
                      <a:pt x="2851" y="749"/>
                      <a:pt x="3542" y="457"/>
                    </a:cubicBezTo>
                    <a:cubicBezTo>
                      <a:pt x="4257" y="154"/>
                      <a:pt x="5017" y="0"/>
                      <a:pt x="5800" y="0"/>
                    </a:cubicBezTo>
                    <a:cubicBezTo>
                      <a:pt x="6582" y="0"/>
                      <a:pt x="7342" y="154"/>
                      <a:pt x="8057" y="457"/>
                    </a:cubicBezTo>
                    <a:cubicBezTo>
                      <a:pt x="8748" y="749"/>
                      <a:pt x="9368" y="1166"/>
                      <a:pt x="9901" y="1699"/>
                    </a:cubicBezTo>
                    <a:cubicBezTo>
                      <a:pt x="10433" y="2232"/>
                      <a:pt x="10851" y="2852"/>
                      <a:pt x="11143" y="3543"/>
                    </a:cubicBezTo>
                    <a:cubicBezTo>
                      <a:pt x="11446" y="4258"/>
                      <a:pt x="11600" y="5018"/>
                      <a:pt x="11600" y="5800"/>
                    </a:cubicBezTo>
                    <a:cubicBezTo>
                      <a:pt x="11600" y="6583"/>
                      <a:pt x="11446" y="7343"/>
                      <a:pt x="11143" y="8058"/>
                    </a:cubicBezTo>
                    <a:cubicBezTo>
                      <a:pt x="10851" y="8749"/>
                      <a:pt x="10433" y="9369"/>
                      <a:pt x="9901" y="9902"/>
                    </a:cubicBezTo>
                    <a:cubicBezTo>
                      <a:pt x="9368" y="10434"/>
                      <a:pt x="8748" y="10852"/>
                      <a:pt x="8057" y="11144"/>
                    </a:cubicBezTo>
                    <a:cubicBezTo>
                      <a:pt x="7342" y="11447"/>
                      <a:pt x="6582" y="11600"/>
                      <a:pt x="5800" y="11600"/>
                    </a:cubicBezTo>
                    <a:close/>
                    <a:moveTo>
                      <a:pt x="5800" y="800"/>
                    </a:moveTo>
                    <a:cubicBezTo>
                      <a:pt x="3038" y="800"/>
                      <a:pt x="800" y="3039"/>
                      <a:pt x="800" y="5800"/>
                    </a:cubicBezTo>
                    <a:cubicBezTo>
                      <a:pt x="800" y="8562"/>
                      <a:pt x="3038" y="10800"/>
                      <a:pt x="5800" y="10800"/>
                    </a:cubicBezTo>
                    <a:cubicBezTo>
                      <a:pt x="8561" y="10800"/>
                      <a:pt x="10800" y="8562"/>
                      <a:pt x="10800" y="5800"/>
                    </a:cubicBezTo>
                    <a:cubicBezTo>
                      <a:pt x="10800" y="3039"/>
                      <a:pt x="8561" y="800"/>
                      <a:pt x="5800" y="800"/>
                    </a:cubicBezTo>
                    <a:close/>
                    <a:moveTo>
                      <a:pt x="8352" y="6200"/>
                    </a:moveTo>
                    <a:lnTo>
                      <a:pt x="3247" y="6200"/>
                    </a:lnTo>
                    <a:cubicBezTo>
                      <a:pt x="3026" y="6200"/>
                      <a:pt x="2847" y="6022"/>
                      <a:pt x="2847" y="5800"/>
                    </a:cubicBezTo>
                    <a:cubicBezTo>
                      <a:pt x="2847" y="5579"/>
                      <a:pt x="3026" y="5400"/>
                      <a:pt x="3247" y="5400"/>
                    </a:cubicBezTo>
                    <a:lnTo>
                      <a:pt x="8352" y="5400"/>
                    </a:lnTo>
                    <a:cubicBezTo>
                      <a:pt x="8573" y="5400"/>
                      <a:pt x="8752" y="5579"/>
                      <a:pt x="8752" y="5800"/>
                    </a:cubicBezTo>
                    <a:cubicBezTo>
                      <a:pt x="8752" y="6021"/>
                      <a:pt x="8573" y="6200"/>
                      <a:pt x="8352" y="6200"/>
                    </a:cubicBezTo>
                    <a:close/>
                    <a:moveTo>
                      <a:pt x="5400" y="8353"/>
                    </a:moveTo>
                    <a:lnTo>
                      <a:pt x="5400" y="3248"/>
                    </a:lnTo>
                    <a:cubicBezTo>
                      <a:pt x="5400" y="3027"/>
                      <a:pt x="5578" y="2848"/>
                      <a:pt x="5800" y="2848"/>
                    </a:cubicBezTo>
                    <a:cubicBezTo>
                      <a:pt x="6021" y="2848"/>
                      <a:pt x="6200" y="3027"/>
                      <a:pt x="6200" y="3248"/>
                    </a:cubicBezTo>
                    <a:lnTo>
                      <a:pt x="6200" y="8353"/>
                    </a:lnTo>
                    <a:cubicBezTo>
                      <a:pt x="6200" y="8574"/>
                      <a:pt x="6021" y="8753"/>
                      <a:pt x="5800" y="8753"/>
                    </a:cubicBezTo>
                    <a:cubicBezTo>
                      <a:pt x="5578" y="8753"/>
                      <a:pt x="5400" y="8574"/>
                      <a:pt x="5400" y="8353"/>
                    </a:cubicBezTo>
                    <a:close/>
                  </a:path>
                </a:pathLst>
              </a:custGeom>
              <a:solidFill>
                <a:schemeClr val="tx1">
                  <a:lumMod val="75000"/>
                  <a:lumOff val="25000"/>
                </a:schemeClr>
              </a:solidFill>
              <a:ln>
                <a:noFill/>
              </a:ln>
            </p:spPr>
          </p:sp>
        </p:grpSp>
        <p:sp>
          <p:nvSpPr>
            <p:cNvPr id="15" name="文本框 14">
              <a:extLst>
                <a:ext uri="{FF2B5EF4-FFF2-40B4-BE49-F238E27FC236}">
                  <a16:creationId xmlns="" xmlns:a16="http://schemas.microsoft.com/office/drawing/2014/main" id="{B54697E4-50A6-4971-92DF-AFF8341A1C5C}"/>
                </a:ext>
              </a:extLst>
            </p:cNvPr>
            <p:cNvSpPr txBox="1"/>
            <p:nvPr/>
          </p:nvSpPr>
          <p:spPr>
            <a:xfrm>
              <a:off x="3129" y="3997"/>
              <a:ext cx="2454" cy="580"/>
            </a:xfrm>
            <a:prstGeom prst="rect">
              <a:avLst/>
            </a:prstGeom>
            <a:noFill/>
          </p:spPr>
          <p:txBody>
            <a:bodyPr wrap="none" rtlCol="0" anchor="t">
              <a:spAutoFit/>
            </a:bodyPr>
            <a:lstStyle>
              <a:defPPr>
                <a:defRPr lang="zh-CN"/>
              </a:defPPr>
              <a:lvl1pPr algn="ctr">
                <a:defRPr sz="2000" b="1">
                  <a:solidFill>
                    <a:schemeClr val="tx1">
                      <a:lumMod val="85000"/>
                      <a:lumOff val="15000"/>
                    </a:schemeClr>
                  </a:solidFill>
                  <a:latin typeface="微软雅黑" panose="020B0503020204020204" pitchFamily="34" charset="-122"/>
                  <a:ea typeface="微软雅黑" panose="020B0503020204020204" pitchFamily="34" charset="-122"/>
                </a:defRPr>
              </a:lvl1pPr>
            </a:lstStyle>
            <a:p>
              <a:r>
                <a:rPr lang="zh-CN" altLang="en-US">
                  <a:sym typeface="+mn-ea"/>
                </a:rPr>
                <a:t>输入你的标题</a:t>
              </a:r>
              <a:endParaRPr lang="zh-CN" altLang="en-US"/>
            </a:p>
          </p:txBody>
        </p:sp>
        <p:sp>
          <p:nvSpPr>
            <p:cNvPr id="16" name="文本框 15">
              <a:extLst>
                <a:ext uri="{FF2B5EF4-FFF2-40B4-BE49-F238E27FC236}">
                  <a16:creationId xmlns="" xmlns:a16="http://schemas.microsoft.com/office/drawing/2014/main" id="{CBE916F4-133D-483E-A759-467D8F140864}"/>
                </a:ext>
              </a:extLst>
            </p:cNvPr>
            <p:cNvSpPr txBox="1"/>
            <p:nvPr/>
          </p:nvSpPr>
          <p:spPr>
            <a:xfrm>
              <a:off x="2491" y="4577"/>
              <a:ext cx="3623" cy="2757"/>
            </a:xfrm>
            <a:prstGeom prst="rect">
              <a:avLst/>
            </a:prstGeom>
            <a:noFill/>
          </p:spPr>
          <p:txBody>
            <a:bodyPr wrap="square" rtlCol="0">
              <a:spAutoFit/>
            </a:bodyPr>
            <a:lstStyle>
              <a:defPPr>
                <a:defRPr lang="zh-CN"/>
              </a:defPPr>
              <a:lvl1pPr algn="ctr">
                <a:lnSpc>
                  <a:spcPct val="200000"/>
                </a:lnSpc>
                <a:defRPr kumimoji="0" sz="1400" b="0" i="0" u="none" strike="noStrike" cap="none" spc="0" normalizeH="0" baseline="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cs typeface="+mn-ea"/>
                </a:defRPr>
              </a:lvl1pPr>
            </a:lstStyle>
            <a:p>
              <a:r>
                <a:rPr lang="zh-CN" altLang="en-US">
                  <a:sym typeface="+mn-lt"/>
                </a:rPr>
                <a:t>您的内容打在这里，或者通过复制您的文本后，在此框中选择粘贴，并选择只保留文字。</a:t>
              </a:r>
              <a:endParaRPr lang="zh-CN" altLang="en-US"/>
            </a:p>
          </p:txBody>
        </p:sp>
      </p:grpSp>
      <p:grpSp>
        <p:nvGrpSpPr>
          <p:cNvPr id="19" name="组合 23">
            <a:extLst>
              <a:ext uri="{FF2B5EF4-FFF2-40B4-BE49-F238E27FC236}">
                <a16:creationId xmlns="" xmlns:a16="http://schemas.microsoft.com/office/drawing/2014/main" id="{FFFEA38A-E4BC-4DB2-8339-2737816A5CA8}"/>
              </a:ext>
            </a:extLst>
          </p:cNvPr>
          <p:cNvGrpSpPr/>
          <p:nvPr/>
        </p:nvGrpSpPr>
        <p:grpSpPr>
          <a:xfrm>
            <a:off x="8257540" y="2055495"/>
            <a:ext cx="2540000" cy="3049270"/>
            <a:chOff x="2356" y="2740"/>
            <a:chExt cx="4000" cy="4802"/>
          </a:xfrm>
        </p:grpSpPr>
        <p:sp>
          <p:nvSpPr>
            <p:cNvPr id="20" name="圆角矩形 47">
              <a:extLst>
                <a:ext uri="{FF2B5EF4-FFF2-40B4-BE49-F238E27FC236}">
                  <a16:creationId xmlns="" xmlns:a16="http://schemas.microsoft.com/office/drawing/2014/main" id="{8B1D08ED-F399-4CD4-BB48-052365908BFD}"/>
                </a:ext>
              </a:extLst>
            </p:cNvPr>
            <p:cNvSpPr/>
            <p:nvPr/>
          </p:nvSpPr>
          <p:spPr>
            <a:xfrm>
              <a:off x="2356" y="3318"/>
              <a:ext cx="4000" cy="4224"/>
            </a:xfrm>
            <a:prstGeom prst="roundRect">
              <a:avLst/>
            </a:prstGeom>
            <a:solidFill>
              <a:srgbClr val="8CC2FE"/>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21" name="组合 23">
              <a:extLst>
                <a:ext uri="{FF2B5EF4-FFF2-40B4-BE49-F238E27FC236}">
                  <a16:creationId xmlns="" xmlns:a16="http://schemas.microsoft.com/office/drawing/2014/main" id="{D459BE6C-78FC-4A57-A3C1-9B74547A635C}"/>
                </a:ext>
              </a:extLst>
            </p:cNvPr>
            <p:cNvGrpSpPr/>
            <p:nvPr/>
          </p:nvGrpSpPr>
          <p:grpSpPr>
            <a:xfrm>
              <a:off x="3831" y="2740"/>
              <a:ext cx="1050" cy="1050"/>
              <a:chOff x="11830" y="7818"/>
              <a:chExt cx="1050" cy="1050"/>
            </a:xfrm>
          </p:grpSpPr>
          <p:sp>
            <p:nvSpPr>
              <p:cNvPr id="24" name="椭圆 23">
                <a:extLst>
                  <a:ext uri="{FF2B5EF4-FFF2-40B4-BE49-F238E27FC236}">
                    <a16:creationId xmlns="" xmlns:a16="http://schemas.microsoft.com/office/drawing/2014/main" id="{6A019F63-5391-4922-8C5B-BFC0FFA42807}"/>
                  </a:ext>
                </a:extLst>
              </p:cNvPr>
              <p:cNvSpPr/>
              <p:nvPr/>
            </p:nvSpPr>
            <p:spPr>
              <a:xfrm>
                <a:off x="11830" y="7818"/>
                <a:ext cx="1050" cy="1050"/>
              </a:xfrm>
              <a:prstGeom prst="ellipse">
                <a:avLst/>
              </a:prstGeom>
              <a:solidFill>
                <a:srgbClr val="FF7B9E"/>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5" name="iconfont-11910-5478353">
                <a:extLst>
                  <a:ext uri="{FF2B5EF4-FFF2-40B4-BE49-F238E27FC236}">
                    <a16:creationId xmlns="" xmlns:a16="http://schemas.microsoft.com/office/drawing/2014/main" id="{345C6BE5-B798-4C1C-BB44-C5BDE1BE72BE}"/>
                  </a:ext>
                </a:extLst>
              </p:cNvPr>
              <p:cNvSpPr>
                <a:spLocks noChangeAspect="1"/>
              </p:cNvSpPr>
              <p:nvPr/>
            </p:nvSpPr>
            <p:spPr bwMode="auto">
              <a:xfrm>
                <a:off x="12225" y="8085"/>
                <a:ext cx="254" cy="509"/>
              </a:xfrm>
              <a:custGeom>
                <a:avLst/>
                <a:gdLst>
                  <a:gd name="T0" fmla="*/ 6053 w 6066"/>
                  <a:gd name="T1" fmla="*/ 12118 h 12118"/>
                  <a:gd name="T2" fmla="*/ 0 w 6066"/>
                  <a:gd name="T3" fmla="*/ 6053 h 12118"/>
                  <a:gd name="T4" fmla="*/ 6066 w 6066"/>
                  <a:gd name="T5" fmla="*/ 0 h 12118"/>
                  <a:gd name="T6" fmla="*/ 6053 w 6066"/>
                  <a:gd name="T7" fmla="*/ 12118 h 12118"/>
                </a:gdLst>
                <a:ahLst/>
                <a:cxnLst>
                  <a:cxn ang="0">
                    <a:pos x="T0" y="T1"/>
                  </a:cxn>
                  <a:cxn ang="0">
                    <a:pos x="T2" y="T3"/>
                  </a:cxn>
                  <a:cxn ang="0">
                    <a:pos x="T4" y="T5"/>
                  </a:cxn>
                  <a:cxn ang="0">
                    <a:pos x="T6" y="T7"/>
                  </a:cxn>
                </a:cxnLst>
                <a:rect l="0" t="0" r="r" b="b"/>
                <a:pathLst>
                  <a:path w="6066" h="12118">
                    <a:moveTo>
                      <a:pt x="6053" y="12118"/>
                    </a:moveTo>
                    <a:lnTo>
                      <a:pt x="0" y="6053"/>
                    </a:lnTo>
                    <a:lnTo>
                      <a:pt x="6066" y="0"/>
                    </a:lnTo>
                    <a:lnTo>
                      <a:pt x="6053" y="12118"/>
                    </a:lnTo>
                    <a:close/>
                  </a:path>
                </a:pathLst>
              </a:custGeom>
              <a:solidFill>
                <a:schemeClr val="tx1">
                  <a:lumMod val="75000"/>
                  <a:lumOff val="25000"/>
                </a:schemeClr>
              </a:solidFill>
              <a:ln>
                <a:noFill/>
              </a:ln>
            </p:spPr>
          </p:sp>
        </p:grpSp>
        <p:sp>
          <p:nvSpPr>
            <p:cNvPr id="22" name="文本框 21">
              <a:extLst>
                <a:ext uri="{FF2B5EF4-FFF2-40B4-BE49-F238E27FC236}">
                  <a16:creationId xmlns="" xmlns:a16="http://schemas.microsoft.com/office/drawing/2014/main" id="{8CE52584-F9E5-40F5-B43B-896563E26C87}"/>
                </a:ext>
              </a:extLst>
            </p:cNvPr>
            <p:cNvSpPr txBox="1"/>
            <p:nvPr/>
          </p:nvSpPr>
          <p:spPr>
            <a:xfrm>
              <a:off x="3129" y="4047"/>
              <a:ext cx="2454" cy="580"/>
            </a:xfrm>
            <a:prstGeom prst="rect">
              <a:avLst/>
            </a:prstGeom>
            <a:noFill/>
          </p:spPr>
          <p:txBody>
            <a:bodyPr wrap="none" rtlCol="0" anchor="t">
              <a:spAutoFit/>
            </a:bodyPr>
            <a:lstStyle>
              <a:defPPr>
                <a:defRPr lang="zh-CN"/>
              </a:defPPr>
              <a:lvl1pPr algn="ctr">
                <a:defRPr sz="2000" b="1">
                  <a:solidFill>
                    <a:schemeClr val="tx1">
                      <a:lumMod val="85000"/>
                      <a:lumOff val="15000"/>
                    </a:schemeClr>
                  </a:solidFill>
                  <a:latin typeface="微软雅黑" panose="020B0503020204020204" pitchFamily="34" charset="-122"/>
                  <a:ea typeface="微软雅黑" panose="020B0503020204020204" pitchFamily="34" charset="-122"/>
                </a:defRPr>
              </a:lvl1pPr>
            </a:lstStyle>
            <a:p>
              <a:r>
                <a:rPr lang="zh-CN" altLang="en-US">
                  <a:sym typeface="+mn-ea"/>
                </a:rPr>
                <a:t>输入你的标题</a:t>
              </a:r>
              <a:endParaRPr lang="zh-CN" altLang="en-US"/>
            </a:p>
          </p:txBody>
        </p:sp>
        <p:sp>
          <p:nvSpPr>
            <p:cNvPr id="23" name="文本框 22">
              <a:extLst>
                <a:ext uri="{FF2B5EF4-FFF2-40B4-BE49-F238E27FC236}">
                  <a16:creationId xmlns="" xmlns:a16="http://schemas.microsoft.com/office/drawing/2014/main" id="{BC0768B6-E165-4277-93FB-69F49C091DEB}"/>
                </a:ext>
              </a:extLst>
            </p:cNvPr>
            <p:cNvSpPr txBox="1"/>
            <p:nvPr/>
          </p:nvSpPr>
          <p:spPr>
            <a:xfrm>
              <a:off x="2621" y="4627"/>
              <a:ext cx="3499" cy="2757"/>
            </a:xfrm>
            <a:prstGeom prst="rect">
              <a:avLst/>
            </a:prstGeom>
            <a:noFill/>
          </p:spPr>
          <p:txBody>
            <a:bodyPr wrap="square" rtlCol="0">
              <a:spAutoFit/>
            </a:bodyPr>
            <a:lstStyle>
              <a:defPPr>
                <a:defRPr lang="zh-CN"/>
              </a:defPPr>
              <a:lvl1pPr algn="ctr">
                <a:lnSpc>
                  <a:spcPct val="200000"/>
                </a:lnSpc>
                <a:defRPr kumimoji="0" sz="1400" b="0" i="0" u="none" strike="noStrike" cap="none" spc="0" normalizeH="0" baseline="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cs typeface="+mn-ea"/>
                </a:defRPr>
              </a:lvl1pPr>
            </a:lstStyle>
            <a:p>
              <a:r>
                <a:rPr lang="zh-CN" altLang="en-US">
                  <a:sym typeface="+mn-lt"/>
                </a:rPr>
                <a:t>您的内容打在这里，或者通过复制您的文本后，在此框中选择粘贴，并选择只保留文字。</a:t>
              </a:r>
              <a:endParaRPr lang="zh-CN" altLang="en-US"/>
            </a:p>
          </p:txBody>
        </p:sp>
      </p:grpSp>
    </p:spTree>
    <p:extLst>
      <p:ext uri="{BB962C8B-B14F-4D97-AF65-F5344CB8AC3E}">
        <p14:creationId xmlns:p14="http://schemas.microsoft.com/office/powerpoint/2010/main" val="217740948"/>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2000"/>
                                        <p:tgtEl>
                                          <p:spTgt spid="5"/>
                                        </p:tgtEl>
                                      </p:cBhvr>
                                    </p:animEffect>
                                  </p:childTnLst>
                                </p:cTn>
                              </p:par>
                            </p:childTnLst>
                          </p:cTn>
                        </p:par>
                        <p:par>
                          <p:cTn id="8" fill="hold">
                            <p:stCondLst>
                              <p:cond delay="2000"/>
                            </p:stCondLst>
                            <p:childTnLst>
                              <p:par>
                                <p:cTn id="9" presetID="6" presetClass="entr" presetSubtype="16" fill="hold"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circle(in)">
                                      <p:cBhvr>
                                        <p:cTn id="11" dur="2000"/>
                                        <p:tgtEl>
                                          <p:spTgt spid="12"/>
                                        </p:tgtEl>
                                      </p:cBhvr>
                                    </p:animEffect>
                                  </p:childTnLst>
                                </p:cTn>
                              </p:par>
                            </p:childTnLst>
                          </p:cTn>
                        </p:par>
                        <p:par>
                          <p:cTn id="12" fill="hold">
                            <p:stCondLst>
                              <p:cond delay="4000"/>
                            </p:stCondLst>
                            <p:childTnLst>
                              <p:par>
                                <p:cTn id="13" presetID="6" presetClass="entr" presetSubtype="16" fill="hold"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circle(in)">
                                      <p:cBhvr>
                                        <p:cTn id="15" dur="2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9F6C53C6-7B47-4643-81B5-F521731A7296}"/>
              </a:ext>
            </a:extLst>
          </p:cNvPr>
          <p:cNvSpPr/>
          <p:nvPr/>
        </p:nvSpPr>
        <p:spPr>
          <a:xfrm rot="16200000">
            <a:off x="-2718948" y="3338045"/>
            <a:ext cx="5641095" cy="203201"/>
          </a:xfrm>
          <a:prstGeom prst="rect">
            <a:avLst/>
          </a:prstGeom>
          <a:solidFill>
            <a:srgbClr val="8CC2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pic>
        <p:nvPicPr>
          <p:cNvPr id="10" name="图片 9">
            <a:extLst>
              <a:ext uri="{FF2B5EF4-FFF2-40B4-BE49-F238E27FC236}">
                <a16:creationId xmlns="" xmlns:a16="http://schemas.microsoft.com/office/drawing/2014/main" id="{3B9FCB33-BAC1-4699-A2E8-246B33DA7463}"/>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l="72302" t="7619" r="13412" b="77857"/>
          <a:stretch/>
        </p:blipFill>
        <p:spPr>
          <a:xfrm>
            <a:off x="997281" y="1254964"/>
            <a:ext cx="1741715" cy="885372"/>
          </a:xfrm>
          <a:prstGeom prst="rect">
            <a:avLst/>
          </a:prstGeom>
        </p:spPr>
      </p:pic>
      <p:sp>
        <p:nvSpPr>
          <p:cNvPr id="11" name="文本框 10">
            <a:extLst>
              <a:ext uri="{FF2B5EF4-FFF2-40B4-BE49-F238E27FC236}">
                <a16:creationId xmlns="" xmlns:a16="http://schemas.microsoft.com/office/drawing/2014/main" id="{C0F5E245-43E6-4AD3-8541-09C5FD9CF8F9}"/>
              </a:ext>
            </a:extLst>
          </p:cNvPr>
          <p:cNvSpPr txBox="1"/>
          <p:nvPr/>
        </p:nvSpPr>
        <p:spPr>
          <a:xfrm>
            <a:off x="952093" y="2063131"/>
            <a:ext cx="4572000" cy="1446550"/>
          </a:xfrm>
          <a:prstGeom prst="rect">
            <a:avLst/>
          </a:prstGeom>
          <a:noFill/>
        </p:spPr>
        <p:txBody>
          <a:bodyPr wrap="square" rtlCol="0">
            <a:spAutoFit/>
          </a:bodyPr>
          <a:lstStyle>
            <a:defPPr>
              <a:defRPr lang="zh-CN"/>
            </a:defPPr>
            <a:lvl1pPr algn="ctr">
              <a:defRPr sz="36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defRPr>
            </a:lvl1p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en-US" altLang="zh-CN" sz="7200" b="1" i="0" u="none" strike="noStrike" kern="1200" cap="none" spc="0" normalizeH="0" baseline="0" noProof="0">
                <a:ln>
                  <a:noFill/>
                </a:ln>
                <a:solidFill>
                  <a:prstClr val="black">
                    <a:lumMod val="85000"/>
                    <a:lumOff val="15000"/>
                  </a:prstClr>
                </a:solidFill>
                <a:effectLst/>
                <a:uLnTx/>
                <a:uFillTx/>
                <a:latin typeface="微软雅黑" panose="020B0503020204020204" pitchFamily="34" charset="-122"/>
                <a:ea typeface="微软雅黑" panose="020B0503020204020204" pitchFamily="34" charset="-122"/>
                <a:cs typeface="+mn-cs"/>
              </a:rPr>
              <a:t>PART </a:t>
            </a:r>
            <a:r>
              <a:rPr kumimoji="0" lang="en-US" altLang="zh-CN" sz="8800" b="1" i="0" u="none" strike="noStrike" kern="1200" cap="none" spc="0" normalizeH="0" baseline="0" noProof="0">
                <a:ln>
                  <a:noFill/>
                </a:ln>
                <a:solidFill>
                  <a:srgbClr val="FFCC25"/>
                </a:solidFill>
                <a:effectLst/>
                <a:uLnTx/>
                <a:uFillTx/>
                <a:latin typeface="微软雅黑" panose="020B0503020204020204" pitchFamily="34" charset="-122"/>
                <a:ea typeface="微软雅黑" panose="020B0503020204020204" pitchFamily="34" charset="-122"/>
                <a:cs typeface="+mn-cs"/>
              </a:rPr>
              <a:t>04</a:t>
            </a:r>
            <a:endParaRPr kumimoji="0" lang="zh-CN" altLang="en-US" sz="7200" b="1" i="0" u="none" strike="noStrike" kern="1200" cap="none" spc="0" normalizeH="0" baseline="0" noProof="0">
              <a:ln>
                <a:noFill/>
              </a:ln>
              <a:solidFill>
                <a:srgbClr val="FFCC25"/>
              </a:solidFill>
              <a:effectLst/>
              <a:uLnTx/>
              <a:uFillTx/>
              <a:latin typeface="微软雅黑" panose="020B0503020204020204" pitchFamily="34" charset="-122"/>
              <a:ea typeface="微软雅黑" panose="020B0503020204020204" pitchFamily="34" charset="-122"/>
              <a:cs typeface="+mn-cs"/>
            </a:endParaRPr>
          </a:p>
        </p:txBody>
      </p:sp>
      <p:grpSp>
        <p:nvGrpSpPr>
          <p:cNvPr id="17" name="组合 16">
            <a:extLst>
              <a:ext uri="{FF2B5EF4-FFF2-40B4-BE49-F238E27FC236}">
                <a16:creationId xmlns="" xmlns:a16="http://schemas.microsoft.com/office/drawing/2014/main" id="{18E24559-A0EB-4894-AAFA-032B8A495A0A}"/>
              </a:ext>
            </a:extLst>
          </p:cNvPr>
          <p:cNvGrpSpPr/>
          <p:nvPr/>
        </p:nvGrpSpPr>
        <p:grpSpPr>
          <a:xfrm>
            <a:off x="7214230" y="-143330"/>
            <a:ext cx="6646914" cy="7209974"/>
            <a:chOff x="7214230" y="-143330"/>
            <a:chExt cx="6646914" cy="7209974"/>
          </a:xfrm>
        </p:grpSpPr>
        <p:pic>
          <p:nvPicPr>
            <p:cNvPr id="3" name="图片 2">
              <a:extLst>
                <a:ext uri="{FF2B5EF4-FFF2-40B4-BE49-F238E27FC236}">
                  <a16:creationId xmlns="" xmlns:a16="http://schemas.microsoft.com/office/drawing/2014/main" id="{352E9A3A-7815-43AE-B289-7A7AD42A8C9F}"/>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l="8015" t="76964" r="61866" b="-3423"/>
            <a:stretch/>
          </p:blipFill>
          <p:spPr>
            <a:xfrm>
              <a:off x="8142513" y="5453742"/>
              <a:ext cx="3672116" cy="1612902"/>
            </a:xfrm>
            <a:prstGeom prst="rect">
              <a:avLst/>
            </a:prstGeom>
          </p:spPr>
        </p:pic>
        <p:pic>
          <p:nvPicPr>
            <p:cNvPr id="4" name="图片 3">
              <a:extLst>
                <a:ext uri="{FF2B5EF4-FFF2-40B4-BE49-F238E27FC236}">
                  <a16:creationId xmlns="" xmlns:a16="http://schemas.microsoft.com/office/drawing/2014/main" id="{BE75C071-EE0A-48C7-8084-76C5E43F5B55}"/>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4265" t="50149" r="83235" b="27112"/>
            <a:stretch/>
          </p:blipFill>
          <p:spPr>
            <a:xfrm>
              <a:off x="8405532" y="4067628"/>
              <a:ext cx="1524002" cy="1386114"/>
            </a:xfrm>
            <a:prstGeom prst="rect">
              <a:avLst/>
            </a:prstGeom>
          </p:spPr>
        </p:pic>
        <p:grpSp>
          <p:nvGrpSpPr>
            <p:cNvPr id="7" name="组合 6">
              <a:extLst>
                <a:ext uri="{FF2B5EF4-FFF2-40B4-BE49-F238E27FC236}">
                  <a16:creationId xmlns="" xmlns:a16="http://schemas.microsoft.com/office/drawing/2014/main" id="{D15345C2-3ABA-43DF-99CE-B754774EB961}"/>
                </a:ext>
              </a:extLst>
            </p:cNvPr>
            <p:cNvGrpSpPr/>
            <p:nvPr/>
          </p:nvGrpSpPr>
          <p:grpSpPr>
            <a:xfrm flipV="1">
              <a:off x="7402286" y="-143330"/>
              <a:ext cx="4789714" cy="4383314"/>
              <a:chOff x="8447314" y="2859314"/>
              <a:chExt cx="3773714" cy="4037391"/>
            </a:xfrm>
          </p:grpSpPr>
          <p:sp>
            <p:nvSpPr>
              <p:cNvPr id="5" name="直角三角形 4">
                <a:extLst>
                  <a:ext uri="{FF2B5EF4-FFF2-40B4-BE49-F238E27FC236}">
                    <a16:creationId xmlns="" xmlns:a16="http://schemas.microsoft.com/office/drawing/2014/main" id="{915DC5F0-6083-4C54-B19B-CD0C666F3BA8}"/>
                  </a:ext>
                </a:extLst>
              </p:cNvPr>
              <p:cNvSpPr/>
              <p:nvPr/>
            </p:nvSpPr>
            <p:spPr>
              <a:xfrm flipH="1">
                <a:off x="8447314" y="2859314"/>
                <a:ext cx="3773714" cy="3998686"/>
              </a:xfrm>
              <a:prstGeom prst="rtTriangle">
                <a:avLst/>
              </a:prstGeom>
              <a:solidFill>
                <a:srgbClr val="FF7B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pic>
            <p:nvPicPr>
              <p:cNvPr id="6" name="图片 5">
                <a:extLst>
                  <a:ext uri="{FF2B5EF4-FFF2-40B4-BE49-F238E27FC236}">
                    <a16:creationId xmlns="" xmlns:a16="http://schemas.microsoft.com/office/drawing/2014/main" id="{60623DE1-7C18-40CF-8497-25E3E8D70039}"/>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84028" t="78575" r="3710" b="297"/>
              <a:stretch/>
            </p:blipFill>
            <p:spPr>
              <a:xfrm>
                <a:off x="10130972" y="5608762"/>
                <a:ext cx="1494972" cy="1287943"/>
              </a:xfrm>
              <a:prstGeom prst="rect">
                <a:avLst/>
              </a:prstGeom>
            </p:spPr>
          </p:pic>
        </p:grpSp>
        <p:sp>
          <p:nvSpPr>
            <p:cNvPr id="9" name="矩形 8">
              <a:extLst>
                <a:ext uri="{FF2B5EF4-FFF2-40B4-BE49-F238E27FC236}">
                  <a16:creationId xmlns="" xmlns:a16="http://schemas.microsoft.com/office/drawing/2014/main" id="{187CE6EA-AC62-4221-BC80-98F5FD3247AE}"/>
                </a:ext>
              </a:extLst>
            </p:cNvPr>
            <p:cNvSpPr/>
            <p:nvPr/>
          </p:nvSpPr>
          <p:spPr>
            <a:xfrm rot="13309015">
              <a:off x="7559606" y="1952378"/>
              <a:ext cx="3338286" cy="45719"/>
            </a:xfrm>
            <a:prstGeom prst="rect">
              <a:avLst/>
            </a:prstGeom>
            <a:solidFill>
              <a:srgbClr val="FFC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12" name="矩形 11">
              <a:extLst>
                <a:ext uri="{FF2B5EF4-FFF2-40B4-BE49-F238E27FC236}">
                  <a16:creationId xmlns="" xmlns:a16="http://schemas.microsoft.com/office/drawing/2014/main" id="{53F2A5E7-CEE1-400B-85F1-39C96C655A4E}"/>
                </a:ext>
              </a:extLst>
            </p:cNvPr>
            <p:cNvSpPr/>
            <p:nvPr/>
          </p:nvSpPr>
          <p:spPr>
            <a:xfrm rot="13309015">
              <a:off x="10522858" y="4546730"/>
              <a:ext cx="3338286" cy="45719"/>
            </a:xfrm>
            <a:prstGeom prst="rect">
              <a:avLst/>
            </a:prstGeom>
            <a:solidFill>
              <a:srgbClr val="FFC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pic>
          <p:nvPicPr>
            <p:cNvPr id="13" name="图片 12">
              <a:extLst>
                <a:ext uri="{FF2B5EF4-FFF2-40B4-BE49-F238E27FC236}">
                  <a16:creationId xmlns="" xmlns:a16="http://schemas.microsoft.com/office/drawing/2014/main" id="{98D5C6B6-AD47-4E4A-8706-7254F25E5A6F}"/>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79482" t="43515" r="15675" b="43278"/>
            <a:stretch/>
          </p:blipFill>
          <p:spPr>
            <a:xfrm>
              <a:off x="7214230" y="87419"/>
              <a:ext cx="590504" cy="805047"/>
            </a:xfrm>
            <a:prstGeom prst="rect">
              <a:avLst/>
            </a:prstGeom>
          </p:spPr>
        </p:pic>
      </p:grpSp>
      <p:grpSp>
        <p:nvGrpSpPr>
          <p:cNvPr id="18" name="组合 17">
            <a:extLst>
              <a:ext uri="{FF2B5EF4-FFF2-40B4-BE49-F238E27FC236}">
                <a16:creationId xmlns="" xmlns:a16="http://schemas.microsoft.com/office/drawing/2014/main" id="{04BC084A-A4E1-4045-8353-BCA5681D074A}"/>
              </a:ext>
            </a:extLst>
          </p:cNvPr>
          <p:cNvGrpSpPr/>
          <p:nvPr/>
        </p:nvGrpSpPr>
        <p:grpSpPr>
          <a:xfrm>
            <a:off x="997280" y="3479388"/>
            <a:ext cx="7145233" cy="1386114"/>
            <a:chOff x="997280" y="3479388"/>
            <a:chExt cx="7145233" cy="1386114"/>
          </a:xfrm>
        </p:grpSpPr>
        <p:sp>
          <p:nvSpPr>
            <p:cNvPr id="16" name="矩形: 圆角 15">
              <a:extLst>
                <a:ext uri="{FF2B5EF4-FFF2-40B4-BE49-F238E27FC236}">
                  <a16:creationId xmlns="" xmlns:a16="http://schemas.microsoft.com/office/drawing/2014/main" id="{4CC784D0-264D-4636-B224-DC5B61D1613E}"/>
                </a:ext>
              </a:extLst>
            </p:cNvPr>
            <p:cNvSpPr/>
            <p:nvPr/>
          </p:nvSpPr>
          <p:spPr>
            <a:xfrm>
              <a:off x="997280" y="3479388"/>
              <a:ext cx="7145233" cy="1386114"/>
            </a:xfrm>
            <a:prstGeom prst="roundRect">
              <a:avLst>
                <a:gd name="adj" fmla="val 23551"/>
              </a:avLst>
            </a:prstGeom>
            <a:solidFill>
              <a:srgbClr val="FFC600"/>
            </a:solidFill>
            <a:ln w="28575">
              <a:solidFill>
                <a:srgbClr val="00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14" name="文本框 13">
              <a:extLst>
                <a:ext uri="{FF2B5EF4-FFF2-40B4-BE49-F238E27FC236}">
                  <a16:creationId xmlns="" xmlns:a16="http://schemas.microsoft.com/office/drawing/2014/main" id="{8ACC9950-2F3E-41F6-B4D1-A66121E2B023}"/>
                </a:ext>
              </a:extLst>
            </p:cNvPr>
            <p:cNvSpPr txBox="1"/>
            <p:nvPr/>
          </p:nvSpPr>
          <p:spPr>
            <a:xfrm>
              <a:off x="1206447" y="3705793"/>
              <a:ext cx="6675123" cy="923330"/>
            </a:xfrm>
            <a:prstGeom prst="rect">
              <a:avLst/>
            </a:prstGeom>
            <a:noFill/>
          </p:spPr>
          <p:txBody>
            <a:bodyPr wrap="square" rtlCol="0">
              <a:spAutoFit/>
            </a:bodyPr>
            <a:lstStyle>
              <a:defPPr>
                <a:defRPr lang="zh-CN"/>
              </a:defPPr>
              <a:lvl1pPr algn="ctr">
                <a:defRPr sz="36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defRPr>
              </a:lvl1p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zh-CN" altLang="en-US" sz="5400" b="1" i="0" u="none" strike="noStrike" kern="1200" cap="none" spc="0" normalizeH="0" baseline="0" noProof="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我们需要你的加入</a:t>
              </a:r>
            </a:p>
          </p:txBody>
        </p:sp>
      </p:grpSp>
      <p:sp>
        <p:nvSpPr>
          <p:cNvPr id="15" name="文本框 14">
            <a:extLst>
              <a:ext uri="{FF2B5EF4-FFF2-40B4-BE49-F238E27FC236}">
                <a16:creationId xmlns="" xmlns:a16="http://schemas.microsoft.com/office/drawing/2014/main" id="{1A7C63CA-4BC2-4762-A603-805BB89DBDB6}"/>
              </a:ext>
            </a:extLst>
          </p:cNvPr>
          <p:cNvSpPr txBox="1"/>
          <p:nvPr/>
        </p:nvSpPr>
        <p:spPr>
          <a:xfrm>
            <a:off x="997280" y="5018261"/>
            <a:ext cx="6405005" cy="584775"/>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30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rPr>
              <a:t>General template for recruiting new students in university organizations</a:t>
            </a:r>
          </a:p>
        </p:txBody>
      </p:sp>
    </p:spTree>
    <p:extLst>
      <p:ext uri="{BB962C8B-B14F-4D97-AF65-F5344CB8AC3E}">
        <p14:creationId xmlns:p14="http://schemas.microsoft.com/office/powerpoint/2010/main" val="2727362377"/>
      </p:ext>
    </p:extLst>
  </p:cSld>
  <p:clrMapOvr>
    <a:masterClrMapping/>
  </p:clrMapOvr>
  <p:transition spd="slow" advTm="0">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down)">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down)">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p:cTn id="17" dur="500" fill="hold"/>
                                        <p:tgtEl>
                                          <p:spTgt spid="10"/>
                                        </p:tgtEl>
                                        <p:attrNameLst>
                                          <p:attrName>ppt_w</p:attrName>
                                        </p:attrNameLst>
                                      </p:cBhvr>
                                      <p:tavLst>
                                        <p:tav tm="0">
                                          <p:val>
                                            <p:fltVal val="0"/>
                                          </p:val>
                                        </p:tav>
                                        <p:tav tm="100000">
                                          <p:val>
                                            <p:strVal val="#ppt_w"/>
                                          </p:val>
                                        </p:tav>
                                      </p:tavLst>
                                    </p:anim>
                                    <p:anim calcmode="lin" valueType="num">
                                      <p:cBhvr>
                                        <p:cTn id="18" dur="500" fill="hold"/>
                                        <p:tgtEl>
                                          <p:spTgt spid="10"/>
                                        </p:tgtEl>
                                        <p:attrNameLst>
                                          <p:attrName>ppt_h</p:attrName>
                                        </p:attrNameLst>
                                      </p:cBhvr>
                                      <p:tavLst>
                                        <p:tav tm="0">
                                          <p:val>
                                            <p:fltVal val="0"/>
                                          </p:val>
                                        </p:tav>
                                        <p:tav tm="100000">
                                          <p:val>
                                            <p:strVal val="#ppt_h"/>
                                          </p:val>
                                        </p:tav>
                                      </p:tavLst>
                                    </p:anim>
                                    <p:animEffect transition="in" filter="fade">
                                      <p:cBhvr>
                                        <p:cTn id="19" dur="500"/>
                                        <p:tgtEl>
                                          <p:spTgt spid="10"/>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fade">
                                      <p:cBhvr>
                                        <p:cTn id="24" dur="1000"/>
                                        <p:tgtEl>
                                          <p:spTgt spid="11"/>
                                        </p:tgtEl>
                                      </p:cBhvr>
                                    </p:animEffect>
                                    <p:anim calcmode="lin" valueType="num">
                                      <p:cBhvr>
                                        <p:cTn id="25" dur="1000" fill="hold"/>
                                        <p:tgtEl>
                                          <p:spTgt spid="11"/>
                                        </p:tgtEl>
                                        <p:attrNameLst>
                                          <p:attrName>ppt_x</p:attrName>
                                        </p:attrNameLst>
                                      </p:cBhvr>
                                      <p:tavLst>
                                        <p:tav tm="0">
                                          <p:val>
                                            <p:strVal val="#ppt_x"/>
                                          </p:val>
                                        </p:tav>
                                        <p:tav tm="100000">
                                          <p:val>
                                            <p:strVal val="#ppt_x"/>
                                          </p:val>
                                        </p:tav>
                                      </p:tavLst>
                                    </p:anim>
                                    <p:anim calcmode="lin" valueType="num">
                                      <p:cBhvr>
                                        <p:cTn id="26"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5" presetClass="entr" presetSubtype="10" fill="hold" nodeType="click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checkerboard(across)">
                                      <p:cBhvr>
                                        <p:cTn id="31" dur="500"/>
                                        <p:tgtEl>
                                          <p:spTgt spid="18"/>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fade">
                                      <p:cBhvr>
                                        <p:cTn id="36"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1" grpId="0"/>
      <p:bldP spid="1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 xmlns:a16="http://schemas.microsoft.com/office/drawing/2014/main" id="{874ED9F4-5D92-46E2-ACB8-ABAE7F8FDD39}"/>
              </a:ext>
            </a:extLst>
          </p:cNvPr>
          <p:cNvGrpSpPr/>
          <p:nvPr/>
        </p:nvGrpSpPr>
        <p:grpSpPr>
          <a:xfrm>
            <a:off x="351078" y="389290"/>
            <a:ext cx="5236922" cy="646331"/>
            <a:chOff x="249478" y="389290"/>
            <a:chExt cx="5236922" cy="646331"/>
          </a:xfrm>
        </p:grpSpPr>
        <p:pic>
          <p:nvPicPr>
            <p:cNvPr id="3" name="图片 2">
              <a:extLst>
                <a:ext uri="{FF2B5EF4-FFF2-40B4-BE49-F238E27FC236}">
                  <a16:creationId xmlns="" xmlns:a16="http://schemas.microsoft.com/office/drawing/2014/main" id="{4B6090CC-ADC3-4055-87A8-07D4DA6852D5}"/>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l="9444" t="84880" r="81866" b="2263"/>
            <a:stretch/>
          </p:blipFill>
          <p:spPr>
            <a:xfrm>
              <a:off x="249478" y="389290"/>
              <a:ext cx="873744" cy="646331"/>
            </a:xfrm>
            <a:prstGeom prst="rect">
              <a:avLst/>
            </a:prstGeom>
          </p:spPr>
        </p:pic>
        <p:sp>
          <p:nvSpPr>
            <p:cNvPr id="4" name="文本框 3">
              <a:extLst>
                <a:ext uri="{FF2B5EF4-FFF2-40B4-BE49-F238E27FC236}">
                  <a16:creationId xmlns="" xmlns:a16="http://schemas.microsoft.com/office/drawing/2014/main" id="{43D743CC-C66E-4580-AA26-02578BF38DAB}"/>
                </a:ext>
              </a:extLst>
            </p:cNvPr>
            <p:cNvSpPr txBox="1"/>
            <p:nvPr/>
          </p:nvSpPr>
          <p:spPr>
            <a:xfrm>
              <a:off x="1123222" y="389290"/>
              <a:ext cx="4363178" cy="646331"/>
            </a:xfrm>
            <a:prstGeom prst="rect">
              <a:avLst/>
            </a:prstGeom>
            <a:noFill/>
          </p:spPr>
          <p:txBody>
            <a:bodyPr wrap="square" rtlCol="0">
              <a:spAutoFit/>
            </a:bodyPr>
            <a:lstStyle>
              <a:defPPr>
                <a:defRPr lang="zh-CN"/>
              </a:defPPr>
              <a:lvl1pPr algn="ctr">
                <a:defRPr sz="36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defRPr>
              </a:lvl1pPr>
            </a:lstStyle>
            <a:p>
              <a:pPr algn="dist"/>
              <a:r>
                <a:rPr lang="zh-CN" altLang="en-US">
                  <a:solidFill>
                    <a:schemeClr val="tx1">
                      <a:lumMod val="85000"/>
                      <a:lumOff val="15000"/>
                    </a:schemeClr>
                  </a:solidFill>
                  <a:effectLst/>
                </a:rPr>
                <a:t>我们需要你的加入</a:t>
              </a:r>
            </a:p>
          </p:txBody>
        </p:sp>
      </p:grpSp>
      <p:pic>
        <p:nvPicPr>
          <p:cNvPr id="5" name="图片 4">
            <a:extLst>
              <a:ext uri="{FF2B5EF4-FFF2-40B4-BE49-F238E27FC236}">
                <a16:creationId xmlns="" xmlns:a16="http://schemas.microsoft.com/office/drawing/2014/main" id="{B525FE32-5343-43C7-B612-C97A931A0BC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81529" y="2386965"/>
            <a:ext cx="4294437" cy="2867025"/>
          </a:xfrm>
          <a:prstGeom prst="rect">
            <a:avLst/>
          </a:prstGeom>
        </p:spPr>
      </p:pic>
      <p:grpSp>
        <p:nvGrpSpPr>
          <p:cNvPr id="6" name="组合 5">
            <a:extLst>
              <a:ext uri="{FF2B5EF4-FFF2-40B4-BE49-F238E27FC236}">
                <a16:creationId xmlns="" xmlns:a16="http://schemas.microsoft.com/office/drawing/2014/main" id="{A3270BEB-8621-4488-863A-1BB707D94D2F}"/>
              </a:ext>
            </a:extLst>
          </p:cNvPr>
          <p:cNvGrpSpPr/>
          <p:nvPr/>
        </p:nvGrpSpPr>
        <p:grpSpPr>
          <a:xfrm>
            <a:off x="6555740" y="4836795"/>
            <a:ext cx="793750" cy="793750"/>
            <a:chOff x="10324" y="7617"/>
            <a:chExt cx="1250" cy="1250"/>
          </a:xfrm>
        </p:grpSpPr>
        <p:sp>
          <p:nvSpPr>
            <p:cNvPr id="7" name="矩形 6">
              <a:extLst>
                <a:ext uri="{FF2B5EF4-FFF2-40B4-BE49-F238E27FC236}">
                  <a16:creationId xmlns="" xmlns:a16="http://schemas.microsoft.com/office/drawing/2014/main" id="{284A9203-F9E4-4724-89D3-8CA83DC195CF}"/>
                </a:ext>
              </a:extLst>
            </p:cNvPr>
            <p:cNvSpPr/>
            <p:nvPr/>
          </p:nvSpPr>
          <p:spPr>
            <a:xfrm>
              <a:off x="10324" y="7617"/>
              <a:ext cx="1250" cy="1250"/>
            </a:xfrm>
            <a:prstGeom prst="rect">
              <a:avLst/>
            </a:prstGeom>
            <a:solidFill>
              <a:srgbClr val="FEBE05"/>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8" name="iconfont-1187-867917">
              <a:extLst>
                <a:ext uri="{FF2B5EF4-FFF2-40B4-BE49-F238E27FC236}">
                  <a16:creationId xmlns="" xmlns:a16="http://schemas.microsoft.com/office/drawing/2014/main" id="{99DE862B-70D4-4CBE-9698-65839D2C5710}"/>
                </a:ext>
              </a:extLst>
            </p:cNvPr>
            <p:cNvSpPr>
              <a:spLocks noChangeAspect="1"/>
            </p:cNvSpPr>
            <p:nvPr/>
          </p:nvSpPr>
          <p:spPr bwMode="auto">
            <a:xfrm>
              <a:off x="10599" y="7938"/>
              <a:ext cx="700" cy="608"/>
            </a:xfrm>
            <a:custGeom>
              <a:avLst/>
              <a:gdLst>
                <a:gd name="T0" fmla="*/ 3535 w 12901"/>
                <a:gd name="T1" fmla="*/ 11192 h 11200"/>
                <a:gd name="T2" fmla="*/ 2962 w 12901"/>
                <a:gd name="T3" fmla="*/ 10392 h 11200"/>
                <a:gd name="T4" fmla="*/ 1566 w 12901"/>
                <a:gd name="T5" fmla="*/ 8401 h 11200"/>
                <a:gd name="T6" fmla="*/ 766 w 12901"/>
                <a:gd name="T7" fmla="*/ 7262 h 11200"/>
                <a:gd name="T8" fmla="*/ 175 w 12901"/>
                <a:gd name="T9" fmla="*/ 4473 h 11200"/>
                <a:gd name="T10" fmla="*/ 1954 w 12901"/>
                <a:gd name="T11" fmla="*/ 2699 h 11200"/>
                <a:gd name="T12" fmla="*/ 3362 w 12901"/>
                <a:gd name="T13" fmla="*/ 3195 h 11200"/>
                <a:gd name="T14" fmla="*/ 1756 w 12901"/>
                <a:gd name="T15" fmla="*/ 3601 h 11200"/>
                <a:gd name="T16" fmla="*/ 840 w 12901"/>
                <a:gd name="T17" fmla="*/ 5766 h 11200"/>
                <a:gd name="T18" fmla="*/ 1907 w 12901"/>
                <a:gd name="T19" fmla="*/ 6948 h 11200"/>
                <a:gd name="T20" fmla="*/ 4421 w 12901"/>
                <a:gd name="T21" fmla="*/ 6507 h 11200"/>
                <a:gd name="T22" fmla="*/ 5309 w 12901"/>
                <a:gd name="T23" fmla="*/ 5878 h 11200"/>
                <a:gd name="T24" fmla="*/ 5246 w 12901"/>
                <a:gd name="T25" fmla="*/ 6529 h 11200"/>
                <a:gd name="T26" fmla="*/ 6986 w 12901"/>
                <a:gd name="T27" fmla="*/ 6785 h 11200"/>
                <a:gd name="T28" fmla="*/ 8839 w 12901"/>
                <a:gd name="T29" fmla="*/ 6550 h 11200"/>
                <a:gd name="T30" fmla="*/ 9320 w 12901"/>
                <a:gd name="T31" fmla="*/ 6629 h 11200"/>
                <a:gd name="T32" fmla="*/ 8787 w 12901"/>
                <a:gd name="T33" fmla="*/ 6232 h 11200"/>
                <a:gd name="T34" fmla="*/ 7960 w 12901"/>
                <a:gd name="T35" fmla="*/ 3996 h 11200"/>
                <a:gd name="T36" fmla="*/ 9104 w 12901"/>
                <a:gd name="T37" fmla="*/ 2351 h 11200"/>
                <a:gd name="T38" fmla="*/ 11466 w 12901"/>
                <a:gd name="T39" fmla="*/ 2313 h 11200"/>
                <a:gd name="T40" fmla="*/ 12623 w 12901"/>
                <a:gd name="T41" fmla="*/ 3780 h 11200"/>
                <a:gd name="T42" fmla="*/ 12408 w 12901"/>
                <a:gd name="T43" fmla="*/ 5548 h 11200"/>
                <a:gd name="T44" fmla="*/ 11449 w 12901"/>
                <a:gd name="T45" fmla="*/ 6560 h 11200"/>
                <a:gd name="T46" fmla="*/ 12839 w 12901"/>
                <a:gd name="T47" fmla="*/ 6661 h 11200"/>
                <a:gd name="T48" fmla="*/ 12042 w 12901"/>
                <a:gd name="T49" fmla="*/ 7774 h 11200"/>
                <a:gd name="T50" fmla="*/ 10468 w 12901"/>
                <a:gd name="T51" fmla="*/ 9980 h 11200"/>
                <a:gd name="T52" fmla="*/ 9453 w 12901"/>
                <a:gd name="T53" fmla="*/ 11197 h 11200"/>
                <a:gd name="T54" fmla="*/ 8827 w 12901"/>
                <a:gd name="T55" fmla="*/ 10461 h 11200"/>
                <a:gd name="T56" fmla="*/ 10206 w 12901"/>
                <a:gd name="T57" fmla="*/ 8923 h 11200"/>
                <a:gd name="T58" fmla="*/ 11312 w 12901"/>
                <a:gd name="T59" fmla="*/ 7502 h 11200"/>
                <a:gd name="T60" fmla="*/ 9534 w 12901"/>
                <a:gd name="T61" fmla="*/ 7365 h 11200"/>
                <a:gd name="T62" fmla="*/ 8899 w 12901"/>
                <a:gd name="T63" fmla="*/ 7679 h 11200"/>
                <a:gd name="T64" fmla="*/ 6730 w 12901"/>
                <a:gd name="T65" fmla="*/ 9745 h 11200"/>
                <a:gd name="T66" fmla="*/ 5133 w 12901"/>
                <a:gd name="T67" fmla="*/ 8761 h 11200"/>
                <a:gd name="T68" fmla="*/ 5458 w 12901"/>
                <a:gd name="T69" fmla="*/ 8145 h 11200"/>
                <a:gd name="T70" fmla="*/ 6665 w 12901"/>
                <a:gd name="T71" fmla="*/ 8928 h 11200"/>
                <a:gd name="T72" fmla="*/ 7673 w 12901"/>
                <a:gd name="T73" fmla="*/ 7631 h 11200"/>
                <a:gd name="T74" fmla="*/ 7499 w 12901"/>
                <a:gd name="T75" fmla="*/ 7402 h 11200"/>
                <a:gd name="T76" fmla="*/ 4362 w 12901"/>
                <a:gd name="T77" fmla="*/ 7577 h 11200"/>
                <a:gd name="T78" fmla="*/ 2611 w 12901"/>
                <a:gd name="T79" fmla="*/ 8071 h 11200"/>
                <a:gd name="T80" fmla="*/ 2752 w 12901"/>
                <a:gd name="T81" fmla="*/ 8643 h 11200"/>
                <a:gd name="T82" fmla="*/ 4128 w 12901"/>
                <a:gd name="T83" fmla="*/ 10463 h 11200"/>
                <a:gd name="T84" fmla="*/ 6464 w 12901"/>
                <a:gd name="T85" fmla="*/ 0 h 11200"/>
                <a:gd name="T86" fmla="*/ 8457 w 12901"/>
                <a:gd name="T87" fmla="*/ 858 h 11200"/>
                <a:gd name="T88" fmla="*/ 7753 w 12901"/>
                <a:gd name="T89" fmla="*/ 1981 h 11200"/>
                <a:gd name="T90" fmla="*/ 7068 w 12901"/>
                <a:gd name="T91" fmla="*/ 5162 h 11200"/>
                <a:gd name="T92" fmla="*/ 6747 w 12901"/>
                <a:gd name="T93" fmla="*/ 5492 h 11200"/>
                <a:gd name="T94" fmla="*/ 4270 w 12901"/>
                <a:gd name="T95" fmla="*/ 4415 h 11200"/>
                <a:gd name="T96" fmla="*/ 3737 w 12901"/>
                <a:gd name="T97" fmla="*/ 2314 h 11200"/>
                <a:gd name="T98" fmla="*/ 4809 w 12901"/>
                <a:gd name="T99" fmla="*/ 550 h 11200"/>
                <a:gd name="T100" fmla="*/ 6464 w 12901"/>
                <a:gd name="T101" fmla="*/ 0 h 11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2901" h="11200">
                  <a:moveTo>
                    <a:pt x="6550" y="11197"/>
                  </a:moveTo>
                  <a:cubicBezTo>
                    <a:pt x="5598" y="11197"/>
                    <a:pt x="4646" y="11197"/>
                    <a:pt x="3693" y="11197"/>
                  </a:cubicBezTo>
                  <a:cubicBezTo>
                    <a:pt x="3641" y="11197"/>
                    <a:pt x="3587" y="11199"/>
                    <a:pt x="3535" y="11192"/>
                  </a:cubicBezTo>
                  <a:cubicBezTo>
                    <a:pt x="3513" y="11189"/>
                    <a:pt x="3486" y="11172"/>
                    <a:pt x="3473" y="11152"/>
                  </a:cubicBezTo>
                  <a:cubicBezTo>
                    <a:pt x="3406" y="11053"/>
                    <a:pt x="3347" y="10948"/>
                    <a:pt x="3280" y="10849"/>
                  </a:cubicBezTo>
                  <a:cubicBezTo>
                    <a:pt x="3176" y="10695"/>
                    <a:pt x="3068" y="10544"/>
                    <a:pt x="2962" y="10392"/>
                  </a:cubicBezTo>
                  <a:cubicBezTo>
                    <a:pt x="2801" y="10165"/>
                    <a:pt x="2639" y="9938"/>
                    <a:pt x="2480" y="9710"/>
                  </a:cubicBezTo>
                  <a:cubicBezTo>
                    <a:pt x="2341" y="9513"/>
                    <a:pt x="2205" y="9313"/>
                    <a:pt x="2067" y="9115"/>
                  </a:cubicBezTo>
                  <a:cubicBezTo>
                    <a:pt x="1901" y="8877"/>
                    <a:pt x="1733" y="8639"/>
                    <a:pt x="1566" y="8401"/>
                  </a:cubicBezTo>
                  <a:cubicBezTo>
                    <a:pt x="1500" y="8307"/>
                    <a:pt x="1436" y="8213"/>
                    <a:pt x="1371" y="8118"/>
                  </a:cubicBezTo>
                  <a:cubicBezTo>
                    <a:pt x="1220" y="7896"/>
                    <a:pt x="1070" y="7672"/>
                    <a:pt x="917" y="7451"/>
                  </a:cubicBezTo>
                  <a:cubicBezTo>
                    <a:pt x="871" y="7385"/>
                    <a:pt x="820" y="7323"/>
                    <a:pt x="766" y="7262"/>
                  </a:cubicBezTo>
                  <a:cubicBezTo>
                    <a:pt x="552" y="7021"/>
                    <a:pt x="432" y="6723"/>
                    <a:pt x="269" y="6451"/>
                  </a:cubicBezTo>
                  <a:cubicBezTo>
                    <a:pt x="213" y="6358"/>
                    <a:pt x="193" y="6242"/>
                    <a:pt x="162" y="6136"/>
                  </a:cubicBezTo>
                  <a:cubicBezTo>
                    <a:pt x="82" y="5864"/>
                    <a:pt x="0" y="4944"/>
                    <a:pt x="175" y="4473"/>
                  </a:cubicBezTo>
                  <a:cubicBezTo>
                    <a:pt x="272" y="4098"/>
                    <a:pt x="484" y="3789"/>
                    <a:pt x="725" y="3495"/>
                  </a:cubicBezTo>
                  <a:cubicBezTo>
                    <a:pt x="897" y="3285"/>
                    <a:pt x="1107" y="3120"/>
                    <a:pt x="1332" y="2981"/>
                  </a:cubicBezTo>
                  <a:cubicBezTo>
                    <a:pt x="1524" y="2862"/>
                    <a:pt x="1737" y="2776"/>
                    <a:pt x="1954" y="2699"/>
                  </a:cubicBezTo>
                  <a:cubicBezTo>
                    <a:pt x="2385" y="2545"/>
                    <a:pt x="2818" y="2549"/>
                    <a:pt x="3258" y="2599"/>
                  </a:cubicBezTo>
                  <a:cubicBezTo>
                    <a:pt x="3419" y="2617"/>
                    <a:pt x="3475" y="2691"/>
                    <a:pt x="3448" y="2853"/>
                  </a:cubicBezTo>
                  <a:cubicBezTo>
                    <a:pt x="3428" y="2968"/>
                    <a:pt x="3396" y="3082"/>
                    <a:pt x="3362" y="3195"/>
                  </a:cubicBezTo>
                  <a:cubicBezTo>
                    <a:pt x="3334" y="3286"/>
                    <a:pt x="3259" y="3308"/>
                    <a:pt x="3170" y="3309"/>
                  </a:cubicBezTo>
                  <a:cubicBezTo>
                    <a:pt x="2957" y="3311"/>
                    <a:pt x="2738" y="3292"/>
                    <a:pt x="2530" y="3329"/>
                  </a:cubicBezTo>
                  <a:cubicBezTo>
                    <a:pt x="2261" y="3377"/>
                    <a:pt x="2001" y="3465"/>
                    <a:pt x="1756" y="3601"/>
                  </a:cubicBezTo>
                  <a:cubicBezTo>
                    <a:pt x="1594" y="3691"/>
                    <a:pt x="1446" y="3795"/>
                    <a:pt x="1313" y="3919"/>
                  </a:cubicBezTo>
                  <a:cubicBezTo>
                    <a:pt x="1128" y="4090"/>
                    <a:pt x="992" y="4294"/>
                    <a:pt x="887" y="4530"/>
                  </a:cubicBezTo>
                  <a:cubicBezTo>
                    <a:pt x="702" y="4942"/>
                    <a:pt x="742" y="5351"/>
                    <a:pt x="840" y="5766"/>
                  </a:cubicBezTo>
                  <a:cubicBezTo>
                    <a:pt x="870" y="5892"/>
                    <a:pt x="911" y="6018"/>
                    <a:pt x="964" y="6136"/>
                  </a:cubicBezTo>
                  <a:cubicBezTo>
                    <a:pt x="1104" y="6440"/>
                    <a:pt x="1273" y="6729"/>
                    <a:pt x="1573" y="6898"/>
                  </a:cubicBezTo>
                  <a:cubicBezTo>
                    <a:pt x="1665" y="6950"/>
                    <a:pt x="1795" y="6950"/>
                    <a:pt x="1907" y="6948"/>
                  </a:cubicBezTo>
                  <a:cubicBezTo>
                    <a:pt x="2371" y="6937"/>
                    <a:pt x="2836" y="6915"/>
                    <a:pt x="3301" y="6898"/>
                  </a:cubicBezTo>
                  <a:cubicBezTo>
                    <a:pt x="3496" y="6891"/>
                    <a:pt x="3691" y="6886"/>
                    <a:pt x="3886" y="6878"/>
                  </a:cubicBezTo>
                  <a:cubicBezTo>
                    <a:pt x="4142" y="6868"/>
                    <a:pt x="4317" y="6732"/>
                    <a:pt x="4421" y="6507"/>
                  </a:cubicBezTo>
                  <a:cubicBezTo>
                    <a:pt x="4500" y="6337"/>
                    <a:pt x="4566" y="6160"/>
                    <a:pt x="4634" y="5985"/>
                  </a:cubicBezTo>
                  <a:cubicBezTo>
                    <a:pt x="4666" y="5902"/>
                    <a:pt x="4719" y="5854"/>
                    <a:pt x="4807" y="5856"/>
                  </a:cubicBezTo>
                  <a:cubicBezTo>
                    <a:pt x="4975" y="5860"/>
                    <a:pt x="5142" y="5863"/>
                    <a:pt x="5309" y="5878"/>
                  </a:cubicBezTo>
                  <a:cubicBezTo>
                    <a:pt x="5453" y="5891"/>
                    <a:pt x="5490" y="5975"/>
                    <a:pt x="5430" y="6107"/>
                  </a:cubicBezTo>
                  <a:cubicBezTo>
                    <a:pt x="5399" y="6174"/>
                    <a:pt x="5382" y="6248"/>
                    <a:pt x="5352" y="6316"/>
                  </a:cubicBezTo>
                  <a:cubicBezTo>
                    <a:pt x="5320" y="6388"/>
                    <a:pt x="5283" y="6459"/>
                    <a:pt x="5246" y="6529"/>
                  </a:cubicBezTo>
                  <a:cubicBezTo>
                    <a:pt x="5236" y="6548"/>
                    <a:pt x="5220" y="6564"/>
                    <a:pt x="5210" y="6583"/>
                  </a:cubicBezTo>
                  <a:cubicBezTo>
                    <a:pt x="5133" y="6728"/>
                    <a:pt x="5195" y="6828"/>
                    <a:pt x="5358" y="6824"/>
                  </a:cubicBezTo>
                  <a:cubicBezTo>
                    <a:pt x="5901" y="6811"/>
                    <a:pt x="6443" y="6798"/>
                    <a:pt x="6986" y="6785"/>
                  </a:cubicBezTo>
                  <a:cubicBezTo>
                    <a:pt x="7426" y="6775"/>
                    <a:pt x="7866" y="6768"/>
                    <a:pt x="8306" y="6750"/>
                  </a:cubicBezTo>
                  <a:cubicBezTo>
                    <a:pt x="8394" y="6746"/>
                    <a:pt x="8483" y="6704"/>
                    <a:pt x="8568" y="6672"/>
                  </a:cubicBezTo>
                  <a:cubicBezTo>
                    <a:pt x="8660" y="6636"/>
                    <a:pt x="8748" y="6589"/>
                    <a:pt x="8839" y="6550"/>
                  </a:cubicBezTo>
                  <a:cubicBezTo>
                    <a:pt x="8895" y="6525"/>
                    <a:pt x="8940" y="6537"/>
                    <a:pt x="8970" y="6596"/>
                  </a:cubicBezTo>
                  <a:cubicBezTo>
                    <a:pt x="9035" y="6719"/>
                    <a:pt x="9146" y="6743"/>
                    <a:pt x="9271" y="6731"/>
                  </a:cubicBezTo>
                  <a:cubicBezTo>
                    <a:pt x="9351" y="6723"/>
                    <a:pt x="9365" y="6691"/>
                    <a:pt x="9320" y="6629"/>
                  </a:cubicBezTo>
                  <a:cubicBezTo>
                    <a:pt x="9248" y="6531"/>
                    <a:pt x="9168" y="6452"/>
                    <a:pt x="9032" y="6450"/>
                  </a:cubicBezTo>
                  <a:cubicBezTo>
                    <a:pt x="8996" y="6449"/>
                    <a:pt x="8957" y="6407"/>
                    <a:pt x="8926" y="6378"/>
                  </a:cubicBezTo>
                  <a:cubicBezTo>
                    <a:pt x="8877" y="6332"/>
                    <a:pt x="8835" y="6279"/>
                    <a:pt x="8787" y="6232"/>
                  </a:cubicBezTo>
                  <a:cubicBezTo>
                    <a:pt x="8695" y="6141"/>
                    <a:pt x="8590" y="6060"/>
                    <a:pt x="8508" y="5961"/>
                  </a:cubicBezTo>
                  <a:cubicBezTo>
                    <a:pt x="8315" y="5726"/>
                    <a:pt x="8172" y="5465"/>
                    <a:pt x="8061" y="5176"/>
                  </a:cubicBezTo>
                  <a:cubicBezTo>
                    <a:pt x="7911" y="4786"/>
                    <a:pt x="7904" y="4393"/>
                    <a:pt x="7960" y="3996"/>
                  </a:cubicBezTo>
                  <a:cubicBezTo>
                    <a:pt x="7997" y="3734"/>
                    <a:pt x="8100" y="3487"/>
                    <a:pt x="8230" y="3250"/>
                  </a:cubicBezTo>
                  <a:cubicBezTo>
                    <a:pt x="8352" y="3030"/>
                    <a:pt x="8497" y="2832"/>
                    <a:pt x="8683" y="2666"/>
                  </a:cubicBezTo>
                  <a:cubicBezTo>
                    <a:pt x="8813" y="2550"/>
                    <a:pt x="8968" y="2461"/>
                    <a:pt x="9104" y="2351"/>
                  </a:cubicBezTo>
                  <a:cubicBezTo>
                    <a:pt x="9303" y="2191"/>
                    <a:pt x="9918" y="2030"/>
                    <a:pt x="9987" y="2030"/>
                  </a:cubicBezTo>
                  <a:cubicBezTo>
                    <a:pt x="10235" y="2028"/>
                    <a:pt x="10487" y="2011"/>
                    <a:pt x="10729" y="2047"/>
                  </a:cubicBezTo>
                  <a:cubicBezTo>
                    <a:pt x="10987" y="2086"/>
                    <a:pt x="11233" y="2182"/>
                    <a:pt x="11466" y="2313"/>
                  </a:cubicBezTo>
                  <a:cubicBezTo>
                    <a:pt x="11688" y="2436"/>
                    <a:pt x="11891" y="2581"/>
                    <a:pt x="12058" y="2770"/>
                  </a:cubicBezTo>
                  <a:cubicBezTo>
                    <a:pt x="12170" y="2897"/>
                    <a:pt x="12256" y="3045"/>
                    <a:pt x="12361" y="3179"/>
                  </a:cubicBezTo>
                  <a:cubicBezTo>
                    <a:pt x="12502" y="3357"/>
                    <a:pt x="12547" y="3576"/>
                    <a:pt x="12623" y="3780"/>
                  </a:cubicBezTo>
                  <a:cubicBezTo>
                    <a:pt x="12666" y="3897"/>
                    <a:pt x="12691" y="4027"/>
                    <a:pt x="12695" y="4152"/>
                  </a:cubicBezTo>
                  <a:cubicBezTo>
                    <a:pt x="12702" y="4372"/>
                    <a:pt x="12711" y="4596"/>
                    <a:pt x="12675" y="4811"/>
                  </a:cubicBezTo>
                  <a:cubicBezTo>
                    <a:pt x="12631" y="5068"/>
                    <a:pt x="12539" y="5316"/>
                    <a:pt x="12408" y="5548"/>
                  </a:cubicBezTo>
                  <a:cubicBezTo>
                    <a:pt x="12290" y="5759"/>
                    <a:pt x="12157" y="5956"/>
                    <a:pt x="11978" y="6115"/>
                  </a:cubicBezTo>
                  <a:cubicBezTo>
                    <a:pt x="11855" y="6226"/>
                    <a:pt x="11712" y="6315"/>
                    <a:pt x="11576" y="6411"/>
                  </a:cubicBezTo>
                  <a:cubicBezTo>
                    <a:pt x="11519" y="6451"/>
                    <a:pt x="11427" y="6471"/>
                    <a:pt x="11449" y="6560"/>
                  </a:cubicBezTo>
                  <a:cubicBezTo>
                    <a:pt x="11469" y="6646"/>
                    <a:pt x="11560" y="6639"/>
                    <a:pt x="11629" y="6638"/>
                  </a:cubicBezTo>
                  <a:cubicBezTo>
                    <a:pt x="11914" y="6631"/>
                    <a:pt x="12199" y="6614"/>
                    <a:pt x="12484" y="6613"/>
                  </a:cubicBezTo>
                  <a:cubicBezTo>
                    <a:pt x="12603" y="6613"/>
                    <a:pt x="12722" y="6641"/>
                    <a:pt x="12839" y="6661"/>
                  </a:cubicBezTo>
                  <a:cubicBezTo>
                    <a:pt x="12891" y="6670"/>
                    <a:pt x="12901" y="6719"/>
                    <a:pt x="12860" y="6739"/>
                  </a:cubicBezTo>
                  <a:cubicBezTo>
                    <a:pt x="12703" y="6818"/>
                    <a:pt x="12633" y="6972"/>
                    <a:pt x="12535" y="7099"/>
                  </a:cubicBezTo>
                  <a:cubicBezTo>
                    <a:pt x="12364" y="7318"/>
                    <a:pt x="12206" y="7548"/>
                    <a:pt x="12042" y="7774"/>
                  </a:cubicBezTo>
                  <a:cubicBezTo>
                    <a:pt x="11972" y="7872"/>
                    <a:pt x="11902" y="7970"/>
                    <a:pt x="11832" y="8068"/>
                  </a:cubicBezTo>
                  <a:cubicBezTo>
                    <a:pt x="11591" y="8401"/>
                    <a:pt x="11347" y="8733"/>
                    <a:pt x="11108" y="9068"/>
                  </a:cubicBezTo>
                  <a:cubicBezTo>
                    <a:pt x="10893" y="9371"/>
                    <a:pt x="10682" y="9677"/>
                    <a:pt x="10468" y="9980"/>
                  </a:cubicBezTo>
                  <a:cubicBezTo>
                    <a:pt x="10335" y="10166"/>
                    <a:pt x="10198" y="10350"/>
                    <a:pt x="10063" y="10535"/>
                  </a:cubicBezTo>
                  <a:cubicBezTo>
                    <a:pt x="9928" y="10719"/>
                    <a:pt x="9774" y="10894"/>
                    <a:pt x="9665" y="11093"/>
                  </a:cubicBezTo>
                  <a:cubicBezTo>
                    <a:pt x="9605" y="11200"/>
                    <a:pt x="9539" y="11197"/>
                    <a:pt x="9453" y="11197"/>
                  </a:cubicBezTo>
                  <a:cubicBezTo>
                    <a:pt x="8486" y="11197"/>
                    <a:pt x="7518" y="11197"/>
                    <a:pt x="6550" y="11197"/>
                  </a:cubicBezTo>
                  <a:close/>
                  <a:moveTo>
                    <a:pt x="6454" y="10459"/>
                  </a:moveTo>
                  <a:cubicBezTo>
                    <a:pt x="7245" y="10459"/>
                    <a:pt x="8036" y="10457"/>
                    <a:pt x="8827" y="10461"/>
                  </a:cubicBezTo>
                  <a:cubicBezTo>
                    <a:pt x="8960" y="10462"/>
                    <a:pt x="9062" y="10422"/>
                    <a:pt x="9142" y="10318"/>
                  </a:cubicBezTo>
                  <a:cubicBezTo>
                    <a:pt x="9345" y="10053"/>
                    <a:pt x="9548" y="9788"/>
                    <a:pt x="9751" y="9522"/>
                  </a:cubicBezTo>
                  <a:cubicBezTo>
                    <a:pt x="9903" y="9323"/>
                    <a:pt x="10054" y="9122"/>
                    <a:pt x="10206" y="8923"/>
                  </a:cubicBezTo>
                  <a:cubicBezTo>
                    <a:pt x="10363" y="8720"/>
                    <a:pt x="10521" y="8518"/>
                    <a:pt x="10679" y="8315"/>
                  </a:cubicBezTo>
                  <a:cubicBezTo>
                    <a:pt x="10871" y="8068"/>
                    <a:pt x="11063" y="7822"/>
                    <a:pt x="11256" y="7576"/>
                  </a:cubicBezTo>
                  <a:cubicBezTo>
                    <a:pt x="11275" y="7551"/>
                    <a:pt x="11296" y="7528"/>
                    <a:pt x="11312" y="7502"/>
                  </a:cubicBezTo>
                  <a:cubicBezTo>
                    <a:pt x="11357" y="7427"/>
                    <a:pt x="11339" y="7374"/>
                    <a:pt x="11253" y="7357"/>
                  </a:cubicBezTo>
                  <a:cubicBezTo>
                    <a:pt x="11178" y="7343"/>
                    <a:pt x="11099" y="7344"/>
                    <a:pt x="11022" y="7345"/>
                  </a:cubicBezTo>
                  <a:cubicBezTo>
                    <a:pt x="10526" y="7350"/>
                    <a:pt x="10030" y="7358"/>
                    <a:pt x="9534" y="7365"/>
                  </a:cubicBezTo>
                  <a:cubicBezTo>
                    <a:pt x="9431" y="7366"/>
                    <a:pt x="9329" y="7363"/>
                    <a:pt x="9227" y="7367"/>
                  </a:cubicBezTo>
                  <a:cubicBezTo>
                    <a:pt x="9087" y="7372"/>
                    <a:pt x="9045" y="7412"/>
                    <a:pt x="8998" y="7541"/>
                  </a:cubicBezTo>
                  <a:cubicBezTo>
                    <a:pt x="8979" y="7593"/>
                    <a:pt x="8942" y="7646"/>
                    <a:pt x="8899" y="7679"/>
                  </a:cubicBezTo>
                  <a:cubicBezTo>
                    <a:pt x="8741" y="7798"/>
                    <a:pt x="8573" y="7903"/>
                    <a:pt x="8417" y="8024"/>
                  </a:cubicBezTo>
                  <a:cubicBezTo>
                    <a:pt x="7870" y="8447"/>
                    <a:pt x="7398" y="8947"/>
                    <a:pt x="6948" y="9468"/>
                  </a:cubicBezTo>
                  <a:cubicBezTo>
                    <a:pt x="6871" y="9557"/>
                    <a:pt x="6810" y="9660"/>
                    <a:pt x="6730" y="9745"/>
                  </a:cubicBezTo>
                  <a:cubicBezTo>
                    <a:pt x="6633" y="9850"/>
                    <a:pt x="6541" y="9837"/>
                    <a:pt x="6447" y="9730"/>
                  </a:cubicBezTo>
                  <a:cubicBezTo>
                    <a:pt x="6376" y="9649"/>
                    <a:pt x="6301" y="9569"/>
                    <a:pt x="6219" y="9499"/>
                  </a:cubicBezTo>
                  <a:cubicBezTo>
                    <a:pt x="5886" y="9211"/>
                    <a:pt x="5527" y="8959"/>
                    <a:pt x="5133" y="8761"/>
                  </a:cubicBezTo>
                  <a:cubicBezTo>
                    <a:pt x="5086" y="8737"/>
                    <a:pt x="5043" y="8705"/>
                    <a:pt x="5002" y="8672"/>
                  </a:cubicBezTo>
                  <a:cubicBezTo>
                    <a:pt x="4886" y="8579"/>
                    <a:pt x="4898" y="8506"/>
                    <a:pt x="5025" y="8430"/>
                  </a:cubicBezTo>
                  <a:cubicBezTo>
                    <a:pt x="5173" y="8341"/>
                    <a:pt x="5317" y="8245"/>
                    <a:pt x="5458" y="8145"/>
                  </a:cubicBezTo>
                  <a:cubicBezTo>
                    <a:pt x="5568" y="8068"/>
                    <a:pt x="5662" y="8074"/>
                    <a:pt x="5753" y="8174"/>
                  </a:cubicBezTo>
                  <a:cubicBezTo>
                    <a:pt x="5981" y="8427"/>
                    <a:pt x="6211" y="8679"/>
                    <a:pt x="6442" y="8930"/>
                  </a:cubicBezTo>
                  <a:cubicBezTo>
                    <a:pt x="6515" y="9009"/>
                    <a:pt x="6592" y="9011"/>
                    <a:pt x="6665" y="8928"/>
                  </a:cubicBezTo>
                  <a:cubicBezTo>
                    <a:pt x="6724" y="8861"/>
                    <a:pt x="6773" y="8785"/>
                    <a:pt x="6827" y="8714"/>
                  </a:cubicBezTo>
                  <a:cubicBezTo>
                    <a:pt x="6985" y="8503"/>
                    <a:pt x="7140" y="8291"/>
                    <a:pt x="7302" y="8084"/>
                  </a:cubicBezTo>
                  <a:cubicBezTo>
                    <a:pt x="7422" y="7930"/>
                    <a:pt x="7556" y="7787"/>
                    <a:pt x="7673" y="7631"/>
                  </a:cubicBezTo>
                  <a:cubicBezTo>
                    <a:pt x="7708" y="7585"/>
                    <a:pt x="7728" y="7508"/>
                    <a:pt x="7715" y="7455"/>
                  </a:cubicBezTo>
                  <a:cubicBezTo>
                    <a:pt x="7708" y="7426"/>
                    <a:pt x="7618" y="7416"/>
                    <a:pt x="7564" y="7401"/>
                  </a:cubicBezTo>
                  <a:cubicBezTo>
                    <a:pt x="7544" y="7396"/>
                    <a:pt x="7520" y="7401"/>
                    <a:pt x="7499" y="7402"/>
                  </a:cubicBezTo>
                  <a:cubicBezTo>
                    <a:pt x="6963" y="7421"/>
                    <a:pt x="6427" y="7441"/>
                    <a:pt x="5892" y="7457"/>
                  </a:cubicBezTo>
                  <a:cubicBezTo>
                    <a:pt x="5544" y="7467"/>
                    <a:pt x="5197" y="7463"/>
                    <a:pt x="4850" y="7482"/>
                  </a:cubicBezTo>
                  <a:cubicBezTo>
                    <a:pt x="4686" y="7491"/>
                    <a:pt x="4519" y="7526"/>
                    <a:pt x="4362" y="7577"/>
                  </a:cubicBezTo>
                  <a:cubicBezTo>
                    <a:pt x="4251" y="7613"/>
                    <a:pt x="4154" y="7694"/>
                    <a:pt x="4050" y="7755"/>
                  </a:cubicBezTo>
                  <a:cubicBezTo>
                    <a:pt x="3760" y="7924"/>
                    <a:pt x="3443" y="8017"/>
                    <a:pt x="3112" y="8058"/>
                  </a:cubicBezTo>
                  <a:cubicBezTo>
                    <a:pt x="2947" y="8079"/>
                    <a:pt x="2778" y="8062"/>
                    <a:pt x="2611" y="8071"/>
                  </a:cubicBezTo>
                  <a:cubicBezTo>
                    <a:pt x="2562" y="8074"/>
                    <a:pt x="2490" y="8098"/>
                    <a:pt x="2473" y="8134"/>
                  </a:cubicBezTo>
                  <a:cubicBezTo>
                    <a:pt x="2456" y="8170"/>
                    <a:pt x="2483" y="8239"/>
                    <a:pt x="2510" y="8282"/>
                  </a:cubicBezTo>
                  <a:cubicBezTo>
                    <a:pt x="2586" y="8405"/>
                    <a:pt x="2676" y="8520"/>
                    <a:pt x="2752" y="8643"/>
                  </a:cubicBezTo>
                  <a:cubicBezTo>
                    <a:pt x="2905" y="8887"/>
                    <a:pt x="3051" y="9134"/>
                    <a:pt x="3202" y="9379"/>
                  </a:cubicBezTo>
                  <a:cubicBezTo>
                    <a:pt x="3378" y="9663"/>
                    <a:pt x="3557" y="9944"/>
                    <a:pt x="3733" y="10228"/>
                  </a:cubicBezTo>
                  <a:cubicBezTo>
                    <a:pt x="3824" y="10376"/>
                    <a:pt x="3932" y="10466"/>
                    <a:pt x="4128" y="10463"/>
                  </a:cubicBezTo>
                  <a:cubicBezTo>
                    <a:pt x="4903" y="10452"/>
                    <a:pt x="5679" y="10459"/>
                    <a:pt x="6454" y="10459"/>
                  </a:cubicBezTo>
                  <a:close/>
                  <a:moveTo>
                    <a:pt x="6454" y="10459"/>
                  </a:moveTo>
                  <a:close/>
                  <a:moveTo>
                    <a:pt x="6464" y="0"/>
                  </a:moveTo>
                  <a:cubicBezTo>
                    <a:pt x="6666" y="0"/>
                    <a:pt x="7214" y="112"/>
                    <a:pt x="7245" y="118"/>
                  </a:cubicBezTo>
                  <a:cubicBezTo>
                    <a:pt x="7472" y="161"/>
                    <a:pt x="7677" y="263"/>
                    <a:pt x="7864" y="384"/>
                  </a:cubicBezTo>
                  <a:cubicBezTo>
                    <a:pt x="8076" y="521"/>
                    <a:pt x="8271" y="687"/>
                    <a:pt x="8457" y="858"/>
                  </a:cubicBezTo>
                  <a:cubicBezTo>
                    <a:pt x="8567" y="959"/>
                    <a:pt x="8649" y="1092"/>
                    <a:pt x="8737" y="1216"/>
                  </a:cubicBezTo>
                  <a:cubicBezTo>
                    <a:pt x="8816" y="1327"/>
                    <a:pt x="8785" y="1413"/>
                    <a:pt x="8658" y="1450"/>
                  </a:cubicBezTo>
                  <a:cubicBezTo>
                    <a:pt x="8311" y="1551"/>
                    <a:pt x="8020" y="1747"/>
                    <a:pt x="7753" y="1981"/>
                  </a:cubicBezTo>
                  <a:cubicBezTo>
                    <a:pt x="7502" y="2201"/>
                    <a:pt x="7307" y="2465"/>
                    <a:pt x="7148" y="2761"/>
                  </a:cubicBezTo>
                  <a:cubicBezTo>
                    <a:pt x="6850" y="3315"/>
                    <a:pt x="6762" y="3902"/>
                    <a:pt x="6866" y="4515"/>
                  </a:cubicBezTo>
                  <a:cubicBezTo>
                    <a:pt x="6904" y="4736"/>
                    <a:pt x="6999" y="4947"/>
                    <a:pt x="7068" y="5162"/>
                  </a:cubicBezTo>
                  <a:cubicBezTo>
                    <a:pt x="7079" y="5194"/>
                    <a:pt x="7098" y="5223"/>
                    <a:pt x="7108" y="5256"/>
                  </a:cubicBezTo>
                  <a:cubicBezTo>
                    <a:pt x="7140" y="5364"/>
                    <a:pt x="7105" y="5433"/>
                    <a:pt x="6995" y="5458"/>
                  </a:cubicBezTo>
                  <a:cubicBezTo>
                    <a:pt x="6914" y="5477"/>
                    <a:pt x="6830" y="5488"/>
                    <a:pt x="6747" y="5492"/>
                  </a:cubicBezTo>
                  <a:cubicBezTo>
                    <a:pt x="6374" y="5510"/>
                    <a:pt x="6008" y="5506"/>
                    <a:pt x="5646" y="5376"/>
                  </a:cubicBezTo>
                  <a:cubicBezTo>
                    <a:pt x="5434" y="5301"/>
                    <a:pt x="5226" y="5222"/>
                    <a:pt x="5038" y="5108"/>
                  </a:cubicBezTo>
                  <a:cubicBezTo>
                    <a:pt x="4740" y="4927"/>
                    <a:pt x="4470" y="4707"/>
                    <a:pt x="4270" y="4415"/>
                  </a:cubicBezTo>
                  <a:cubicBezTo>
                    <a:pt x="4150" y="4240"/>
                    <a:pt x="4018" y="4064"/>
                    <a:pt x="3940" y="3869"/>
                  </a:cubicBezTo>
                  <a:cubicBezTo>
                    <a:pt x="3834" y="3601"/>
                    <a:pt x="3722" y="3326"/>
                    <a:pt x="3719" y="3028"/>
                  </a:cubicBezTo>
                  <a:cubicBezTo>
                    <a:pt x="3716" y="2790"/>
                    <a:pt x="3701" y="2547"/>
                    <a:pt x="3737" y="2314"/>
                  </a:cubicBezTo>
                  <a:cubicBezTo>
                    <a:pt x="3781" y="2031"/>
                    <a:pt x="3872" y="1758"/>
                    <a:pt x="4009" y="1500"/>
                  </a:cubicBezTo>
                  <a:cubicBezTo>
                    <a:pt x="4131" y="1270"/>
                    <a:pt x="4274" y="1059"/>
                    <a:pt x="4449" y="870"/>
                  </a:cubicBezTo>
                  <a:cubicBezTo>
                    <a:pt x="4558" y="753"/>
                    <a:pt x="4679" y="643"/>
                    <a:pt x="4809" y="550"/>
                  </a:cubicBezTo>
                  <a:cubicBezTo>
                    <a:pt x="4969" y="435"/>
                    <a:pt x="5140" y="332"/>
                    <a:pt x="5314" y="241"/>
                  </a:cubicBezTo>
                  <a:cubicBezTo>
                    <a:pt x="5420" y="186"/>
                    <a:pt x="5544" y="167"/>
                    <a:pt x="5656" y="124"/>
                  </a:cubicBezTo>
                  <a:cubicBezTo>
                    <a:pt x="5697" y="108"/>
                    <a:pt x="6260" y="0"/>
                    <a:pt x="6464" y="0"/>
                  </a:cubicBezTo>
                  <a:close/>
                  <a:moveTo>
                    <a:pt x="6464" y="0"/>
                  </a:moveTo>
                  <a:close/>
                </a:path>
              </a:pathLst>
            </a:custGeom>
            <a:solidFill>
              <a:schemeClr val="bg1"/>
            </a:solidFill>
            <a:ln>
              <a:noFill/>
            </a:ln>
          </p:spPr>
        </p:sp>
      </p:grpSp>
      <p:sp>
        <p:nvSpPr>
          <p:cNvPr id="9" name="文本框 8">
            <a:extLst>
              <a:ext uri="{FF2B5EF4-FFF2-40B4-BE49-F238E27FC236}">
                <a16:creationId xmlns="" xmlns:a16="http://schemas.microsoft.com/office/drawing/2014/main" id="{DBCF9253-0D57-4B18-A2E2-8960AC87FB3F}"/>
              </a:ext>
            </a:extLst>
          </p:cNvPr>
          <p:cNvSpPr txBox="1"/>
          <p:nvPr/>
        </p:nvSpPr>
        <p:spPr>
          <a:xfrm>
            <a:off x="1189990" y="2657475"/>
            <a:ext cx="2031325" cy="461665"/>
          </a:xfrm>
          <a:prstGeom prst="rect">
            <a:avLst/>
          </a:prstGeom>
          <a:noFill/>
        </p:spPr>
        <p:txBody>
          <a:bodyPr wrap="none" rtlCol="0" anchor="t">
            <a:spAutoFit/>
          </a:bodyPr>
          <a:lstStyle/>
          <a:p>
            <a:pPr algn="l"/>
            <a:r>
              <a:rPr lang="zh-CN" altLang="en-US" sz="2400" b="1">
                <a:solidFill>
                  <a:schemeClr val="tx1">
                    <a:lumMod val="85000"/>
                    <a:lumOff val="15000"/>
                  </a:schemeClr>
                </a:solidFill>
                <a:latin typeface="微软雅黑" panose="020B0503020204020204" pitchFamily="34" charset="-122"/>
                <a:ea typeface="微软雅黑" panose="020B0503020204020204" pitchFamily="34" charset="-122"/>
                <a:sym typeface="+mn-ea"/>
              </a:rPr>
              <a:t>输入你的标题</a:t>
            </a:r>
            <a:endParaRPr lang="zh-CN" altLang="en-US" sz="240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0" name="文本框 9">
            <a:extLst>
              <a:ext uri="{FF2B5EF4-FFF2-40B4-BE49-F238E27FC236}">
                <a16:creationId xmlns="" xmlns:a16="http://schemas.microsoft.com/office/drawing/2014/main" id="{3CE5143C-9C02-4277-80A8-A3D9B29E5077}"/>
              </a:ext>
            </a:extLst>
          </p:cNvPr>
          <p:cNvSpPr txBox="1"/>
          <p:nvPr/>
        </p:nvSpPr>
        <p:spPr>
          <a:xfrm>
            <a:off x="1189990" y="3025775"/>
            <a:ext cx="5191125" cy="2154821"/>
          </a:xfrm>
          <a:prstGeom prst="rect">
            <a:avLst/>
          </a:prstGeom>
          <a:noFill/>
        </p:spPr>
        <p:txBody>
          <a:bodyPr wrap="square" rtlCol="0">
            <a:spAutoFit/>
          </a:bodyPr>
          <a:lstStyle/>
          <a:p>
            <a:pPr algn="l">
              <a:lnSpc>
                <a:spcPct val="250000"/>
              </a:lnSpc>
            </a:pPr>
            <a:r>
              <a:rPr lang="zh-CN" altLang="en-US" sz="1400">
                <a:ln w="19050">
                  <a:noFill/>
                </a:ln>
                <a:solidFill>
                  <a:schemeClr val="tx1">
                    <a:lumMod val="75000"/>
                    <a:lumOff val="25000"/>
                  </a:schemeClr>
                </a:solidFill>
                <a:effectLst/>
                <a:latin typeface="微软雅黑" panose="020B0503020204020204" pitchFamily="34" charset="-122"/>
                <a:ea typeface="微软雅黑" panose="020B0503020204020204" pitchFamily="34" charset="-122"/>
              </a:rPr>
              <a:t>在这里输入你需要的文本内容</a:t>
            </a:r>
            <a:r>
              <a:rPr lang="zh-CN" altLang="en-US" sz="1400">
                <a:ln w="19050">
                  <a:noFill/>
                </a:ln>
                <a:solidFill>
                  <a:schemeClr val="tx1">
                    <a:lumMod val="75000"/>
                    <a:lumOff val="25000"/>
                  </a:schemeClr>
                </a:solidFill>
                <a:effectLst/>
                <a:latin typeface="微软雅黑" panose="020B0503020204020204" pitchFamily="34" charset="-122"/>
                <a:ea typeface="微软雅黑" panose="020B0503020204020204" pitchFamily="34" charset="-122"/>
                <a:sym typeface="+mn-ea"/>
              </a:rPr>
              <a:t>在这里输入你需要的文本内容在这里输入你需要的文本内容在这里输入你需要的文本内容在这里输入你需要的文本内容在这里输入你需要的文本内容在这里输入你需要的文本内容在这里输入你需要的文本内容在</a:t>
            </a:r>
            <a:endParaRPr lang="zh-CN" altLang="en-US" sz="1400">
              <a:ln w="19050">
                <a:noFill/>
              </a:ln>
              <a:solidFill>
                <a:schemeClr val="tx1">
                  <a:lumMod val="75000"/>
                  <a:lumOff val="25000"/>
                </a:schemeClr>
              </a:solidFill>
              <a:effectLst/>
              <a:latin typeface="微软雅黑" panose="020B0503020204020204" pitchFamily="34" charset="-122"/>
              <a:ea typeface="微软雅黑" panose="020B0503020204020204" pitchFamily="34" charset="-122"/>
            </a:endParaRPr>
          </a:p>
        </p:txBody>
      </p:sp>
      <p:grpSp>
        <p:nvGrpSpPr>
          <p:cNvPr id="11" name="组合 13">
            <a:extLst>
              <a:ext uri="{FF2B5EF4-FFF2-40B4-BE49-F238E27FC236}">
                <a16:creationId xmlns="" xmlns:a16="http://schemas.microsoft.com/office/drawing/2014/main" id="{D9708673-A8A3-48B7-ABED-1659BD95E0CC}"/>
              </a:ext>
            </a:extLst>
          </p:cNvPr>
          <p:cNvGrpSpPr/>
          <p:nvPr/>
        </p:nvGrpSpPr>
        <p:grpSpPr>
          <a:xfrm>
            <a:off x="10122535" y="1797050"/>
            <a:ext cx="1228725" cy="1228725"/>
            <a:chOff x="10324" y="7617"/>
            <a:chExt cx="1250" cy="1250"/>
          </a:xfrm>
        </p:grpSpPr>
        <p:sp>
          <p:nvSpPr>
            <p:cNvPr id="12" name="矩形 11">
              <a:extLst>
                <a:ext uri="{FF2B5EF4-FFF2-40B4-BE49-F238E27FC236}">
                  <a16:creationId xmlns="" xmlns:a16="http://schemas.microsoft.com/office/drawing/2014/main" id="{14B0DA2F-8F66-4E11-915A-6D51D85E0740}"/>
                </a:ext>
              </a:extLst>
            </p:cNvPr>
            <p:cNvSpPr/>
            <p:nvPr/>
          </p:nvSpPr>
          <p:spPr>
            <a:xfrm>
              <a:off x="10324" y="7617"/>
              <a:ext cx="1250" cy="1250"/>
            </a:xfrm>
            <a:prstGeom prst="rect">
              <a:avLst/>
            </a:prstGeom>
            <a:solidFill>
              <a:srgbClr val="FF7B9E"/>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3" name="iconfont-1187-867917">
              <a:extLst>
                <a:ext uri="{FF2B5EF4-FFF2-40B4-BE49-F238E27FC236}">
                  <a16:creationId xmlns="" xmlns:a16="http://schemas.microsoft.com/office/drawing/2014/main" id="{0CEE8DBA-E804-4D02-BCE6-74365ECAE11E}"/>
                </a:ext>
              </a:extLst>
            </p:cNvPr>
            <p:cNvSpPr>
              <a:spLocks noChangeAspect="1"/>
            </p:cNvSpPr>
            <p:nvPr/>
          </p:nvSpPr>
          <p:spPr bwMode="auto">
            <a:xfrm>
              <a:off x="10599" y="7892"/>
              <a:ext cx="699" cy="699"/>
            </a:xfrm>
            <a:custGeom>
              <a:avLst/>
              <a:gdLst>
                <a:gd name="T0" fmla="*/ 4574 w 7964"/>
                <a:gd name="T1" fmla="*/ 4840 h 7964"/>
                <a:gd name="T2" fmla="*/ 4466 w 7964"/>
                <a:gd name="T3" fmla="*/ 5252 h 7964"/>
                <a:gd name="T4" fmla="*/ 4896 w 7964"/>
                <a:gd name="T5" fmla="*/ 5355 h 7964"/>
                <a:gd name="T6" fmla="*/ 5004 w 7964"/>
                <a:gd name="T7" fmla="*/ 4943 h 7964"/>
                <a:gd name="T8" fmla="*/ 3390 w 7964"/>
                <a:gd name="T9" fmla="*/ 4119 h 7964"/>
                <a:gd name="T10" fmla="*/ 2960 w 7964"/>
                <a:gd name="T11" fmla="*/ 4222 h 7964"/>
                <a:gd name="T12" fmla="*/ 3068 w 7964"/>
                <a:gd name="T13" fmla="*/ 4634 h 7964"/>
                <a:gd name="T14" fmla="*/ 3498 w 7964"/>
                <a:gd name="T15" fmla="*/ 4531 h 7964"/>
                <a:gd name="T16" fmla="*/ 3390 w 7964"/>
                <a:gd name="T17" fmla="*/ 4119 h 7964"/>
                <a:gd name="T18" fmla="*/ 3821 w 7964"/>
                <a:gd name="T19" fmla="*/ 4119 h 7964"/>
                <a:gd name="T20" fmla="*/ 3713 w 7964"/>
                <a:gd name="T21" fmla="*/ 4531 h 7964"/>
                <a:gd name="T22" fmla="*/ 4143 w 7964"/>
                <a:gd name="T23" fmla="*/ 4634 h 7964"/>
                <a:gd name="T24" fmla="*/ 4251 w 7964"/>
                <a:gd name="T25" fmla="*/ 4222 h 7964"/>
                <a:gd name="T26" fmla="*/ 4143 w 7964"/>
                <a:gd name="T27" fmla="*/ 4840 h 7964"/>
                <a:gd name="T28" fmla="*/ 3713 w 7964"/>
                <a:gd name="T29" fmla="*/ 4943 h 7964"/>
                <a:gd name="T30" fmla="*/ 3821 w 7964"/>
                <a:gd name="T31" fmla="*/ 5355 h 7964"/>
                <a:gd name="T32" fmla="*/ 4251 w 7964"/>
                <a:gd name="T33" fmla="*/ 5252 h 7964"/>
                <a:gd name="T34" fmla="*/ 4143 w 7964"/>
                <a:gd name="T35" fmla="*/ 4840 h 7964"/>
                <a:gd name="T36" fmla="*/ 4574 w 7964"/>
                <a:gd name="T37" fmla="*/ 4119 h 7964"/>
                <a:gd name="T38" fmla="*/ 4466 w 7964"/>
                <a:gd name="T39" fmla="*/ 4531 h 7964"/>
                <a:gd name="T40" fmla="*/ 4896 w 7964"/>
                <a:gd name="T41" fmla="*/ 4634 h 7964"/>
                <a:gd name="T42" fmla="*/ 5004 w 7964"/>
                <a:gd name="T43" fmla="*/ 4222 h 7964"/>
                <a:gd name="T44" fmla="*/ 2960 w 7964"/>
                <a:gd name="T45" fmla="*/ 2575 h 7964"/>
                <a:gd name="T46" fmla="*/ 5004 w 7964"/>
                <a:gd name="T47" fmla="*/ 3776 h 7964"/>
                <a:gd name="T48" fmla="*/ 2960 w 7964"/>
                <a:gd name="T49" fmla="*/ 2575 h 7964"/>
                <a:gd name="T50" fmla="*/ 4141 w 7964"/>
                <a:gd name="T51" fmla="*/ 3113 h 7964"/>
                <a:gd name="T52" fmla="*/ 4000 w 7964"/>
                <a:gd name="T53" fmla="*/ 3666 h 7964"/>
                <a:gd name="T54" fmla="*/ 3840 w 7964"/>
                <a:gd name="T55" fmla="*/ 3259 h 7964"/>
                <a:gd name="T56" fmla="*/ 3627 w 7964"/>
                <a:gd name="T57" fmla="*/ 2944 h 7964"/>
                <a:gd name="T58" fmla="*/ 4336 w 7964"/>
                <a:gd name="T59" fmla="*/ 2705 h 7964"/>
                <a:gd name="T60" fmla="*/ 7651 w 7964"/>
                <a:gd name="T61" fmla="*/ 2432 h 7964"/>
                <a:gd name="T62" fmla="*/ 5532 w 7964"/>
                <a:gd name="T63" fmla="*/ 313 h 7964"/>
                <a:gd name="T64" fmla="*/ 2432 w 7964"/>
                <a:gd name="T65" fmla="*/ 313 h 7964"/>
                <a:gd name="T66" fmla="*/ 313 w 7964"/>
                <a:gd name="T67" fmla="*/ 2432 h 7964"/>
                <a:gd name="T68" fmla="*/ 313 w 7964"/>
                <a:gd name="T69" fmla="*/ 5532 h 7964"/>
                <a:gd name="T70" fmla="*/ 2432 w 7964"/>
                <a:gd name="T71" fmla="*/ 7651 h 7964"/>
                <a:gd name="T72" fmla="*/ 5532 w 7964"/>
                <a:gd name="T73" fmla="*/ 7651 h 7964"/>
                <a:gd name="T74" fmla="*/ 7651 w 7964"/>
                <a:gd name="T75" fmla="*/ 5532 h 7964"/>
                <a:gd name="T76" fmla="*/ 7651 w 7964"/>
                <a:gd name="T77" fmla="*/ 2432 h 7964"/>
                <a:gd name="T78" fmla="*/ 5111 w 7964"/>
                <a:gd name="T79" fmla="*/ 5698 h 7964"/>
                <a:gd name="T80" fmla="*/ 2637 w 7964"/>
                <a:gd name="T81" fmla="*/ 5355 h 7964"/>
                <a:gd name="T82" fmla="*/ 2853 w 7964"/>
                <a:gd name="T83" fmla="*/ 2266 h 7964"/>
                <a:gd name="T84" fmla="*/ 5326 w 7964"/>
                <a:gd name="T85" fmla="*/ 2472 h 7964"/>
                <a:gd name="T86" fmla="*/ 3390 w 7964"/>
                <a:gd name="T87" fmla="*/ 4840 h 7964"/>
                <a:gd name="T88" fmla="*/ 2960 w 7964"/>
                <a:gd name="T89" fmla="*/ 4943 h 7964"/>
                <a:gd name="T90" fmla="*/ 3068 w 7964"/>
                <a:gd name="T91" fmla="*/ 5355 h 7964"/>
                <a:gd name="T92" fmla="*/ 3498 w 7964"/>
                <a:gd name="T93" fmla="*/ 5252 h 7964"/>
                <a:gd name="T94" fmla="*/ 3390 w 7964"/>
                <a:gd name="T95" fmla="*/ 4840 h 79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964" h="7964">
                  <a:moveTo>
                    <a:pt x="4896" y="4840"/>
                  </a:moveTo>
                  <a:lnTo>
                    <a:pt x="4574" y="4840"/>
                  </a:lnTo>
                  <a:cubicBezTo>
                    <a:pt x="4514" y="4840"/>
                    <a:pt x="4466" y="4886"/>
                    <a:pt x="4466" y="4943"/>
                  </a:cubicBezTo>
                  <a:lnTo>
                    <a:pt x="4466" y="5252"/>
                  </a:lnTo>
                  <a:cubicBezTo>
                    <a:pt x="4466" y="5309"/>
                    <a:pt x="4514" y="5355"/>
                    <a:pt x="4574" y="5355"/>
                  </a:cubicBezTo>
                  <a:lnTo>
                    <a:pt x="4896" y="5355"/>
                  </a:lnTo>
                  <a:cubicBezTo>
                    <a:pt x="4956" y="5355"/>
                    <a:pt x="5004" y="5309"/>
                    <a:pt x="5004" y="5252"/>
                  </a:cubicBezTo>
                  <a:lnTo>
                    <a:pt x="5004" y="4943"/>
                  </a:lnTo>
                  <a:cubicBezTo>
                    <a:pt x="5004" y="4886"/>
                    <a:pt x="4956" y="4840"/>
                    <a:pt x="4896" y="4840"/>
                  </a:cubicBezTo>
                  <a:close/>
                  <a:moveTo>
                    <a:pt x="3390" y="4119"/>
                  </a:moveTo>
                  <a:lnTo>
                    <a:pt x="3068" y="4119"/>
                  </a:lnTo>
                  <a:cubicBezTo>
                    <a:pt x="3008" y="4119"/>
                    <a:pt x="2960" y="4165"/>
                    <a:pt x="2960" y="4222"/>
                  </a:cubicBezTo>
                  <a:lnTo>
                    <a:pt x="2960" y="4531"/>
                  </a:lnTo>
                  <a:cubicBezTo>
                    <a:pt x="2960" y="4588"/>
                    <a:pt x="3008" y="4634"/>
                    <a:pt x="3068" y="4634"/>
                  </a:cubicBezTo>
                  <a:lnTo>
                    <a:pt x="3390" y="4634"/>
                  </a:lnTo>
                  <a:cubicBezTo>
                    <a:pt x="3450" y="4634"/>
                    <a:pt x="3498" y="4588"/>
                    <a:pt x="3498" y="4531"/>
                  </a:cubicBezTo>
                  <a:lnTo>
                    <a:pt x="3498" y="4222"/>
                  </a:lnTo>
                  <a:cubicBezTo>
                    <a:pt x="3498" y="4165"/>
                    <a:pt x="3450" y="4119"/>
                    <a:pt x="3390" y="4119"/>
                  </a:cubicBezTo>
                  <a:close/>
                  <a:moveTo>
                    <a:pt x="4143" y="4119"/>
                  </a:moveTo>
                  <a:lnTo>
                    <a:pt x="3821" y="4119"/>
                  </a:lnTo>
                  <a:cubicBezTo>
                    <a:pt x="3761" y="4119"/>
                    <a:pt x="3713" y="4165"/>
                    <a:pt x="3713" y="4222"/>
                  </a:cubicBezTo>
                  <a:lnTo>
                    <a:pt x="3713" y="4531"/>
                  </a:lnTo>
                  <a:cubicBezTo>
                    <a:pt x="3713" y="4588"/>
                    <a:pt x="3761" y="4634"/>
                    <a:pt x="3821" y="4634"/>
                  </a:cubicBezTo>
                  <a:lnTo>
                    <a:pt x="4143" y="4634"/>
                  </a:lnTo>
                  <a:cubicBezTo>
                    <a:pt x="4203" y="4634"/>
                    <a:pt x="4251" y="4588"/>
                    <a:pt x="4251" y="4531"/>
                  </a:cubicBezTo>
                  <a:lnTo>
                    <a:pt x="4251" y="4222"/>
                  </a:lnTo>
                  <a:cubicBezTo>
                    <a:pt x="4251" y="4165"/>
                    <a:pt x="4203" y="4119"/>
                    <a:pt x="4143" y="4119"/>
                  </a:cubicBezTo>
                  <a:close/>
                  <a:moveTo>
                    <a:pt x="4143" y="4840"/>
                  </a:moveTo>
                  <a:lnTo>
                    <a:pt x="3821" y="4840"/>
                  </a:lnTo>
                  <a:cubicBezTo>
                    <a:pt x="3761" y="4840"/>
                    <a:pt x="3713" y="4886"/>
                    <a:pt x="3713" y="4943"/>
                  </a:cubicBezTo>
                  <a:lnTo>
                    <a:pt x="3713" y="5252"/>
                  </a:lnTo>
                  <a:cubicBezTo>
                    <a:pt x="3713" y="5309"/>
                    <a:pt x="3761" y="5355"/>
                    <a:pt x="3821" y="5355"/>
                  </a:cubicBezTo>
                  <a:lnTo>
                    <a:pt x="4143" y="5355"/>
                  </a:lnTo>
                  <a:cubicBezTo>
                    <a:pt x="4203" y="5355"/>
                    <a:pt x="4251" y="5309"/>
                    <a:pt x="4251" y="5252"/>
                  </a:cubicBezTo>
                  <a:lnTo>
                    <a:pt x="4251" y="4943"/>
                  </a:lnTo>
                  <a:cubicBezTo>
                    <a:pt x="4251" y="4886"/>
                    <a:pt x="4203" y="4840"/>
                    <a:pt x="4143" y="4840"/>
                  </a:cubicBezTo>
                  <a:close/>
                  <a:moveTo>
                    <a:pt x="4896" y="4119"/>
                  </a:moveTo>
                  <a:lnTo>
                    <a:pt x="4574" y="4119"/>
                  </a:lnTo>
                  <a:cubicBezTo>
                    <a:pt x="4514" y="4119"/>
                    <a:pt x="4466" y="4165"/>
                    <a:pt x="4466" y="4222"/>
                  </a:cubicBezTo>
                  <a:lnTo>
                    <a:pt x="4466" y="4531"/>
                  </a:lnTo>
                  <a:cubicBezTo>
                    <a:pt x="4466" y="4588"/>
                    <a:pt x="4514" y="4634"/>
                    <a:pt x="4574" y="4634"/>
                  </a:cubicBezTo>
                  <a:lnTo>
                    <a:pt x="4896" y="4634"/>
                  </a:lnTo>
                  <a:cubicBezTo>
                    <a:pt x="4956" y="4634"/>
                    <a:pt x="5004" y="4588"/>
                    <a:pt x="5004" y="4531"/>
                  </a:cubicBezTo>
                  <a:lnTo>
                    <a:pt x="5004" y="4222"/>
                  </a:lnTo>
                  <a:cubicBezTo>
                    <a:pt x="5004" y="4165"/>
                    <a:pt x="4956" y="4119"/>
                    <a:pt x="4896" y="4119"/>
                  </a:cubicBezTo>
                  <a:close/>
                  <a:moveTo>
                    <a:pt x="2960" y="2575"/>
                  </a:moveTo>
                  <a:lnTo>
                    <a:pt x="2960" y="3776"/>
                  </a:lnTo>
                  <a:lnTo>
                    <a:pt x="5004" y="3776"/>
                  </a:lnTo>
                  <a:lnTo>
                    <a:pt x="5004" y="2575"/>
                  </a:lnTo>
                  <a:lnTo>
                    <a:pt x="2960" y="2575"/>
                  </a:lnTo>
                  <a:close/>
                  <a:moveTo>
                    <a:pt x="4336" y="2930"/>
                  </a:moveTo>
                  <a:cubicBezTo>
                    <a:pt x="4271" y="2990"/>
                    <a:pt x="4184" y="3043"/>
                    <a:pt x="4141" y="3113"/>
                  </a:cubicBezTo>
                  <a:cubicBezTo>
                    <a:pt x="4088" y="3197"/>
                    <a:pt x="4079" y="3254"/>
                    <a:pt x="4049" y="3358"/>
                  </a:cubicBezTo>
                  <a:cubicBezTo>
                    <a:pt x="4025" y="3438"/>
                    <a:pt x="4008" y="3556"/>
                    <a:pt x="4000" y="3666"/>
                  </a:cubicBezTo>
                  <a:lnTo>
                    <a:pt x="3745" y="3666"/>
                  </a:lnTo>
                  <a:cubicBezTo>
                    <a:pt x="3765" y="3513"/>
                    <a:pt x="3797" y="3362"/>
                    <a:pt x="3840" y="3259"/>
                  </a:cubicBezTo>
                  <a:cubicBezTo>
                    <a:pt x="3883" y="3155"/>
                    <a:pt x="3951" y="3063"/>
                    <a:pt x="4044" y="2944"/>
                  </a:cubicBezTo>
                  <a:lnTo>
                    <a:pt x="3627" y="2944"/>
                  </a:lnTo>
                  <a:lnTo>
                    <a:pt x="3627" y="2705"/>
                  </a:lnTo>
                  <a:lnTo>
                    <a:pt x="4336" y="2705"/>
                  </a:lnTo>
                  <a:lnTo>
                    <a:pt x="4336" y="2930"/>
                  </a:lnTo>
                  <a:close/>
                  <a:moveTo>
                    <a:pt x="7651" y="2432"/>
                  </a:moveTo>
                  <a:cubicBezTo>
                    <a:pt x="7451" y="1958"/>
                    <a:pt x="7164" y="1532"/>
                    <a:pt x="6798" y="1166"/>
                  </a:cubicBezTo>
                  <a:cubicBezTo>
                    <a:pt x="6432" y="800"/>
                    <a:pt x="6006" y="513"/>
                    <a:pt x="5532" y="313"/>
                  </a:cubicBezTo>
                  <a:cubicBezTo>
                    <a:pt x="5041" y="105"/>
                    <a:pt x="4520" y="0"/>
                    <a:pt x="3982" y="0"/>
                  </a:cubicBezTo>
                  <a:cubicBezTo>
                    <a:pt x="3444" y="0"/>
                    <a:pt x="2923" y="105"/>
                    <a:pt x="2432" y="313"/>
                  </a:cubicBezTo>
                  <a:cubicBezTo>
                    <a:pt x="1958" y="513"/>
                    <a:pt x="1532" y="800"/>
                    <a:pt x="1166" y="1166"/>
                  </a:cubicBezTo>
                  <a:cubicBezTo>
                    <a:pt x="800" y="1532"/>
                    <a:pt x="513" y="1958"/>
                    <a:pt x="313" y="2432"/>
                  </a:cubicBezTo>
                  <a:cubicBezTo>
                    <a:pt x="105" y="2923"/>
                    <a:pt x="0" y="3444"/>
                    <a:pt x="0" y="3982"/>
                  </a:cubicBezTo>
                  <a:cubicBezTo>
                    <a:pt x="0" y="4520"/>
                    <a:pt x="105" y="5041"/>
                    <a:pt x="313" y="5532"/>
                  </a:cubicBezTo>
                  <a:cubicBezTo>
                    <a:pt x="513" y="6006"/>
                    <a:pt x="800" y="6432"/>
                    <a:pt x="1166" y="6798"/>
                  </a:cubicBezTo>
                  <a:cubicBezTo>
                    <a:pt x="1532" y="7164"/>
                    <a:pt x="1958" y="7451"/>
                    <a:pt x="2432" y="7651"/>
                  </a:cubicBezTo>
                  <a:cubicBezTo>
                    <a:pt x="2923" y="7859"/>
                    <a:pt x="3444" y="7964"/>
                    <a:pt x="3982" y="7964"/>
                  </a:cubicBezTo>
                  <a:cubicBezTo>
                    <a:pt x="4520" y="7964"/>
                    <a:pt x="5041" y="7859"/>
                    <a:pt x="5532" y="7651"/>
                  </a:cubicBezTo>
                  <a:cubicBezTo>
                    <a:pt x="6006" y="7451"/>
                    <a:pt x="6432" y="7164"/>
                    <a:pt x="6798" y="6798"/>
                  </a:cubicBezTo>
                  <a:cubicBezTo>
                    <a:pt x="7164" y="6432"/>
                    <a:pt x="7451" y="6006"/>
                    <a:pt x="7651" y="5532"/>
                  </a:cubicBezTo>
                  <a:cubicBezTo>
                    <a:pt x="7859" y="5041"/>
                    <a:pt x="7964" y="4520"/>
                    <a:pt x="7964" y="3982"/>
                  </a:cubicBezTo>
                  <a:cubicBezTo>
                    <a:pt x="7964" y="3444"/>
                    <a:pt x="7859" y="2923"/>
                    <a:pt x="7651" y="2432"/>
                  </a:cubicBezTo>
                  <a:close/>
                  <a:moveTo>
                    <a:pt x="5326" y="5355"/>
                  </a:moveTo>
                  <a:cubicBezTo>
                    <a:pt x="5326" y="5469"/>
                    <a:pt x="5230" y="5698"/>
                    <a:pt x="5111" y="5698"/>
                  </a:cubicBezTo>
                  <a:lnTo>
                    <a:pt x="2853" y="5698"/>
                  </a:lnTo>
                  <a:cubicBezTo>
                    <a:pt x="2734" y="5698"/>
                    <a:pt x="2637" y="5469"/>
                    <a:pt x="2637" y="5355"/>
                  </a:cubicBezTo>
                  <a:lnTo>
                    <a:pt x="2637" y="2472"/>
                  </a:lnTo>
                  <a:cubicBezTo>
                    <a:pt x="2637" y="2358"/>
                    <a:pt x="2734" y="2266"/>
                    <a:pt x="2853" y="2266"/>
                  </a:cubicBezTo>
                  <a:lnTo>
                    <a:pt x="5111" y="2266"/>
                  </a:lnTo>
                  <a:cubicBezTo>
                    <a:pt x="5230" y="2266"/>
                    <a:pt x="5326" y="2358"/>
                    <a:pt x="5326" y="2472"/>
                  </a:cubicBezTo>
                  <a:lnTo>
                    <a:pt x="5326" y="5355"/>
                  </a:lnTo>
                  <a:close/>
                  <a:moveTo>
                    <a:pt x="3390" y="4840"/>
                  </a:moveTo>
                  <a:lnTo>
                    <a:pt x="3068" y="4840"/>
                  </a:lnTo>
                  <a:cubicBezTo>
                    <a:pt x="3008" y="4840"/>
                    <a:pt x="2960" y="4886"/>
                    <a:pt x="2960" y="4943"/>
                  </a:cubicBezTo>
                  <a:lnTo>
                    <a:pt x="2960" y="5252"/>
                  </a:lnTo>
                  <a:cubicBezTo>
                    <a:pt x="2960" y="5309"/>
                    <a:pt x="3008" y="5355"/>
                    <a:pt x="3068" y="5355"/>
                  </a:cubicBezTo>
                  <a:lnTo>
                    <a:pt x="3390" y="5355"/>
                  </a:lnTo>
                  <a:cubicBezTo>
                    <a:pt x="3450" y="5355"/>
                    <a:pt x="3498" y="5309"/>
                    <a:pt x="3498" y="5252"/>
                  </a:cubicBezTo>
                  <a:lnTo>
                    <a:pt x="3498" y="4943"/>
                  </a:lnTo>
                  <a:cubicBezTo>
                    <a:pt x="3498" y="4886"/>
                    <a:pt x="3450" y="4840"/>
                    <a:pt x="3390" y="4840"/>
                  </a:cubicBezTo>
                  <a:close/>
                </a:path>
              </a:pathLst>
            </a:custGeom>
            <a:solidFill>
              <a:schemeClr val="bg1"/>
            </a:solidFill>
            <a:ln>
              <a:noFill/>
            </a:ln>
          </p:spPr>
        </p:sp>
      </p:grpSp>
    </p:spTree>
    <p:extLst>
      <p:ext uri="{BB962C8B-B14F-4D97-AF65-F5344CB8AC3E}">
        <p14:creationId xmlns:p14="http://schemas.microsoft.com/office/powerpoint/2010/main" val="599680543"/>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2000"/>
                                        <p:tgtEl>
                                          <p:spTgt spid="5"/>
                                        </p:tgtEl>
                                      </p:cBhvr>
                                    </p:animEffect>
                                  </p:childTnLst>
                                </p:cTn>
                              </p:par>
                            </p:childTnLst>
                          </p:cTn>
                        </p:par>
                        <p:par>
                          <p:cTn id="8" fill="hold">
                            <p:stCondLst>
                              <p:cond delay="2000"/>
                            </p:stCondLst>
                            <p:childTnLst>
                              <p:par>
                                <p:cTn id="9" presetID="6" presetClass="entr" presetSubtype="16"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circle(in)">
                                      <p:cBhvr>
                                        <p:cTn id="11" dur="2000"/>
                                        <p:tgtEl>
                                          <p:spTgt spid="11"/>
                                        </p:tgtEl>
                                      </p:cBhvr>
                                    </p:animEffect>
                                  </p:childTnLst>
                                </p:cTn>
                              </p:par>
                            </p:childTnLst>
                          </p:cTn>
                        </p:par>
                        <p:par>
                          <p:cTn id="12" fill="hold">
                            <p:stCondLst>
                              <p:cond delay="4000"/>
                            </p:stCondLst>
                            <p:childTnLst>
                              <p:par>
                                <p:cTn id="13" presetID="6" presetClass="entr" presetSubtype="16"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circle(in)">
                                      <p:cBhvr>
                                        <p:cTn id="15" dur="2000"/>
                                        <p:tgtEl>
                                          <p:spTgt spid="6"/>
                                        </p:tgtEl>
                                      </p:cBhvr>
                                    </p:animEffect>
                                  </p:childTnLst>
                                </p:cTn>
                              </p:par>
                            </p:childTnLst>
                          </p:cTn>
                        </p:par>
                        <p:par>
                          <p:cTn id="16" fill="hold">
                            <p:stCondLst>
                              <p:cond delay="6000"/>
                            </p:stCondLst>
                            <p:childTnLst>
                              <p:par>
                                <p:cTn id="17" presetID="6" presetClass="entr" presetSubtype="16"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circle(in)">
                                      <p:cBhvr>
                                        <p:cTn id="19" dur="2000"/>
                                        <p:tgtEl>
                                          <p:spTgt spid="9"/>
                                        </p:tgtEl>
                                      </p:cBhvr>
                                    </p:animEffect>
                                  </p:childTnLst>
                                </p:cTn>
                              </p:par>
                            </p:childTnLst>
                          </p:cTn>
                        </p:par>
                        <p:par>
                          <p:cTn id="20" fill="hold">
                            <p:stCondLst>
                              <p:cond delay="8000"/>
                            </p:stCondLst>
                            <p:childTnLst>
                              <p:par>
                                <p:cTn id="21" presetID="6" presetClass="entr" presetSubtype="16"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circle(in)">
                                      <p:cBhvr>
                                        <p:cTn id="23"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9" grpId="1"/>
      <p:bldP spid="10" grpId="0"/>
      <p:bldP spid="10" grpId="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 xmlns:a16="http://schemas.microsoft.com/office/drawing/2014/main" id="{D0572517-DD31-47E3-914B-8E0587051D25}"/>
              </a:ext>
            </a:extLst>
          </p:cNvPr>
          <p:cNvGrpSpPr/>
          <p:nvPr/>
        </p:nvGrpSpPr>
        <p:grpSpPr>
          <a:xfrm>
            <a:off x="351078" y="389290"/>
            <a:ext cx="5236922" cy="646331"/>
            <a:chOff x="249478" y="389290"/>
            <a:chExt cx="5236922" cy="646331"/>
          </a:xfrm>
        </p:grpSpPr>
        <p:pic>
          <p:nvPicPr>
            <p:cNvPr id="3" name="图片 2">
              <a:extLst>
                <a:ext uri="{FF2B5EF4-FFF2-40B4-BE49-F238E27FC236}">
                  <a16:creationId xmlns="" xmlns:a16="http://schemas.microsoft.com/office/drawing/2014/main" id="{51059322-2FE0-4AE4-B051-43DA87ECDAC4}"/>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l="9444" t="84880" r="81866" b="2263"/>
            <a:stretch/>
          </p:blipFill>
          <p:spPr>
            <a:xfrm>
              <a:off x="249478" y="389290"/>
              <a:ext cx="873744" cy="646331"/>
            </a:xfrm>
            <a:prstGeom prst="rect">
              <a:avLst/>
            </a:prstGeom>
          </p:spPr>
        </p:pic>
        <p:sp>
          <p:nvSpPr>
            <p:cNvPr id="4" name="文本框 3">
              <a:extLst>
                <a:ext uri="{FF2B5EF4-FFF2-40B4-BE49-F238E27FC236}">
                  <a16:creationId xmlns="" xmlns:a16="http://schemas.microsoft.com/office/drawing/2014/main" id="{F4C978C6-0B16-4DA4-A42C-BB5999D6280A}"/>
                </a:ext>
              </a:extLst>
            </p:cNvPr>
            <p:cNvSpPr txBox="1"/>
            <p:nvPr/>
          </p:nvSpPr>
          <p:spPr>
            <a:xfrm>
              <a:off x="1123222" y="389290"/>
              <a:ext cx="4363178" cy="646331"/>
            </a:xfrm>
            <a:prstGeom prst="rect">
              <a:avLst/>
            </a:prstGeom>
            <a:noFill/>
          </p:spPr>
          <p:txBody>
            <a:bodyPr wrap="square" rtlCol="0">
              <a:spAutoFit/>
            </a:bodyPr>
            <a:lstStyle>
              <a:defPPr>
                <a:defRPr lang="zh-CN"/>
              </a:defPPr>
              <a:lvl1pPr algn="ctr">
                <a:defRPr sz="36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defRPr>
              </a:lvl1pPr>
            </a:lstStyle>
            <a:p>
              <a:pPr algn="dist"/>
              <a:r>
                <a:rPr lang="zh-CN" altLang="en-US">
                  <a:solidFill>
                    <a:schemeClr val="tx1">
                      <a:lumMod val="85000"/>
                      <a:lumOff val="15000"/>
                    </a:schemeClr>
                  </a:solidFill>
                  <a:effectLst/>
                </a:rPr>
                <a:t>我们需要你的加入</a:t>
              </a:r>
            </a:p>
          </p:txBody>
        </p:sp>
      </p:grpSp>
      <p:sp>
        <p:nvSpPr>
          <p:cNvPr id="9" name="1">
            <a:extLst>
              <a:ext uri="{FF2B5EF4-FFF2-40B4-BE49-F238E27FC236}">
                <a16:creationId xmlns="" xmlns:a16="http://schemas.microsoft.com/office/drawing/2014/main" id="{044A36EE-D25D-4C40-B37E-292F8E24AF0A}"/>
              </a:ext>
            </a:extLst>
          </p:cNvPr>
          <p:cNvSpPr txBox="1">
            <a:spLocks noChangeArrowheads="1"/>
          </p:cNvSpPr>
          <p:nvPr/>
        </p:nvSpPr>
        <p:spPr bwMode="auto">
          <a:xfrm>
            <a:off x="1616563" y="4286266"/>
            <a:ext cx="156437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spcBef>
                <a:spcPct val="20000"/>
              </a:spcBef>
            </a:pPr>
            <a:r>
              <a:rPr lang="zh-CN" altLang="en-US" sz="2400" b="1">
                <a:latin typeface="微软雅黑" panose="020B0503020204020204" pitchFamily="34" charset="-122"/>
                <a:cs typeface="+mn-ea"/>
                <a:sym typeface="+mn-lt"/>
              </a:rPr>
              <a:t>输入标题</a:t>
            </a:r>
            <a:endParaRPr lang="en-US" altLang="zh-CN" sz="2400" b="1" dirty="0">
              <a:latin typeface="微软雅黑" panose="020B0503020204020204" pitchFamily="34" charset="-122"/>
              <a:cs typeface="+mn-ea"/>
              <a:sym typeface="+mn-lt"/>
            </a:endParaRPr>
          </a:p>
        </p:txBody>
      </p:sp>
      <p:sp>
        <p:nvSpPr>
          <p:cNvPr id="10" name="1">
            <a:extLst>
              <a:ext uri="{FF2B5EF4-FFF2-40B4-BE49-F238E27FC236}">
                <a16:creationId xmlns="" xmlns:a16="http://schemas.microsoft.com/office/drawing/2014/main" id="{D490504D-037B-44AF-8AB4-4D076C9B7090}"/>
              </a:ext>
            </a:extLst>
          </p:cNvPr>
          <p:cNvSpPr txBox="1">
            <a:spLocks noChangeArrowheads="1"/>
          </p:cNvSpPr>
          <p:nvPr/>
        </p:nvSpPr>
        <p:spPr bwMode="auto">
          <a:xfrm>
            <a:off x="1373951" y="4844284"/>
            <a:ext cx="2049602" cy="9314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a:lnSpc>
                <a:spcPct val="150000"/>
              </a:lnSpc>
            </a:pPr>
            <a:r>
              <a:rPr lang="zh-CN" altLang="en-US" sz="1400" dirty="0">
                <a:latin typeface="微软雅黑" panose="020B0503020204020204" pitchFamily="34" charset="-122"/>
                <a:cs typeface="+mn-ea"/>
                <a:sym typeface="+mn-lt"/>
              </a:rPr>
              <a:t>您的内容打在这里，或者通过复制您的文本后，在此框中</a:t>
            </a:r>
            <a:r>
              <a:rPr lang="zh-CN" altLang="en-US" sz="1400">
                <a:latin typeface="微软雅黑" panose="020B0503020204020204" pitchFamily="34" charset="-122"/>
                <a:cs typeface="+mn-ea"/>
                <a:sym typeface="+mn-lt"/>
              </a:rPr>
              <a:t>选择粘贴</a:t>
            </a:r>
            <a:endParaRPr lang="zh-CN" altLang="en-US" sz="1400" dirty="0">
              <a:latin typeface="微软雅黑" panose="020B0503020204020204" pitchFamily="34" charset="-122"/>
              <a:cs typeface="+mn-ea"/>
              <a:sym typeface="+mn-lt"/>
            </a:endParaRPr>
          </a:p>
        </p:txBody>
      </p:sp>
      <p:sp>
        <p:nvSpPr>
          <p:cNvPr id="11" name="1">
            <a:extLst>
              <a:ext uri="{FF2B5EF4-FFF2-40B4-BE49-F238E27FC236}">
                <a16:creationId xmlns="" xmlns:a16="http://schemas.microsoft.com/office/drawing/2014/main" id="{7C466A2B-1E60-412A-9DE3-7772FDC65412}"/>
              </a:ext>
            </a:extLst>
          </p:cNvPr>
          <p:cNvSpPr txBox="1">
            <a:spLocks noChangeArrowheads="1"/>
          </p:cNvSpPr>
          <p:nvPr/>
        </p:nvSpPr>
        <p:spPr bwMode="auto">
          <a:xfrm>
            <a:off x="4131543" y="4286266"/>
            <a:ext cx="163033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defPPr>
              <a:defRPr lang="zh-CN"/>
            </a:defPPr>
            <a:lvl1pPr algn="ctr" defTabSz="1216025">
              <a:spcBef>
                <a:spcPct val="20000"/>
              </a:spcBef>
              <a:defRPr sz="2400" b="1">
                <a:latin typeface="微软雅黑" panose="020B0503020204020204" pitchFamily="34" charset="-122"/>
                <a:ea typeface="微软雅黑" panose="020B0503020204020204" pitchFamily="34" charset="-122"/>
                <a:cs typeface="+mn-ea"/>
              </a:defRPr>
            </a:lvl1pPr>
            <a:lvl2pPr marL="742950" indent="-285750" defTabSz="1216025">
              <a:defRPr>
                <a:latin typeface="Arial" panose="020B0604020202020204" pitchFamily="34" charset="0"/>
                <a:ea typeface="微软雅黑" panose="020B0503020204020204" pitchFamily="34" charset="-122"/>
              </a:defRPr>
            </a:lvl2pPr>
            <a:lvl3pPr marL="1143000" indent="-228600" defTabSz="1216025">
              <a:defRPr>
                <a:latin typeface="Arial" panose="020B0604020202020204" pitchFamily="34" charset="0"/>
                <a:ea typeface="微软雅黑" panose="020B0503020204020204" pitchFamily="34" charset="-122"/>
              </a:defRPr>
            </a:lvl3pPr>
            <a:lvl4pPr marL="1600200" indent="-228600" defTabSz="1216025">
              <a:defRPr>
                <a:latin typeface="Arial" panose="020B0604020202020204" pitchFamily="34" charset="0"/>
                <a:ea typeface="微软雅黑" panose="020B0503020204020204" pitchFamily="34" charset="-122"/>
              </a:defRPr>
            </a:lvl4pPr>
            <a:lvl5pPr marL="2057400" indent="-228600" defTabSz="1216025">
              <a:defRPr>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latin typeface="Arial" panose="020B0604020202020204" pitchFamily="34" charset="0"/>
                <a:ea typeface="微软雅黑" panose="020B0503020204020204" pitchFamily="34" charset="-122"/>
              </a:defRPr>
            </a:lvl9pPr>
          </a:lstStyle>
          <a:p>
            <a:pPr algn="ctr" eaLnBrk="1" hangingPunct="1">
              <a:spcBef>
                <a:spcPct val="20000"/>
              </a:spcBef>
            </a:pPr>
            <a:r>
              <a:rPr lang="zh-CN" altLang="en-US" sz="2400" b="1">
                <a:latin typeface="微软雅黑" panose="020B0503020204020204" pitchFamily="34" charset="-122"/>
                <a:cs typeface="+mn-ea"/>
                <a:sym typeface="+mn-lt"/>
              </a:rPr>
              <a:t>输入标题</a:t>
            </a:r>
            <a:endParaRPr lang="en-US" altLang="zh-CN" sz="2400" b="1" dirty="0">
              <a:latin typeface="微软雅黑" panose="020B0503020204020204" pitchFamily="34" charset="-122"/>
              <a:cs typeface="+mn-ea"/>
              <a:sym typeface="+mn-lt"/>
            </a:endParaRPr>
          </a:p>
        </p:txBody>
      </p:sp>
      <p:sp>
        <p:nvSpPr>
          <p:cNvPr id="13" name="1">
            <a:extLst>
              <a:ext uri="{FF2B5EF4-FFF2-40B4-BE49-F238E27FC236}">
                <a16:creationId xmlns="" xmlns:a16="http://schemas.microsoft.com/office/drawing/2014/main" id="{948B080C-7237-490E-AECB-29D44AFE58C1}"/>
              </a:ext>
            </a:extLst>
          </p:cNvPr>
          <p:cNvSpPr txBox="1">
            <a:spLocks noChangeArrowheads="1"/>
          </p:cNvSpPr>
          <p:nvPr/>
        </p:nvSpPr>
        <p:spPr bwMode="auto">
          <a:xfrm>
            <a:off x="6563494" y="4286266"/>
            <a:ext cx="163033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defPPr>
              <a:defRPr lang="zh-CN"/>
            </a:defPPr>
            <a:lvl1pPr algn="ctr" defTabSz="1216025">
              <a:spcBef>
                <a:spcPct val="20000"/>
              </a:spcBef>
              <a:defRPr sz="2400" b="1">
                <a:latin typeface="微软雅黑" panose="020B0503020204020204" pitchFamily="34" charset="-122"/>
                <a:ea typeface="微软雅黑" panose="020B0503020204020204" pitchFamily="34" charset="-122"/>
                <a:cs typeface="+mn-ea"/>
              </a:defRPr>
            </a:lvl1pPr>
            <a:lvl2pPr marL="742950" indent="-285750" defTabSz="1216025">
              <a:defRPr>
                <a:latin typeface="Arial" panose="020B0604020202020204" pitchFamily="34" charset="0"/>
                <a:ea typeface="微软雅黑" panose="020B0503020204020204" pitchFamily="34" charset="-122"/>
              </a:defRPr>
            </a:lvl2pPr>
            <a:lvl3pPr marL="1143000" indent="-228600" defTabSz="1216025">
              <a:defRPr>
                <a:latin typeface="Arial" panose="020B0604020202020204" pitchFamily="34" charset="0"/>
                <a:ea typeface="微软雅黑" panose="020B0503020204020204" pitchFamily="34" charset="-122"/>
              </a:defRPr>
            </a:lvl3pPr>
            <a:lvl4pPr marL="1600200" indent="-228600" defTabSz="1216025">
              <a:defRPr>
                <a:latin typeface="Arial" panose="020B0604020202020204" pitchFamily="34" charset="0"/>
                <a:ea typeface="微软雅黑" panose="020B0503020204020204" pitchFamily="34" charset="-122"/>
              </a:defRPr>
            </a:lvl4pPr>
            <a:lvl5pPr marL="2057400" indent="-228600" defTabSz="1216025">
              <a:defRPr>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latin typeface="Arial" panose="020B0604020202020204" pitchFamily="34" charset="0"/>
                <a:ea typeface="微软雅黑" panose="020B0503020204020204" pitchFamily="34" charset="-122"/>
              </a:defRPr>
            </a:lvl9pPr>
          </a:lstStyle>
          <a:p>
            <a:pPr algn="ctr" eaLnBrk="1" hangingPunct="1">
              <a:spcBef>
                <a:spcPct val="20000"/>
              </a:spcBef>
            </a:pPr>
            <a:r>
              <a:rPr lang="zh-CN" altLang="en-US" sz="2400" b="1">
                <a:latin typeface="微软雅黑" panose="020B0503020204020204" pitchFamily="34" charset="-122"/>
                <a:cs typeface="+mn-ea"/>
                <a:sym typeface="+mn-lt"/>
              </a:rPr>
              <a:t>输入标题</a:t>
            </a:r>
            <a:endParaRPr lang="en-US" altLang="zh-CN" sz="2400" b="1" dirty="0">
              <a:latin typeface="微软雅黑" panose="020B0503020204020204" pitchFamily="34" charset="-122"/>
              <a:cs typeface="+mn-ea"/>
              <a:sym typeface="+mn-lt"/>
            </a:endParaRPr>
          </a:p>
        </p:txBody>
      </p:sp>
      <p:sp>
        <p:nvSpPr>
          <p:cNvPr id="15" name="1">
            <a:extLst>
              <a:ext uri="{FF2B5EF4-FFF2-40B4-BE49-F238E27FC236}">
                <a16:creationId xmlns="" xmlns:a16="http://schemas.microsoft.com/office/drawing/2014/main" id="{57B00121-F0B4-4F73-9B84-3D9E2CD723E2}"/>
              </a:ext>
            </a:extLst>
          </p:cNvPr>
          <p:cNvSpPr txBox="1">
            <a:spLocks noChangeArrowheads="1"/>
          </p:cNvSpPr>
          <p:nvPr/>
        </p:nvSpPr>
        <p:spPr bwMode="auto">
          <a:xfrm>
            <a:off x="8995445" y="4286266"/>
            <a:ext cx="163033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defPPr>
              <a:defRPr lang="zh-CN"/>
            </a:defPPr>
            <a:lvl1pPr algn="ctr" defTabSz="1216025">
              <a:spcBef>
                <a:spcPct val="20000"/>
              </a:spcBef>
              <a:defRPr sz="2400" b="1">
                <a:latin typeface="微软雅黑" panose="020B0503020204020204" pitchFamily="34" charset="-122"/>
                <a:ea typeface="微软雅黑" panose="020B0503020204020204" pitchFamily="34" charset="-122"/>
                <a:cs typeface="+mn-ea"/>
              </a:defRPr>
            </a:lvl1pPr>
            <a:lvl2pPr marL="742950" indent="-285750" defTabSz="1216025">
              <a:defRPr>
                <a:latin typeface="Arial" panose="020B0604020202020204" pitchFamily="34" charset="0"/>
                <a:ea typeface="微软雅黑" panose="020B0503020204020204" pitchFamily="34" charset="-122"/>
              </a:defRPr>
            </a:lvl2pPr>
            <a:lvl3pPr marL="1143000" indent="-228600" defTabSz="1216025">
              <a:defRPr>
                <a:latin typeface="Arial" panose="020B0604020202020204" pitchFamily="34" charset="0"/>
                <a:ea typeface="微软雅黑" panose="020B0503020204020204" pitchFamily="34" charset="-122"/>
              </a:defRPr>
            </a:lvl3pPr>
            <a:lvl4pPr marL="1600200" indent="-228600" defTabSz="1216025">
              <a:defRPr>
                <a:latin typeface="Arial" panose="020B0604020202020204" pitchFamily="34" charset="0"/>
                <a:ea typeface="微软雅黑" panose="020B0503020204020204" pitchFamily="34" charset="-122"/>
              </a:defRPr>
            </a:lvl4pPr>
            <a:lvl5pPr marL="2057400" indent="-228600" defTabSz="1216025">
              <a:defRPr>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latin typeface="Arial" panose="020B0604020202020204" pitchFamily="34" charset="0"/>
                <a:ea typeface="微软雅黑" panose="020B0503020204020204" pitchFamily="34" charset="-122"/>
              </a:defRPr>
            </a:lvl9pPr>
          </a:lstStyle>
          <a:p>
            <a:pPr algn="ctr" eaLnBrk="1" hangingPunct="1">
              <a:spcBef>
                <a:spcPct val="20000"/>
              </a:spcBef>
            </a:pPr>
            <a:r>
              <a:rPr lang="zh-CN" altLang="en-US" sz="2400" b="1">
                <a:latin typeface="微软雅黑" panose="020B0503020204020204" pitchFamily="34" charset="-122"/>
                <a:cs typeface="+mn-ea"/>
                <a:sym typeface="+mn-lt"/>
              </a:rPr>
              <a:t>输入标题</a:t>
            </a:r>
            <a:endParaRPr lang="en-US" altLang="zh-CN" sz="2400" b="1" dirty="0">
              <a:latin typeface="微软雅黑" panose="020B0503020204020204" pitchFamily="34" charset="-122"/>
              <a:cs typeface="+mn-ea"/>
              <a:sym typeface="+mn-lt"/>
            </a:endParaRPr>
          </a:p>
        </p:txBody>
      </p:sp>
      <p:grpSp>
        <p:nvGrpSpPr>
          <p:cNvPr id="24" name="组合 23">
            <a:extLst>
              <a:ext uri="{FF2B5EF4-FFF2-40B4-BE49-F238E27FC236}">
                <a16:creationId xmlns="" xmlns:a16="http://schemas.microsoft.com/office/drawing/2014/main" id="{8D758F3B-673E-45C7-A204-C7BEDCBAE454}"/>
              </a:ext>
            </a:extLst>
          </p:cNvPr>
          <p:cNvGrpSpPr/>
          <p:nvPr/>
        </p:nvGrpSpPr>
        <p:grpSpPr>
          <a:xfrm>
            <a:off x="1696517" y="1841654"/>
            <a:ext cx="1838684" cy="2048198"/>
            <a:chOff x="1696517" y="1841654"/>
            <a:chExt cx="1838684" cy="2048198"/>
          </a:xfrm>
        </p:grpSpPr>
        <p:sp>
          <p:nvSpPr>
            <p:cNvPr id="8" name="Freeform 5">
              <a:extLst>
                <a:ext uri="{FF2B5EF4-FFF2-40B4-BE49-F238E27FC236}">
                  <a16:creationId xmlns="" xmlns:a16="http://schemas.microsoft.com/office/drawing/2014/main" id="{49C814B4-A451-4CFC-B53D-2BA9F22C91E2}"/>
                </a:ext>
              </a:extLst>
            </p:cNvPr>
            <p:cNvSpPr>
              <a:spLocks/>
            </p:cNvSpPr>
            <p:nvPr/>
          </p:nvSpPr>
          <p:spPr bwMode="auto">
            <a:xfrm>
              <a:off x="1696517" y="1841654"/>
              <a:ext cx="1838684" cy="2048198"/>
            </a:xfrm>
            <a:custGeom>
              <a:avLst/>
              <a:gdLst>
                <a:gd name="T0" fmla="*/ 0 w 975"/>
                <a:gd name="T1" fmla="*/ 141 h 1005"/>
                <a:gd name="T2" fmla="*/ 0 w 975"/>
                <a:gd name="T3" fmla="*/ 864 h 1005"/>
                <a:gd name="T4" fmla="*/ 168 w 975"/>
                <a:gd name="T5" fmla="*/ 966 h 1005"/>
                <a:gd name="T6" fmla="*/ 891 w 975"/>
                <a:gd name="T7" fmla="*/ 597 h 1005"/>
                <a:gd name="T8" fmla="*/ 889 w 975"/>
                <a:gd name="T9" fmla="*/ 391 h 1005"/>
                <a:gd name="T10" fmla="*/ 166 w 975"/>
                <a:gd name="T11" fmla="*/ 37 h 1005"/>
                <a:gd name="T12" fmla="*/ 0 w 975"/>
                <a:gd name="T13" fmla="*/ 141 h 1005"/>
              </a:gdLst>
              <a:ahLst/>
              <a:cxnLst>
                <a:cxn ang="0">
                  <a:pos x="T0" y="T1"/>
                </a:cxn>
                <a:cxn ang="0">
                  <a:pos x="T2" y="T3"/>
                </a:cxn>
                <a:cxn ang="0">
                  <a:pos x="T4" y="T5"/>
                </a:cxn>
                <a:cxn ang="0">
                  <a:pos x="T6" y="T7"/>
                </a:cxn>
                <a:cxn ang="0">
                  <a:pos x="T8" y="T9"/>
                </a:cxn>
                <a:cxn ang="0">
                  <a:pos x="T10" y="T11"/>
                </a:cxn>
                <a:cxn ang="0">
                  <a:pos x="T12" y="T13"/>
                </a:cxn>
              </a:cxnLst>
              <a:rect l="0" t="0" r="r" b="b"/>
              <a:pathLst>
                <a:path w="975" h="1005">
                  <a:moveTo>
                    <a:pt x="0" y="141"/>
                  </a:moveTo>
                  <a:cubicBezTo>
                    <a:pt x="0" y="864"/>
                    <a:pt x="0" y="864"/>
                    <a:pt x="0" y="864"/>
                  </a:cubicBezTo>
                  <a:cubicBezTo>
                    <a:pt x="0" y="950"/>
                    <a:pt x="91" y="1005"/>
                    <a:pt x="168" y="966"/>
                  </a:cubicBezTo>
                  <a:cubicBezTo>
                    <a:pt x="891" y="597"/>
                    <a:pt x="891" y="597"/>
                    <a:pt x="891" y="597"/>
                  </a:cubicBezTo>
                  <a:cubicBezTo>
                    <a:pt x="975" y="554"/>
                    <a:pt x="974" y="432"/>
                    <a:pt x="889" y="391"/>
                  </a:cubicBezTo>
                  <a:cubicBezTo>
                    <a:pt x="166" y="37"/>
                    <a:pt x="166" y="37"/>
                    <a:pt x="166" y="37"/>
                  </a:cubicBezTo>
                  <a:cubicBezTo>
                    <a:pt x="89" y="0"/>
                    <a:pt x="0" y="55"/>
                    <a:pt x="0" y="141"/>
                  </a:cubicBezTo>
                  <a:close/>
                </a:path>
              </a:pathLst>
            </a:custGeom>
            <a:solidFill>
              <a:srgbClr val="FF7B9E"/>
            </a:solidFill>
            <a:ln w="38100">
              <a:solidFill>
                <a:schemeClr val="tx1"/>
              </a:solidFill>
            </a:ln>
            <a:effectLst/>
          </p:spPr>
          <p:txBody>
            <a:bodyPr vert="horz" wrap="square" lIns="91440" tIns="45720" rIns="91440" bIns="45720" numCol="1" anchor="t" anchorCtr="0" compatLnSpc="1">
              <a:prstTxWarp prst="textNoShape">
                <a:avLst/>
              </a:prstTxWarp>
            </a:bodyPr>
            <a:lstStyle/>
            <a:p>
              <a:endParaRPr lang="zh-CN" altLang="en-US" sz="2400">
                <a:cs typeface="+mn-ea"/>
              </a:endParaRPr>
            </a:p>
          </p:txBody>
        </p:sp>
        <p:sp>
          <p:nvSpPr>
            <p:cNvPr id="17" name="iconfont-1187-868319">
              <a:extLst>
                <a:ext uri="{FF2B5EF4-FFF2-40B4-BE49-F238E27FC236}">
                  <a16:creationId xmlns="" xmlns:a16="http://schemas.microsoft.com/office/drawing/2014/main" id="{456A6606-87C6-4B16-928E-E10E4D7B6F02}"/>
                </a:ext>
              </a:extLst>
            </p:cNvPr>
            <p:cNvSpPr>
              <a:spLocks noChangeAspect="1"/>
            </p:cNvSpPr>
            <p:nvPr/>
          </p:nvSpPr>
          <p:spPr bwMode="auto">
            <a:xfrm>
              <a:off x="2037293" y="2499380"/>
              <a:ext cx="722920" cy="722318"/>
            </a:xfrm>
            <a:custGeom>
              <a:avLst/>
              <a:gdLst>
                <a:gd name="T0" fmla="*/ 11212 w 12607"/>
                <a:gd name="T1" fmla="*/ 4855 h 12594"/>
                <a:gd name="T2" fmla="*/ 11019 w 12607"/>
                <a:gd name="T3" fmla="*/ 4855 h 12594"/>
                <a:gd name="T4" fmla="*/ 10644 w 12607"/>
                <a:gd name="T5" fmla="*/ 3981 h 12594"/>
                <a:gd name="T6" fmla="*/ 10796 w 12607"/>
                <a:gd name="T7" fmla="*/ 3830 h 12594"/>
                <a:gd name="T8" fmla="*/ 10796 w 12607"/>
                <a:gd name="T9" fmla="*/ 1864 h 12594"/>
                <a:gd name="T10" fmla="*/ 10755 w 12607"/>
                <a:gd name="T11" fmla="*/ 1823 h 12594"/>
                <a:gd name="T12" fmla="*/ 8781 w 12607"/>
                <a:gd name="T13" fmla="*/ 1823 h 12594"/>
                <a:gd name="T14" fmla="*/ 8611 w 12607"/>
                <a:gd name="T15" fmla="*/ 1992 h 12594"/>
                <a:gd name="T16" fmla="*/ 7729 w 12607"/>
                <a:gd name="T17" fmla="*/ 1634 h 12594"/>
                <a:gd name="T18" fmla="*/ 7729 w 12607"/>
                <a:gd name="T19" fmla="*/ 1390 h 12594"/>
                <a:gd name="T20" fmla="*/ 6333 w 12607"/>
                <a:gd name="T21" fmla="*/ 0 h 12594"/>
                <a:gd name="T22" fmla="*/ 6274 w 12607"/>
                <a:gd name="T23" fmla="*/ 0 h 12594"/>
                <a:gd name="T24" fmla="*/ 4878 w 12607"/>
                <a:gd name="T25" fmla="*/ 1390 h 12594"/>
                <a:gd name="T26" fmla="*/ 4878 w 12607"/>
                <a:gd name="T27" fmla="*/ 1652 h 12594"/>
                <a:gd name="T28" fmla="*/ 4033 w 12607"/>
                <a:gd name="T29" fmla="*/ 2003 h 12594"/>
                <a:gd name="T30" fmla="*/ 3852 w 12607"/>
                <a:gd name="T31" fmla="*/ 1823 h 12594"/>
                <a:gd name="T32" fmla="*/ 1878 w 12607"/>
                <a:gd name="T33" fmla="*/ 1823 h 12594"/>
                <a:gd name="T34" fmla="*/ 1837 w 12607"/>
                <a:gd name="T35" fmla="*/ 1864 h 12594"/>
                <a:gd name="T36" fmla="*/ 1837 w 12607"/>
                <a:gd name="T37" fmla="*/ 3830 h 12594"/>
                <a:gd name="T38" fmla="*/ 2012 w 12607"/>
                <a:gd name="T39" fmla="*/ 4004 h 12594"/>
                <a:gd name="T40" fmla="*/ 1650 w 12607"/>
                <a:gd name="T41" fmla="*/ 4855 h 12594"/>
                <a:gd name="T42" fmla="*/ 1396 w 12607"/>
                <a:gd name="T43" fmla="*/ 4855 h 12594"/>
                <a:gd name="T44" fmla="*/ 0 w 12607"/>
                <a:gd name="T45" fmla="*/ 6245 h 12594"/>
                <a:gd name="T46" fmla="*/ 0 w 12607"/>
                <a:gd name="T47" fmla="*/ 6304 h 12594"/>
                <a:gd name="T48" fmla="*/ 1396 w 12607"/>
                <a:gd name="T49" fmla="*/ 7694 h 12594"/>
                <a:gd name="T50" fmla="*/ 1618 w 12607"/>
                <a:gd name="T51" fmla="*/ 7694 h 12594"/>
                <a:gd name="T52" fmla="*/ 1983 w 12607"/>
                <a:gd name="T53" fmla="*/ 8593 h 12594"/>
                <a:gd name="T54" fmla="*/ 1814 w 12607"/>
                <a:gd name="T55" fmla="*/ 8761 h 12594"/>
                <a:gd name="T56" fmla="*/ 1814 w 12607"/>
                <a:gd name="T57" fmla="*/ 10728 h 12594"/>
                <a:gd name="T58" fmla="*/ 1855 w 12607"/>
                <a:gd name="T59" fmla="*/ 10769 h 12594"/>
                <a:gd name="T60" fmla="*/ 3829 w 12607"/>
                <a:gd name="T61" fmla="*/ 10769 h 12594"/>
                <a:gd name="T62" fmla="*/ 3981 w 12607"/>
                <a:gd name="T63" fmla="*/ 10618 h 12594"/>
                <a:gd name="T64" fmla="*/ 4878 w 12607"/>
                <a:gd name="T65" fmla="*/ 10999 h 12594"/>
                <a:gd name="T66" fmla="*/ 4878 w 12607"/>
                <a:gd name="T67" fmla="*/ 11204 h 12594"/>
                <a:gd name="T68" fmla="*/ 6274 w 12607"/>
                <a:gd name="T69" fmla="*/ 12594 h 12594"/>
                <a:gd name="T70" fmla="*/ 6333 w 12607"/>
                <a:gd name="T71" fmla="*/ 12594 h 12594"/>
                <a:gd name="T72" fmla="*/ 7729 w 12607"/>
                <a:gd name="T73" fmla="*/ 11204 h 12594"/>
                <a:gd name="T74" fmla="*/ 7729 w 12607"/>
                <a:gd name="T75" fmla="*/ 11016 h 12594"/>
                <a:gd name="T76" fmla="*/ 8664 w 12607"/>
                <a:gd name="T77" fmla="*/ 10630 h 12594"/>
                <a:gd name="T78" fmla="*/ 8803 w 12607"/>
                <a:gd name="T79" fmla="*/ 10769 h 12594"/>
                <a:gd name="T80" fmla="*/ 10777 w 12607"/>
                <a:gd name="T81" fmla="*/ 10769 h 12594"/>
                <a:gd name="T82" fmla="*/ 10819 w 12607"/>
                <a:gd name="T83" fmla="*/ 10728 h 12594"/>
                <a:gd name="T84" fmla="*/ 10819 w 12607"/>
                <a:gd name="T85" fmla="*/ 8761 h 12594"/>
                <a:gd name="T86" fmla="*/ 10673 w 12607"/>
                <a:gd name="T87" fmla="*/ 8616 h 12594"/>
                <a:gd name="T88" fmla="*/ 11051 w 12607"/>
                <a:gd name="T89" fmla="*/ 7694 h 12594"/>
                <a:gd name="T90" fmla="*/ 11211 w 12607"/>
                <a:gd name="T91" fmla="*/ 7694 h 12594"/>
                <a:gd name="T92" fmla="*/ 12607 w 12607"/>
                <a:gd name="T93" fmla="*/ 6304 h 12594"/>
                <a:gd name="T94" fmla="*/ 12607 w 12607"/>
                <a:gd name="T95" fmla="*/ 6245 h 12594"/>
                <a:gd name="T96" fmla="*/ 11212 w 12607"/>
                <a:gd name="T97" fmla="*/ 4855 h 12594"/>
                <a:gd name="T98" fmla="*/ 6337 w 12607"/>
                <a:gd name="T99" fmla="*/ 8498 h 12594"/>
                <a:gd name="T100" fmla="*/ 4152 w 12607"/>
                <a:gd name="T101" fmla="*/ 6323 h 12594"/>
                <a:gd name="T102" fmla="*/ 6337 w 12607"/>
                <a:gd name="T103" fmla="*/ 4146 h 12594"/>
                <a:gd name="T104" fmla="*/ 8521 w 12607"/>
                <a:gd name="T105" fmla="*/ 6323 h 12594"/>
                <a:gd name="T106" fmla="*/ 6337 w 12607"/>
                <a:gd name="T107" fmla="*/ 8498 h 12594"/>
                <a:gd name="T108" fmla="*/ 6337 w 12607"/>
                <a:gd name="T109" fmla="*/ 8498 h 125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607" h="12594">
                  <a:moveTo>
                    <a:pt x="11212" y="4855"/>
                  </a:moveTo>
                  <a:lnTo>
                    <a:pt x="11019" y="4855"/>
                  </a:lnTo>
                  <a:cubicBezTo>
                    <a:pt x="10923" y="4550"/>
                    <a:pt x="10796" y="4258"/>
                    <a:pt x="10644" y="3981"/>
                  </a:cubicBezTo>
                  <a:lnTo>
                    <a:pt x="10796" y="3830"/>
                  </a:lnTo>
                  <a:cubicBezTo>
                    <a:pt x="11341" y="3287"/>
                    <a:pt x="11341" y="2407"/>
                    <a:pt x="10796" y="1864"/>
                  </a:cubicBezTo>
                  <a:lnTo>
                    <a:pt x="10755" y="1823"/>
                  </a:lnTo>
                  <a:cubicBezTo>
                    <a:pt x="10209" y="1279"/>
                    <a:pt x="9326" y="1279"/>
                    <a:pt x="8781" y="1823"/>
                  </a:cubicBezTo>
                  <a:lnTo>
                    <a:pt x="8611" y="1992"/>
                  </a:lnTo>
                  <a:cubicBezTo>
                    <a:pt x="8332" y="1846"/>
                    <a:pt x="8037" y="1725"/>
                    <a:pt x="7729" y="1634"/>
                  </a:cubicBezTo>
                  <a:lnTo>
                    <a:pt x="7729" y="1390"/>
                  </a:lnTo>
                  <a:cubicBezTo>
                    <a:pt x="7729" y="622"/>
                    <a:pt x="7104" y="0"/>
                    <a:pt x="6333" y="0"/>
                  </a:cubicBezTo>
                  <a:lnTo>
                    <a:pt x="6274" y="0"/>
                  </a:lnTo>
                  <a:cubicBezTo>
                    <a:pt x="5503" y="0"/>
                    <a:pt x="4878" y="622"/>
                    <a:pt x="4878" y="1390"/>
                  </a:cubicBezTo>
                  <a:lnTo>
                    <a:pt x="4878" y="1652"/>
                  </a:lnTo>
                  <a:cubicBezTo>
                    <a:pt x="4584" y="1742"/>
                    <a:pt x="4301" y="1861"/>
                    <a:pt x="4033" y="2003"/>
                  </a:cubicBezTo>
                  <a:lnTo>
                    <a:pt x="3852" y="1823"/>
                  </a:lnTo>
                  <a:cubicBezTo>
                    <a:pt x="3307" y="1280"/>
                    <a:pt x="2423" y="1280"/>
                    <a:pt x="1878" y="1823"/>
                  </a:cubicBezTo>
                  <a:lnTo>
                    <a:pt x="1837" y="1864"/>
                  </a:lnTo>
                  <a:cubicBezTo>
                    <a:pt x="1292" y="2407"/>
                    <a:pt x="1292" y="3287"/>
                    <a:pt x="1837" y="3830"/>
                  </a:cubicBezTo>
                  <a:lnTo>
                    <a:pt x="2012" y="4004"/>
                  </a:lnTo>
                  <a:cubicBezTo>
                    <a:pt x="1865" y="4274"/>
                    <a:pt x="1743" y="4558"/>
                    <a:pt x="1650" y="4855"/>
                  </a:cubicBezTo>
                  <a:lnTo>
                    <a:pt x="1396" y="4855"/>
                  </a:lnTo>
                  <a:cubicBezTo>
                    <a:pt x="625" y="4855"/>
                    <a:pt x="0" y="5478"/>
                    <a:pt x="0" y="6245"/>
                  </a:cubicBezTo>
                  <a:lnTo>
                    <a:pt x="0" y="6304"/>
                  </a:lnTo>
                  <a:cubicBezTo>
                    <a:pt x="0" y="7072"/>
                    <a:pt x="625" y="7694"/>
                    <a:pt x="1396" y="7694"/>
                  </a:cubicBezTo>
                  <a:lnTo>
                    <a:pt x="1618" y="7694"/>
                  </a:lnTo>
                  <a:cubicBezTo>
                    <a:pt x="1710" y="8008"/>
                    <a:pt x="1833" y="8308"/>
                    <a:pt x="1983" y="8593"/>
                  </a:cubicBezTo>
                  <a:lnTo>
                    <a:pt x="1814" y="8761"/>
                  </a:lnTo>
                  <a:cubicBezTo>
                    <a:pt x="1269" y="9304"/>
                    <a:pt x="1269" y="10185"/>
                    <a:pt x="1814" y="10728"/>
                  </a:cubicBezTo>
                  <a:lnTo>
                    <a:pt x="1855" y="10769"/>
                  </a:lnTo>
                  <a:cubicBezTo>
                    <a:pt x="2400" y="11312"/>
                    <a:pt x="3284" y="11312"/>
                    <a:pt x="3829" y="10769"/>
                  </a:cubicBezTo>
                  <a:lnTo>
                    <a:pt x="3981" y="10618"/>
                  </a:lnTo>
                  <a:cubicBezTo>
                    <a:pt x="4264" y="10773"/>
                    <a:pt x="4564" y="10902"/>
                    <a:pt x="4878" y="10999"/>
                  </a:cubicBezTo>
                  <a:lnTo>
                    <a:pt x="4878" y="11204"/>
                  </a:lnTo>
                  <a:cubicBezTo>
                    <a:pt x="4878" y="11972"/>
                    <a:pt x="5503" y="12594"/>
                    <a:pt x="6274" y="12594"/>
                  </a:cubicBezTo>
                  <a:lnTo>
                    <a:pt x="6333" y="12594"/>
                  </a:lnTo>
                  <a:cubicBezTo>
                    <a:pt x="7104" y="12594"/>
                    <a:pt x="7729" y="11972"/>
                    <a:pt x="7729" y="11204"/>
                  </a:cubicBezTo>
                  <a:lnTo>
                    <a:pt x="7729" y="11016"/>
                  </a:lnTo>
                  <a:cubicBezTo>
                    <a:pt x="8056" y="10920"/>
                    <a:pt x="8368" y="10788"/>
                    <a:pt x="8664" y="10630"/>
                  </a:cubicBezTo>
                  <a:lnTo>
                    <a:pt x="8803" y="10769"/>
                  </a:lnTo>
                  <a:cubicBezTo>
                    <a:pt x="9348" y="11312"/>
                    <a:pt x="10233" y="11312"/>
                    <a:pt x="10777" y="10769"/>
                  </a:cubicBezTo>
                  <a:lnTo>
                    <a:pt x="10819" y="10728"/>
                  </a:lnTo>
                  <a:cubicBezTo>
                    <a:pt x="11364" y="10185"/>
                    <a:pt x="11364" y="9304"/>
                    <a:pt x="10819" y="8761"/>
                  </a:cubicBezTo>
                  <a:lnTo>
                    <a:pt x="10673" y="8616"/>
                  </a:lnTo>
                  <a:cubicBezTo>
                    <a:pt x="10828" y="8324"/>
                    <a:pt x="10956" y="8017"/>
                    <a:pt x="11051" y="7694"/>
                  </a:cubicBezTo>
                  <a:lnTo>
                    <a:pt x="11211" y="7694"/>
                  </a:lnTo>
                  <a:cubicBezTo>
                    <a:pt x="11982" y="7694"/>
                    <a:pt x="12607" y="7071"/>
                    <a:pt x="12607" y="6304"/>
                  </a:cubicBezTo>
                  <a:lnTo>
                    <a:pt x="12607" y="6245"/>
                  </a:lnTo>
                  <a:cubicBezTo>
                    <a:pt x="12607" y="5477"/>
                    <a:pt x="11982" y="4855"/>
                    <a:pt x="11212" y="4855"/>
                  </a:cubicBezTo>
                  <a:close/>
                  <a:moveTo>
                    <a:pt x="6337" y="8498"/>
                  </a:moveTo>
                  <a:cubicBezTo>
                    <a:pt x="5130" y="8498"/>
                    <a:pt x="4152" y="7524"/>
                    <a:pt x="4152" y="6323"/>
                  </a:cubicBezTo>
                  <a:cubicBezTo>
                    <a:pt x="4152" y="5120"/>
                    <a:pt x="5130" y="4146"/>
                    <a:pt x="6337" y="4146"/>
                  </a:cubicBezTo>
                  <a:cubicBezTo>
                    <a:pt x="7544" y="4146"/>
                    <a:pt x="8521" y="5120"/>
                    <a:pt x="8521" y="6323"/>
                  </a:cubicBezTo>
                  <a:cubicBezTo>
                    <a:pt x="8521" y="7524"/>
                    <a:pt x="7544" y="8498"/>
                    <a:pt x="6337" y="8498"/>
                  </a:cubicBezTo>
                  <a:close/>
                  <a:moveTo>
                    <a:pt x="6337" y="8498"/>
                  </a:moveTo>
                  <a:close/>
                </a:path>
              </a:pathLst>
            </a:custGeom>
            <a:solidFill>
              <a:schemeClr val="bg1"/>
            </a:solidFill>
            <a:ln>
              <a:noFill/>
            </a:ln>
          </p:spPr>
        </p:sp>
      </p:grpSp>
      <p:grpSp>
        <p:nvGrpSpPr>
          <p:cNvPr id="27" name="组合 26">
            <a:extLst>
              <a:ext uri="{FF2B5EF4-FFF2-40B4-BE49-F238E27FC236}">
                <a16:creationId xmlns="" xmlns:a16="http://schemas.microsoft.com/office/drawing/2014/main" id="{3BA80CE9-56FA-4F7E-8DFD-EA5097FC401A}"/>
              </a:ext>
            </a:extLst>
          </p:cNvPr>
          <p:cNvGrpSpPr/>
          <p:nvPr/>
        </p:nvGrpSpPr>
        <p:grpSpPr>
          <a:xfrm>
            <a:off x="9001595" y="1841654"/>
            <a:ext cx="1838684" cy="2048198"/>
            <a:chOff x="9001595" y="1841654"/>
            <a:chExt cx="1838684" cy="2048198"/>
          </a:xfrm>
        </p:grpSpPr>
        <p:sp>
          <p:nvSpPr>
            <p:cNvPr id="5" name="Freeform 5">
              <a:extLst>
                <a:ext uri="{FF2B5EF4-FFF2-40B4-BE49-F238E27FC236}">
                  <a16:creationId xmlns="" xmlns:a16="http://schemas.microsoft.com/office/drawing/2014/main" id="{9EFF45EC-B06B-4B8E-84C6-BD27B382D2F9}"/>
                </a:ext>
              </a:extLst>
            </p:cNvPr>
            <p:cNvSpPr>
              <a:spLocks/>
            </p:cNvSpPr>
            <p:nvPr/>
          </p:nvSpPr>
          <p:spPr bwMode="auto">
            <a:xfrm>
              <a:off x="9001595" y="1841654"/>
              <a:ext cx="1838684" cy="2048198"/>
            </a:xfrm>
            <a:custGeom>
              <a:avLst/>
              <a:gdLst>
                <a:gd name="T0" fmla="*/ 0 w 975"/>
                <a:gd name="T1" fmla="*/ 141 h 1005"/>
                <a:gd name="T2" fmla="*/ 0 w 975"/>
                <a:gd name="T3" fmla="*/ 864 h 1005"/>
                <a:gd name="T4" fmla="*/ 168 w 975"/>
                <a:gd name="T5" fmla="*/ 966 h 1005"/>
                <a:gd name="T6" fmla="*/ 891 w 975"/>
                <a:gd name="T7" fmla="*/ 597 h 1005"/>
                <a:gd name="T8" fmla="*/ 889 w 975"/>
                <a:gd name="T9" fmla="*/ 391 h 1005"/>
                <a:gd name="T10" fmla="*/ 166 w 975"/>
                <a:gd name="T11" fmla="*/ 37 h 1005"/>
                <a:gd name="T12" fmla="*/ 0 w 975"/>
                <a:gd name="T13" fmla="*/ 141 h 1005"/>
              </a:gdLst>
              <a:ahLst/>
              <a:cxnLst>
                <a:cxn ang="0">
                  <a:pos x="T0" y="T1"/>
                </a:cxn>
                <a:cxn ang="0">
                  <a:pos x="T2" y="T3"/>
                </a:cxn>
                <a:cxn ang="0">
                  <a:pos x="T4" y="T5"/>
                </a:cxn>
                <a:cxn ang="0">
                  <a:pos x="T6" y="T7"/>
                </a:cxn>
                <a:cxn ang="0">
                  <a:pos x="T8" y="T9"/>
                </a:cxn>
                <a:cxn ang="0">
                  <a:pos x="T10" y="T11"/>
                </a:cxn>
                <a:cxn ang="0">
                  <a:pos x="T12" y="T13"/>
                </a:cxn>
              </a:cxnLst>
              <a:rect l="0" t="0" r="r" b="b"/>
              <a:pathLst>
                <a:path w="975" h="1005">
                  <a:moveTo>
                    <a:pt x="0" y="141"/>
                  </a:moveTo>
                  <a:cubicBezTo>
                    <a:pt x="0" y="864"/>
                    <a:pt x="0" y="864"/>
                    <a:pt x="0" y="864"/>
                  </a:cubicBezTo>
                  <a:cubicBezTo>
                    <a:pt x="0" y="950"/>
                    <a:pt x="91" y="1005"/>
                    <a:pt x="168" y="966"/>
                  </a:cubicBezTo>
                  <a:cubicBezTo>
                    <a:pt x="891" y="597"/>
                    <a:pt x="891" y="597"/>
                    <a:pt x="891" y="597"/>
                  </a:cubicBezTo>
                  <a:cubicBezTo>
                    <a:pt x="975" y="554"/>
                    <a:pt x="974" y="432"/>
                    <a:pt x="889" y="391"/>
                  </a:cubicBezTo>
                  <a:cubicBezTo>
                    <a:pt x="166" y="37"/>
                    <a:pt x="166" y="37"/>
                    <a:pt x="166" y="37"/>
                  </a:cubicBezTo>
                  <a:cubicBezTo>
                    <a:pt x="89" y="0"/>
                    <a:pt x="0" y="55"/>
                    <a:pt x="0" y="141"/>
                  </a:cubicBezTo>
                  <a:close/>
                </a:path>
              </a:pathLst>
            </a:custGeom>
            <a:solidFill>
              <a:srgbClr val="FEBE05"/>
            </a:solidFill>
            <a:ln w="38100">
              <a:solidFill>
                <a:schemeClr val="tx1"/>
              </a:solidFill>
            </a:ln>
            <a:effectLst/>
          </p:spPr>
          <p:txBody>
            <a:bodyPr vert="horz" wrap="square" lIns="91440" tIns="45720" rIns="91440" bIns="45720" numCol="1" anchor="t" anchorCtr="0" compatLnSpc="1">
              <a:prstTxWarp prst="textNoShape">
                <a:avLst/>
              </a:prstTxWarp>
            </a:bodyPr>
            <a:lstStyle/>
            <a:p>
              <a:endParaRPr lang="zh-CN" altLang="en-US" sz="2400">
                <a:cs typeface="+mn-ea"/>
              </a:endParaRPr>
            </a:p>
          </p:txBody>
        </p:sp>
        <p:sp>
          <p:nvSpPr>
            <p:cNvPr id="18" name="iconfont-11920-5700803">
              <a:extLst>
                <a:ext uri="{FF2B5EF4-FFF2-40B4-BE49-F238E27FC236}">
                  <a16:creationId xmlns="" xmlns:a16="http://schemas.microsoft.com/office/drawing/2014/main" id="{01B3DEE5-66C4-4940-AEA3-6CAC639F1D87}"/>
                </a:ext>
              </a:extLst>
            </p:cNvPr>
            <p:cNvSpPr>
              <a:spLocks noChangeAspect="1"/>
            </p:cNvSpPr>
            <p:nvPr/>
          </p:nvSpPr>
          <p:spPr bwMode="auto">
            <a:xfrm>
              <a:off x="9399796" y="2500127"/>
              <a:ext cx="621499" cy="621499"/>
            </a:xfrm>
            <a:custGeom>
              <a:avLst/>
              <a:gdLst>
                <a:gd name="T0" fmla="*/ 0 w 11200"/>
                <a:gd name="T1" fmla="*/ 0 h 11200"/>
                <a:gd name="T2" fmla="*/ 4800 w 11200"/>
                <a:gd name="T3" fmla="*/ 0 h 11200"/>
                <a:gd name="T4" fmla="*/ 4800 w 11200"/>
                <a:gd name="T5" fmla="*/ 4800 h 11200"/>
                <a:gd name="T6" fmla="*/ 0 w 11200"/>
                <a:gd name="T7" fmla="*/ 4800 h 11200"/>
                <a:gd name="T8" fmla="*/ 0 w 11200"/>
                <a:gd name="T9" fmla="*/ 0 h 11200"/>
                <a:gd name="T10" fmla="*/ 0 w 11200"/>
                <a:gd name="T11" fmla="*/ 6400 h 11200"/>
                <a:gd name="T12" fmla="*/ 4800 w 11200"/>
                <a:gd name="T13" fmla="*/ 6400 h 11200"/>
                <a:gd name="T14" fmla="*/ 4800 w 11200"/>
                <a:gd name="T15" fmla="*/ 11200 h 11200"/>
                <a:gd name="T16" fmla="*/ 0 w 11200"/>
                <a:gd name="T17" fmla="*/ 11200 h 11200"/>
                <a:gd name="T18" fmla="*/ 0 w 11200"/>
                <a:gd name="T19" fmla="*/ 6400 h 11200"/>
                <a:gd name="T20" fmla="*/ 6400 w 11200"/>
                <a:gd name="T21" fmla="*/ 6400 h 11200"/>
                <a:gd name="T22" fmla="*/ 11200 w 11200"/>
                <a:gd name="T23" fmla="*/ 6400 h 11200"/>
                <a:gd name="T24" fmla="*/ 11200 w 11200"/>
                <a:gd name="T25" fmla="*/ 11200 h 11200"/>
                <a:gd name="T26" fmla="*/ 6400 w 11200"/>
                <a:gd name="T27" fmla="*/ 11200 h 11200"/>
                <a:gd name="T28" fmla="*/ 6400 w 11200"/>
                <a:gd name="T29" fmla="*/ 6400 h 11200"/>
                <a:gd name="T30" fmla="*/ 8800 w 11200"/>
                <a:gd name="T31" fmla="*/ 4800 h 11200"/>
                <a:gd name="T32" fmla="*/ 11200 w 11200"/>
                <a:gd name="T33" fmla="*/ 2400 h 11200"/>
                <a:gd name="T34" fmla="*/ 8800 w 11200"/>
                <a:gd name="T35" fmla="*/ 0 h 11200"/>
                <a:gd name="T36" fmla="*/ 6400 w 11200"/>
                <a:gd name="T37" fmla="*/ 2400 h 11200"/>
                <a:gd name="T38" fmla="*/ 8800 w 11200"/>
                <a:gd name="T39" fmla="*/ 4800 h 11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200" h="11200">
                  <a:moveTo>
                    <a:pt x="0" y="0"/>
                  </a:moveTo>
                  <a:lnTo>
                    <a:pt x="4800" y="0"/>
                  </a:lnTo>
                  <a:lnTo>
                    <a:pt x="4800" y="4800"/>
                  </a:lnTo>
                  <a:lnTo>
                    <a:pt x="0" y="4800"/>
                  </a:lnTo>
                  <a:lnTo>
                    <a:pt x="0" y="0"/>
                  </a:lnTo>
                  <a:close/>
                  <a:moveTo>
                    <a:pt x="0" y="6400"/>
                  </a:moveTo>
                  <a:lnTo>
                    <a:pt x="4800" y="6400"/>
                  </a:lnTo>
                  <a:lnTo>
                    <a:pt x="4800" y="11200"/>
                  </a:lnTo>
                  <a:lnTo>
                    <a:pt x="0" y="11200"/>
                  </a:lnTo>
                  <a:lnTo>
                    <a:pt x="0" y="6400"/>
                  </a:lnTo>
                  <a:close/>
                  <a:moveTo>
                    <a:pt x="6400" y="6400"/>
                  </a:moveTo>
                  <a:lnTo>
                    <a:pt x="11200" y="6400"/>
                  </a:lnTo>
                  <a:lnTo>
                    <a:pt x="11200" y="11200"/>
                  </a:lnTo>
                  <a:lnTo>
                    <a:pt x="6400" y="11200"/>
                  </a:lnTo>
                  <a:lnTo>
                    <a:pt x="6400" y="6400"/>
                  </a:lnTo>
                  <a:close/>
                  <a:moveTo>
                    <a:pt x="8800" y="4800"/>
                  </a:moveTo>
                  <a:cubicBezTo>
                    <a:pt x="10125" y="4800"/>
                    <a:pt x="11200" y="3725"/>
                    <a:pt x="11200" y="2400"/>
                  </a:cubicBezTo>
                  <a:cubicBezTo>
                    <a:pt x="11200" y="1075"/>
                    <a:pt x="10125" y="0"/>
                    <a:pt x="8800" y="0"/>
                  </a:cubicBezTo>
                  <a:cubicBezTo>
                    <a:pt x="7475" y="0"/>
                    <a:pt x="6400" y="1075"/>
                    <a:pt x="6400" y="2400"/>
                  </a:cubicBezTo>
                  <a:cubicBezTo>
                    <a:pt x="6400" y="3725"/>
                    <a:pt x="7475" y="4800"/>
                    <a:pt x="8800" y="4800"/>
                  </a:cubicBezTo>
                  <a:close/>
                </a:path>
              </a:pathLst>
            </a:custGeom>
            <a:solidFill>
              <a:schemeClr val="bg1"/>
            </a:solidFill>
            <a:ln>
              <a:noFill/>
            </a:ln>
          </p:spPr>
        </p:sp>
      </p:grpSp>
      <p:grpSp>
        <p:nvGrpSpPr>
          <p:cNvPr id="26" name="组合 25">
            <a:extLst>
              <a:ext uri="{FF2B5EF4-FFF2-40B4-BE49-F238E27FC236}">
                <a16:creationId xmlns="" xmlns:a16="http://schemas.microsoft.com/office/drawing/2014/main" id="{64FDA9ED-BB53-4D6C-8712-73FC237CE469}"/>
              </a:ext>
            </a:extLst>
          </p:cNvPr>
          <p:cNvGrpSpPr/>
          <p:nvPr/>
        </p:nvGrpSpPr>
        <p:grpSpPr>
          <a:xfrm>
            <a:off x="6566569" y="1841654"/>
            <a:ext cx="1838684" cy="2048198"/>
            <a:chOff x="6566569" y="1841654"/>
            <a:chExt cx="1838684" cy="2048198"/>
          </a:xfrm>
        </p:grpSpPr>
        <p:sp>
          <p:nvSpPr>
            <p:cNvPr id="6" name="Freeform 5">
              <a:extLst>
                <a:ext uri="{FF2B5EF4-FFF2-40B4-BE49-F238E27FC236}">
                  <a16:creationId xmlns="" xmlns:a16="http://schemas.microsoft.com/office/drawing/2014/main" id="{D1D6EE5B-76EF-4D8C-B5B8-AB600FA1500F}"/>
                </a:ext>
              </a:extLst>
            </p:cNvPr>
            <p:cNvSpPr>
              <a:spLocks/>
            </p:cNvSpPr>
            <p:nvPr/>
          </p:nvSpPr>
          <p:spPr bwMode="auto">
            <a:xfrm>
              <a:off x="6566569" y="1841654"/>
              <a:ext cx="1838684" cy="2048198"/>
            </a:xfrm>
            <a:custGeom>
              <a:avLst/>
              <a:gdLst>
                <a:gd name="T0" fmla="*/ 0 w 975"/>
                <a:gd name="T1" fmla="*/ 141 h 1005"/>
                <a:gd name="T2" fmla="*/ 0 w 975"/>
                <a:gd name="T3" fmla="*/ 864 h 1005"/>
                <a:gd name="T4" fmla="*/ 168 w 975"/>
                <a:gd name="T5" fmla="*/ 966 h 1005"/>
                <a:gd name="T6" fmla="*/ 891 w 975"/>
                <a:gd name="T7" fmla="*/ 597 h 1005"/>
                <a:gd name="T8" fmla="*/ 889 w 975"/>
                <a:gd name="T9" fmla="*/ 391 h 1005"/>
                <a:gd name="T10" fmla="*/ 166 w 975"/>
                <a:gd name="T11" fmla="*/ 37 h 1005"/>
                <a:gd name="T12" fmla="*/ 0 w 975"/>
                <a:gd name="T13" fmla="*/ 141 h 1005"/>
              </a:gdLst>
              <a:ahLst/>
              <a:cxnLst>
                <a:cxn ang="0">
                  <a:pos x="T0" y="T1"/>
                </a:cxn>
                <a:cxn ang="0">
                  <a:pos x="T2" y="T3"/>
                </a:cxn>
                <a:cxn ang="0">
                  <a:pos x="T4" y="T5"/>
                </a:cxn>
                <a:cxn ang="0">
                  <a:pos x="T6" y="T7"/>
                </a:cxn>
                <a:cxn ang="0">
                  <a:pos x="T8" y="T9"/>
                </a:cxn>
                <a:cxn ang="0">
                  <a:pos x="T10" y="T11"/>
                </a:cxn>
                <a:cxn ang="0">
                  <a:pos x="T12" y="T13"/>
                </a:cxn>
              </a:cxnLst>
              <a:rect l="0" t="0" r="r" b="b"/>
              <a:pathLst>
                <a:path w="975" h="1005">
                  <a:moveTo>
                    <a:pt x="0" y="141"/>
                  </a:moveTo>
                  <a:cubicBezTo>
                    <a:pt x="0" y="864"/>
                    <a:pt x="0" y="864"/>
                    <a:pt x="0" y="864"/>
                  </a:cubicBezTo>
                  <a:cubicBezTo>
                    <a:pt x="0" y="950"/>
                    <a:pt x="91" y="1005"/>
                    <a:pt x="168" y="966"/>
                  </a:cubicBezTo>
                  <a:cubicBezTo>
                    <a:pt x="891" y="597"/>
                    <a:pt x="891" y="597"/>
                    <a:pt x="891" y="597"/>
                  </a:cubicBezTo>
                  <a:cubicBezTo>
                    <a:pt x="975" y="554"/>
                    <a:pt x="974" y="432"/>
                    <a:pt x="889" y="391"/>
                  </a:cubicBezTo>
                  <a:cubicBezTo>
                    <a:pt x="166" y="37"/>
                    <a:pt x="166" y="37"/>
                    <a:pt x="166" y="37"/>
                  </a:cubicBezTo>
                  <a:cubicBezTo>
                    <a:pt x="89" y="0"/>
                    <a:pt x="0" y="55"/>
                    <a:pt x="0" y="141"/>
                  </a:cubicBezTo>
                  <a:close/>
                </a:path>
              </a:pathLst>
            </a:custGeom>
            <a:solidFill>
              <a:srgbClr val="FF7B9E"/>
            </a:solidFill>
            <a:ln w="38100">
              <a:solidFill>
                <a:schemeClr val="tx1"/>
              </a:solidFill>
            </a:ln>
            <a:effectLst/>
          </p:spPr>
          <p:txBody>
            <a:bodyPr vert="horz" wrap="square" lIns="91440" tIns="45720" rIns="91440" bIns="45720" numCol="1" anchor="t" anchorCtr="0" compatLnSpc="1">
              <a:prstTxWarp prst="textNoShape">
                <a:avLst/>
              </a:prstTxWarp>
            </a:bodyPr>
            <a:lstStyle/>
            <a:p>
              <a:endParaRPr lang="zh-CN" altLang="en-US" sz="2400">
                <a:cs typeface="+mn-ea"/>
              </a:endParaRPr>
            </a:p>
          </p:txBody>
        </p:sp>
        <p:sp>
          <p:nvSpPr>
            <p:cNvPr id="19" name="iconfont-1191-866883">
              <a:extLst>
                <a:ext uri="{FF2B5EF4-FFF2-40B4-BE49-F238E27FC236}">
                  <a16:creationId xmlns="" xmlns:a16="http://schemas.microsoft.com/office/drawing/2014/main" id="{C3B4702E-E1E7-438C-97E4-02240500056B}"/>
                </a:ext>
              </a:extLst>
            </p:cNvPr>
            <p:cNvSpPr>
              <a:spLocks noChangeAspect="1"/>
            </p:cNvSpPr>
            <p:nvPr/>
          </p:nvSpPr>
          <p:spPr bwMode="auto">
            <a:xfrm>
              <a:off x="6885211" y="2468966"/>
              <a:ext cx="670917" cy="663993"/>
            </a:xfrm>
            <a:custGeom>
              <a:avLst/>
              <a:gdLst>
                <a:gd name="T0" fmla="*/ 2709 w 7873"/>
                <a:gd name="T1" fmla="*/ 1592 h 7791"/>
                <a:gd name="T2" fmla="*/ 5329 w 7873"/>
                <a:gd name="T3" fmla="*/ 1624 h 7791"/>
                <a:gd name="T4" fmla="*/ 5782 w 7873"/>
                <a:gd name="T5" fmla="*/ 969 h 7791"/>
                <a:gd name="T6" fmla="*/ 5477 w 7873"/>
                <a:gd name="T7" fmla="*/ 432 h 7791"/>
                <a:gd name="T8" fmla="*/ 4004 w 7873"/>
                <a:gd name="T9" fmla="*/ 13 h 7791"/>
                <a:gd name="T10" fmla="*/ 2709 w 7873"/>
                <a:gd name="T11" fmla="*/ 368 h 7791"/>
                <a:gd name="T12" fmla="*/ 2352 w 7873"/>
                <a:gd name="T13" fmla="*/ 840 h 7791"/>
                <a:gd name="T14" fmla="*/ 2709 w 7873"/>
                <a:gd name="T15" fmla="*/ 1592 h 7791"/>
                <a:gd name="T16" fmla="*/ 2699 w 7873"/>
                <a:gd name="T17" fmla="*/ 2258 h 7791"/>
                <a:gd name="T18" fmla="*/ 3046 w 7873"/>
                <a:gd name="T19" fmla="*/ 2376 h 7791"/>
                <a:gd name="T20" fmla="*/ 3351 w 7873"/>
                <a:gd name="T21" fmla="*/ 2537 h 7791"/>
                <a:gd name="T22" fmla="*/ 4656 w 7873"/>
                <a:gd name="T23" fmla="*/ 2570 h 7791"/>
                <a:gd name="T24" fmla="*/ 5624 w 7873"/>
                <a:gd name="T25" fmla="*/ 2076 h 7791"/>
                <a:gd name="T26" fmla="*/ 5782 w 7873"/>
                <a:gd name="T27" fmla="*/ 1335 h 7791"/>
                <a:gd name="T28" fmla="*/ 5698 w 7873"/>
                <a:gd name="T29" fmla="*/ 1592 h 7791"/>
                <a:gd name="T30" fmla="*/ 2331 w 7873"/>
                <a:gd name="T31" fmla="*/ 1335 h 7791"/>
                <a:gd name="T32" fmla="*/ 2699 w 7873"/>
                <a:gd name="T33" fmla="*/ 2258 h 7791"/>
                <a:gd name="T34" fmla="*/ 3730 w 7873"/>
                <a:gd name="T35" fmla="*/ 2903 h 7791"/>
                <a:gd name="T36" fmla="*/ 3888 w 7873"/>
                <a:gd name="T37" fmla="*/ 3300 h 7791"/>
                <a:gd name="T38" fmla="*/ 4414 w 7873"/>
                <a:gd name="T39" fmla="*/ 3128 h 7791"/>
                <a:gd name="T40" fmla="*/ 5519 w 7873"/>
                <a:gd name="T41" fmla="*/ 2849 h 7791"/>
                <a:gd name="T42" fmla="*/ 5782 w 7873"/>
                <a:gd name="T43" fmla="*/ 2011 h 7791"/>
                <a:gd name="T44" fmla="*/ 5761 w 7873"/>
                <a:gd name="T45" fmla="*/ 2140 h 7791"/>
                <a:gd name="T46" fmla="*/ 3730 w 7873"/>
                <a:gd name="T47" fmla="*/ 2903 h 7791"/>
                <a:gd name="T48" fmla="*/ 3330 w 7873"/>
                <a:gd name="T49" fmla="*/ 2967 h 7791"/>
                <a:gd name="T50" fmla="*/ 1752 w 7873"/>
                <a:gd name="T51" fmla="*/ 2494 h 7791"/>
                <a:gd name="T52" fmla="*/ 742 w 7873"/>
                <a:gd name="T53" fmla="*/ 2709 h 7791"/>
                <a:gd name="T54" fmla="*/ 152 w 7873"/>
                <a:gd name="T55" fmla="*/ 3644 h 7791"/>
                <a:gd name="T56" fmla="*/ 1815 w 7873"/>
                <a:gd name="T57" fmla="*/ 4428 h 7791"/>
                <a:gd name="T58" fmla="*/ 3530 w 7873"/>
                <a:gd name="T59" fmla="*/ 3687 h 7791"/>
                <a:gd name="T60" fmla="*/ 3330 w 7873"/>
                <a:gd name="T61" fmla="*/ 2967 h 7791"/>
                <a:gd name="T62" fmla="*/ 3236 w 7873"/>
                <a:gd name="T63" fmla="*/ 4267 h 7791"/>
                <a:gd name="T64" fmla="*/ 100 w 7873"/>
                <a:gd name="T65" fmla="*/ 3837 h 7791"/>
                <a:gd name="T66" fmla="*/ 289 w 7873"/>
                <a:gd name="T67" fmla="*/ 4567 h 7791"/>
                <a:gd name="T68" fmla="*/ 3036 w 7873"/>
                <a:gd name="T69" fmla="*/ 4825 h 7791"/>
                <a:gd name="T70" fmla="*/ 3288 w 7873"/>
                <a:gd name="T71" fmla="*/ 4234 h 7791"/>
                <a:gd name="T72" fmla="*/ 3236 w 7873"/>
                <a:gd name="T73" fmla="*/ 4267 h 7791"/>
                <a:gd name="T74" fmla="*/ 7676 w 7873"/>
                <a:gd name="T75" fmla="*/ 4686 h 7791"/>
                <a:gd name="T76" fmla="*/ 5708 w 7873"/>
                <a:gd name="T77" fmla="*/ 3407 h 7791"/>
                <a:gd name="T78" fmla="*/ 4193 w 7873"/>
                <a:gd name="T79" fmla="*/ 4063 h 7791"/>
                <a:gd name="T80" fmla="*/ 3572 w 7873"/>
                <a:gd name="T81" fmla="*/ 5620 h 7791"/>
                <a:gd name="T82" fmla="*/ 4214 w 7873"/>
                <a:gd name="T83" fmla="*/ 7145 h 7791"/>
                <a:gd name="T84" fmla="*/ 5740 w 7873"/>
                <a:gd name="T85" fmla="*/ 7779 h 7791"/>
                <a:gd name="T86" fmla="*/ 7245 w 7873"/>
                <a:gd name="T87" fmla="*/ 7134 h 7791"/>
                <a:gd name="T88" fmla="*/ 7866 w 7873"/>
                <a:gd name="T89" fmla="*/ 5577 h 7791"/>
                <a:gd name="T90" fmla="*/ 7676 w 7873"/>
                <a:gd name="T91" fmla="*/ 4686 h 7791"/>
                <a:gd name="T92" fmla="*/ 5719 w 7873"/>
                <a:gd name="T93" fmla="*/ 6286 h 7791"/>
                <a:gd name="T94" fmla="*/ 4267 w 7873"/>
                <a:gd name="T95" fmla="*/ 5953 h 7791"/>
                <a:gd name="T96" fmla="*/ 4330 w 7873"/>
                <a:gd name="T97" fmla="*/ 5556 h 7791"/>
                <a:gd name="T98" fmla="*/ 5603 w 7873"/>
                <a:gd name="T99" fmla="*/ 5867 h 7791"/>
                <a:gd name="T100" fmla="*/ 6908 w 7873"/>
                <a:gd name="T101" fmla="*/ 3977 h 7791"/>
                <a:gd name="T102" fmla="*/ 7255 w 7873"/>
                <a:gd name="T103" fmla="*/ 4535 h 7791"/>
                <a:gd name="T104" fmla="*/ 5719 w 7873"/>
                <a:gd name="T105" fmla="*/ 6286 h 7791"/>
                <a:gd name="T106" fmla="*/ 121 w 7873"/>
                <a:gd name="T107" fmla="*/ 4492 h 7791"/>
                <a:gd name="T108" fmla="*/ 152 w 7873"/>
                <a:gd name="T109" fmla="*/ 5008 h 7791"/>
                <a:gd name="T110" fmla="*/ 1310 w 7873"/>
                <a:gd name="T111" fmla="*/ 5738 h 7791"/>
                <a:gd name="T112" fmla="*/ 2930 w 7873"/>
                <a:gd name="T113" fmla="*/ 5566 h 7791"/>
                <a:gd name="T114" fmla="*/ 2962 w 7873"/>
                <a:gd name="T115" fmla="*/ 5169 h 7791"/>
                <a:gd name="T116" fmla="*/ 121 w 7873"/>
                <a:gd name="T117" fmla="*/ 4492 h 7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873" h="7791">
                  <a:moveTo>
                    <a:pt x="2709" y="1592"/>
                  </a:moveTo>
                  <a:cubicBezTo>
                    <a:pt x="3377" y="2060"/>
                    <a:pt x="4681" y="2036"/>
                    <a:pt x="5329" y="1624"/>
                  </a:cubicBezTo>
                  <a:cubicBezTo>
                    <a:pt x="5545" y="1487"/>
                    <a:pt x="5785" y="1286"/>
                    <a:pt x="5782" y="969"/>
                  </a:cubicBezTo>
                  <a:cubicBezTo>
                    <a:pt x="5780" y="712"/>
                    <a:pt x="5610" y="541"/>
                    <a:pt x="5477" y="432"/>
                  </a:cubicBezTo>
                  <a:cubicBezTo>
                    <a:pt x="5134" y="153"/>
                    <a:pt x="4575" y="0"/>
                    <a:pt x="4004" y="13"/>
                  </a:cubicBezTo>
                  <a:cubicBezTo>
                    <a:pt x="3452" y="27"/>
                    <a:pt x="3028" y="142"/>
                    <a:pt x="2709" y="368"/>
                  </a:cubicBezTo>
                  <a:cubicBezTo>
                    <a:pt x="2579" y="460"/>
                    <a:pt x="2397" y="651"/>
                    <a:pt x="2352" y="840"/>
                  </a:cubicBezTo>
                  <a:cubicBezTo>
                    <a:pt x="2268" y="1188"/>
                    <a:pt x="2508" y="1452"/>
                    <a:pt x="2709" y="1592"/>
                  </a:cubicBezTo>
                  <a:close/>
                  <a:moveTo>
                    <a:pt x="2699" y="2258"/>
                  </a:moveTo>
                  <a:cubicBezTo>
                    <a:pt x="2797" y="2310"/>
                    <a:pt x="2931" y="2327"/>
                    <a:pt x="3046" y="2376"/>
                  </a:cubicBezTo>
                  <a:cubicBezTo>
                    <a:pt x="3149" y="2421"/>
                    <a:pt x="3244" y="2499"/>
                    <a:pt x="3351" y="2537"/>
                  </a:cubicBezTo>
                  <a:cubicBezTo>
                    <a:pt x="3702" y="2664"/>
                    <a:pt x="4247" y="2653"/>
                    <a:pt x="4656" y="2570"/>
                  </a:cubicBezTo>
                  <a:cubicBezTo>
                    <a:pt x="5060" y="2487"/>
                    <a:pt x="5429" y="2312"/>
                    <a:pt x="5624" y="2076"/>
                  </a:cubicBezTo>
                  <a:cubicBezTo>
                    <a:pt x="5764" y="1906"/>
                    <a:pt x="5830" y="1635"/>
                    <a:pt x="5782" y="1335"/>
                  </a:cubicBezTo>
                  <a:cubicBezTo>
                    <a:pt x="5772" y="1424"/>
                    <a:pt x="5742" y="1519"/>
                    <a:pt x="5698" y="1592"/>
                  </a:cubicBezTo>
                  <a:cubicBezTo>
                    <a:pt x="5156" y="2500"/>
                    <a:pt x="2595" y="2483"/>
                    <a:pt x="2331" y="1335"/>
                  </a:cubicBezTo>
                  <a:cubicBezTo>
                    <a:pt x="2289" y="1782"/>
                    <a:pt x="2428" y="2114"/>
                    <a:pt x="2699" y="2258"/>
                  </a:cubicBezTo>
                  <a:close/>
                  <a:moveTo>
                    <a:pt x="3730" y="2903"/>
                  </a:moveTo>
                  <a:cubicBezTo>
                    <a:pt x="3794" y="3024"/>
                    <a:pt x="3869" y="3133"/>
                    <a:pt x="3888" y="3300"/>
                  </a:cubicBezTo>
                  <a:cubicBezTo>
                    <a:pt x="4160" y="3343"/>
                    <a:pt x="4254" y="3211"/>
                    <a:pt x="4414" y="3128"/>
                  </a:cubicBezTo>
                  <a:cubicBezTo>
                    <a:pt x="4739" y="2959"/>
                    <a:pt x="5059" y="2880"/>
                    <a:pt x="5519" y="2849"/>
                  </a:cubicBezTo>
                  <a:cubicBezTo>
                    <a:pt x="5727" y="2700"/>
                    <a:pt x="5840" y="2396"/>
                    <a:pt x="5782" y="2011"/>
                  </a:cubicBezTo>
                  <a:cubicBezTo>
                    <a:pt x="5775" y="2060"/>
                    <a:pt x="5774" y="2105"/>
                    <a:pt x="5761" y="2140"/>
                  </a:cubicBezTo>
                  <a:cubicBezTo>
                    <a:pt x="5540" y="2743"/>
                    <a:pt x="4538" y="2972"/>
                    <a:pt x="3730" y="2903"/>
                  </a:cubicBezTo>
                  <a:close/>
                  <a:moveTo>
                    <a:pt x="3330" y="2967"/>
                  </a:moveTo>
                  <a:cubicBezTo>
                    <a:pt x="2977" y="2629"/>
                    <a:pt x="2385" y="2464"/>
                    <a:pt x="1752" y="2494"/>
                  </a:cubicBezTo>
                  <a:cubicBezTo>
                    <a:pt x="1329" y="2515"/>
                    <a:pt x="1030" y="2573"/>
                    <a:pt x="742" y="2709"/>
                  </a:cubicBezTo>
                  <a:cubicBezTo>
                    <a:pt x="435" y="2855"/>
                    <a:pt x="0" y="3158"/>
                    <a:pt x="152" y="3644"/>
                  </a:cubicBezTo>
                  <a:cubicBezTo>
                    <a:pt x="317" y="4167"/>
                    <a:pt x="1145" y="4424"/>
                    <a:pt x="1815" y="4428"/>
                  </a:cubicBezTo>
                  <a:cubicBezTo>
                    <a:pt x="2518" y="4432"/>
                    <a:pt x="3327" y="4194"/>
                    <a:pt x="3530" y="3687"/>
                  </a:cubicBezTo>
                  <a:cubicBezTo>
                    <a:pt x="3654" y="3377"/>
                    <a:pt x="3498" y="3127"/>
                    <a:pt x="3330" y="2967"/>
                  </a:cubicBezTo>
                  <a:close/>
                  <a:moveTo>
                    <a:pt x="3236" y="4267"/>
                  </a:moveTo>
                  <a:cubicBezTo>
                    <a:pt x="2479" y="4956"/>
                    <a:pt x="393" y="4883"/>
                    <a:pt x="100" y="3837"/>
                  </a:cubicBezTo>
                  <a:cubicBezTo>
                    <a:pt x="89" y="4158"/>
                    <a:pt x="149" y="4405"/>
                    <a:pt x="289" y="4567"/>
                  </a:cubicBezTo>
                  <a:cubicBezTo>
                    <a:pt x="809" y="5172"/>
                    <a:pt x="2306" y="5269"/>
                    <a:pt x="3036" y="4825"/>
                  </a:cubicBezTo>
                  <a:cubicBezTo>
                    <a:pt x="3102" y="4610"/>
                    <a:pt x="3176" y="4403"/>
                    <a:pt x="3288" y="4234"/>
                  </a:cubicBezTo>
                  <a:cubicBezTo>
                    <a:pt x="3260" y="4206"/>
                    <a:pt x="3247" y="4256"/>
                    <a:pt x="3236" y="4267"/>
                  </a:cubicBezTo>
                  <a:close/>
                  <a:moveTo>
                    <a:pt x="7676" y="4686"/>
                  </a:moveTo>
                  <a:cubicBezTo>
                    <a:pt x="7360" y="3976"/>
                    <a:pt x="6678" y="3405"/>
                    <a:pt x="5708" y="3407"/>
                  </a:cubicBezTo>
                  <a:cubicBezTo>
                    <a:pt x="5002" y="3409"/>
                    <a:pt x="4538" y="3710"/>
                    <a:pt x="4193" y="4063"/>
                  </a:cubicBezTo>
                  <a:cubicBezTo>
                    <a:pt x="3851" y="4412"/>
                    <a:pt x="3559" y="4942"/>
                    <a:pt x="3572" y="5620"/>
                  </a:cubicBezTo>
                  <a:cubicBezTo>
                    <a:pt x="3585" y="6291"/>
                    <a:pt x="3852" y="6780"/>
                    <a:pt x="4214" y="7145"/>
                  </a:cubicBezTo>
                  <a:cubicBezTo>
                    <a:pt x="4572" y="7506"/>
                    <a:pt x="5098" y="7791"/>
                    <a:pt x="5740" y="7779"/>
                  </a:cubicBezTo>
                  <a:cubicBezTo>
                    <a:pt x="6380" y="7767"/>
                    <a:pt x="6891" y="7500"/>
                    <a:pt x="7245" y="7134"/>
                  </a:cubicBezTo>
                  <a:cubicBezTo>
                    <a:pt x="7592" y="6776"/>
                    <a:pt x="7873" y="6254"/>
                    <a:pt x="7866" y="5577"/>
                  </a:cubicBezTo>
                  <a:cubicBezTo>
                    <a:pt x="7862" y="5260"/>
                    <a:pt x="7791" y="4942"/>
                    <a:pt x="7676" y="4686"/>
                  </a:cubicBezTo>
                  <a:close/>
                  <a:moveTo>
                    <a:pt x="5719" y="6286"/>
                  </a:moveTo>
                  <a:cubicBezTo>
                    <a:pt x="5246" y="6164"/>
                    <a:pt x="4746" y="6069"/>
                    <a:pt x="4267" y="5953"/>
                  </a:cubicBezTo>
                  <a:cubicBezTo>
                    <a:pt x="4280" y="5812"/>
                    <a:pt x="4304" y="5683"/>
                    <a:pt x="4330" y="5556"/>
                  </a:cubicBezTo>
                  <a:cubicBezTo>
                    <a:pt x="4751" y="5663"/>
                    <a:pt x="5186" y="5756"/>
                    <a:pt x="5603" y="5867"/>
                  </a:cubicBezTo>
                  <a:cubicBezTo>
                    <a:pt x="6042" y="5241"/>
                    <a:pt x="6475" y="4609"/>
                    <a:pt x="6908" y="3977"/>
                  </a:cubicBezTo>
                  <a:cubicBezTo>
                    <a:pt x="7035" y="4151"/>
                    <a:pt x="7136" y="4353"/>
                    <a:pt x="7255" y="4535"/>
                  </a:cubicBezTo>
                  <a:cubicBezTo>
                    <a:pt x="6754" y="5129"/>
                    <a:pt x="6248" y="5720"/>
                    <a:pt x="5719" y="6286"/>
                  </a:cubicBezTo>
                  <a:close/>
                  <a:moveTo>
                    <a:pt x="121" y="4492"/>
                  </a:moveTo>
                  <a:cubicBezTo>
                    <a:pt x="128" y="4663"/>
                    <a:pt x="104" y="4863"/>
                    <a:pt x="152" y="5008"/>
                  </a:cubicBezTo>
                  <a:cubicBezTo>
                    <a:pt x="286" y="5405"/>
                    <a:pt x="816" y="5648"/>
                    <a:pt x="1310" y="5738"/>
                  </a:cubicBezTo>
                  <a:cubicBezTo>
                    <a:pt x="1869" y="5840"/>
                    <a:pt x="2512" y="5761"/>
                    <a:pt x="2930" y="5566"/>
                  </a:cubicBezTo>
                  <a:cubicBezTo>
                    <a:pt x="2928" y="5421"/>
                    <a:pt x="2946" y="5296"/>
                    <a:pt x="2962" y="5169"/>
                  </a:cubicBezTo>
                  <a:cubicBezTo>
                    <a:pt x="2038" y="5580"/>
                    <a:pt x="359" y="5455"/>
                    <a:pt x="121" y="4492"/>
                  </a:cubicBezTo>
                  <a:close/>
                </a:path>
              </a:pathLst>
            </a:custGeom>
            <a:solidFill>
              <a:schemeClr val="bg1"/>
            </a:solidFill>
            <a:ln>
              <a:noFill/>
            </a:ln>
          </p:spPr>
        </p:sp>
      </p:grpSp>
      <p:grpSp>
        <p:nvGrpSpPr>
          <p:cNvPr id="25" name="组合 24">
            <a:extLst>
              <a:ext uri="{FF2B5EF4-FFF2-40B4-BE49-F238E27FC236}">
                <a16:creationId xmlns="" xmlns:a16="http://schemas.microsoft.com/office/drawing/2014/main" id="{BAADFE6E-D9D0-4985-B600-EA106A7D2605}"/>
              </a:ext>
            </a:extLst>
          </p:cNvPr>
          <p:cNvGrpSpPr/>
          <p:nvPr/>
        </p:nvGrpSpPr>
        <p:grpSpPr>
          <a:xfrm>
            <a:off x="4131543" y="1841654"/>
            <a:ext cx="1838684" cy="2048198"/>
            <a:chOff x="4131543" y="1841654"/>
            <a:chExt cx="1838684" cy="2048198"/>
          </a:xfrm>
        </p:grpSpPr>
        <p:sp>
          <p:nvSpPr>
            <p:cNvPr id="7" name="Freeform 5">
              <a:extLst>
                <a:ext uri="{FF2B5EF4-FFF2-40B4-BE49-F238E27FC236}">
                  <a16:creationId xmlns="" xmlns:a16="http://schemas.microsoft.com/office/drawing/2014/main" id="{04E50FEB-D449-4DCC-B388-A29C49A51445}"/>
                </a:ext>
              </a:extLst>
            </p:cNvPr>
            <p:cNvSpPr>
              <a:spLocks/>
            </p:cNvSpPr>
            <p:nvPr/>
          </p:nvSpPr>
          <p:spPr bwMode="auto">
            <a:xfrm>
              <a:off x="4131543" y="1841654"/>
              <a:ext cx="1838684" cy="2048198"/>
            </a:xfrm>
            <a:custGeom>
              <a:avLst/>
              <a:gdLst>
                <a:gd name="T0" fmla="*/ 0 w 975"/>
                <a:gd name="T1" fmla="*/ 141 h 1005"/>
                <a:gd name="T2" fmla="*/ 0 w 975"/>
                <a:gd name="T3" fmla="*/ 864 h 1005"/>
                <a:gd name="T4" fmla="*/ 168 w 975"/>
                <a:gd name="T5" fmla="*/ 966 h 1005"/>
                <a:gd name="T6" fmla="*/ 891 w 975"/>
                <a:gd name="T7" fmla="*/ 597 h 1005"/>
                <a:gd name="T8" fmla="*/ 889 w 975"/>
                <a:gd name="T9" fmla="*/ 391 h 1005"/>
                <a:gd name="T10" fmla="*/ 166 w 975"/>
                <a:gd name="T11" fmla="*/ 37 h 1005"/>
                <a:gd name="T12" fmla="*/ 0 w 975"/>
                <a:gd name="T13" fmla="*/ 141 h 1005"/>
              </a:gdLst>
              <a:ahLst/>
              <a:cxnLst>
                <a:cxn ang="0">
                  <a:pos x="T0" y="T1"/>
                </a:cxn>
                <a:cxn ang="0">
                  <a:pos x="T2" y="T3"/>
                </a:cxn>
                <a:cxn ang="0">
                  <a:pos x="T4" y="T5"/>
                </a:cxn>
                <a:cxn ang="0">
                  <a:pos x="T6" y="T7"/>
                </a:cxn>
                <a:cxn ang="0">
                  <a:pos x="T8" y="T9"/>
                </a:cxn>
                <a:cxn ang="0">
                  <a:pos x="T10" y="T11"/>
                </a:cxn>
                <a:cxn ang="0">
                  <a:pos x="T12" y="T13"/>
                </a:cxn>
              </a:cxnLst>
              <a:rect l="0" t="0" r="r" b="b"/>
              <a:pathLst>
                <a:path w="975" h="1005">
                  <a:moveTo>
                    <a:pt x="0" y="141"/>
                  </a:moveTo>
                  <a:cubicBezTo>
                    <a:pt x="0" y="864"/>
                    <a:pt x="0" y="864"/>
                    <a:pt x="0" y="864"/>
                  </a:cubicBezTo>
                  <a:cubicBezTo>
                    <a:pt x="0" y="950"/>
                    <a:pt x="91" y="1005"/>
                    <a:pt x="168" y="966"/>
                  </a:cubicBezTo>
                  <a:cubicBezTo>
                    <a:pt x="891" y="597"/>
                    <a:pt x="891" y="597"/>
                    <a:pt x="891" y="597"/>
                  </a:cubicBezTo>
                  <a:cubicBezTo>
                    <a:pt x="975" y="554"/>
                    <a:pt x="974" y="432"/>
                    <a:pt x="889" y="391"/>
                  </a:cubicBezTo>
                  <a:cubicBezTo>
                    <a:pt x="166" y="37"/>
                    <a:pt x="166" y="37"/>
                    <a:pt x="166" y="37"/>
                  </a:cubicBezTo>
                  <a:cubicBezTo>
                    <a:pt x="89" y="0"/>
                    <a:pt x="0" y="55"/>
                    <a:pt x="0" y="141"/>
                  </a:cubicBezTo>
                  <a:close/>
                </a:path>
              </a:pathLst>
            </a:custGeom>
            <a:solidFill>
              <a:srgbClr val="FEBE05"/>
            </a:solidFill>
            <a:ln w="38100">
              <a:solidFill>
                <a:schemeClr val="tx1"/>
              </a:solidFill>
            </a:ln>
            <a:effectLst/>
          </p:spPr>
          <p:txBody>
            <a:bodyPr vert="horz" wrap="square" lIns="91440" tIns="45720" rIns="91440" bIns="45720" numCol="1" anchor="t" anchorCtr="0" compatLnSpc="1">
              <a:prstTxWarp prst="textNoShape">
                <a:avLst/>
              </a:prstTxWarp>
            </a:bodyPr>
            <a:lstStyle/>
            <a:p>
              <a:endParaRPr lang="zh-CN" altLang="en-US" sz="2400">
                <a:cs typeface="+mn-ea"/>
              </a:endParaRPr>
            </a:p>
          </p:txBody>
        </p:sp>
        <p:sp>
          <p:nvSpPr>
            <p:cNvPr id="20" name="iconfont-1187-868307">
              <a:extLst>
                <a:ext uri="{FF2B5EF4-FFF2-40B4-BE49-F238E27FC236}">
                  <a16:creationId xmlns="" xmlns:a16="http://schemas.microsoft.com/office/drawing/2014/main" id="{A0C7559D-88C5-4113-9D30-BEEEBFDE2657}"/>
                </a:ext>
              </a:extLst>
            </p:cNvPr>
            <p:cNvSpPr>
              <a:spLocks noChangeAspect="1"/>
            </p:cNvSpPr>
            <p:nvPr/>
          </p:nvSpPr>
          <p:spPr bwMode="auto">
            <a:xfrm>
              <a:off x="4530402" y="2488062"/>
              <a:ext cx="636476" cy="623068"/>
            </a:xfrm>
            <a:custGeom>
              <a:avLst/>
              <a:gdLst>
                <a:gd name="T0" fmla="*/ 2895 w 12754"/>
                <a:gd name="T1" fmla="*/ 3482 h 12486"/>
                <a:gd name="T2" fmla="*/ 6377 w 12754"/>
                <a:gd name="T3" fmla="*/ 0 h 12486"/>
                <a:gd name="T4" fmla="*/ 9859 w 12754"/>
                <a:gd name="T5" fmla="*/ 3482 h 12486"/>
                <a:gd name="T6" fmla="*/ 6377 w 12754"/>
                <a:gd name="T7" fmla="*/ 6963 h 12486"/>
                <a:gd name="T8" fmla="*/ 2895 w 12754"/>
                <a:gd name="T9" fmla="*/ 3482 h 12486"/>
                <a:gd name="T10" fmla="*/ 0 w 12754"/>
                <a:gd name="T11" fmla="*/ 12468 h 12486"/>
                <a:gd name="T12" fmla="*/ 3586 w 12754"/>
                <a:gd name="T13" fmla="*/ 7045 h 12486"/>
                <a:gd name="T14" fmla="*/ 6377 w 12754"/>
                <a:gd name="T15" fmla="*/ 8014 h 12486"/>
                <a:gd name="T16" fmla="*/ 9182 w 12754"/>
                <a:gd name="T17" fmla="*/ 7036 h 12486"/>
                <a:gd name="T18" fmla="*/ 12754 w 12754"/>
                <a:gd name="T19" fmla="*/ 12468 h 12486"/>
                <a:gd name="T20" fmla="*/ 0 w 12754"/>
                <a:gd name="T21" fmla="*/ 12468 h 12486"/>
                <a:gd name="T22" fmla="*/ 0 w 12754"/>
                <a:gd name="T23" fmla="*/ 12468 h 12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754" h="12486">
                  <a:moveTo>
                    <a:pt x="2895" y="3482"/>
                  </a:moveTo>
                  <a:cubicBezTo>
                    <a:pt x="2895" y="1562"/>
                    <a:pt x="4457" y="0"/>
                    <a:pt x="6377" y="0"/>
                  </a:cubicBezTo>
                  <a:cubicBezTo>
                    <a:pt x="8297" y="0"/>
                    <a:pt x="9859" y="1562"/>
                    <a:pt x="9859" y="3482"/>
                  </a:cubicBezTo>
                  <a:cubicBezTo>
                    <a:pt x="9859" y="5402"/>
                    <a:pt x="8297" y="6963"/>
                    <a:pt x="6377" y="6963"/>
                  </a:cubicBezTo>
                  <a:cubicBezTo>
                    <a:pt x="4457" y="6963"/>
                    <a:pt x="2895" y="5402"/>
                    <a:pt x="2895" y="3482"/>
                  </a:cubicBezTo>
                  <a:close/>
                  <a:moveTo>
                    <a:pt x="0" y="12468"/>
                  </a:moveTo>
                  <a:cubicBezTo>
                    <a:pt x="75" y="11626"/>
                    <a:pt x="479" y="8643"/>
                    <a:pt x="3586" y="7045"/>
                  </a:cubicBezTo>
                  <a:cubicBezTo>
                    <a:pt x="4356" y="7650"/>
                    <a:pt x="5324" y="8014"/>
                    <a:pt x="6377" y="8014"/>
                  </a:cubicBezTo>
                  <a:cubicBezTo>
                    <a:pt x="7436" y="8014"/>
                    <a:pt x="8409" y="7647"/>
                    <a:pt x="9182" y="7036"/>
                  </a:cubicBezTo>
                  <a:cubicBezTo>
                    <a:pt x="12302" y="8627"/>
                    <a:pt x="12678" y="11589"/>
                    <a:pt x="12754" y="12468"/>
                  </a:cubicBezTo>
                  <a:cubicBezTo>
                    <a:pt x="12736" y="12486"/>
                    <a:pt x="18" y="12470"/>
                    <a:pt x="0" y="12468"/>
                  </a:cubicBezTo>
                  <a:close/>
                  <a:moveTo>
                    <a:pt x="0" y="12468"/>
                  </a:moveTo>
                  <a:close/>
                </a:path>
              </a:pathLst>
            </a:custGeom>
            <a:solidFill>
              <a:schemeClr val="bg1"/>
            </a:solidFill>
            <a:ln>
              <a:noFill/>
            </a:ln>
          </p:spPr>
        </p:sp>
      </p:grpSp>
      <p:sp>
        <p:nvSpPr>
          <p:cNvPr id="21" name="1">
            <a:extLst>
              <a:ext uri="{FF2B5EF4-FFF2-40B4-BE49-F238E27FC236}">
                <a16:creationId xmlns="" xmlns:a16="http://schemas.microsoft.com/office/drawing/2014/main" id="{8C2C77FE-07D1-4781-AE6D-87D16824F024}"/>
              </a:ext>
            </a:extLst>
          </p:cNvPr>
          <p:cNvSpPr txBox="1">
            <a:spLocks noChangeArrowheads="1"/>
          </p:cNvSpPr>
          <p:nvPr/>
        </p:nvSpPr>
        <p:spPr bwMode="auto">
          <a:xfrm>
            <a:off x="3712271" y="4844284"/>
            <a:ext cx="2049602" cy="9314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a:lnSpc>
                <a:spcPct val="150000"/>
              </a:lnSpc>
            </a:pPr>
            <a:r>
              <a:rPr lang="zh-CN" altLang="en-US" sz="1400" dirty="0">
                <a:latin typeface="微软雅黑" panose="020B0503020204020204" pitchFamily="34" charset="-122"/>
                <a:cs typeface="+mn-ea"/>
                <a:sym typeface="+mn-lt"/>
              </a:rPr>
              <a:t>您的内容打在这里，或者通过复制您的文本后，在此框中</a:t>
            </a:r>
            <a:r>
              <a:rPr lang="zh-CN" altLang="en-US" sz="1400">
                <a:latin typeface="微软雅黑" panose="020B0503020204020204" pitchFamily="34" charset="-122"/>
                <a:cs typeface="+mn-ea"/>
                <a:sym typeface="+mn-lt"/>
              </a:rPr>
              <a:t>选择粘贴</a:t>
            </a:r>
            <a:endParaRPr lang="zh-CN" altLang="en-US" sz="1400" dirty="0">
              <a:latin typeface="微软雅黑" panose="020B0503020204020204" pitchFamily="34" charset="-122"/>
              <a:cs typeface="+mn-ea"/>
              <a:sym typeface="+mn-lt"/>
            </a:endParaRPr>
          </a:p>
        </p:txBody>
      </p:sp>
      <p:sp>
        <p:nvSpPr>
          <p:cNvPr id="22" name="1">
            <a:extLst>
              <a:ext uri="{FF2B5EF4-FFF2-40B4-BE49-F238E27FC236}">
                <a16:creationId xmlns="" xmlns:a16="http://schemas.microsoft.com/office/drawing/2014/main" id="{023A721B-865B-40F3-8B28-61B512BA1A72}"/>
              </a:ext>
            </a:extLst>
          </p:cNvPr>
          <p:cNvSpPr txBox="1">
            <a:spLocks noChangeArrowheads="1"/>
          </p:cNvSpPr>
          <p:nvPr/>
        </p:nvSpPr>
        <p:spPr bwMode="auto">
          <a:xfrm>
            <a:off x="6195868" y="4844283"/>
            <a:ext cx="2049602" cy="9314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a:lnSpc>
                <a:spcPct val="150000"/>
              </a:lnSpc>
            </a:pPr>
            <a:r>
              <a:rPr lang="zh-CN" altLang="en-US" sz="1400" dirty="0">
                <a:latin typeface="微软雅黑" panose="020B0503020204020204" pitchFamily="34" charset="-122"/>
                <a:cs typeface="+mn-ea"/>
                <a:sym typeface="+mn-lt"/>
              </a:rPr>
              <a:t>您的内容打在这里，或者通过复制您的文本后，在此框中</a:t>
            </a:r>
            <a:r>
              <a:rPr lang="zh-CN" altLang="en-US" sz="1400">
                <a:latin typeface="微软雅黑" panose="020B0503020204020204" pitchFamily="34" charset="-122"/>
                <a:cs typeface="+mn-ea"/>
                <a:sym typeface="+mn-lt"/>
              </a:rPr>
              <a:t>选择粘贴</a:t>
            </a:r>
            <a:endParaRPr lang="zh-CN" altLang="en-US" sz="1400" dirty="0">
              <a:latin typeface="微软雅黑" panose="020B0503020204020204" pitchFamily="34" charset="-122"/>
              <a:cs typeface="+mn-ea"/>
              <a:sym typeface="+mn-lt"/>
            </a:endParaRPr>
          </a:p>
        </p:txBody>
      </p:sp>
      <p:sp>
        <p:nvSpPr>
          <p:cNvPr id="23" name="1">
            <a:extLst>
              <a:ext uri="{FF2B5EF4-FFF2-40B4-BE49-F238E27FC236}">
                <a16:creationId xmlns="" xmlns:a16="http://schemas.microsoft.com/office/drawing/2014/main" id="{A3430C56-4EC9-43A3-A61F-BB0D42EC021B}"/>
              </a:ext>
            </a:extLst>
          </p:cNvPr>
          <p:cNvSpPr txBox="1">
            <a:spLocks noChangeArrowheads="1"/>
          </p:cNvSpPr>
          <p:nvPr/>
        </p:nvSpPr>
        <p:spPr bwMode="auto">
          <a:xfrm>
            <a:off x="8685744" y="4844282"/>
            <a:ext cx="2049602" cy="9314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a:lnSpc>
                <a:spcPct val="150000"/>
              </a:lnSpc>
            </a:pPr>
            <a:r>
              <a:rPr lang="zh-CN" altLang="en-US" sz="1400" dirty="0">
                <a:latin typeface="微软雅黑" panose="020B0503020204020204" pitchFamily="34" charset="-122"/>
                <a:cs typeface="+mn-ea"/>
                <a:sym typeface="+mn-lt"/>
              </a:rPr>
              <a:t>您的内容打在这里，或者通过复制您的文本后，在此框中</a:t>
            </a:r>
            <a:r>
              <a:rPr lang="zh-CN" altLang="en-US" sz="1400">
                <a:latin typeface="微软雅黑" panose="020B0503020204020204" pitchFamily="34" charset="-122"/>
                <a:cs typeface="+mn-ea"/>
                <a:sym typeface="+mn-lt"/>
              </a:rPr>
              <a:t>选择粘贴</a:t>
            </a:r>
            <a:endParaRPr lang="zh-CN" altLang="en-US" sz="1400" dirty="0">
              <a:latin typeface="微软雅黑" panose="020B0503020204020204" pitchFamily="34" charset="-122"/>
              <a:cs typeface="+mn-ea"/>
              <a:sym typeface="+mn-lt"/>
            </a:endParaRPr>
          </a:p>
        </p:txBody>
      </p:sp>
    </p:spTree>
    <p:extLst>
      <p:ext uri="{BB962C8B-B14F-4D97-AF65-F5344CB8AC3E}">
        <p14:creationId xmlns:p14="http://schemas.microsoft.com/office/powerpoint/2010/main" val="3330438117"/>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ppt_w</p:attrName>
                                        </p:attrNameLst>
                                      </p:cBhvr>
                                      <p:tavLst>
                                        <p:tav tm="0">
                                          <p:val>
                                            <p:fltVal val="0"/>
                                          </p:val>
                                        </p:tav>
                                        <p:tav tm="100000">
                                          <p:val>
                                            <p:strVal val="#ppt_w"/>
                                          </p:val>
                                        </p:tav>
                                      </p:tavLst>
                                    </p:anim>
                                    <p:anim calcmode="lin" valueType="num">
                                      <p:cBhvr>
                                        <p:cTn id="8" dur="500" fill="hold"/>
                                        <p:tgtEl>
                                          <p:spTgt spid="24"/>
                                        </p:tgtEl>
                                        <p:attrNameLst>
                                          <p:attrName>ppt_h</p:attrName>
                                        </p:attrNameLst>
                                      </p:cBhvr>
                                      <p:tavLst>
                                        <p:tav tm="0">
                                          <p:val>
                                            <p:fltVal val="0"/>
                                          </p:val>
                                        </p:tav>
                                        <p:tav tm="100000">
                                          <p:val>
                                            <p:strVal val="#ppt_h"/>
                                          </p:val>
                                        </p:tav>
                                      </p:tavLst>
                                    </p:anim>
                                    <p:animEffect transition="in" filter="fade">
                                      <p:cBhvr>
                                        <p:cTn id="9" dur="500"/>
                                        <p:tgtEl>
                                          <p:spTgt spid="24"/>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additive="base">
                                        <p:cTn id="14" dur="500" fill="hold"/>
                                        <p:tgtEl>
                                          <p:spTgt spid="9"/>
                                        </p:tgtEl>
                                        <p:attrNameLst>
                                          <p:attrName>ppt_x</p:attrName>
                                        </p:attrNameLst>
                                      </p:cBhvr>
                                      <p:tavLst>
                                        <p:tav tm="0">
                                          <p:val>
                                            <p:strVal val="#ppt_x"/>
                                          </p:val>
                                        </p:tav>
                                        <p:tav tm="100000">
                                          <p:val>
                                            <p:strVal val="#ppt_x"/>
                                          </p:val>
                                        </p:tav>
                                      </p:tavLst>
                                    </p:anim>
                                    <p:anim calcmode="lin" valueType="num">
                                      <p:cBhvr additive="base">
                                        <p:cTn id="15" dur="500" fill="hold"/>
                                        <p:tgtEl>
                                          <p:spTgt spid="9"/>
                                        </p:tgtEl>
                                        <p:attrNameLst>
                                          <p:attrName>ppt_y</p:attrName>
                                        </p:attrNameLst>
                                      </p:cBhvr>
                                      <p:tavLst>
                                        <p:tav tm="0">
                                          <p:val>
                                            <p:strVal val="1+#ppt_h/2"/>
                                          </p:val>
                                        </p:tav>
                                        <p:tav tm="100000">
                                          <p:val>
                                            <p:strVal val="#ppt_y"/>
                                          </p:val>
                                        </p:tav>
                                      </p:tavLst>
                                    </p:anim>
                                  </p:childTnLst>
                                </p:cTn>
                              </p:par>
                              <p:par>
                                <p:cTn id="16" presetID="2" presetClass="entr" presetSubtype="4"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additive="base">
                                        <p:cTn id="18" dur="500" fill="hold"/>
                                        <p:tgtEl>
                                          <p:spTgt spid="10"/>
                                        </p:tgtEl>
                                        <p:attrNameLst>
                                          <p:attrName>ppt_x</p:attrName>
                                        </p:attrNameLst>
                                      </p:cBhvr>
                                      <p:tavLst>
                                        <p:tav tm="0">
                                          <p:val>
                                            <p:strVal val="#ppt_x"/>
                                          </p:val>
                                        </p:tav>
                                        <p:tav tm="100000">
                                          <p:val>
                                            <p:strVal val="#ppt_x"/>
                                          </p:val>
                                        </p:tav>
                                      </p:tavLst>
                                    </p:anim>
                                    <p:anim calcmode="lin" valueType="num">
                                      <p:cBhvr additive="base">
                                        <p:cTn id="19"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nodeType="clickEffect">
                                  <p:stCondLst>
                                    <p:cond delay="0"/>
                                  </p:stCondLst>
                                  <p:childTnLst>
                                    <p:set>
                                      <p:cBhvr>
                                        <p:cTn id="23" dur="1" fill="hold">
                                          <p:stCondLst>
                                            <p:cond delay="0"/>
                                          </p:stCondLst>
                                        </p:cTn>
                                        <p:tgtEl>
                                          <p:spTgt spid="25"/>
                                        </p:tgtEl>
                                        <p:attrNameLst>
                                          <p:attrName>style.visibility</p:attrName>
                                        </p:attrNameLst>
                                      </p:cBhvr>
                                      <p:to>
                                        <p:strVal val="visible"/>
                                      </p:to>
                                    </p:set>
                                    <p:anim calcmode="lin" valueType="num">
                                      <p:cBhvr>
                                        <p:cTn id="24" dur="500" fill="hold"/>
                                        <p:tgtEl>
                                          <p:spTgt spid="25"/>
                                        </p:tgtEl>
                                        <p:attrNameLst>
                                          <p:attrName>ppt_w</p:attrName>
                                        </p:attrNameLst>
                                      </p:cBhvr>
                                      <p:tavLst>
                                        <p:tav tm="0">
                                          <p:val>
                                            <p:fltVal val="0"/>
                                          </p:val>
                                        </p:tav>
                                        <p:tav tm="100000">
                                          <p:val>
                                            <p:strVal val="#ppt_w"/>
                                          </p:val>
                                        </p:tav>
                                      </p:tavLst>
                                    </p:anim>
                                    <p:anim calcmode="lin" valueType="num">
                                      <p:cBhvr>
                                        <p:cTn id="25" dur="500" fill="hold"/>
                                        <p:tgtEl>
                                          <p:spTgt spid="25"/>
                                        </p:tgtEl>
                                        <p:attrNameLst>
                                          <p:attrName>ppt_h</p:attrName>
                                        </p:attrNameLst>
                                      </p:cBhvr>
                                      <p:tavLst>
                                        <p:tav tm="0">
                                          <p:val>
                                            <p:fltVal val="0"/>
                                          </p:val>
                                        </p:tav>
                                        <p:tav tm="100000">
                                          <p:val>
                                            <p:strVal val="#ppt_h"/>
                                          </p:val>
                                        </p:tav>
                                      </p:tavLst>
                                    </p:anim>
                                    <p:animEffect transition="in" filter="fade">
                                      <p:cBhvr>
                                        <p:cTn id="26" dur="500"/>
                                        <p:tgtEl>
                                          <p:spTgt spid="25"/>
                                        </p:tgtEl>
                                      </p:cBhvr>
                                    </p:animEffect>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1"/>
                                        </p:tgtEl>
                                        <p:attrNameLst>
                                          <p:attrName>style.visibility</p:attrName>
                                        </p:attrNameLst>
                                      </p:cBhvr>
                                      <p:to>
                                        <p:strVal val="visible"/>
                                      </p:to>
                                    </p:set>
                                    <p:anim calcmode="lin" valueType="num">
                                      <p:cBhvr additive="base">
                                        <p:cTn id="31" dur="500" fill="hold"/>
                                        <p:tgtEl>
                                          <p:spTgt spid="21"/>
                                        </p:tgtEl>
                                        <p:attrNameLst>
                                          <p:attrName>ppt_x</p:attrName>
                                        </p:attrNameLst>
                                      </p:cBhvr>
                                      <p:tavLst>
                                        <p:tav tm="0">
                                          <p:val>
                                            <p:strVal val="#ppt_x"/>
                                          </p:val>
                                        </p:tav>
                                        <p:tav tm="100000">
                                          <p:val>
                                            <p:strVal val="#ppt_x"/>
                                          </p:val>
                                        </p:tav>
                                      </p:tavLst>
                                    </p:anim>
                                    <p:anim calcmode="lin" valueType="num">
                                      <p:cBhvr additive="base">
                                        <p:cTn id="32" dur="500" fill="hold"/>
                                        <p:tgtEl>
                                          <p:spTgt spid="21"/>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500" fill="hold"/>
                                        <p:tgtEl>
                                          <p:spTgt spid="11"/>
                                        </p:tgtEl>
                                        <p:attrNameLst>
                                          <p:attrName>ppt_x</p:attrName>
                                        </p:attrNameLst>
                                      </p:cBhvr>
                                      <p:tavLst>
                                        <p:tav tm="0">
                                          <p:val>
                                            <p:strVal val="#ppt_x"/>
                                          </p:val>
                                        </p:tav>
                                        <p:tav tm="100000">
                                          <p:val>
                                            <p:strVal val="#ppt_x"/>
                                          </p:val>
                                        </p:tav>
                                      </p:tavLst>
                                    </p:anim>
                                    <p:anim calcmode="lin" valueType="num">
                                      <p:cBhvr additive="base">
                                        <p:cTn id="36"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53" presetClass="entr" presetSubtype="16" fill="hold" nodeType="clickEffect">
                                  <p:stCondLst>
                                    <p:cond delay="0"/>
                                  </p:stCondLst>
                                  <p:childTnLst>
                                    <p:set>
                                      <p:cBhvr>
                                        <p:cTn id="40" dur="1" fill="hold">
                                          <p:stCondLst>
                                            <p:cond delay="0"/>
                                          </p:stCondLst>
                                        </p:cTn>
                                        <p:tgtEl>
                                          <p:spTgt spid="26"/>
                                        </p:tgtEl>
                                        <p:attrNameLst>
                                          <p:attrName>style.visibility</p:attrName>
                                        </p:attrNameLst>
                                      </p:cBhvr>
                                      <p:to>
                                        <p:strVal val="visible"/>
                                      </p:to>
                                    </p:set>
                                    <p:anim calcmode="lin" valueType="num">
                                      <p:cBhvr>
                                        <p:cTn id="41" dur="500" fill="hold"/>
                                        <p:tgtEl>
                                          <p:spTgt spid="26"/>
                                        </p:tgtEl>
                                        <p:attrNameLst>
                                          <p:attrName>ppt_w</p:attrName>
                                        </p:attrNameLst>
                                      </p:cBhvr>
                                      <p:tavLst>
                                        <p:tav tm="0">
                                          <p:val>
                                            <p:fltVal val="0"/>
                                          </p:val>
                                        </p:tav>
                                        <p:tav tm="100000">
                                          <p:val>
                                            <p:strVal val="#ppt_w"/>
                                          </p:val>
                                        </p:tav>
                                      </p:tavLst>
                                    </p:anim>
                                    <p:anim calcmode="lin" valueType="num">
                                      <p:cBhvr>
                                        <p:cTn id="42" dur="500" fill="hold"/>
                                        <p:tgtEl>
                                          <p:spTgt spid="26"/>
                                        </p:tgtEl>
                                        <p:attrNameLst>
                                          <p:attrName>ppt_h</p:attrName>
                                        </p:attrNameLst>
                                      </p:cBhvr>
                                      <p:tavLst>
                                        <p:tav tm="0">
                                          <p:val>
                                            <p:fltVal val="0"/>
                                          </p:val>
                                        </p:tav>
                                        <p:tav tm="100000">
                                          <p:val>
                                            <p:strVal val="#ppt_h"/>
                                          </p:val>
                                        </p:tav>
                                      </p:tavLst>
                                    </p:anim>
                                    <p:animEffect transition="in" filter="fade">
                                      <p:cBhvr>
                                        <p:cTn id="43" dur="500"/>
                                        <p:tgtEl>
                                          <p:spTgt spid="26"/>
                                        </p:tgtEl>
                                      </p:cBhvr>
                                    </p:animEffect>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grpId="0" nodeType="clickEffect">
                                  <p:stCondLst>
                                    <p:cond delay="0"/>
                                  </p:stCondLst>
                                  <p:childTnLst>
                                    <p:set>
                                      <p:cBhvr>
                                        <p:cTn id="47" dur="1" fill="hold">
                                          <p:stCondLst>
                                            <p:cond delay="0"/>
                                          </p:stCondLst>
                                        </p:cTn>
                                        <p:tgtEl>
                                          <p:spTgt spid="13"/>
                                        </p:tgtEl>
                                        <p:attrNameLst>
                                          <p:attrName>style.visibility</p:attrName>
                                        </p:attrNameLst>
                                      </p:cBhvr>
                                      <p:to>
                                        <p:strVal val="visible"/>
                                      </p:to>
                                    </p:set>
                                    <p:anim calcmode="lin" valueType="num">
                                      <p:cBhvr additive="base">
                                        <p:cTn id="48" dur="500" fill="hold"/>
                                        <p:tgtEl>
                                          <p:spTgt spid="13"/>
                                        </p:tgtEl>
                                        <p:attrNameLst>
                                          <p:attrName>ppt_x</p:attrName>
                                        </p:attrNameLst>
                                      </p:cBhvr>
                                      <p:tavLst>
                                        <p:tav tm="0">
                                          <p:val>
                                            <p:strVal val="#ppt_x"/>
                                          </p:val>
                                        </p:tav>
                                        <p:tav tm="100000">
                                          <p:val>
                                            <p:strVal val="#ppt_x"/>
                                          </p:val>
                                        </p:tav>
                                      </p:tavLst>
                                    </p:anim>
                                    <p:anim calcmode="lin" valueType="num">
                                      <p:cBhvr additive="base">
                                        <p:cTn id="49" dur="500" fill="hold"/>
                                        <p:tgtEl>
                                          <p:spTgt spid="13"/>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0"/>
                                  </p:stCondLst>
                                  <p:childTnLst>
                                    <p:set>
                                      <p:cBhvr>
                                        <p:cTn id="51" dur="1" fill="hold">
                                          <p:stCondLst>
                                            <p:cond delay="0"/>
                                          </p:stCondLst>
                                        </p:cTn>
                                        <p:tgtEl>
                                          <p:spTgt spid="22"/>
                                        </p:tgtEl>
                                        <p:attrNameLst>
                                          <p:attrName>style.visibility</p:attrName>
                                        </p:attrNameLst>
                                      </p:cBhvr>
                                      <p:to>
                                        <p:strVal val="visible"/>
                                      </p:to>
                                    </p:set>
                                    <p:anim calcmode="lin" valueType="num">
                                      <p:cBhvr additive="base">
                                        <p:cTn id="52" dur="500" fill="hold"/>
                                        <p:tgtEl>
                                          <p:spTgt spid="22"/>
                                        </p:tgtEl>
                                        <p:attrNameLst>
                                          <p:attrName>ppt_x</p:attrName>
                                        </p:attrNameLst>
                                      </p:cBhvr>
                                      <p:tavLst>
                                        <p:tav tm="0">
                                          <p:val>
                                            <p:strVal val="#ppt_x"/>
                                          </p:val>
                                        </p:tav>
                                        <p:tav tm="100000">
                                          <p:val>
                                            <p:strVal val="#ppt_x"/>
                                          </p:val>
                                        </p:tav>
                                      </p:tavLst>
                                    </p:anim>
                                    <p:anim calcmode="lin" valueType="num">
                                      <p:cBhvr additive="base">
                                        <p:cTn id="53"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53" presetClass="entr" presetSubtype="16" fill="hold" nodeType="clickEffect">
                                  <p:stCondLst>
                                    <p:cond delay="0"/>
                                  </p:stCondLst>
                                  <p:childTnLst>
                                    <p:set>
                                      <p:cBhvr>
                                        <p:cTn id="57" dur="1" fill="hold">
                                          <p:stCondLst>
                                            <p:cond delay="0"/>
                                          </p:stCondLst>
                                        </p:cTn>
                                        <p:tgtEl>
                                          <p:spTgt spid="27"/>
                                        </p:tgtEl>
                                        <p:attrNameLst>
                                          <p:attrName>style.visibility</p:attrName>
                                        </p:attrNameLst>
                                      </p:cBhvr>
                                      <p:to>
                                        <p:strVal val="visible"/>
                                      </p:to>
                                    </p:set>
                                    <p:anim calcmode="lin" valueType="num">
                                      <p:cBhvr>
                                        <p:cTn id="58" dur="500" fill="hold"/>
                                        <p:tgtEl>
                                          <p:spTgt spid="27"/>
                                        </p:tgtEl>
                                        <p:attrNameLst>
                                          <p:attrName>ppt_w</p:attrName>
                                        </p:attrNameLst>
                                      </p:cBhvr>
                                      <p:tavLst>
                                        <p:tav tm="0">
                                          <p:val>
                                            <p:fltVal val="0"/>
                                          </p:val>
                                        </p:tav>
                                        <p:tav tm="100000">
                                          <p:val>
                                            <p:strVal val="#ppt_w"/>
                                          </p:val>
                                        </p:tav>
                                      </p:tavLst>
                                    </p:anim>
                                    <p:anim calcmode="lin" valueType="num">
                                      <p:cBhvr>
                                        <p:cTn id="59" dur="500" fill="hold"/>
                                        <p:tgtEl>
                                          <p:spTgt spid="27"/>
                                        </p:tgtEl>
                                        <p:attrNameLst>
                                          <p:attrName>ppt_h</p:attrName>
                                        </p:attrNameLst>
                                      </p:cBhvr>
                                      <p:tavLst>
                                        <p:tav tm="0">
                                          <p:val>
                                            <p:fltVal val="0"/>
                                          </p:val>
                                        </p:tav>
                                        <p:tav tm="100000">
                                          <p:val>
                                            <p:strVal val="#ppt_h"/>
                                          </p:val>
                                        </p:tav>
                                      </p:tavLst>
                                    </p:anim>
                                    <p:animEffect transition="in" filter="fade">
                                      <p:cBhvr>
                                        <p:cTn id="60" dur="500"/>
                                        <p:tgtEl>
                                          <p:spTgt spid="27"/>
                                        </p:tgtEl>
                                      </p:cBhvr>
                                    </p:animEffect>
                                  </p:childTnLst>
                                </p:cTn>
                              </p:par>
                            </p:childTnLst>
                          </p:cTn>
                        </p:par>
                      </p:childTnLst>
                    </p:cTn>
                  </p:par>
                  <p:par>
                    <p:cTn id="61" fill="hold">
                      <p:stCondLst>
                        <p:cond delay="indefinite"/>
                      </p:stCondLst>
                      <p:childTnLst>
                        <p:par>
                          <p:cTn id="62" fill="hold">
                            <p:stCondLst>
                              <p:cond delay="0"/>
                            </p:stCondLst>
                            <p:childTnLst>
                              <p:par>
                                <p:cTn id="63" presetID="2" presetClass="entr" presetSubtype="4" fill="hold" grpId="0" nodeType="clickEffect">
                                  <p:stCondLst>
                                    <p:cond delay="0"/>
                                  </p:stCondLst>
                                  <p:childTnLst>
                                    <p:set>
                                      <p:cBhvr>
                                        <p:cTn id="64" dur="1" fill="hold">
                                          <p:stCondLst>
                                            <p:cond delay="0"/>
                                          </p:stCondLst>
                                        </p:cTn>
                                        <p:tgtEl>
                                          <p:spTgt spid="15"/>
                                        </p:tgtEl>
                                        <p:attrNameLst>
                                          <p:attrName>style.visibility</p:attrName>
                                        </p:attrNameLst>
                                      </p:cBhvr>
                                      <p:to>
                                        <p:strVal val="visible"/>
                                      </p:to>
                                    </p:set>
                                    <p:anim calcmode="lin" valueType="num">
                                      <p:cBhvr additive="base">
                                        <p:cTn id="65" dur="500" fill="hold"/>
                                        <p:tgtEl>
                                          <p:spTgt spid="15"/>
                                        </p:tgtEl>
                                        <p:attrNameLst>
                                          <p:attrName>ppt_x</p:attrName>
                                        </p:attrNameLst>
                                      </p:cBhvr>
                                      <p:tavLst>
                                        <p:tav tm="0">
                                          <p:val>
                                            <p:strVal val="#ppt_x"/>
                                          </p:val>
                                        </p:tav>
                                        <p:tav tm="100000">
                                          <p:val>
                                            <p:strVal val="#ppt_x"/>
                                          </p:val>
                                        </p:tav>
                                      </p:tavLst>
                                    </p:anim>
                                    <p:anim calcmode="lin" valueType="num">
                                      <p:cBhvr additive="base">
                                        <p:cTn id="66" dur="500" fill="hold"/>
                                        <p:tgtEl>
                                          <p:spTgt spid="15"/>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23"/>
                                        </p:tgtEl>
                                        <p:attrNameLst>
                                          <p:attrName>style.visibility</p:attrName>
                                        </p:attrNameLst>
                                      </p:cBhvr>
                                      <p:to>
                                        <p:strVal val="visible"/>
                                      </p:to>
                                    </p:set>
                                    <p:anim calcmode="lin" valueType="num">
                                      <p:cBhvr additive="base">
                                        <p:cTn id="69" dur="500" fill="hold"/>
                                        <p:tgtEl>
                                          <p:spTgt spid="23"/>
                                        </p:tgtEl>
                                        <p:attrNameLst>
                                          <p:attrName>ppt_x</p:attrName>
                                        </p:attrNameLst>
                                      </p:cBhvr>
                                      <p:tavLst>
                                        <p:tav tm="0">
                                          <p:val>
                                            <p:strVal val="#ppt_x"/>
                                          </p:val>
                                        </p:tav>
                                        <p:tav tm="100000">
                                          <p:val>
                                            <p:strVal val="#ppt_x"/>
                                          </p:val>
                                        </p:tav>
                                      </p:tavLst>
                                    </p:anim>
                                    <p:anim calcmode="lin" valueType="num">
                                      <p:cBhvr additive="base">
                                        <p:cTn id="70"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3" grpId="0"/>
      <p:bldP spid="15" grpId="0"/>
      <p:bldP spid="21" grpId="0"/>
      <p:bldP spid="22" grpId="0"/>
      <p:bldP spid="2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 xmlns:a16="http://schemas.microsoft.com/office/drawing/2014/main" id="{C9627286-6C4A-4A96-86EC-80F166BA6A0E}"/>
              </a:ext>
            </a:extLst>
          </p:cNvPr>
          <p:cNvGrpSpPr/>
          <p:nvPr/>
        </p:nvGrpSpPr>
        <p:grpSpPr>
          <a:xfrm rot="10800000">
            <a:off x="0" y="-106532"/>
            <a:ext cx="2699657" cy="2661046"/>
            <a:chOff x="2437132" y="923982"/>
            <a:chExt cx="3773714" cy="4037391"/>
          </a:xfrm>
        </p:grpSpPr>
        <p:sp>
          <p:nvSpPr>
            <p:cNvPr id="2" name="直角三角形 1">
              <a:extLst>
                <a:ext uri="{FF2B5EF4-FFF2-40B4-BE49-F238E27FC236}">
                  <a16:creationId xmlns="" xmlns:a16="http://schemas.microsoft.com/office/drawing/2014/main" id="{4FD91F7F-2FD7-47F7-817B-AA6210868351}"/>
                </a:ext>
              </a:extLst>
            </p:cNvPr>
            <p:cNvSpPr/>
            <p:nvPr/>
          </p:nvSpPr>
          <p:spPr>
            <a:xfrm flipH="1">
              <a:off x="2437132" y="923982"/>
              <a:ext cx="3773714" cy="3998686"/>
            </a:xfrm>
            <a:prstGeom prst="rtTriangle">
              <a:avLst/>
            </a:prstGeom>
            <a:solidFill>
              <a:srgbClr val="FF7B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a:extLst>
                <a:ext uri="{FF2B5EF4-FFF2-40B4-BE49-F238E27FC236}">
                  <a16:creationId xmlns="" xmlns:a16="http://schemas.microsoft.com/office/drawing/2014/main" id="{3FC7EC01-1FD4-45D0-9BFB-709A97984B4A}"/>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l="84028" t="78575" r="3710" b="297"/>
            <a:stretch/>
          </p:blipFill>
          <p:spPr>
            <a:xfrm>
              <a:off x="4120790" y="3673430"/>
              <a:ext cx="1494972" cy="1287943"/>
            </a:xfrm>
            <a:prstGeom prst="rect">
              <a:avLst/>
            </a:prstGeom>
          </p:spPr>
        </p:pic>
      </p:grpSp>
      <p:sp>
        <p:nvSpPr>
          <p:cNvPr id="5" name="矩形 4">
            <a:extLst>
              <a:ext uri="{FF2B5EF4-FFF2-40B4-BE49-F238E27FC236}">
                <a16:creationId xmlns="" xmlns:a16="http://schemas.microsoft.com/office/drawing/2014/main" id="{506E1CAC-EC35-48E3-8710-38D103D6FD03}"/>
              </a:ext>
            </a:extLst>
          </p:cNvPr>
          <p:cNvSpPr/>
          <p:nvPr/>
        </p:nvSpPr>
        <p:spPr>
          <a:xfrm rot="19009957">
            <a:off x="8533658" y="5034864"/>
            <a:ext cx="8158519" cy="3062296"/>
          </a:xfrm>
          <a:prstGeom prst="rect">
            <a:avLst/>
          </a:prstGeom>
          <a:solidFill>
            <a:srgbClr val="8CC2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等腰三角形 5">
            <a:extLst>
              <a:ext uri="{FF2B5EF4-FFF2-40B4-BE49-F238E27FC236}">
                <a16:creationId xmlns="" xmlns:a16="http://schemas.microsoft.com/office/drawing/2014/main" id="{DEAA271B-B7DA-4D61-B61C-017F480B7AF8}"/>
              </a:ext>
            </a:extLst>
          </p:cNvPr>
          <p:cNvSpPr/>
          <p:nvPr/>
        </p:nvSpPr>
        <p:spPr>
          <a:xfrm rot="5400000" flipV="1">
            <a:off x="9906002" y="-1308895"/>
            <a:ext cx="3672115" cy="1741715"/>
          </a:xfrm>
          <a:prstGeom prst="triangle">
            <a:avLst/>
          </a:prstGeom>
          <a:solidFill>
            <a:srgbClr val="FFC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图片 6">
            <a:extLst>
              <a:ext uri="{FF2B5EF4-FFF2-40B4-BE49-F238E27FC236}">
                <a16:creationId xmlns="" xmlns:a16="http://schemas.microsoft.com/office/drawing/2014/main" id="{A8CFFD7F-4889-4A33-8913-C1BA11091DF8}"/>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72302" t="7619" r="13412" b="77857"/>
          <a:stretch/>
        </p:blipFill>
        <p:spPr>
          <a:xfrm>
            <a:off x="595084" y="6071677"/>
            <a:ext cx="972460" cy="494334"/>
          </a:xfrm>
          <a:prstGeom prst="rect">
            <a:avLst/>
          </a:prstGeom>
        </p:spPr>
      </p:pic>
      <p:pic>
        <p:nvPicPr>
          <p:cNvPr id="9" name="图片 8">
            <a:extLst>
              <a:ext uri="{FF2B5EF4-FFF2-40B4-BE49-F238E27FC236}">
                <a16:creationId xmlns="" xmlns:a16="http://schemas.microsoft.com/office/drawing/2014/main" id="{E36C4EAA-178E-4895-BC1C-8868A3148776}"/>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8015" t="80348" r="81528" b="-3424"/>
          <a:stretch/>
        </p:blipFill>
        <p:spPr>
          <a:xfrm>
            <a:off x="9320520" y="496767"/>
            <a:ext cx="1274968" cy="1406666"/>
          </a:xfrm>
          <a:prstGeom prst="rect">
            <a:avLst/>
          </a:prstGeom>
        </p:spPr>
      </p:pic>
      <p:pic>
        <p:nvPicPr>
          <p:cNvPr id="10" name="图片 9">
            <a:extLst>
              <a:ext uri="{FF2B5EF4-FFF2-40B4-BE49-F238E27FC236}">
                <a16:creationId xmlns="" xmlns:a16="http://schemas.microsoft.com/office/drawing/2014/main" id="{E29BB2DE-F6C9-4DAB-A835-7DFAC1BA7344}"/>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21289" t="75258" r="71806" b="13482"/>
          <a:stretch/>
        </p:blipFill>
        <p:spPr>
          <a:xfrm>
            <a:off x="9477521" y="5728478"/>
            <a:ext cx="841829" cy="686397"/>
          </a:xfrm>
          <a:prstGeom prst="rect">
            <a:avLst/>
          </a:prstGeom>
        </p:spPr>
      </p:pic>
      <p:sp>
        <p:nvSpPr>
          <p:cNvPr id="11" name="文本框 10">
            <a:extLst>
              <a:ext uri="{FF2B5EF4-FFF2-40B4-BE49-F238E27FC236}">
                <a16:creationId xmlns="" xmlns:a16="http://schemas.microsoft.com/office/drawing/2014/main" id="{1EA9A05D-BC23-4EC2-A47F-41DAE6EAA2EF}"/>
              </a:ext>
            </a:extLst>
          </p:cNvPr>
          <p:cNvSpPr txBox="1"/>
          <p:nvPr/>
        </p:nvSpPr>
        <p:spPr>
          <a:xfrm>
            <a:off x="4192339" y="467305"/>
            <a:ext cx="4397829" cy="769441"/>
          </a:xfrm>
          <a:prstGeom prst="rect">
            <a:avLst/>
          </a:prstGeom>
          <a:noFill/>
        </p:spPr>
        <p:txBody>
          <a:bodyPr wrap="square" rtlCol="0">
            <a:spAutoFit/>
          </a:bodyPr>
          <a:lstStyle/>
          <a:p>
            <a:pPr algn="dist"/>
            <a:r>
              <a:rPr lang="en-US" altLang="zh-CN" sz="4400" b="1">
                <a:solidFill>
                  <a:srgbClr val="FF7B9E"/>
                </a:solidFill>
                <a:latin typeface="微软雅黑" panose="020B0503020204020204" pitchFamily="34" charset="-122"/>
                <a:ea typeface="微软雅黑" panose="020B0503020204020204" pitchFamily="34" charset="-122"/>
              </a:rPr>
              <a:t>CONTENTS</a:t>
            </a:r>
            <a:endParaRPr lang="zh-CN" altLang="en-US" sz="4400" b="1">
              <a:solidFill>
                <a:srgbClr val="FF7B9E"/>
              </a:solidFill>
              <a:latin typeface="微软雅黑" panose="020B0503020204020204" pitchFamily="34" charset="-122"/>
              <a:ea typeface="微软雅黑" panose="020B0503020204020204" pitchFamily="34" charset="-122"/>
            </a:endParaRPr>
          </a:p>
        </p:txBody>
      </p:sp>
      <p:grpSp>
        <p:nvGrpSpPr>
          <p:cNvPr id="18" name="组合 17">
            <a:extLst>
              <a:ext uri="{FF2B5EF4-FFF2-40B4-BE49-F238E27FC236}">
                <a16:creationId xmlns="" xmlns:a16="http://schemas.microsoft.com/office/drawing/2014/main" id="{618A9F49-C70E-4C2D-91AE-0030BE773B89}"/>
              </a:ext>
            </a:extLst>
          </p:cNvPr>
          <p:cNvGrpSpPr/>
          <p:nvPr/>
        </p:nvGrpSpPr>
        <p:grpSpPr>
          <a:xfrm>
            <a:off x="1639940" y="2516533"/>
            <a:ext cx="4157529" cy="708810"/>
            <a:chOff x="1938471" y="2484334"/>
            <a:chExt cx="4157529" cy="708810"/>
          </a:xfrm>
        </p:grpSpPr>
        <p:sp>
          <p:nvSpPr>
            <p:cNvPr id="12" name="矩形: 圆角 11">
              <a:extLst>
                <a:ext uri="{FF2B5EF4-FFF2-40B4-BE49-F238E27FC236}">
                  <a16:creationId xmlns="" xmlns:a16="http://schemas.microsoft.com/office/drawing/2014/main" id="{A3AD96E7-CA43-42A7-8376-28E6C546F8A9}"/>
                </a:ext>
              </a:extLst>
            </p:cNvPr>
            <p:cNvSpPr/>
            <p:nvPr/>
          </p:nvSpPr>
          <p:spPr>
            <a:xfrm>
              <a:off x="2014146" y="2484334"/>
              <a:ext cx="816140" cy="708810"/>
            </a:xfrm>
            <a:prstGeom prst="roundRect">
              <a:avLst>
                <a:gd name="adj" fmla="val 23551"/>
              </a:avLst>
            </a:prstGeom>
            <a:solidFill>
              <a:srgbClr val="FFC600"/>
            </a:solidFill>
            <a:ln w="28575">
              <a:solidFill>
                <a:srgbClr val="00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圆角 12">
              <a:extLst>
                <a:ext uri="{FF2B5EF4-FFF2-40B4-BE49-F238E27FC236}">
                  <a16:creationId xmlns="" xmlns:a16="http://schemas.microsoft.com/office/drawing/2014/main" id="{B56E8AFA-B0A4-44DF-9C33-3EB4A86DECA7}"/>
                </a:ext>
              </a:extLst>
            </p:cNvPr>
            <p:cNvSpPr/>
            <p:nvPr/>
          </p:nvSpPr>
          <p:spPr>
            <a:xfrm>
              <a:off x="3037927" y="2484334"/>
              <a:ext cx="3058073" cy="708810"/>
            </a:xfrm>
            <a:prstGeom prst="roundRect">
              <a:avLst>
                <a:gd name="adj" fmla="val 23551"/>
              </a:avLst>
            </a:prstGeom>
            <a:solidFill>
              <a:srgbClr val="FFC600"/>
            </a:solidFill>
            <a:ln w="28575">
              <a:solidFill>
                <a:srgbClr val="00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a:extLst>
                <a:ext uri="{FF2B5EF4-FFF2-40B4-BE49-F238E27FC236}">
                  <a16:creationId xmlns="" xmlns:a16="http://schemas.microsoft.com/office/drawing/2014/main" id="{62CB48DC-8C01-489D-9865-9DD77B836053}"/>
                </a:ext>
              </a:extLst>
            </p:cNvPr>
            <p:cNvSpPr txBox="1"/>
            <p:nvPr/>
          </p:nvSpPr>
          <p:spPr>
            <a:xfrm>
              <a:off x="1938471" y="2515573"/>
              <a:ext cx="967490" cy="646331"/>
            </a:xfrm>
            <a:prstGeom prst="rect">
              <a:avLst/>
            </a:prstGeom>
            <a:noFill/>
          </p:spPr>
          <p:txBody>
            <a:bodyPr wrap="square" rtlCol="0">
              <a:spAutoFit/>
            </a:bodyPr>
            <a:lstStyle/>
            <a:p>
              <a:pPr algn="ctr"/>
              <a:r>
                <a:rPr lang="en-US" altLang="zh-CN" sz="36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01</a:t>
              </a:r>
              <a:endParaRPr lang="zh-CN" altLang="en-US" sz="36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15" name="文本框 14">
              <a:extLst>
                <a:ext uri="{FF2B5EF4-FFF2-40B4-BE49-F238E27FC236}">
                  <a16:creationId xmlns="" xmlns:a16="http://schemas.microsoft.com/office/drawing/2014/main" id="{DBB19D9C-C959-4AE6-BF42-953DCCFC9885}"/>
                </a:ext>
              </a:extLst>
            </p:cNvPr>
            <p:cNvSpPr txBox="1"/>
            <p:nvPr/>
          </p:nvSpPr>
          <p:spPr>
            <a:xfrm>
              <a:off x="3319773" y="2515572"/>
              <a:ext cx="2418138" cy="646331"/>
            </a:xfrm>
            <a:prstGeom prst="rect">
              <a:avLst/>
            </a:prstGeom>
            <a:noFill/>
          </p:spPr>
          <p:txBody>
            <a:bodyPr wrap="square" rtlCol="0">
              <a:spAutoFit/>
            </a:bodyPr>
            <a:lstStyle>
              <a:defPPr>
                <a:defRPr lang="zh-CN"/>
              </a:defPPr>
              <a:lvl1pPr algn="ctr">
                <a:defRPr sz="36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defRPr>
              </a:lvl1pPr>
            </a:lstStyle>
            <a:p>
              <a:pPr algn="dist"/>
              <a:r>
                <a:rPr lang="zh-CN" altLang="en-US" dirty="0"/>
                <a:t>部门简介</a:t>
              </a:r>
            </a:p>
          </p:txBody>
        </p:sp>
      </p:grpSp>
      <p:grpSp>
        <p:nvGrpSpPr>
          <p:cNvPr id="19" name="组合 18">
            <a:extLst>
              <a:ext uri="{FF2B5EF4-FFF2-40B4-BE49-F238E27FC236}">
                <a16:creationId xmlns="" xmlns:a16="http://schemas.microsoft.com/office/drawing/2014/main" id="{8C39FD3F-EDC7-4C7A-8372-1C845A1AAAA1}"/>
              </a:ext>
            </a:extLst>
          </p:cNvPr>
          <p:cNvGrpSpPr/>
          <p:nvPr/>
        </p:nvGrpSpPr>
        <p:grpSpPr>
          <a:xfrm>
            <a:off x="6796048" y="2523790"/>
            <a:ext cx="4157529" cy="708810"/>
            <a:chOff x="1938471" y="2484334"/>
            <a:chExt cx="4157529" cy="708810"/>
          </a:xfrm>
        </p:grpSpPr>
        <p:sp>
          <p:nvSpPr>
            <p:cNvPr id="20" name="矩形: 圆角 19">
              <a:extLst>
                <a:ext uri="{FF2B5EF4-FFF2-40B4-BE49-F238E27FC236}">
                  <a16:creationId xmlns="" xmlns:a16="http://schemas.microsoft.com/office/drawing/2014/main" id="{9FA7E1D4-A359-430B-95A2-1BE600518EAB}"/>
                </a:ext>
              </a:extLst>
            </p:cNvPr>
            <p:cNvSpPr/>
            <p:nvPr/>
          </p:nvSpPr>
          <p:spPr>
            <a:xfrm>
              <a:off x="2014146" y="2484334"/>
              <a:ext cx="816140" cy="708810"/>
            </a:xfrm>
            <a:prstGeom prst="roundRect">
              <a:avLst>
                <a:gd name="adj" fmla="val 23551"/>
              </a:avLst>
            </a:prstGeom>
            <a:solidFill>
              <a:srgbClr val="FF7B9E"/>
            </a:solidFill>
            <a:ln w="28575">
              <a:solidFill>
                <a:srgbClr val="00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圆角 20">
              <a:extLst>
                <a:ext uri="{FF2B5EF4-FFF2-40B4-BE49-F238E27FC236}">
                  <a16:creationId xmlns="" xmlns:a16="http://schemas.microsoft.com/office/drawing/2014/main" id="{E093DB65-2723-41B2-96CB-88BC59B88CA9}"/>
                </a:ext>
              </a:extLst>
            </p:cNvPr>
            <p:cNvSpPr/>
            <p:nvPr/>
          </p:nvSpPr>
          <p:spPr>
            <a:xfrm>
              <a:off x="3037927" y="2484334"/>
              <a:ext cx="3058073" cy="708810"/>
            </a:xfrm>
            <a:prstGeom prst="roundRect">
              <a:avLst>
                <a:gd name="adj" fmla="val 23551"/>
              </a:avLst>
            </a:prstGeom>
            <a:solidFill>
              <a:srgbClr val="FF7B9E"/>
            </a:solidFill>
            <a:ln w="28575">
              <a:solidFill>
                <a:srgbClr val="00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21">
              <a:extLst>
                <a:ext uri="{FF2B5EF4-FFF2-40B4-BE49-F238E27FC236}">
                  <a16:creationId xmlns="" xmlns:a16="http://schemas.microsoft.com/office/drawing/2014/main" id="{4A456367-34BF-435A-863A-A5F63E6ADDAF}"/>
                </a:ext>
              </a:extLst>
            </p:cNvPr>
            <p:cNvSpPr txBox="1"/>
            <p:nvPr/>
          </p:nvSpPr>
          <p:spPr>
            <a:xfrm>
              <a:off x="1938471" y="2515573"/>
              <a:ext cx="967490" cy="646331"/>
            </a:xfrm>
            <a:prstGeom prst="rect">
              <a:avLst/>
            </a:prstGeom>
            <a:noFill/>
          </p:spPr>
          <p:txBody>
            <a:bodyPr wrap="square" rtlCol="0">
              <a:spAutoFit/>
            </a:bodyPr>
            <a:lstStyle/>
            <a:p>
              <a:pPr algn="ctr"/>
              <a:r>
                <a:rPr lang="en-US" altLang="zh-CN" sz="36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02</a:t>
              </a:r>
              <a:endParaRPr lang="zh-CN" altLang="en-US" sz="36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23" name="文本框 22">
              <a:extLst>
                <a:ext uri="{FF2B5EF4-FFF2-40B4-BE49-F238E27FC236}">
                  <a16:creationId xmlns="" xmlns:a16="http://schemas.microsoft.com/office/drawing/2014/main" id="{E5B9F185-ACB1-49D0-9EDD-81B75133D59B}"/>
                </a:ext>
              </a:extLst>
            </p:cNvPr>
            <p:cNvSpPr txBox="1"/>
            <p:nvPr/>
          </p:nvSpPr>
          <p:spPr>
            <a:xfrm>
              <a:off x="3319773" y="2515572"/>
              <a:ext cx="2418138" cy="646331"/>
            </a:xfrm>
            <a:prstGeom prst="rect">
              <a:avLst/>
            </a:prstGeom>
            <a:noFill/>
          </p:spPr>
          <p:txBody>
            <a:bodyPr wrap="square" rtlCol="0">
              <a:spAutoFit/>
            </a:bodyPr>
            <a:lstStyle>
              <a:defPPr>
                <a:defRPr lang="zh-CN"/>
              </a:defPPr>
              <a:lvl1pPr algn="ctr">
                <a:defRPr sz="36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defRPr>
              </a:lvl1pPr>
            </a:lstStyle>
            <a:p>
              <a:pPr algn="dist"/>
              <a:r>
                <a:rPr lang="zh-CN" altLang="en-US"/>
                <a:t>部门特色</a:t>
              </a:r>
            </a:p>
          </p:txBody>
        </p:sp>
      </p:grpSp>
      <p:grpSp>
        <p:nvGrpSpPr>
          <p:cNvPr id="24" name="组合 23">
            <a:extLst>
              <a:ext uri="{FF2B5EF4-FFF2-40B4-BE49-F238E27FC236}">
                <a16:creationId xmlns="" xmlns:a16="http://schemas.microsoft.com/office/drawing/2014/main" id="{22482EDC-10B7-46E6-A410-C86C42C2E0D2}"/>
              </a:ext>
            </a:extLst>
          </p:cNvPr>
          <p:cNvGrpSpPr/>
          <p:nvPr/>
        </p:nvGrpSpPr>
        <p:grpSpPr>
          <a:xfrm>
            <a:off x="1639940" y="4189221"/>
            <a:ext cx="4157529" cy="708810"/>
            <a:chOff x="1938471" y="2484334"/>
            <a:chExt cx="4157529" cy="708810"/>
          </a:xfrm>
        </p:grpSpPr>
        <p:sp>
          <p:nvSpPr>
            <p:cNvPr id="25" name="矩形: 圆角 24">
              <a:extLst>
                <a:ext uri="{FF2B5EF4-FFF2-40B4-BE49-F238E27FC236}">
                  <a16:creationId xmlns="" xmlns:a16="http://schemas.microsoft.com/office/drawing/2014/main" id="{A61669A1-01E2-4601-9C94-E081A038BB46}"/>
                </a:ext>
              </a:extLst>
            </p:cNvPr>
            <p:cNvSpPr/>
            <p:nvPr/>
          </p:nvSpPr>
          <p:spPr>
            <a:xfrm>
              <a:off x="2014146" y="2484334"/>
              <a:ext cx="816140" cy="708810"/>
            </a:xfrm>
            <a:prstGeom prst="roundRect">
              <a:avLst>
                <a:gd name="adj" fmla="val 23551"/>
              </a:avLst>
            </a:prstGeom>
            <a:solidFill>
              <a:srgbClr val="FF7B9E"/>
            </a:solidFill>
            <a:ln w="28575">
              <a:solidFill>
                <a:srgbClr val="00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圆角 25">
              <a:extLst>
                <a:ext uri="{FF2B5EF4-FFF2-40B4-BE49-F238E27FC236}">
                  <a16:creationId xmlns="" xmlns:a16="http://schemas.microsoft.com/office/drawing/2014/main" id="{CBBFBF30-24AF-4ACB-AFEF-C0DFACB4B083}"/>
                </a:ext>
              </a:extLst>
            </p:cNvPr>
            <p:cNvSpPr/>
            <p:nvPr/>
          </p:nvSpPr>
          <p:spPr>
            <a:xfrm>
              <a:off x="3037927" y="2484334"/>
              <a:ext cx="3058073" cy="708810"/>
            </a:xfrm>
            <a:prstGeom prst="roundRect">
              <a:avLst>
                <a:gd name="adj" fmla="val 23551"/>
              </a:avLst>
            </a:prstGeom>
            <a:solidFill>
              <a:srgbClr val="FF7B9E"/>
            </a:solidFill>
            <a:ln w="28575">
              <a:solidFill>
                <a:srgbClr val="00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a:extLst>
                <a:ext uri="{FF2B5EF4-FFF2-40B4-BE49-F238E27FC236}">
                  <a16:creationId xmlns="" xmlns:a16="http://schemas.microsoft.com/office/drawing/2014/main" id="{EDC17E8E-6ECD-4555-8BF9-9D853A5AF845}"/>
                </a:ext>
              </a:extLst>
            </p:cNvPr>
            <p:cNvSpPr txBox="1"/>
            <p:nvPr/>
          </p:nvSpPr>
          <p:spPr>
            <a:xfrm>
              <a:off x="1938471" y="2515573"/>
              <a:ext cx="967490" cy="646331"/>
            </a:xfrm>
            <a:prstGeom prst="rect">
              <a:avLst/>
            </a:prstGeom>
            <a:noFill/>
          </p:spPr>
          <p:txBody>
            <a:bodyPr wrap="square" rtlCol="0">
              <a:spAutoFit/>
            </a:bodyPr>
            <a:lstStyle/>
            <a:p>
              <a:pPr algn="ctr"/>
              <a:r>
                <a:rPr lang="en-US" altLang="zh-CN" sz="36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03</a:t>
              </a:r>
              <a:endParaRPr lang="zh-CN" altLang="en-US" sz="36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28" name="文本框 27">
              <a:extLst>
                <a:ext uri="{FF2B5EF4-FFF2-40B4-BE49-F238E27FC236}">
                  <a16:creationId xmlns="" xmlns:a16="http://schemas.microsoft.com/office/drawing/2014/main" id="{FA268E25-FC65-48D3-95BD-A146CAE9FD12}"/>
                </a:ext>
              </a:extLst>
            </p:cNvPr>
            <p:cNvSpPr txBox="1"/>
            <p:nvPr/>
          </p:nvSpPr>
          <p:spPr>
            <a:xfrm>
              <a:off x="3187807" y="2546450"/>
              <a:ext cx="2776227" cy="523220"/>
            </a:xfrm>
            <a:prstGeom prst="rect">
              <a:avLst/>
            </a:prstGeom>
            <a:noFill/>
          </p:spPr>
          <p:txBody>
            <a:bodyPr wrap="square" rtlCol="0">
              <a:spAutoFit/>
            </a:bodyPr>
            <a:lstStyle>
              <a:defPPr>
                <a:defRPr lang="zh-CN"/>
              </a:defPPr>
              <a:lvl1pPr algn="ctr">
                <a:defRPr sz="36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defRPr>
              </a:lvl1pPr>
            </a:lstStyle>
            <a:p>
              <a:pPr algn="dist"/>
              <a:r>
                <a:rPr lang="zh-CN" altLang="en-US" sz="2800"/>
                <a:t>部门风采展示</a:t>
              </a:r>
            </a:p>
          </p:txBody>
        </p:sp>
      </p:grpSp>
      <p:grpSp>
        <p:nvGrpSpPr>
          <p:cNvPr id="29" name="组合 28">
            <a:extLst>
              <a:ext uri="{FF2B5EF4-FFF2-40B4-BE49-F238E27FC236}">
                <a16:creationId xmlns="" xmlns:a16="http://schemas.microsoft.com/office/drawing/2014/main" id="{88DDEE37-AF9C-4741-BFE8-1700EF831EFA}"/>
              </a:ext>
            </a:extLst>
          </p:cNvPr>
          <p:cNvGrpSpPr/>
          <p:nvPr/>
        </p:nvGrpSpPr>
        <p:grpSpPr>
          <a:xfrm>
            <a:off x="6796048" y="4196478"/>
            <a:ext cx="4157529" cy="708810"/>
            <a:chOff x="1938471" y="2484334"/>
            <a:chExt cx="4157529" cy="708810"/>
          </a:xfrm>
        </p:grpSpPr>
        <p:sp>
          <p:nvSpPr>
            <p:cNvPr id="30" name="矩形: 圆角 29">
              <a:extLst>
                <a:ext uri="{FF2B5EF4-FFF2-40B4-BE49-F238E27FC236}">
                  <a16:creationId xmlns="" xmlns:a16="http://schemas.microsoft.com/office/drawing/2014/main" id="{90E552D4-4DB9-4D44-B790-377AA8A09F9D}"/>
                </a:ext>
              </a:extLst>
            </p:cNvPr>
            <p:cNvSpPr/>
            <p:nvPr/>
          </p:nvSpPr>
          <p:spPr>
            <a:xfrm>
              <a:off x="2014146" y="2484334"/>
              <a:ext cx="816140" cy="708810"/>
            </a:xfrm>
            <a:prstGeom prst="roundRect">
              <a:avLst>
                <a:gd name="adj" fmla="val 23551"/>
              </a:avLst>
            </a:prstGeom>
            <a:solidFill>
              <a:srgbClr val="FFC600"/>
            </a:solidFill>
            <a:ln w="28575">
              <a:solidFill>
                <a:srgbClr val="00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圆角 30">
              <a:extLst>
                <a:ext uri="{FF2B5EF4-FFF2-40B4-BE49-F238E27FC236}">
                  <a16:creationId xmlns="" xmlns:a16="http://schemas.microsoft.com/office/drawing/2014/main" id="{2E8E2C9F-2FAD-460F-97B2-26A1F14DEF42}"/>
                </a:ext>
              </a:extLst>
            </p:cNvPr>
            <p:cNvSpPr/>
            <p:nvPr/>
          </p:nvSpPr>
          <p:spPr>
            <a:xfrm>
              <a:off x="3037927" y="2484334"/>
              <a:ext cx="3058073" cy="708810"/>
            </a:xfrm>
            <a:prstGeom prst="roundRect">
              <a:avLst>
                <a:gd name="adj" fmla="val 23551"/>
              </a:avLst>
            </a:prstGeom>
            <a:solidFill>
              <a:srgbClr val="FFC600"/>
            </a:solidFill>
            <a:ln w="28575">
              <a:solidFill>
                <a:srgbClr val="00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文本框 31">
              <a:extLst>
                <a:ext uri="{FF2B5EF4-FFF2-40B4-BE49-F238E27FC236}">
                  <a16:creationId xmlns="" xmlns:a16="http://schemas.microsoft.com/office/drawing/2014/main" id="{899AB722-07A9-4B49-B16F-9F5DB35EB58A}"/>
                </a:ext>
              </a:extLst>
            </p:cNvPr>
            <p:cNvSpPr txBox="1"/>
            <p:nvPr/>
          </p:nvSpPr>
          <p:spPr>
            <a:xfrm>
              <a:off x="1938471" y="2515573"/>
              <a:ext cx="967490" cy="646331"/>
            </a:xfrm>
            <a:prstGeom prst="rect">
              <a:avLst/>
            </a:prstGeom>
            <a:noFill/>
          </p:spPr>
          <p:txBody>
            <a:bodyPr wrap="square" rtlCol="0">
              <a:spAutoFit/>
            </a:bodyPr>
            <a:lstStyle/>
            <a:p>
              <a:pPr algn="ctr"/>
              <a:r>
                <a:rPr lang="en-US" altLang="zh-CN" sz="36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04</a:t>
              </a:r>
              <a:endParaRPr lang="zh-CN" altLang="en-US" sz="36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33" name="文本框 32">
              <a:extLst>
                <a:ext uri="{FF2B5EF4-FFF2-40B4-BE49-F238E27FC236}">
                  <a16:creationId xmlns="" xmlns:a16="http://schemas.microsoft.com/office/drawing/2014/main" id="{B31CDAE0-5C94-41BE-BDBF-D22E4A1AB5E0}"/>
                </a:ext>
              </a:extLst>
            </p:cNvPr>
            <p:cNvSpPr txBox="1"/>
            <p:nvPr/>
          </p:nvSpPr>
          <p:spPr>
            <a:xfrm>
              <a:off x="3161799" y="2600648"/>
              <a:ext cx="2866455" cy="461665"/>
            </a:xfrm>
            <a:prstGeom prst="rect">
              <a:avLst/>
            </a:prstGeom>
            <a:noFill/>
          </p:spPr>
          <p:txBody>
            <a:bodyPr wrap="square" rtlCol="0">
              <a:spAutoFit/>
            </a:bodyPr>
            <a:lstStyle>
              <a:defPPr>
                <a:defRPr lang="zh-CN"/>
              </a:defPPr>
              <a:lvl1pPr algn="ctr">
                <a:defRPr sz="36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defRPr>
              </a:lvl1pPr>
            </a:lstStyle>
            <a:p>
              <a:pPr algn="dist"/>
              <a:r>
                <a:rPr lang="zh-CN" altLang="en-US" sz="2400"/>
                <a:t>我们需要你的加入</a:t>
              </a:r>
            </a:p>
          </p:txBody>
        </p:sp>
      </p:grpSp>
      <p:pic>
        <p:nvPicPr>
          <p:cNvPr id="34" name="图片 33">
            <a:extLst>
              <a:ext uri="{FF2B5EF4-FFF2-40B4-BE49-F238E27FC236}">
                <a16:creationId xmlns="" xmlns:a16="http://schemas.microsoft.com/office/drawing/2014/main" id="{B7204F30-C3D3-46BD-95BB-AEDF7AED65EC}"/>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17690" t="76964" r="61866" b="-3423"/>
          <a:stretch/>
        </p:blipFill>
        <p:spPr>
          <a:xfrm>
            <a:off x="1792408" y="5452026"/>
            <a:ext cx="2492483" cy="1612902"/>
          </a:xfrm>
          <a:prstGeom prst="rect">
            <a:avLst/>
          </a:prstGeom>
        </p:spPr>
      </p:pic>
      <p:pic>
        <p:nvPicPr>
          <p:cNvPr id="35" name="图片 34">
            <a:extLst>
              <a:ext uri="{FF2B5EF4-FFF2-40B4-BE49-F238E27FC236}">
                <a16:creationId xmlns="" xmlns:a16="http://schemas.microsoft.com/office/drawing/2014/main" id="{0BF9C6FB-C331-4408-BAB0-3282D9A942D9}"/>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l="4265" t="50149" r="83235" b="27112"/>
          <a:stretch/>
        </p:blipFill>
        <p:spPr>
          <a:xfrm>
            <a:off x="7379486" y="5653721"/>
            <a:ext cx="845984" cy="769441"/>
          </a:xfrm>
          <a:prstGeom prst="rect">
            <a:avLst/>
          </a:prstGeom>
        </p:spPr>
      </p:pic>
    </p:spTree>
    <p:extLst>
      <p:ext uri="{BB962C8B-B14F-4D97-AF65-F5344CB8AC3E}">
        <p14:creationId xmlns:p14="http://schemas.microsoft.com/office/powerpoint/2010/main" val="4059573909"/>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ipe(down)">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4"/>
                                        </p:tgtEl>
                                        <p:attrNameLst>
                                          <p:attrName>style.visibility</p:attrName>
                                        </p:attrNameLst>
                                      </p:cBhvr>
                                      <p:to>
                                        <p:strVal val="visible"/>
                                      </p:to>
                                    </p:set>
                                    <p:animEffect transition="in" filter="fade">
                                      <p:cBhvr>
                                        <p:cTn id="15" dur="500"/>
                                        <p:tgtEl>
                                          <p:spTgt spid="34"/>
                                        </p:tgtEl>
                                      </p:cBhvr>
                                    </p:animEffect>
                                  </p:childTnLst>
                                </p:cTn>
                              </p:par>
                              <p:par>
                                <p:cTn id="16" presetID="10" presetClass="entr" presetSubtype="0" fill="hold"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par>
                                <p:cTn id="19" presetID="10" presetClass="entr" presetSubtype="0" fill="hold" nodeType="withEffect">
                                  <p:stCondLst>
                                    <p:cond delay="0"/>
                                  </p:stCondLst>
                                  <p:childTnLst>
                                    <p:set>
                                      <p:cBhvr>
                                        <p:cTn id="20" dur="1" fill="hold">
                                          <p:stCondLst>
                                            <p:cond delay="0"/>
                                          </p:stCondLst>
                                        </p:cTn>
                                        <p:tgtEl>
                                          <p:spTgt spid="35"/>
                                        </p:tgtEl>
                                        <p:attrNameLst>
                                          <p:attrName>style.visibility</p:attrName>
                                        </p:attrNameLst>
                                      </p:cBhvr>
                                      <p:to>
                                        <p:strVal val="visible"/>
                                      </p:to>
                                    </p:set>
                                    <p:animEffect transition="in" filter="fade">
                                      <p:cBhvr>
                                        <p:cTn id="21" dur="500"/>
                                        <p:tgtEl>
                                          <p:spTgt spid="35"/>
                                        </p:tgtEl>
                                      </p:cBhvr>
                                    </p:animEffect>
                                  </p:childTnLst>
                                </p:cTn>
                              </p:par>
                              <p:par>
                                <p:cTn id="22" presetID="10" presetClass="entr" presetSubtype="0" fill="hold" nodeType="with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par>
                                <p:cTn id="25" presetID="10" presetClass="entr" presetSubtype="0" fill="hold" nodeType="with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grpId="0" nodeType="click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1000"/>
                                        <p:tgtEl>
                                          <p:spTgt spid="11"/>
                                        </p:tgtEl>
                                      </p:cBhvr>
                                    </p:animEffect>
                                    <p:anim calcmode="lin" valueType="num">
                                      <p:cBhvr>
                                        <p:cTn id="33" dur="1000" fill="hold"/>
                                        <p:tgtEl>
                                          <p:spTgt spid="11"/>
                                        </p:tgtEl>
                                        <p:attrNameLst>
                                          <p:attrName>ppt_x</p:attrName>
                                        </p:attrNameLst>
                                      </p:cBhvr>
                                      <p:tavLst>
                                        <p:tav tm="0">
                                          <p:val>
                                            <p:strVal val="#ppt_x"/>
                                          </p:val>
                                        </p:tav>
                                        <p:tav tm="100000">
                                          <p:val>
                                            <p:strVal val="#ppt_x"/>
                                          </p:val>
                                        </p:tav>
                                      </p:tavLst>
                                    </p:anim>
                                    <p:anim calcmode="lin" valueType="num">
                                      <p:cBhvr>
                                        <p:cTn id="34"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12" presetClass="entr" presetSubtype="4" fill="hold" nodeType="clickEffect">
                                  <p:stCondLst>
                                    <p:cond delay="0"/>
                                  </p:stCondLst>
                                  <p:childTnLst>
                                    <p:set>
                                      <p:cBhvr>
                                        <p:cTn id="38" dur="1" fill="hold">
                                          <p:stCondLst>
                                            <p:cond delay="0"/>
                                          </p:stCondLst>
                                        </p:cTn>
                                        <p:tgtEl>
                                          <p:spTgt spid="18"/>
                                        </p:tgtEl>
                                        <p:attrNameLst>
                                          <p:attrName>style.visibility</p:attrName>
                                        </p:attrNameLst>
                                      </p:cBhvr>
                                      <p:to>
                                        <p:strVal val="visible"/>
                                      </p:to>
                                    </p:set>
                                    <p:anim calcmode="lin" valueType="num">
                                      <p:cBhvr additive="base">
                                        <p:cTn id="39" dur="500"/>
                                        <p:tgtEl>
                                          <p:spTgt spid="18"/>
                                        </p:tgtEl>
                                        <p:attrNameLst>
                                          <p:attrName>ppt_y</p:attrName>
                                        </p:attrNameLst>
                                      </p:cBhvr>
                                      <p:tavLst>
                                        <p:tav tm="0">
                                          <p:val>
                                            <p:strVal val="#ppt_y+#ppt_h*1.125000"/>
                                          </p:val>
                                        </p:tav>
                                        <p:tav tm="100000">
                                          <p:val>
                                            <p:strVal val="#ppt_y"/>
                                          </p:val>
                                        </p:tav>
                                      </p:tavLst>
                                    </p:anim>
                                    <p:animEffect transition="in" filter="wipe(up)">
                                      <p:cBhvr>
                                        <p:cTn id="40" dur="500"/>
                                        <p:tgtEl>
                                          <p:spTgt spid="18"/>
                                        </p:tgtEl>
                                      </p:cBhvr>
                                    </p:animEffect>
                                  </p:childTnLst>
                                </p:cTn>
                              </p:par>
                            </p:childTnLst>
                          </p:cTn>
                        </p:par>
                      </p:childTnLst>
                    </p:cTn>
                  </p:par>
                  <p:par>
                    <p:cTn id="41" fill="hold">
                      <p:stCondLst>
                        <p:cond delay="indefinite"/>
                      </p:stCondLst>
                      <p:childTnLst>
                        <p:par>
                          <p:cTn id="42" fill="hold">
                            <p:stCondLst>
                              <p:cond delay="0"/>
                            </p:stCondLst>
                            <p:childTnLst>
                              <p:par>
                                <p:cTn id="43" presetID="12" presetClass="entr" presetSubtype="4" fill="hold" nodeType="clickEffect">
                                  <p:stCondLst>
                                    <p:cond delay="0"/>
                                  </p:stCondLst>
                                  <p:childTnLst>
                                    <p:set>
                                      <p:cBhvr>
                                        <p:cTn id="44" dur="1" fill="hold">
                                          <p:stCondLst>
                                            <p:cond delay="0"/>
                                          </p:stCondLst>
                                        </p:cTn>
                                        <p:tgtEl>
                                          <p:spTgt spid="19"/>
                                        </p:tgtEl>
                                        <p:attrNameLst>
                                          <p:attrName>style.visibility</p:attrName>
                                        </p:attrNameLst>
                                      </p:cBhvr>
                                      <p:to>
                                        <p:strVal val="visible"/>
                                      </p:to>
                                    </p:set>
                                    <p:anim calcmode="lin" valueType="num">
                                      <p:cBhvr additive="base">
                                        <p:cTn id="45" dur="500"/>
                                        <p:tgtEl>
                                          <p:spTgt spid="19"/>
                                        </p:tgtEl>
                                        <p:attrNameLst>
                                          <p:attrName>ppt_y</p:attrName>
                                        </p:attrNameLst>
                                      </p:cBhvr>
                                      <p:tavLst>
                                        <p:tav tm="0">
                                          <p:val>
                                            <p:strVal val="#ppt_y+#ppt_h*1.125000"/>
                                          </p:val>
                                        </p:tav>
                                        <p:tav tm="100000">
                                          <p:val>
                                            <p:strVal val="#ppt_y"/>
                                          </p:val>
                                        </p:tav>
                                      </p:tavLst>
                                    </p:anim>
                                    <p:animEffect transition="in" filter="wipe(up)">
                                      <p:cBhvr>
                                        <p:cTn id="46" dur="500"/>
                                        <p:tgtEl>
                                          <p:spTgt spid="19"/>
                                        </p:tgtEl>
                                      </p:cBhvr>
                                    </p:animEffect>
                                  </p:childTnLst>
                                </p:cTn>
                              </p:par>
                            </p:childTnLst>
                          </p:cTn>
                        </p:par>
                      </p:childTnLst>
                    </p:cTn>
                  </p:par>
                  <p:par>
                    <p:cTn id="47" fill="hold">
                      <p:stCondLst>
                        <p:cond delay="indefinite"/>
                      </p:stCondLst>
                      <p:childTnLst>
                        <p:par>
                          <p:cTn id="48" fill="hold">
                            <p:stCondLst>
                              <p:cond delay="0"/>
                            </p:stCondLst>
                            <p:childTnLst>
                              <p:par>
                                <p:cTn id="49" presetID="12" presetClass="entr" presetSubtype="4" fill="hold" nodeType="clickEffect">
                                  <p:stCondLst>
                                    <p:cond delay="0"/>
                                  </p:stCondLst>
                                  <p:childTnLst>
                                    <p:set>
                                      <p:cBhvr>
                                        <p:cTn id="50" dur="1" fill="hold">
                                          <p:stCondLst>
                                            <p:cond delay="0"/>
                                          </p:stCondLst>
                                        </p:cTn>
                                        <p:tgtEl>
                                          <p:spTgt spid="24"/>
                                        </p:tgtEl>
                                        <p:attrNameLst>
                                          <p:attrName>style.visibility</p:attrName>
                                        </p:attrNameLst>
                                      </p:cBhvr>
                                      <p:to>
                                        <p:strVal val="visible"/>
                                      </p:to>
                                    </p:set>
                                    <p:anim calcmode="lin" valueType="num">
                                      <p:cBhvr additive="base">
                                        <p:cTn id="51" dur="500"/>
                                        <p:tgtEl>
                                          <p:spTgt spid="24"/>
                                        </p:tgtEl>
                                        <p:attrNameLst>
                                          <p:attrName>ppt_y</p:attrName>
                                        </p:attrNameLst>
                                      </p:cBhvr>
                                      <p:tavLst>
                                        <p:tav tm="0">
                                          <p:val>
                                            <p:strVal val="#ppt_y+#ppt_h*1.125000"/>
                                          </p:val>
                                        </p:tav>
                                        <p:tav tm="100000">
                                          <p:val>
                                            <p:strVal val="#ppt_y"/>
                                          </p:val>
                                        </p:tav>
                                      </p:tavLst>
                                    </p:anim>
                                    <p:animEffect transition="in" filter="wipe(up)">
                                      <p:cBhvr>
                                        <p:cTn id="52" dur="500"/>
                                        <p:tgtEl>
                                          <p:spTgt spid="24"/>
                                        </p:tgtEl>
                                      </p:cBhvr>
                                    </p:animEffect>
                                  </p:childTnLst>
                                </p:cTn>
                              </p:par>
                            </p:childTnLst>
                          </p:cTn>
                        </p:par>
                      </p:childTnLst>
                    </p:cTn>
                  </p:par>
                  <p:par>
                    <p:cTn id="53" fill="hold">
                      <p:stCondLst>
                        <p:cond delay="indefinite"/>
                      </p:stCondLst>
                      <p:childTnLst>
                        <p:par>
                          <p:cTn id="54" fill="hold">
                            <p:stCondLst>
                              <p:cond delay="0"/>
                            </p:stCondLst>
                            <p:childTnLst>
                              <p:par>
                                <p:cTn id="55" presetID="12" presetClass="entr" presetSubtype="4" fill="hold" nodeType="clickEffect">
                                  <p:stCondLst>
                                    <p:cond delay="0"/>
                                  </p:stCondLst>
                                  <p:childTnLst>
                                    <p:set>
                                      <p:cBhvr>
                                        <p:cTn id="56" dur="1" fill="hold">
                                          <p:stCondLst>
                                            <p:cond delay="0"/>
                                          </p:stCondLst>
                                        </p:cTn>
                                        <p:tgtEl>
                                          <p:spTgt spid="29"/>
                                        </p:tgtEl>
                                        <p:attrNameLst>
                                          <p:attrName>style.visibility</p:attrName>
                                        </p:attrNameLst>
                                      </p:cBhvr>
                                      <p:to>
                                        <p:strVal val="visible"/>
                                      </p:to>
                                    </p:set>
                                    <p:anim calcmode="lin" valueType="num">
                                      <p:cBhvr additive="base">
                                        <p:cTn id="57" dur="500"/>
                                        <p:tgtEl>
                                          <p:spTgt spid="29"/>
                                        </p:tgtEl>
                                        <p:attrNameLst>
                                          <p:attrName>ppt_y</p:attrName>
                                        </p:attrNameLst>
                                      </p:cBhvr>
                                      <p:tavLst>
                                        <p:tav tm="0">
                                          <p:val>
                                            <p:strVal val="#ppt_y+#ppt_h*1.125000"/>
                                          </p:val>
                                        </p:tav>
                                        <p:tav tm="100000">
                                          <p:val>
                                            <p:strVal val="#ppt_y"/>
                                          </p:val>
                                        </p:tav>
                                      </p:tavLst>
                                    </p:anim>
                                    <p:animEffect transition="in" filter="wipe(up)">
                                      <p:cBhvr>
                                        <p:cTn id="58"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 xmlns:a16="http://schemas.microsoft.com/office/drawing/2014/main" id="{94950571-FBE6-475F-9057-76122C6E466D}"/>
              </a:ext>
            </a:extLst>
          </p:cNvPr>
          <p:cNvGrpSpPr/>
          <p:nvPr/>
        </p:nvGrpSpPr>
        <p:grpSpPr>
          <a:xfrm>
            <a:off x="351078" y="389290"/>
            <a:ext cx="5236922" cy="646331"/>
            <a:chOff x="249478" y="389290"/>
            <a:chExt cx="5236922" cy="646331"/>
          </a:xfrm>
        </p:grpSpPr>
        <p:pic>
          <p:nvPicPr>
            <p:cNvPr id="3" name="图片 2">
              <a:extLst>
                <a:ext uri="{FF2B5EF4-FFF2-40B4-BE49-F238E27FC236}">
                  <a16:creationId xmlns="" xmlns:a16="http://schemas.microsoft.com/office/drawing/2014/main" id="{9D2F3D1C-33A2-4017-B120-6CC76A09DBF0}"/>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l="9444" t="84880" r="81866" b="2263"/>
            <a:stretch/>
          </p:blipFill>
          <p:spPr>
            <a:xfrm>
              <a:off x="249478" y="389290"/>
              <a:ext cx="873744" cy="646331"/>
            </a:xfrm>
            <a:prstGeom prst="rect">
              <a:avLst/>
            </a:prstGeom>
          </p:spPr>
        </p:pic>
        <p:sp>
          <p:nvSpPr>
            <p:cNvPr id="4" name="文本框 3">
              <a:extLst>
                <a:ext uri="{FF2B5EF4-FFF2-40B4-BE49-F238E27FC236}">
                  <a16:creationId xmlns="" xmlns:a16="http://schemas.microsoft.com/office/drawing/2014/main" id="{F3ED42C0-2175-4E3F-AE63-2955D5BDE749}"/>
                </a:ext>
              </a:extLst>
            </p:cNvPr>
            <p:cNvSpPr txBox="1"/>
            <p:nvPr/>
          </p:nvSpPr>
          <p:spPr>
            <a:xfrm>
              <a:off x="1123222" y="389290"/>
              <a:ext cx="4363178" cy="646331"/>
            </a:xfrm>
            <a:prstGeom prst="rect">
              <a:avLst/>
            </a:prstGeom>
            <a:noFill/>
          </p:spPr>
          <p:txBody>
            <a:bodyPr wrap="square" rtlCol="0">
              <a:spAutoFit/>
            </a:bodyPr>
            <a:lstStyle>
              <a:defPPr>
                <a:defRPr lang="zh-CN"/>
              </a:defPPr>
              <a:lvl1pPr algn="ctr">
                <a:defRPr sz="36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defRPr>
              </a:lvl1pPr>
            </a:lstStyle>
            <a:p>
              <a:pPr algn="dist"/>
              <a:r>
                <a:rPr lang="zh-CN" altLang="en-US">
                  <a:solidFill>
                    <a:schemeClr val="tx1">
                      <a:lumMod val="85000"/>
                      <a:lumOff val="15000"/>
                    </a:schemeClr>
                  </a:solidFill>
                  <a:effectLst/>
                </a:rPr>
                <a:t>我们需要你的加入</a:t>
              </a:r>
            </a:p>
          </p:txBody>
        </p:sp>
      </p:grpSp>
      <p:grpSp>
        <p:nvGrpSpPr>
          <p:cNvPr id="25" name="组合 24">
            <a:extLst>
              <a:ext uri="{FF2B5EF4-FFF2-40B4-BE49-F238E27FC236}">
                <a16:creationId xmlns="" xmlns:a16="http://schemas.microsoft.com/office/drawing/2014/main" id="{1F1E06FA-CE59-4966-81EC-7926E2D6A16E}"/>
              </a:ext>
            </a:extLst>
          </p:cNvPr>
          <p:cNvGrpSpPr/>
          <p:nvPr/>
        </p:nvGrpSpPr>
        <p:grpSpPr>
          <a:xfrm>
            <a:off x="1311965" y="3271338"/>
            <a:ext cx="9594574" cy="984675"/>
            <a:chOff x="1311965" y="3271338"/>
            <a:chExt cx="9594574" cy="984675"/>
          </a:xfrm>
        </p:grpSpPr>
        <p:sp>
          <p:nvSpPr>
            <p:cNvPr id="5" name="MH_SubTitle_2">
              <a:extLst>
                <a:ext uri="{FF2B5EF4-FFF2-40B4-BE49-F238E27FC236}">
                  <a16:creationId xmlns="" xmlns:a16="http://schemas.microsoft.com/office/drawing/2014/main" id="{2E314143-9E3F-42BC-9F8B-0678FF8A4483}"/>
                </a:ext>
              </a:extLst>
            </p:cNvPr>
            <p:cNvSpPr/>
            <p:nvPr>
              <p:custDataLst>
                <p:tags r:id="rId1"/>
              </p:custDataLst>
            </p:nvPr>
          </p:nvSpPr>
          <p:spPr>
            <a:xfrm>
              <a:off x="3783322" y="3605309"/>
              <a:ext cx="2180503" cy="650702"/>
            </a:xfrm>
            <a:prstGeom prst="wedgeRoundRectCallout">
              <a:avLst>
                <a:gd name="adj1" fmla="val -20833"/>
                <a:gd name="adj2" fmla="val 101383"/>
                <a:gd name="adj3" fmla="val 16667"/>
              </a:avLst>
            </a:prstGeom>
            <a:solidFill>
              <a:srgbClr val="FF7B9E"/>
            </a:solidFill>
            <a:ln w="38100">
              <a:solidFill>
                <a:schemeClr val="tx1"/>
              </a:solidFill>
            </a:ln>
            <a:effectLst/>
          </p:spPr>
          <p:txBody>
            <a:bodyPr vert="horz" wrap="square" lIns="91440" tIns="45720" rIns="91440" bIns="45720" numCol="1" anchor="t" anchorCtr="0" compatLnSpc="1">
              <a:prstTxWarp prst="textNoShape">
                <a:avLst/>
              </a:prstTxWarp>
            </a:bodyPr>
            <a:lstStyle/>
            <a:p>
              <a:endParaRPr lang="zh-CN" altLang="en-US" sz="2400" dirty="0">
                <a:cs typeface="+mn-ea"/>
              </a:endParaRPr>
            </a:p>
          </p:txBody>
        </p:sp>
        <p:sp>
          <p:nvSpPr>
            <p:cNvPr id="6" name="MH_SubTitle_4">
              <a:extLst>
                <a:ext uri="{FF2B5EF4-FFF2-40B4-BE49-F238E27FC236}">
                  <a16:creationId xmlns="" xmlns:a16="http://schemas.microsoft.com/office/drawing/2014/main" id="{B5FD471A-B614-4959-B098-267953428535}"/>
                </a:ext>
              </a:extLst>
            </p:cNvPr>
            <p:cNvSpPr/>
            <p:nvPr>
              <p:custDataLst>
                <p:tags r:id="rId2"/>
              </p:custDataLst>
            </p:nvPr>
          </p:nvSpPr>
          <p:spPr>
            <a:xfrm>
              <a:off x="8726036" y="3605309"/>
              <a:ext cx="2180503" cy="650702"/>
            </a:xfrm>
            <a:prstGeom prst="wedgeRoundRectCallout">
              <a:avLst>
                <a:gd name="adj1" fmla="val -20833"/>
                <a:gd name="adj2" fmla="val 101383"/>
                <a:gd name="adj3" fmla="val 16667"/>
              </a:avLst>
            </a:prstGeom>
            <a:solidFill>
              <a:srgbClr val="FF7B9E"/>
            </a:solidFill>
            <a:ln w="38100">
              <a:solidFill>
                <a:schemeClr val="tx1"/>
              </a:solidFill>
            </a:ln>
            <a:effectLst/>
          </p:spPr>
          <p:txBody>
            <a:bodyPr vert="horz" wrap="square" lIns="91440" tIns="45720" rIns="91440" bIns="45720" numCol="1" anchor="t" anchorCtr="0" compatLnSpc="1">
              <a:prstTxWarp prst="textNoShape">
                <a:avLst/>
              </a:prstTxWarp>
            </a:bodyPr>
            <a:lstStyle/>
            <a:p>
              <a:endParaRPr lang="zh-CN" altLang="en-US" sz="2400" dirty="0">
                <a:cs typeface="+mn-ea"/>
              </a:endParaRPr>
            </a:p>
          </p:txBody>
        </p:sp>
        <p:sp>
          <p:nvSpPr>
            <p:cNvPr id="7" name="MH_SubTitle_1">
              <a:extLst>
                <a:ext uri="{FF2B5EF4-FFF2-40B4-BE49-F238E27FC236}">
                  <a16:creationId xmlns="" xmlns:a16="http://schemas.microsoft.com/office/drawing/2014/main" id="{8FEAD96D-7F13-4AB4-8AD9-5E91285AF13F}"/>
                </a:ext>
              </a:extLst>
            </p:cNvPr>
            <p:cNvSpPr/>
            <p:nvPr>
              <p:custDataLst>
                <p:tags r:id="rId3"/>
              </p:custDataLst>
            </p:nvPr>
          </p:nvSpPr>
          <p:spPr>
            <a:xfrm>
              <a:off x="1311965" y="3271338"/>
              <a:ext cx="2180503" cy="984675"/>
            </a:xfrm>
            <a:custGeom>
              <a:avLst/>
              <a:gdLst>
                <a:gd name="connsiteX0" fmla="*/ 425985 w 1460502"/>
                <a:gd name="connsiteY0" fmla="*/ 0 h 725082"/>
                <a:gd name="connsiteX1" fmla="*/ 608543 w 1460502"/>
                <a:gd name="connsiteY1" fmla="*/ 246110 h 725082"/>
                <a:gd name="connsiteX2" fmla="*/ 1380672 w 1460502"/>
                <a:gd name="connsiteY2" fmla="*/ 246110 h 725082"/>
                <a:gd name="connsiteX3" fmla="*/ 1460502 w 1460502"/>
                <a:gd name="connsiteY3" fmla="*/ 325940 h 725082"/>
                <a:gd name="connsiteX4" fmla="*/ 1460502 w 1460502"/>
                <a:gd name="connsiteY4" fmla="*/ 445682 h 725082"/>
                <a:gd name="connsiteX5" fmla="*/ 1460502 w 1460502"/>
                <a:gd name="connsiteY5" fmla="*/ 645252 h 725082"/>
                <a:gd name="connsiteX6" fmla="*/ 1380672 w 1460502"/>
                <a:gd name="connsiteY6" fmla="*/ 725082 h 725082"/>
                <a:gd name="connsiteX7" fmla="*/ 608543 w 1460502"/>
                <a:gd name="connsiteY7" fmla="*/ 725082 h 725082"/>
                <a:gd name="connsiteX8" fmla="*/ 243417 w 1460502"/>
                <a:gd name="connsiteY8" fmla="*/ 725082 h 725082"/>
                <a:gd name="connsiteX9" fmla="*/ 79830 w 1460502"/>
                <a:gd name="connsiteY9" fmla="*/ 725082 h 725082"/>
                <a:gd name="connsiteX10" fmla="*/ 0 w 1460502"/>
                <a:gd name="connsiteY10" fmla="*/ 645252 h 725082"/>
                <a:gd name="connsiteX11" fmla="*/ 0 w 1460502"/>
                <a:gd name="connsiteY11" fmla="*/ 445682 h 725082"/>
                <a:gd name="connsiteX12" fmla="*/ 0 w 1460502"/>
                <a:gd name="connsiteY12" fmla="*/ 325940 h 725082"/>
                <a:gd name="connsiteX13" fmla="*/ 79830 w 1460502"/>
                <a:gd name="connsiteY13" fmla="*/ 246110 h 725082"/>
                <a:gd name="connsiteX14" fmla="*/ 243417 w 1460502"/>
                <a:gd name="connsiteY14" fmla="*/ 246110 h 725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460502" h="725082">
                  <a:moveTo>
                    <a:pt x="425985" y="0"/>
                  </a:moveTo>
                  <a:lnTo>
                    <a:pt x="608543" y="246110"/>
                  </a:lnTo>
                  <a:lnTo>
                    <a:pt x="1380672" y="246110"/>
                  </a:lnTo>
                  <a:cubicBezTo>
                    <a:pt x="1424761" y="246110"/>
                    <a:pt x="1460502" y="281851"/>
                    <a:pt x="1460502" y="325940"/>
                  </a:cubicBezTo>
                  <a:lnTo>
                    <a:pt x="1460502" y="445682"/>
                  </a:lnTo>
                  <a:lnTo>
                    <a:pt x="1460502" y="645252"/>
                  </a:lnTo>
                  <a:cubicBezTo>
                    <a:pt x="1460502" y="689341"/>
                    <a:pt x="1424761" y="725082"/>
                    <a:pt x="1380672" y="725082"/>
                  </a:cubicBezTo>
                  <a:lnTo>
                    <a:pt x="608543" y="725082"/>
                  </a:lnTo>
                  <a:lnTo>
                    <a:pt x="243417" y="725082"/>
                  </a:lnTo>
                  <a:lnTo>
                    <a:pt x="79830" y="725082"/>
                  </a:lnTo>
                  <a:cubicBezTo>
                    <a:pt x="35741" y="725082"/>
                    <a:pt x="0" y="689341"/>
                    <a:pt x="0" y="645252"/>
                  </a:cubicBezTo>
                  <a:lnTo>
                    <a:pt x="0" y="445682"/>
                  </a:lnTo>
                  <a:lnTo>
                    <a:pt x="0" y="325940"/>
                  </a:lnTo>
                  <a:cubicBezTo>
                    <a:pt x="0" y="281851"/>
                    <a:pt x="35741" y="246110"/>
                    <a:pt x="79830" y="246110"/>
                  </a:cubicBezTo>
                  <a:lnTo>
                    <a:pt x="243417" y="246110"/>
                  </a:lnTo>
                  <a:close/>
                </a:path>
              </a:pathLst>
            </a:custGeom>
            <a:solidFill>
              <a:srgbClr val="8CC2FE"/>
            </a:solidFill>
            <a:ln w="38100">
              <a:solidFill>
                <a:schemeClr val="tx1"/>
              </a:solidFill>
            </a:ln>
            <a:effectLst/>
          </p:spPr>
          <p:txBody>
            <a:bodyPr vert="horz" wrap="square" lIns="91440" tIns="45720" rIns="91440" bIns="45720" numCol="1" anchor="t" anchorCtr="0" compatLnSpc="1">
              <a:prstTxWarp prst="textNoShape">
                <a:avLst/>
              </a:prstTxWarp>
            </a:bodyPr>
            <a:lstStyle/>
            <a:p>
              <a:endParaRPr lang="zh-CN" altLang="en-US" sz="2400" dirty="0">
                <a:cs typeface="+mn-ea"/>
              </a:endParaRPr>
            </a:p>
          </p:txBody>
        </p:sp>
        <p:sp>
          <p:nvSpPr>
            <p:cNvPr id="8" name="MH_SubTitle_3">
              <a:extLst>
                <a:ext uri="{FF2B5EF4-FFF2-40B4-BE49-F238E27FC236}">
                  <a16:creationId xmlns="" xmlns:a16="http://schemas.microsoft.com/office/drawing/2014/main" id="{FED873F1-1EEA-4114-B465-0EF5F085EEA1}"/>
                </a:ext>
              </a:extLst>
            </p:cNvPr>
            <p:cNvSpPr/>
            <p:nvPr>
              <p:custDataLst>
                <p:tags r:id="rId4"/>
              </p:custDataLst>
            </p:nvPr>
          </p:nvSpPr>
          <p:spPr>
            <a:xfrm>
              <a:off x="6254679" y="3271338"/>
              <a:ext cx="2180503" cy="984675"/>
            </a:xfrm>
            <a:custGeom>
              <a:avLst/>
              <a:gdLst>
                <a:gd name="connsiteX0" fmla="*/ 425985 w 1460502"/>
                <a:gd name="connsiteY0" fmla="*/ 0 h 725082"/>
                <a:gd name="connsiteX1" fmla="*/ 608543 w 1460502"/>
                <a:gd name="connsiteY1" fmla="*/ 246110 h 725082"/>
                <a:gd name="connsiteX2" fmla="*/ 1380672 w 1460502"/>
                <a:gd name="connsiteY2" fmla="*/ 246110 h 725082"/>
                <a:gd name="connsiteX3" fmla="*/ 1460502 w 1460502"/>
                <a:gd name="connsiteY3" fmla="*/ 325940 h 725082"/>
                <a:gd name="connsiteX4" fmla="*/ 1460502 w 1460502"/>
                <a:gd name="connsiteY4" fmla="*/ 445682 h 725082"/>
                <a:gd name="connsiteX5" fmla="*/ 1460502 w 1460502"/>
                <a:gd name="connsiteY5" fmla="*/ 645252 h 725082"/>
                <a:gd name="connsiteX6" fmla="*/ 1380672 w 1460502"/>
                <a:gd name="connsiteY6" fmla="*/ 725082 h 725082"/>
                <a:gd name="connsiteX7" fmla="*/ 608543 w 1460502"/>
                <a:gd name="connsiteY7" fmla="*/ 725082 h 725082"/>
                <a:gd name="connsiteX8" fmla="*/ 243417 w 1460502"/>
                <a:gd name="connsiteY8" fmla="*/ 725082 h 725082"/>
                <a:gd name="connsiteX9" fmla="*/ 79830 w 1460502"/>
                <a:gd name="connsiteY9" fmla="*/ 725082 h 725082"/>
                <a:gd name="connsiteX10" fmla="*/ 0 w 1460502"/>
                <a:gd name="connsiteY10" fmla="*/ 645252 h 725082"/>
                <a:gd name="connsiteX11" fmla="*/ 0 w 1460502"/>
                <a:gd name="connsiteY11" fmla="*/ 445682 h 725082"/>
                <a:gd name="connsiteX12" fmla="*/ 0 w 1460502"/>
                <a:gd name="connsiteY12" fmla="*/ 325940 h 725082"/>
                <a:gd name="connsiteX13" fmla="*/ 79830 w 1460502"/>
                <a:gd name="connsiteY13" fmla="*/ 246110 h 725082"/>
                <a:gd name="connsiteX14" fmla="*/ 243417 w 1460502"/>
                <a:gd name="connsiteY14" fmla="*/ 246110 h 725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460502" h="725082">
                  <a:moveTo>
                    <a:pt x="425985" y="0"/>
                  </a:moveTo>
                  <a:lnTo>
                    <a:pt x="608543" y="246110"/>
                  </a:lnTo>
                  <a:lnTo>
                    <a:pt x="1380672" y="246110"/>
                  </a:lnTo>
                  <a:cubicBezTo>
                    <a:pt x="1424761" y="246110"/>
                    <a:pt x="1460502" y="281851"/>
                    <a:pt x="1460502" y="325940"/>
                  </a:cubicBezTo>
                  <a:lnTo>
                    <a:pt x="1460502" y="445682"/>
                  </a:lnTo>
                  <a:lnTo>
                    <a:pt x="1460502" y="645252"/>
                  </a:lnTo>
                  <a:cubicBezTo>
                    <a:pt x="1460502" y="689341"/>
                    <a:pt x="1424761" y="725082"/>
                    <a:pt x="1380672" y="725082"/>
                  </a:cubicBezTo>
                  <a:lnTo>
                    <a:pt x="608543" y="725082"/>
                  </a:lnTo>
                  <a:lnTo>
                    <a:pt x="243417" y="725082"/>
                  </a:lnTo>
                  <a:lnTo>
                    <a:pt x="79830" y="725082"/>
                  </a:lnTo>
                  <a:cubicBezTo>
                    <a:pt x="35741" y="725082"/>
                    <a:pt x="0" y="689341"/>
                    <a:pt x="0" y="645252"/>
                  </a:cubicBezTo>
                  <a:lnTo>
                    <a:pt x="0" y="445682"/>
                  </a:lnTo>
                  <a:lnTo>
                    <a:pt x="0" y="325940"/>
                  </a:lnTo>
                  <a:cubicBezTo>
                    <a:pt x="0" y="281851"/>
                    <a:pt x="35741" y="246110"/>
                    <a:pt x="79830" y="246110"/>
                  </a:cubicBezTo>
                  <a:lnTo>
                    <a:pt x="243417" y="246110"/>
                  </a:lnTo>
                  <a:close/>
                </a:path>
              </a:pathLst>
            </a:custGeom>
            <a:solidFill>
              <a:srgbClr val="8CC2FE"/>
            </a:solidFill>
            <a:ln w="38100">
              <a:solidFill>
                <a:schemeClr val="tx1"/>
              </a:solidFill>
            </a:ln>
            <a:effectLst/>
          </p:spPr>
          <p:txBody>
            <a:bodyPr vert="horz" wrap="square" lIns="91440" tIns="45720" rIns="91440" bIns="45720" numCol="1" anchor="t" anchorCtr="0" compatLnSpc="1">
              <a:prstTxWarp prst="textNoShape">
                <a:avLst/>
              </a:prstTxWarp>
            </a:bodyPr>
            <a:lstStyle/>
            <a:p>
              <a:endParaRPr lang="zh-CN" altLang="en-US" sz="2400" dirty="0">
                <a:cs typeface="+mn-ea"/>
              </a:endParaRPr>
            </a:p>
          </p:txBody>
        </p:sp>
        <p:sp>
          <p:nvSpPr>
            <p:cNvPr id="9" name="iconfont-1187-868319">
              <a:extLst>
                <a:ext uri="{FF2B5EF4-FFF2-40B4-BE49-F238E27FC236}">
                  <a16:creationId xmlns="" xmlns:a16="http://schemas.microsoft.com/office/drawing/2014/main" id="{EB661611-9DEB-4430-B7D2-2115BC02537C}"/>
                </a:ext>
              </a:extLst>
            </p:cNvPr>
            <p:cNvSpPr>
              <a:spLocks noChangeAspect="1"/>
            </p:cNvSpPr>
            <p:nvPr/>
          </p:nvSpPr>
          <p:spPr bwMode="auto">
            <a:xfrm>
              <a:off x="2094510" y="3709925"/>
              <a:ext cx="456948" cy="456566"/>
            </a:xfrm>
            <a:custGeom>
              <a:avLst/>
              <a:gdLst>
                <a:gd name="T0" fmla="*/ 11212 w 12607"/>
                <a:gd name="T1" fmla="*/ 4855 h 12594"/>
                <a:gd name="T2" fmla="*/ 11019 w 12607"/>
                <a:gd name="T3" fmla="*/ 4855 h 12594"/>
                <a:gd name="T4" fmla="*/ 10644 w 12607"/>
                <a:gd name="T5" fmla="*/ 3981 h 12594"/>
                <a:gd name="T6" fmla="*/ 10796 w 12607"/>
                <a:gd name="T7" fmla="*/ 3830 h 12594"/>
                <a:gd name="T8" fmla="*/ 10796 w 12607"/>
                <a:gd name="T9" fmla="*/ 1864 h 12594"/>
                <a:gd name="T10" fmla="*/ 10755 w 12607"/>
                <a:gd name="T11" fmla="*/ 1823 h 12594"/>
                <a:gd name="T12" fmla="*/ 8781 w 12607"/>
                <a:gd name="T13" fmla="*/ 1823 h 12594"/>
                <a:gd name="T14" fmla="*/ 8611 w 12607"/>
                <a:gd name="T15" fmla="*/ 1992 h 12594"/>
                <a:gd name="T16" fmla="*/ 7729 w 12607"/>
                <a:gd name="T17" fmla="*/ 1634 h 12594"/>
                <a:gd name="T18" fmla="*/ 7729 w 12607"/>
                <a:gd name="T19" fmla="*/ 1390 h 12594"/>
                <a:gd name="T20" fmla="*/ 6333 w 12607"/>
                <a:gd name="T21" fmla="*/ 0 h 12594"/>
                <a:gd name="T22" fmla="*/ 6274 w 12607"/>
                <a:gd name="T23" fmla="*/ 0 h 12594"/>
                <a:gd name="T24" fmla="*/ 4878 w 12607"/>
                <a:gd name="T25" fmla="*/ 1390 h 12594"/>
                <a:gd name="T26" fmla="*/ 4878 w 12607"/>
                <a:gd name="T27" fmla="*/ 1652 h 12594"/>
                <a:gd name="T28" fmla="*/ 4033 w 12607"/>
                <a:gd name="T29" fmla="*/ 2003 h 12594"/>
                <a:gd name="T30" fmla="*/ 3852 w 12607"/>
                <a:gd name="T31" fmla="*/ 1823 h 12594"/>
                <a:gd name="T32" fmla="*/ 1878 w 12607"/>
                <a:gd name="T33" fmla="*/ 1823 h 12594"/>
                <a:gd name="T34" fmla="*/ 1837 w 12607"/>
                <a:gd name="T35" fmla="*/ 1864 h 12594"/>
                <a:gd name="T36" fmla="*/ 1837 w 12607"/>
                <a:gd name="T37" fmla="*/ 3830 h 12594"/>
                <a:gd name="T38" fmla="*/ 2012 w 12607"/>
                <a:gd name="T39" fmla="*/ 4004 h 12594"/>
                <a:gd name="T40" fmla="*/ 1650 w 12607"/>
                <a:gd name="T41" fmla="*/ 4855 h 12594"/>
                <a:gd name="T42" fmla="*/ 1396 w 12607"/>
                <a:gd name="T43" fmla="*/ 4855 h 12594"/>
                <a:gd name="T44" fmla="*/ 0 w 12607"/>
                <a:gd name="T45" fmla="*/ 6245 h 12594"/>
                <a:gd name="T46" fmla="*/ 0 w 12607"/>
                <a:gd name="T47" fmla="*/ 6304 h 12594"/>
                <a:gd name="T48" fmla="*/ 1396 w 12607"/>
                <a:gd name="T49" fmla="*/ 7694 h 12594"/>
                <a:gd name="T50" fmla="*/ 1618 w 12607"/>
                <a:gd name="T51" fmla="*/ 7694 h 12594"/>
                <a:gd name="T52" fmla="*/ 1983 w 12607"/>
                <a:gd name="T53" fmla="*/ 8593 h 12594"/>
                <a:gd name="T54" fmla="*/ 1814 w 12607"/>
                <a:gd name="T55" fmla="*/ 8761 h 12594"/>
                <a:gd name="T56" fmla="*/ 1814 w 12607"/>
                <a:gd name="T57" fmla="*/ 10728 h 12594"/>
                <a:gd name="T58" fmla="*/ 1855 w 12607"/>
                <a:gd name="T59" fmla="*/ 10769 h 12594"/>
                <a:gd name="T60" fmla="*/ 3829 w 12607"/>
                <a:gd name="T61" fmla="*/ 10769 h 12594"/>
                <a:gd name="T62" fmla="*/ 3981 w 12607"/>
                <a:gd name="T63" fmla="*/ 10618 h 12594"/>
                <a:gd name="T64" fmla="*/ 4878 w 12607"/>
                <a:gd name="T65" fmla="*/ 10999 h 12594"/>
                <a:gd name="T66" fmla="*/ 4878 w 12607"/>
                <a:gd name="T67" fmla="*/ 11204 h 12594"/>
                <a:gd name="T68" fmla="*/ 6274 w 12607"/>
                <a:gd name="T69" fmla="*/ 12594 h 12594"/>
                <a:gd name="T70" fmla="*/ 6333 w 12607"/>
                <a:gd name="T71" fmla="*/ 12594 h 12594"/>
                <a:gd name="T72" fmla="*/ 7729 w 12607"/>
                <a:gd name="T73" fmla="*/ 11204 h 12594"/>
                <a:gd name="T74" fmla="*/ 7729 w 12607"/>
                <a:gd name="T75" fmla="*/ 11016 h 12594"/>
                <a:gd name="T76" fmla="*/ 8664 w 12607"/>
                <a:gd name="T77" fmla="*/ 10630 h 12594"/>
                <a:gd name="T78" fmla="*/ 8803 w 12607"/>
                <a:gd name="T79" fmla="*/ 10769 h 12594"/>
                <a:gd name="T80" fmla="*/ 10777 w 12607"/>
                <a:gd name="T81" fmla="*/ 10769 h 12594"/>
                <a:gd name="T82" fmla="*/ 10819 w 12607"/>
                <a:gd name="T83" fmla="*/ 10728 h 12594"/>
                <a:gd name="T84" fmla="*/ 10819 w 12607"/>
                <a:gd name="T85" fmla="*/ 8761 h 12594"/>
                <a:gd name="T86" fmla="*/ 10673 w 12607"/>
                <a:gd name="T87" fmla="*/ 8616 h 12594"/>
                <a:gd name="T88" fmla="*/ 11051 w 12607"/>
                <a:gd name="T89" fmla="*/ 7694 h 12594"/>
                <a:gd name="T90" fmla="*/ 11211 w 12607"/>
                <a:gd name="T91" fmla="*/ 7694 h 12594"/>
                <a:gd name="T92" fmla="*/ 12607 w 12607"/>
                <a:gd name="T93" fmla="*/ 6304 h 12594"/>
                <a:gd name="T94" fmla="*/ 12607 w 12607"/>
                <a:gd name="T95" fmla="*/ 6245 h 12594"/>
                <a:gd name="T96" fmla="*/ 11212 w 12607"/>
                <a:gd name="T97" fmla="*/ 4855 h 12594"/>
                <a:gd name="T98" fmla="*/ 6337 w 12607"/>
                <a:gd name="T99" fmla="*/ 8498 h 12594"/>
                <a:gd name="T100" fmla="*/ 4152 w 12607"/>
                <a:gd name="T101" fmla="*/ 6323 h 12594"/>
                <a:gd name="T102" fmla="*/ 6337 w 12607"/>
                <a:gd name="T103" fmla="*/ 4146 h 12594"/>
                <a:gd name="T104" fmla="*/ 8521 w 12607"/>
                <a:gd name="T105" fmla="*/ 6323 h 12594"/>
                <a:gd name="T106" fmla="*/ 6337 w 12607"/>
                <a:gd name="T107" fmla="*/ 8498 h 12594"/>
                <a:gd name="T108" fmla="*/ 6337 w 12607"/>
                <a:gd name="T109" fmla="*/ 8498 h 125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607" h="12594">
                  <a:moveTo>
                    <a:pt x="11212" y="4855"/>
                  </a:moveTo>
                  <a:lnTo>
                    <a:pt x="11019" y="4855"/>
                  </a:lnTo>
                  <a:cubicBezTo>
                    <a:pt x="10923" y="4550"/>
                    <a:pt x="10796" y="4258"/>
                    <a:pt x="10644" y="3981"/>
                  </a:cubicBezTo>
                  <a:lnTo>
                    <a:pt x="10796" y="3830"/>
                  </a:lnTo>
                  <a:cubicBezTo>
                    <a:pt x="11341" y="3287"/>
                    <a:pt x="11341" y="2407"/>
                    <a:pt x="10796" y="1864"/>
                  </a:cubicBezTo>
                  <a:lnTo>
                    <a:pt x="10755" y="1823"/>
                  </a:lnTo>
                  <a:cubicBezTo>
                    <a:pt x="10209" y="1279"/>
                    <a:pt x="9326" y="1279"/>
                    <a:pt x="8781" y="1823"/>
                  </a:cubicBezTo>
                  <a:lnTo>
                    <a:pt x="8611" y="1992"/>
                  </a:lnTo>
                  <a:cubicBezTo>
                    <a:pt x="8332" y="1846"/>
                    <a:pt x="8037" y="1725"/>
                    <a:pt x="7729" y="1634"/>
                  </a:cubicBezTo>
                  <a:lnTo>
                    <a:pt x="7729" y="1390"/>
                  </a:lnTo>
                  <a:cubicBezTo>
                    <a:pt x="7729" y="622"/>
                    <a:pt x="7104" y="0"/>
                    <a:pt x="6333" y="0"/>
                  </a:cubicBezTo>
                  <a:lnTo>
                    <a:pt x="6274" y="0"/>
                  </a:lnTo>
                  <a:cubicBezTo>
                    <a:pt x="5503" y="0"/>
                    <a:pt x="4878" y="622"/>
                    <a:pt x="4878" y="1390"/>
                  </a:cubicBezTo>
                  <a:lnTo>
                    <a:pt x="4878" y="1652"/>
                  </a:lnTo>
                  <a:cubicBezTo>
                    <a:pt x="4584" y="1742"/>
                    <a:pt x="4301" y="1861"/>
                    <a:pt x="4033" y="2003"/>
                  </a:cubicBezTo>
                  <a:lnTo>
                    <a:pt x="3852" y="1823"/>
                  </a:lnTo>
                  <a:cubicBezTo>
                    <a:pt x="3307" y="1280"/>
                    <a:pt x="2423" y="1280"/>
                    <a:pt x="1878" y="1823"/>
                  </a:cubicBezTo>
                  <a:lnTo>
                    <a:pt x="1837" y="1864"/>
                  </a:lnTo>
                  <a:cubicBezTo>
                    <a:pt x="1292" y="2407"/>
                    <a:pt x="1292" y="3287"/>
                    <a:pt x="1837" y="3830"/>
                  </a:cubicBezTo>
                  <a:lnTo>
                    <a:pt x="2012" y="4004"/>
                  </a:lnTo>
                  <a:cubicBezTo>
                    <a:pt x="1865" y="4274"/>
                    <a:pt x="1743" y="4558"/>
                    <a:pt x="1650" y="4855"/>
                  </a:cubicBezTo>
                  <a:lnTo>
                    <a:pt x="1396" y="4855"/>
                  </a:lnTo>
                  <a:cubicBezTo>
                    <a:pt x="625" y="4855"/>
                    <a:pt x="0" y="5478"/>
                    <a:pt x="0" y="6245"/>
                  </a:cubicBezTo>
                  <a:lnTo>
                    <a:pt x="0" y="6304"/>
                  </a:lnTo>
                  <a:cubicBezTo>
                    <a:pt x="0" y="7072"/>
                    <a:pt x="625" y="7694"/>
                    <a:pt x="1396" y="7694"/>
                  </a:cubicBezTo>
                  <a:lnTo>
                    <a:pt x="1618" y="7694"/>
                  </a:lnTo>
                  <a:cubicBezTo>
                    <a:pt x="1710" y="8008"/>
                    <a:pt x="1833" y="8308"/>
                    <a:pt x="1983" y="8593"/>
                  </a:cubicBezTo>
                  <a:lnTo>
                    <a:pt x="1814" y="8761"/>
                  </a:lnTo>
                  <a:cubicBezTo>
                    <a:pt x="1269" y="9304"/>
                    <a:pt x="1269" y="10185"/>
                    <a:pt x="1814" y="10728"/>
                  </a:cubicBezTo>
                  <a:lnTo>
                    <a:pt x="1855" y="10769"/>
                  </a:lnTo>
                  <a:cubicBezTo>
                    <a:pt x="2400" y="11312"/>
                    <a:pt x="3284" y="11312"/>
                    <a:pt x="3829" y="10769"/>
                  </a:cubicBezTo>
                  <a:lnTo>
                    <a:pt x="3981" y="10618"/>
                  </a:lnTo>
                  <a:cubicBezTo>
                    <a:pt x="4264" y="10773"/>
                    <a:pt x="4564" y="10902"/>
                    <a:pt x="4878" y="10999"/>
                  </a:cubicBezTo>
                  <a:lnTo>
                    <a:pt x="4878" y="11204"/>
                  </a:lnTo>
                  <a:cubicBezTo>
                    <a:pt x="4878" y="11972"/>
                    <a:pt x="5503" y="12594"/>
                    <a:pt x="6274" y="12594"/>
                  </a:cubicBezTo>
                  <a:lnTo>
                    <a:pt x="6333" y="12594"/>
                  </a:lnTo>
                  <a:cubicBezTo>
                    <a:pt x="7104" y="12594"/>
                    <a:pt x="7729" y="11972"/>
                    <a:pt x="7729" y="11204"/>
                  </a:cubicBezTo>
                  <a:lnTo>
                    <a:pt x="7729" y="11016"/>
                  </a:lnTo>
                  <a:cubicBezTo>
                    <a:pt x="8056" y="10920"/>
                    <a:pt x="8368" y="10788"/>
                    <a:pt x="8664" y="10630"/>
                  </a:cubicBezTo>
                  <a:lnTo>
                    <a:pt x="8803" y="10769"/>
                  </a:lnTo>
                  <a:cubicBezTo>
                    <a:pt x="9348" y="11312"/>
                    <a:pt x="10233" y="11312"/>
                    <a:pt x="10777" y="10769"/>
                  </a:cubicBezTo>
                  <a:lnTo>
                    <a:pt x="10819" y="10728"/>
                  </a:lnTo>
                  <a:cubicBezTo>
                    <a:pt x="11364" y="10185"/>
                    <a:pt x="11364" y="9304"/>
                    <a:pt x="10819" y="8761"/>
                  </a:cubicBezTo>
                  <a:lnTo>
                    <a:pt x="10673" y="8616"/>
                  </a:lnTo>
                  <a:cubicBezTo>
                    <a:pt x="10828" y="8324"/>
                    <a:pt x="10956" y="8017"/>
                    <a:pt x="11051" y="7694"/>
                  </a:cubicBezTo>
                  <a:lnTo>
                    <a:pt x="11211" y="7694"/>
                  </a:lnTo>
                  <a:cubicBezTo>
                    <a:pt x="11982" y="7694"/>
                    <a:pt x="12607" y="7071"/>
                    <a:pt x="12607" y="6304"/>
                  </a:cubicBezTo>
                  <a:lnTo>
                    <a:pt x="12607" y="6245"/>
                  </a:lnTo>
                  <a:cubicBezTo>
                    <a:pt x="12607" y="5477"/>
                    <a:pt x="11982" y="4855"/>
                    <a:pt x="11212" y="4855"/>
                  </a:cubicBezTo>
                  <a:close/>
                  <a:moveTo>
                    <a:pt x="6337" y="8498"/>
                  </a:moveTo>
                  <a:cubicBezTo>
                    <a:pt x="5130" y="8498"/>
                    <a:pt x="4152" y="7524"/>
                    <a:pt x="4152" y="6323"/>
                  </a:cubicBezTo>
                  <a:cubicBezTo>
                    <a:pt x="4152" y="5120"/>
                    <a:pt x="5130" y="4146"/>
                    <a:pt x="6337" y="4146"/>
                  </a:cubicBezTo>
                  <a:cubicBezTo>
                    <a:pt x="7544" y="4146"/>
                    <a:pt x="8521" y="5120"/>
                    <a:pt x="8521" y="6323"/>
                  </a:cubicBezTo>
                  <a:cubicBezTo>
                    <a:pt x="8521" y="7524"/>
                    <a:pt x="7544" y="8498"/>
                    <a:pt x="6337" y="8498"/>
                  </a:cubicBezTo>
                  <a:close/>
                  <a:moveTo>
                    <a:pt x="6337" y="8498"/>
                  </a:moveTo>
                  <a:close/>
                </a:path>
              </a:pathLst>
            </a:custGeom>
            <a:solidFill>
              <a:schemeClr val="bg1"/>
            </a:solidFill>
            <a:ln>
              <a:noFill/>
            </a:ln>
          </p:spPr>
        </p:sp>
        <p:sp>
          <p:nvSpPr>
            <p:cNvPr id="10" name="iconfont-11920-5700803">
              <a:extLst>
                <a:ext uri="{FF2B5EF4-FFF2-40B4-BE49-F238E27FC236}">
                  <a16:creationId xmlns="" xmlns:a16="http://schemas.microsoft.com/office/drawing/2014/main" id="{3F3B0A06-4E3F-45B6-934A-0515B6839945}"/>
                </a:ext>
              </a:extLst>
            </p:cNvPr>
            <p:cNvSpPr>
              <a:spLocks noChangeAspect="1"/>
            </p:cNvSpPr>
            <p:nvPr/>
          </p:nvSpPr>
          <p:spPr bwMode="auto">
            <a:xfrm>
              <a:off x="9597361" y="3720880"/>
              <a:ext cx="423290" cy="423290"/>
            </a:xfrm>
            <a:custGeom>
              <a:avLst/>
              <a:gdLst>
                <a:gd name="T0" fmla="*/ 0 w 11200"/>
                <a:gd name="T1" fmla="*/ 0 h 11200"/>
                <a:gd name="T2" fmla="*/ 4800 w 11200"/>
                <a:gd name="T3" fmla="*/ 0 h 11200"/>
                <a:gd name="T4" fmla="*/ 4800 w 11200"/>
                <a:gd name="T5" fmla="*/ 4800 h 11200"/>
                <a:gd name="T6" fmla="*/ 0 w 11200"/>
                <a:gd name="T7" fmla="*/ 4800 h 11200"/>
                <a:gd name="T8" fmla="*/ 0 w 11200"/>
                <a:gd name="T9" fmla="*/ 0 h 11200"/>
                <a:gd name="T10" fmla="*/ 0 w 11200"/>
                <a:gd name="T11" fmla="*/ 6400 h 11200"/>
                <a:gd name="T12" fmla="*/ 4800 w 11200"/>
                <a:gd name="T13" fmla="*/ 6400 h 11200"/>
                <a:gd name="T14" fmla="*/ 4800 w 11200"/>
                <a:gd name="T15" fmla="*/ 11200 h 11200"/>
                <a:gd name="T16" fmla="*/ 0 w 11200"/>
                <a:gd name="T17" fmla="*/ 11200 h 11200"/>
                <a:gd name="T18" fmla="*/ 0 w 11200"/>
                <a:gd name="T19" fmla="*/ 6400 h 11200"/>
                <a:gd name="T20" fmla="*/ 6400 w 11200"/>
                <a:gd name="T21" fmla="*/ 6400 h 11200"/>
                <a:gd name="T22" fmla="*/ 11200 w 11200"/>
                <a:gd name="T23" fmla="*/ 6400 h 11200"/>
                <a:gd name="T24" fmla="*/ 11200 w 11200"/>
                <a:gd name="T25" fmla="*/ 11200 h 11200"/>
                <a:gd name="T26" fmla="*/ 6400 w 11200"/>
                <a:gd name="T27" fmla="*/ 11200 h 11200"/>
                <a:gd name="T28" fmla="*/ 6400 w 11200"/>
                <a:gd name="T29" fmla="*/ 6400 h 11200"/>
                <a:gd name="T30" fmla="*/ 8800 w 11200"/>
                <a:gd name="T31" fmla="*/ 4800 h 11200"/>
                <a:gd name="T32" fmla="*/ 11200 w 11200"/>
                <a:gd name="T33" fmla="*/ 2400 h 11200"/>
                <a:gd name="T34" fmla="*/ 8800 w 11200"/>
                <a:gd name="T35" fmla="*/ 0 h 11200"/>
                <a:gd name="T36" fmla="*/ 6400 w 11200"/>
                <a:gd name="T37" fmla="*/ 2400 h 11200"/>
                <a:gd name="T38" fmla="*/ 8800 w 11200"/>
                <a:gd name="T39" fmla="*/ 4800 h 11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200" h="11200">
                  <a:moveTo>
                    <a:pt x="0" y="0"/>
                  </a:moveTo>
                  <a:lnTo>
                    <a:pt x="4800" y="0"/>
                  </a:lnTo>
                  <a:lnTo>
                    <a:pt x="4800" y="4800"/>
                  </a:lnTo>
                  <a:lnTo>
                    <a:pt x="0" y="4800"/>
                  </a:lnTo>
                  <a:lnTo>
                    <a:pt x="0" y="0"/>
                  </a:lnTo>
                  <a:close/>
                  <a:moveTo>
                    <a:pt x="0" y="6400"/>
                  </a:moveTo>
                  <a:lnTo>
                    <a:pt x="4800" y="6400"/>
                  </a:lnTo>
                  <a:lnTo>
                    <a:pt x="4800" y="11200"/>
                  </a:lnTo>
                  <a:lnTo>
                    <a:pt x="0" y="11200"/>
                  </a:lnTo>
                  <a:lnTo>
                    <a:pt x="0" y="6400"/>
                  </a:lnTo>
                  <a:close/>
                  <a:moveTo>
                    <a:pt x="6400" y="6400"/>
                  </a:moveTo>
                  <a:lnTo>
                    <a:pt x="11200" y="6400"/>
                  </a:lnTo>
                  <a:lnTo>
                    <a:pt x="11200" y="11200"/>
                  </a:lnTo>
                  <a:lnTo>
                    <a:pt x="6400" y="11200"/>
                  </a:lnTo>
                  <a:lnTo>
                    <a:pt x="6400" y="6400"/>
                  </a:lnTo>
                  <a:close/>
                  <a:moveTo>
                    <a:pt x="8800" y="4800"/>
                  </a:moveTo>
                  <a:cubicBezTo>
                    <a:pt x="10125" y="4800"/>
                    <a:pt x="11200" y="3725"/>
                    <a:pt x="11200" y="2400"/>
                  </a:cubicBezTo>
                  <a:cubicBezTo>
                    <a:pt x="11200" y="1075"/>
                    <a:pt x="10125" y="0"/>
                    <a:pt x="8800" y="0"/>
                  </a:cubicBezTo>
                  <a:cubicBezTo>
                    <a:pt x="7475" y="0"/>
                    <a:pt x="6400" y="1075"/>
                    <a:pt x="6400" y="2400"/>
                  </a:cubicBezTo>
                  <a:cubicBezTo>
                    <a:pt x="6400" y="3725"/>
                    <a:pt x="7475" y="4800"/>
                    <a:pt x="8800" y="4800"/>
                  </a:cubicBezTo>
                  <a:close/>
                </a:path>
              </a:pathLst>
            </a:custGeom>
            <a:solidFill>
              <a:schemeClr val="bg1"/>
            </a:solidFill>
            <a:ln>
              <a:noFill/>
            </a:ln>
          </p:spPr>
        </p:sp>
        <p:sp>
          <p:nvSpPr>
            <p:cNvPr id="11" name="iconfont-1191-866883">
              <a:extLst>
                <a:ext uri="{FF2B5EF4-FFF2-40B4-BE49-F238E27FC236}">
                  <a16:creationId xmlns="" xmlns:a16="http://schemas.microsoft.com/office/drawing/2014/main" id="{11FCBE55-86B8-4B1B-AD19-A69E2F707A2D}"/>
                </a:ext>
              </a:extLst>
            </p:cNvPr>
            <p:cNvSpPr>
              <a:spLocks noChangeAspect="1"/>
            </p:cNvSpPr>
            <p:nvPr/>
          </p:nvSpPr>
          <p:spPr bwMode="auto">
            <a:xfrm>
              <a:off x="7042522" y="3718139"/>
              <a:ext cx="456948" cy="452230"/>
            </a:xfrm>
            <a:custGeom>
              <a:avLst/>
              <a:gdLst>
                <a:gd name="T0" fmla="*/ 2709 w 7873"/>
                <a:gd name="T1" fmla="*/ 1592 h 7791"/>
                <a:gd name="T2" fmla="*/ 5329 w 7873"/>
                <a:gd name="T3" fmla="*/ 1624 h 7791"/>
                <a:gd name="T4" fmla="*/ 5782 w 7873"/>
                <a:gd name="T5" fmla="*/ 969 h 7791"/>
                <a:gd name="T6" fmla="*/ 5477 w 7873"/>
                <a:gd name="T7" fmla="*/ 432 h 7791"/>
                <a:gd name="T8" fmla="*/ 4004 w 7873"/>
                <a:gd name="T9" fmla="*/ 13 h 7791"/>
                <a:gd name="T10" fmla="*/ 2709 w 7873"/>
                <a:gd name="T11" fmla="*/ 368 h 7791"/>
                <a:gd name="T12" fmla="*/ 2352 w 7873"/>
                <a:gd name="T13" fmla="*/ 840 h 7791"/>
                <a:gd name="T14" fmla="*/ 2709 w 7873"/>
                <a:gd name="T15" fmla="*/ 1592 h 7791"/>
                <a:gd name="T16" fmla="*/ 2699 w 7873"/>
                <a:gd name="T17" fmla="*/ 2258 h 7791"/>
                <a:gd name="T18" fmla="*/ 3046 w 7873"/>
                <a:gd name="T19" fmla="*/ 2376 h 7791"/>
                <a:gd name="T20" fmla="*/ 3351 w 7873"/>
                <a:gd name="T21" fmla="*/ 2537 h 7791"/>
                <a:gd name="T22" fmla="*/ 4656 w 7873"/>
                <a:gd name="T23" fmla="*/ 2570 h 7791"/>
                <a:gd name="T24" fmla="*/ 5624 w 7873"/>
                <a:gd name="T25" fmla="*/ 2076 h 7791"/>
                <a:gd name="T26" fmla="*/ 5782 w 7873"/>
                <a:gd name="T27" fmla="*/ 1335 h 7791"/>
                <a:gd name="T28" fmla="*/ 5698 w 7873"/>
                <a:gd name="T29" fmla="*/ 1592 h 7791"/>
                <a:gd name="T30" fmla="*/ 2331 w 7873"/>
                <a:gd name="T31" fmla="*/ 1335 h 7791"/>
                <a:gd name="T32" fmla="*/ 2699 w 7873"/>
                <a:gd name="T33" fmla="*/ 2258 h 7791"/>
                <a:gd name="T34" fmla="*/ 3730 w 7873"/>
                <a:gd name="T35" fmla="*/ 2903 h 7791"/>
                <a:gd name="T36" fmla="*/ 3888 w 7873"/>
                <a:gd name="T37" fmla="*/ 3300 h 7791"/>
                <a:gd name="T38" fmla="*/ 4414 w 7873"/>
                <a:gd name="T39" fmla="*/ 3128 h 7791"/>
                <a:gd name="T40" fmla="*/ 5519 w 7873"/>
                <a:gd name="T41" fmla="*/ 2849 h 7791"/>
                <a:gd name="T42" fmla="*/ 5782 w 7873"/>
                <a:gd name="T43" fmla="*/ 2011 h 7791"/>
                <a:gd name="T44" fmla="*/ 5761 w 7873"/>
                <a:gd name="T45" fmla="*/ 2140 h 7791"/>
                <a:gd name="T46" fmla="*/ 3730 w 7873"/>
                <a:gd name="T47" fmla="*/ 2903 h 7791"/>
                <a:gd name="T48" fmla="*/ 3330 w 7873"/>
                <a:gd name="T49" fmla="*/ 2967 h 7791"/>
                <a:gd name="T50" fmla="*/ 1752 w 7873"/>
                <a:gd name="T51" fmla="*/ 2494 h 7791"/>
                <a:gd name="T52" fmla="*/ 742 w 7873"/>
                <a:gd name="T53" fmla="*/ 2709 h 7791"/>
                <a:gd name="T54" fmla="*/ 152 w 7873"/>
                <a:gd name="T55" fmla="*/ 3644 h 7791"/>
                <a:gd name="T56" fmla="*/ 1815 w 7873"/>
                <a:gd name="T57" fmla="*/ 4428 h 7791"/>
                <a:gd name="T58" fmla="*/ 3530 w 7873"/>
                <a:gd name="T59" fmla="*/ 3687 h 7791"/>
                <a:gd name="T60" fmla="*/ 3330 w 7873"/>
                <a:gd name="T61" fmla="*/ 2967 h 7791"/>
                <a:gd name="T62" fmla="*/ 3236 w 7873"/>
                <a:gd name="T63" fmla="*/ 4267 h 7791"/>
                <a:gd name="T64" fmla="*/ 100 w 7873"/>
                <a:gd name="T65" fmla="*/ 3837 h 7791"/>
                <a:gd name="T66" fmla="*/ 289 w 7873"/>
                <a:gd name="T67" fmla="*/ 4567 h 7791"/>
                <a:gd name="T68" fmla="*/ 3036 w 7873"/>
                <a:gd name="T69" fmla="*/ 4825 h 7791"/>
                <a:gd name="T70" fmla="*/ 3288 w 7873"/>
                <a:gd name="T71" fmla="*/ 4234 h 7791"/>
                <a:gd name="T72" fmla="*/ 3236 w 7873"/>
                <a:gd name="T73" fmla="*/ 4267 h 7791"/>
                <a:gd name="T74" fmla="*/ 7676 w 7873"/>
                <a:gd name="T75" fmla="*/ 4686 h 7791"/>
                <a:gd name="T76" fmla="*/ 5708 w 7873"/>
                <a:gd name="T77" fmla="*/ 3407 h 7791"/>
                <a:gd name="T78" fmla="*/ 4193 w 7873"/>
                <a:gd name="T79" fmla="*/ 4063 h 7791"/>
                <a:gd name="T80" fmla="*/ 3572 w 7873"/>
                <a:gd name="T81" fmla="*/ 5620 h 7791"/>
                <a:gd name="T82" fmla="*/ 4214 w 7873"/>
                <a:gd name="T83" fmla="*/ 7145 h 7791"/>
                <a:gd name="T84" fmla="*/ 5740 w 7873"/>
                <a:gd name="T85" fmla="*/ 7779 h 7791"/>
                <a:gd name="T86" fmla="*/ 7245 w 7873"/>
                <a:gd name="T87" fmla="*/ 7134 h 7791"/>
                <a:gd name="T88" fmla="*/ 7866 w 7873"/>
                <a:gd name="T89" fmla="*/ 5577 h 7791"/>
                <a:gd name="T90" fmla="*/ 7676 w 7873"/>
                <a:gd name="T91" fmla="*/ 4686 h 7791"/>
                <a:gd name="T92" fmla="*/ 5719 w 7873"/>
                <a:gd name="T93" fmla="*/ 6286 h 7791"/>
                <a:gd name="T94" fmla="*/ 4267 w 7873"/>
                <a:gd name="T95" fmla="*/ 5953 h 7791"/>
                <a:gd name="T96" fmla="*/ 4330 w 7873"/>
                <a:gd name="T97" fmla="*/ 5556 h 7791"/>
                <a:gd name="T98" fmla="*/ 5603 w 7873"/>
                <a:gd name="T99" fmla="*/ 5867 h 7791"/>
                <a:gd name="T100" fmla="*/ 6908 w 7873"/>
                <a:gd name="T101" fmla="*/ 3977 h 7791"/>
                <a:gd name="T102" fmla="*/ 7255 w 7873"/>
                <a:gd name="T103" fmla="*/ 4535 h 7791"/>
                <a:gd name="T104" fmla="*/ 5719 w 7873"/>
                <a:gd name="T105" fmla="*/ 6286 h 7791"/>
                <a:gd name="T106" fmla="*/ 121 w 7873"/>
                <a:gd name="T107" fmla="*/ 4492 h 7791"/>
                <a:gd name="T108" fmla="*/ 152 w 7873"/>
                <a:gd name="T109" fmla="*/ 5008 h 7791"/>
                <a:gd name="T110" fmla="*/ 1310 w 7873"/>
                <a:gd name="T111" fmla="*/ 5738 h 7791"/>
                <a:gd name="T112" fmla="*/ 2930 w 7873"/>
                <a:gd name="T113" fmla="*/ 5566 h 7791"/>
                <a:gd name="T114" fmla="*/ 2962 w 7873"/>
                <a:gd name="T115" fmla="*/ 5169 h 7791"/>
                <a:gd name="T116" fmla="*/ 121 w 7873"/>
                <a:gd name="T117" fmla="*/ 4492 h 7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873" h="7791">
                  <a:moveTo>
                    <a:pt x="2709" y="1592"/>
                  </a:moveTo>
                  <a:cubicBezTo>
                    <a:pt x="3377" y="2060"/>
                    <a:pt x="4681" y="2036"/>
                    <a:pt x="5329" y="1624"/>
                  </a:cubicBezTo>
                  <a:cubicBezTo>
                    <a:pt x="5545" y="1487"/>
                    <a:pt x="5785" y="1286"/>
                    <a:pt x="5782" y="969"/>
                  </a:cubicBezTo>
                  <a:cubicBezTo>
                    <a:pt x="5780" y="712"/>
                    <a:pt x="5610" y="541"/>
                    <a:pt x="5477" y="432"/>
                  </a:cubicBezTo>
                  <a:cubicBezTo>
                    <a:pt x="5134" y="153"/>
                    <a:pt x="4575" y="0"/>
                    <a:pt x="4004" y="13"/>
                  </a:cubicBezTo>
                  <a:cubicBezTo>
                    <a:pt x="3452" y="27"/>
                    <a:pt x="3028" y="142"/>
                    <a:pt x="2709" y="368"/>
                  </a:cubicBezTo>
                  <a:cubicBezTo>
                    <a:pt x="2579" y="460"/>
                    <a:pt x="2397" y="651"/>
                    <a:pt x="2352" y="840"/>
                  </a:cubicBezTo>
                  <a:cubicBezTo>
                    <a:pt x="2268" y="1188"/>
                    <a:pt x="2508" y="1452"/>
                    <a:pt x="2709" y="1592"/>
                  </a:cubicBezTo>
                  <a:close/>
                  <a:moveTo>
                    <a:pt x="2699" y="2258"/>
                  </a:moveTo>
                  <a:cubicBezTo>
                    <a:pt x="2797" y="2310"/>
                    <a:pt x="2931" y="2327"/>
                    <a:pt x="3046" y="2376"/>
                  </a:cubicBezTo>
                  <a:cubicBezTo>
                    <a:pt x="3149" y="2421"/>
                    <a:pt x="3244" y="2499"/>
                    <a:pt x="3351" y="2537"/>
                  </a:cubicBezTo>
                  <a:cubicBezTo>
                    <a:pt x="3702" y="2664"/>
                    <a:pt x="4247" y="2653"/>
                    <a:pt x="4656" y="2570"/>
                  </a:cubicBezTo>
                  <a:cubicBezTo>
                    <a:pt x="5060" y="2487"/>
                    <a:pt x="5429" y="2312"/>
                    <a:pt x="5624" y="2076"/>
                  </a:cubicBezTo>
                  <a:cubicBezTo>
                    <a:pt x="5764" y="1906"/>
                    <a:pt x="5830" y="1635"/>
                    <a:pt x="5782" y="1335"/>
                  </a:cubicBezTo>
                  <a:cubicBezTo>
                    <a:pt x="5772" y="1424"/>
                    <a:pt x="5742" y="1519"/>
                    <a:pt x="5698" y="1592"/>
                  </a:cubicBezTo>
                  <a:cubicBezTo>
                    <a:pt x="5156" y="2500"/>
                    <a:pt x="2595" y="2483"/>
                    <a:pt x="2331" y="1335"/>
                  </a:cubicBezTo>
                  <a:cubicBezTo>
                    <a:pt x="2289" y="1782"/>
                    <a:pt x="2428" y="2114"/>
                    <a:pt x="2699" y="2258"/>
                  </a:cubicBezTo>
                  <a:close/>
                  <a:moveTo>
                    <a:pt x="3730" y="2903"/>
                  </a:moveTo>
                  <a:cubicBezTo>
                    <a:pt x="3794" y="3024"/>
                    <a:pt x="3869" y="3133"/>
                    <a:pt x="3888" y="3300"/>
                  </a:cubicBezTo>
                  <a:cubicBezTo>
                    <a:pt x="4160" y="3343"/>
                    <a:pt x="4254" y="3211"/>
                    <a:pt x="4414" y="3128"/>
                  </a:cubicBezTo>
                  <a:cubicBezTo>
                    <a:pt x="4739" y="2959"/>
                    <a:pt x="5059" y="2880"/>
                    <a:pt x="5519" y="2849"/>
                  </a:cubicBezTo>
                  <a:cubicBezTo>
                    <a:pt x="5727" y="2700"/>
                    <a:pt x="5840" y="2396"/>
                    <a:pt x="5782" y="2011"/>
                  </a:cubicBezTo>
                  <a:cubicBezTo>
                    <a:pt x="5775" y="2060"/>
                    <a:pt x="5774" y="2105"/>
                    <a:pt x="5761" y="2140"/>
                  </a:cubicBezTo>
                  <a:cubicBezTo>
                    <a:pt x="5540" y="2743"/>
                    <a:pt x="4538" y="2972"/>
                    <a:pt x="3730" y="2903"/>
                  </a:cubicBezTo>
                  <a:close/>
                  <a:moveTo>
                    <a:pt x="3330" y="2967"/>
                  </a:moveTo>
                  <a:cubicBezTo>
                    <a:pt x="2977" y="2629"/>
                    <a:pt x="2385" y="2464"/>
                    <a:pt x="1752" y="2494"/>
                  </a:cubicBezTo>
                  <a:cubicBezTo>
                    <a:pt x="1329" y="2515"/>
                    <a:pt x="1030" y="2573"/>
                    <a:pt x="742" y="2709"/>
                  </a:cubicBezTo>
                  <a:cubicBezTo>
                    <a:pt x="435" y="2855"/>
                    <a:pt x="0" y="3158"/>
                    <a:pt x="152" y="3644"/>
                  </a:cubicBezTo>
                  <a:cubicBezTo>
                    <a:pt x="317" y="4167"/>
                    <a:pt x="1145" y="4424"/>
                    <a:pt x="1815" y="4428"/>
                  </a:cubicBezTo>
                  <a:cubicBezTo>
                    <a:pt x="2518" y="4432"/>
                    <a:pt x="3327" y="4194"/>
                    <a:pt x="3530" y="3687"/>
                  </a:cubicBezTo>
                  <a:cubicBezTo>
                    <a:pt x="3654" y="3377"/>
                    <a:pt x="3498" y="3127"/>
                    <a:pt x="3330" y="2967"/>
                  </a:cubicBezTo>
                  <a:close/>
                  <a:moveTo>
                    <a:pt x="3236" y="4267"/>
                  </a:moveTo>
                  <a:cubicBezTo>
                    <a:pt x="2479" y="4956"/>
                    <a:pt x="393" y="4883"/>
                    <a:pt x="100" y="3837"/>
                  </a:cubicBezTo>
                  <a:cubicBezTo>
                    <a:pt x="89" y="4158"/>
                    <a:pt x="149" y="4405"/>
                    <a:pt x="289" y="4567"/>
                  </a:cubicBezTo>
                  <a:cubicBezTo>
                    <a:pt x="809" y="5172"/>
                    <a:pt x="2306" y="5269"/>
                    <a:pt x="3036" y="4825"/>
                  </a:cubicBezTo>
                  <a:cubicBezTo>
                    <a:pt x="3102" y="4610"/>
                    <a:pt x="3176" y="4403"/>
                    <a:pt x="3288" y="4234"/>
                  </a:cubicBezTo>
                  <a:cubicBezTo>
                    <a:pt x="3260" y="4206"/>
                    <a:pt x="3247" y="4256"/>
                    <a:pt x="3236" y="4267"/>
                  </a:cubicBezTo>
                  <a:close/>
                  <a:moveTo>
                    <a:pt x="7676" y="4686"/>
                  </a:moveTo>
                  <a:cubicBezTo>
                    <a:pt x="7360" y="3976"/>
                    <a:pt x="6678" y="3405"/>
                    <a:pt x="5708" y="3407"/>
                  </a:cubicBezTo>
                  <a:cubicBezTo>
                    <a:pt x="5002" y="3409"/>
                    <a:pt x="4538" y="3710"/>
                    <a:pt x="4193" y="4063"/>
                  </a:cubicBezTo>
                  <a:cubicBezTo>
                    <a:pt x="3851" y="4412"/>
                    <a:pt x="3559" y="4942"/>
                    <a:pt x="3572" y="5620"/>
                  </a:cubicBezTo>
                  <a:cubicBezTo>
                    <a:pt x="3585" y="6291"/>
                    <a:pt x="3852" y="6780"/>
                    <a:pt x="4214" y="7145"/>
                  </a:cubicBezTo>
                  <a:cubicBezTo>
                    <a:pt x="4572" y="7506"/>
                    <a:pt x="5098" y="7791"/>
                    <a:pt x="5740" y="7779"/>
                  </a:cubicBezTo>
                  <a:cubicBezTo>
                    <a:pt x="6380" y="7767"/>
                    <a:pt x="6891" y="7500"/>
                    <a:pt x="7245" y="7134"/>
                  </a:cubicBezTo>
                  <a:cubicBezTo>
                    <a:pt x="7592" y="6776"/>
                    <a:pt x="7873" y="6254"/>
                    <a:pt x="7866" y="5577"/>
                  </a:cubicBezTo>
                  <a:cubicBezTo>
                    <a:pt x="7862" y="5260"/>
                    <a:pt x="7791" y="4942"/>
                    <a:pt x="7676" y="4686"/>
                  </a:cubicBezTo>
                  <a:close/>
                  <a:moveTo>
                    <a:pt x="5719" y="6286"/>
                  </a:moveTo>
                  <a:cubicBezTo>
                    <a:pt x="5246" y="6164"/>
                    <a:pt x="4746" y="6069"/>
                    <a:pt x="4267" y="5953"/>
                  </a:cubicBezTo>
                  <a:cubicBezTo>
                    <a:pt x="4280" y="5812"/>
                    <a:pt x="4304" y="5683"/>
                    <a:pt x="4330" y="5556"/>
                  </a:cubicBezTo>
                  <a:cubicBezTo>
                    <a:pt x="4751" y="5663"/>
                    <a:pt x="5186" y="5756"/>
                    <a:pt x="5603" y="5867"/>
                  </a:cubicBezTo>
                  <a:cubicBezTo>
                    <a:pt x="6042" y="5241"/>
                    <a:pt x="6475" y="4609"/>
                    <a:pt x="6908" y="3977"/>
                  </a:cubicBezTo>
                  <a:cubicBezTo>
                    <a:pt x="7035" y="4151"/>
                    <a:pt x="7136" y="4353"/>
                    <a:pt x="7255" y="4535"/>
                  </a:cubicBezTo>
                  <a:cubicBezTo>
                    <a:pt x="6754" y="5129"/>
                    <a:pt x="6248" y="5720"/>
                    <a:pt x="5719" y="6286"/>
                  </a:cubicBezTo>
                  <a:close/>
                  <a:moveTo>
                    <a:pt x="121" y="4492"/>
                  </a:moveTo>
                  <a:cubicBezTo>
                    <a:pt x="128" y="4663"/>
                    <a:pt x="104" y="4863"/>
                    <a:pt x="152" y="5008"/>
                  </a:cubicBezTo>
                  <a:cubicBezTo>
                    <a:pt x="286" y="5405"/>
                    <a:pt x="816" y="5648"/>
                    <a:pt x="1310" y="5738"/>
                  </a:cubicBezTo>
                  <a:cubicBezTo>
                    <a:pt x="1869" y="5840"/>
                    <a:pt x="2512" y="5761"/>
                    <a:pt x="2930" y="5566"/>
                  </a:cubicBezTo>
                  <a:cubicBezTo>
                    <a:pt x="2928" y="5421"/>
                    <a:pt x="2946" y="5296"/>
                    <a:pt x="2962" y="5169"/>
                  </a:cubicBezTo>
                  <a:cubicBezTo>
                    <a:pt x="2038" y="5580"/>
                    <a:pt x="359" y="5455"/>
                    <a:pt x="121" y="4492"/>
                  </a:cubicBezTo>
                  <a:close/>
                </a:path>
              </a:pathLst>
            </a:custGeom>
            <a:solidFill>
              <a:schemeClr val="bg1"/>
            </a:solidFill>
            <a:ln>
              <a:noFill/>
            </a:ln>
          </p:spPr>
        </p:sp>
        <p:sp>
          <p:nvSpPr>
            <p:cNvPr id="12" name="iconfont-1187-868307">
              <a:extLst>
                <a:ext uri="{FF2B5EF4-FFF2-40B4-BE49-F238E27FC236}">
                  <a16:creationId xmlns="" xmlns:a16="http://schemas.microsoft.com/office/drawing/2014/main" id="{009C56F0-FFF9-4B8A-97E4-2755228CAFF8}"/>
                </a:ext>
              </a:extLst>
            </p:cNvPr>
            <p:cNvSpPr>
              <a:spLocks noChangeAspect="1"/>
            </p:cNvSpPr>
            <p:nvPr/>
          </p:nvSpPr>
          <p:spPr bwMode="auto">
            <a:xfrm>
              <a:off x="4649131" y="3708370"/>
              <a:ext cx="433492" cy="424358"/>
            </a:xfrm>
            <a:custGeom>
              <a:avLst/>
              <a:gdLst>
                <a:gd name="T0" fmla="*/ 2895 w 12754"/>
                <a:gd name="T1" fmla="*/ 3482 h 12486"/>
                <a:gd name="T2" fmla="*/ 6377 w 12754"/>
                <a:gd name="T3" fmla="*/ 0 h 12486"/>
                <a:gd name="T4" fmla="*/ 9859 w 12754"/>
                <a:gd name="T5" fmla="*/ 3482 h 12486"/>
                <a:gd name="T6" fmla="*/ 6377 w 12754"/>
                <a:gd name="T7" fmla="*/ 6963 h 12486"/>
                <a:gd name="T8" fmla="*/ 2895 w 12754"/>
                <a:gd name="T9" fmla="*/ 3482 h 12486"/>
                <a:gd name="T10" fmla="*/ 0 w 12754"/>
                <a:gd name="T11" fmla="*/ 12468 h 12486"/>
                <a:gd name="T12" fmla="*/ 3586 w 12754"/>
                <a:gd name="T13" fmla="*/ 7045 h 12486"/>
                <a:gd name="T14" fmla="*/ 6377 w 12754"/>
                <a:gd name="T15" fmla="*/ 8014 h 12486"/>
                <a:gd name="T16" fmla="*/ 9182 w 12754"/>
                <a:gd name="T17" fmla="*/ 7036 h 12486"/>
                <a:gd name="T18" fmla="*/ 12754 w 12754"/>
                <a:gd name="T19" fmla="*/ 12468 h 12486"/>
                <a:gd name="T20" fmla="*/ 0 w 12754"/>
                <a:gd name="T21" fmla="*/ 12468 h 12486"/>
                <a:gd name="T22" fmla="*/ 0 w 12754"/>
                <a:gd name="T23" fmla="*/ 12468 h 12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754" h="12486">
                  <a:moveTo>
                    <a:pt x="2895" y="3482"/>
                  </a:moveTo>
                  <a:cubicBezTo>
                    <a:pt x="2895" y="1562"/>
                    <a:pt x="4457" y="0"/>
                    <a:pt x="6377" y="0"/>
                  </a:cubicBezTo>
                  <a:cubicBezTo>
                    <a:pt x="8297" y="0"/>
                    <a:pt x="9859" y="1562"/>
                    <a:pt x="9859" y="3482"/>
                  </a:cubicBezTo>
                  <a:cubicBezTo>
                    <a:pt x="9859" y="5402"/>
                    <a:pt x="8297" y="6963"/>
                    <a:pt x="6377" y="6963"/>
                  </a:cubicBezTo>
                  <a:cubicBezTo>
                    <a:pt x="4457" y="6963"/>
                    <a:pt x="2895" y="5402"/>
                    <a:pt x="2895" y="3482"/>
                  </a:cubicBezTo>
                  <a:close/>
                  <a:moveTo>
                    <a:pt x="0" y="12468"/>
                  </a:moveTo>
                  <a:cubicBezTo>
                    <a:pt x="75" y="11626"/>
                    <a:pt x="479" y="8643"/>
                    <a:pt x="3586" y="7045"/>
                  </a:cubicBezTo>
                  <a:cubicBezTo>
                    <a:pt x="4356" y="7650"/>
                    <a:pt x="5324" y="8014"/>
                    <a:pt x="6377" y="8014"/>
                  </a:cubicBezTo>
                  <a:cubicBezTo>
                    <a:pt x="7436" y="8014"/>
                    <a:pt x="8409" y="7647"/>
                    <a:pt x="9182" y="7036"/>
                  </a:cubicBezTo>
                  <a:cubicBezTo>
                    <a:pt x="12302" y="8627"/>
                    <a:pt x="12678" y="11589"/>
                    <a:pt x="12754" y="12468"/>
                  </a:cubicBezTo>
                  <a:cubicBezTo>
                    <a:pt x="12736" y="12486"/>
                    <a:pt x="18" y="12470"/>
                    <a:pt x="0" y="12468"/>
                  </a:cubicBezTo>
                  <a:close/>
                  <a:moveTo>
                    <a:pt x="0" y="12468"/>
                  </a:moveTo>
                  <a:close/>
                </a:path>
              </a:pathLst>
            </a:custGeom>
            <a:solidFill>
              <a:schemeClr val="bg1"/>
            </a:solidFill>
            <a:ln>
              <a:noFill/>
            </a:ln>
          </p:spPr>
        </p:sp>
      </p:grpSp>
      <p:grpSp>
        <p:nvGrpSpPr>
          <p:cNvPr id="15" name="组合 14">
            <a:extLst>
              <a:ext uri="{FF2B5EF4-FFF2-40B4-BE49-F238E27FC236}">
                <a16:creationId xmlns="" xmlns:a16="http://schemas.microsoft.com/office/drawing/2014/main" id="{984E07EC-45C1-4154-A7BC-C76BE2E7738F}"/>
              </a:ext>
            </a:extLst>
          </p:cNvPr>
          <p:cNvGrpSpPr/>
          <p:nvPr/>
        </p:nvGrpSpPr>
        <p:grpSpPr>
          <a:xfrm>
            <a:off x="1078061" y="1994844"/>
            <a:ext cx="2981997" cy="1020568"/>
            <a:chOff x="1078061" y="1777130"/>
            <a:chExt cx="2981997" cy="1020568"/>
          </a:xfrm>
        </p:grpSpPr>
        <p:sp>
          <p:nvSpPr>
            <p:cNvPr id="13" name="1">
              <a:extLst>
                <a:ext uri="{FF2B5EF4-FFF2-40B4-BE49-F238E27FC236}">
                  <a16:creationId xmlns="" xmlns:a16="http://schemas.microsoft.com/office/drawing/2014/main" id="{73728E1A-23D6-4EC1-95D2-B2FFF5751E37}"/>
                </a:ext>
              </a:extLst>
            </p:cNvPr>
            <p:cNvSpPr txBox="1">
              <a:spLocks noChangeArrowheads="1"/>
            </p:cNvSpPr>
            <p:nvPr/>
          </p:nvSpPr>
          <p:spPr bwMode="auto">
            <a:xfrm>
              <a:off x="1078061" y="1777130"/>
              <a:ext cx="156437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spcBef>
                  <a:spcPct val="20000"/>
                </a:spcBef>
              </a:pPr>
              <a:r>
                <a:rPr lang="zh-CN" altLang="en-US" sz="2400" b="1">
                  <a:latin typeface="微软雅黑" panose="020B0503020204020204" pitchFamily="34" charset="-122"/>
                  <a:cs typeface="+mn-ea"/>
                  <a:sym typeface="+mn-lt"/>
                </a:rPr>
                <a:t>输入标题</a:t>
              </a:r>
              <a:endParaRPr lang="en-US" altLang="zh-CN" sz="2400" b="1" dirty="0">
                <a:latin typeface="微软雅黑" panose="020B0503020204020204" pitchFamily="34" charset="-122"/>
                <a:cs typeface="+mn-ea"/>
                <a:sym typeface="+mn-lt"/>
              </a:endParaRPr>
            </a:p>
          </p:txBody>
        </p:sp>
        <p:sp>
          <p:nvSpPr>
            <p:cNvPr id="14" name="1">
              <a:extLst>
                <a:ext uri="{FF2B5EF4-FFF2-40B4-BE49-F238E27FC236}">
                  <a16:creationId xmlns="" xmlns:a16="http://schemas.microsoft.com/office/drawing/2014/main" id="{8D127F50-08A6-4523-BDCB-59813832CCA5}"/>
                </a:ext>
              </a:extLst>
            </p:cNvPr>
            <p:cNvSpPr txBox="1">
              <a:spLocks noChangeArrowheads="1"/>
            </p:cNvSpPr>
            <p:nvPr/>
          </p:nvSpPr>
          <p:spPr bwMode="auto">
            <a:xfrm>
              <a:off x="1224822" y="2189455"/>
              <a:ext cx="2835236" cy="608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nSpc>
                  <a:spcPct val="150000"/>
                </a:lnSpc>
              </a:pPr>
              <a:r>
                <a:rPr lang="zh-CN" altLang="en-US" sz="1400" dirty="0">
                  <a:latin typeface="微软雅黑" panose="020B0503020204020204" pitchFamily="34" charset="-122"/>
                  <a:cs typeface="+mn-ea"/>
                  <a:sym typeface="+mn-lt"/>
                </a:rPr>
                <a:t>您的内容打在这里，或者通过复制您的文本后，在此框中</a:t>
              </a:r>
              <a:r>
                <a:rPr lang="zh-CN" altLang="en-US" sz="1400">
                  <a:latin typeface="微软雅黑" panose="020B0503020204020204" pitchFamily="34" charset="-122"/>
                  <a:cs typeface="+mn-ea"/>
                  <a:sym typeface="+mn-lt"/>
                </a:rPr>
                <a:t>选择粘贴</a:t>
              </a:r>
              <a:endParaRPr lang="zh-CN" altLang="en-US" sz="1400" dirty="0">
                <a:latin typeface="微软雅黑" panose="020B0503020204020204" pitchFamily="34" charset="-122"/>
                <a:cs typeface="+mn-ea"/>
                <a:sym typeface="+mn-lt"/>
              </a:endParaRPr>
            </a:p>
          </p:txBody>
        </p:sp>
      </p:grpSp>
      <p:grpSp>
        <p:nvGrpSpPr>
          <p:cNvPr id="16" name="组合 15">
            <a:extLst>
              <a:ext uri="{FF2B5EF4-FFF2-40B4-BE49-F238E27FC236}">
                <a16:creationId xmlns="" xmlns:a16="http://schemas.microsoft.com/office/drawing/2014/main" id="{4D71811A-6EAD-4625-B5ED-3255F235AB1B}"/>
              </a:ext>
            </a:extLst>
          </p:cNvPr>
          <p:cNvGrpSpPr/>
          <p:nvPr/>
        </p:nvGrpSpPr>
        <p:grpSpPr>
          <a:xfrm>
            <a:off x="3591624" y="4845908"/>
            <a:ext cx="2981997" cy="1020568"/>
            <a:chOff x="1078061" y="1777130"/>
            <a:chExt cx="2981997" cy="1020568"/>
          </a:xfrm>
        </p:grpSpPr>
        <p:sp>
          <p:nvSpPr>
            <p:cNvPr id="17" name="1">
              <a:extLst>
                <a:ext uri="{FF2B5EF4-FFF2-40B4-BE49-F238E27FC236}">
                  <a16:creationId xmlns="" xmlns:a16="http://schemas.microsoft.com/office/drawing/2014/main" id="{12F29564-F5EE-471A-9D71-829BB8E5EF0D}"/>
                </a:ext>
              </a:extLst>
            </p:cNvPr>
            <p:cNvSpPr txBox="1">
              <a:spLocks noChangeArrowheads="1"/>
            </p:cNvSpPr>
            <p:nvPr/>
          </p:nvSpPr>
          <p:spPr bwMode="auto">
            <a:xfrm>
              <a:off x="1078061" y="1777130"/>
              <a:ext cx="156437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spcBef>
                  <a:spcPct val="20000"/>
                </a:spcBef>
              </a:pPr>
              <a:r>
                <a:rPr lang="zh-CN" altLang="en-US" sz="2400" b="1">
                  <a:latin typeface="微软雅黑" panose="020B0503020204020204" pitchFamily="34" charset="-122"/>
                  <a:cs typeface="+mn-ea"/>
                  <a:sym typeface="+mn-lt"/>
                </a:rPr>
                <a:t>输入标题</a:t>
              </a:r>
              <a:endParaRPr lang="en-US" altLang="zh-CN" sz="2400" b="1" dirty="0">
                <a:latin typeface="微软雅黑" panose="020B0503020204020204" pitchFamily="34" charset="-122"/>
                <a:cs typeface="+mn-ea"/>
                <a:sym typeface="+mn-lt"/>
              </a:endParaRPr>
            </a:p>
          </p:txBody>
        </p:sp>
        <p:sp>
          <p:nvSpPr>
            <p:cNvPr id="18" name="1">
              <a:extLst>
                <a:ext uri="{FF2B5EF4-FFF2-40B4-BE49-F238E27FC236}">
                  <a16:creationId xmlns="" xmlns:a16="http://schemas.microsoft.com/office/drawing/2014/main" id="{F8C7C91F-D224-4C47-93AD-5B328FDBA25A}"/>
                </a:ext>
              </a:extLst>
            </p:cNvPr>
            <p:cNvSpPr txBox="1">
              <a:spLocks noChangeArrowheads="1"/>
            </p:cNvSpPr>
            <p:nvPr/>
          </p:nvSpPr>
          <p:spPr bwMode="auto">
            <a:xfrm>
              <a:off x="1224822" y="2189455"/>
              <a:ext cx="2835236" cy="608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nSpc>
                  <a:spcPct val="150000"/>
                </a:lnSpc>
              </a:pPr>
              <a:r>
                <a:rPr lang="zh-CN" altLang="en-US" sz="1400" dirty="0">
                  <a:latin typeface="微软雅黑" panose="020B0503020204020204" pitchFamily="34" charset="-122"/>
                  <a:cs typeface="+mn-ea"/>
                  <a:sym typeface="+mn-lt"/>
                </a:rPr>
                <a:t>您的内容打在这里，或者通过复制您的文本后，在此框中</a:t>
              </a:r>
              <a:r>
                <a:rPr lang="zh-CN" altLang="en-US" sz="1400">
                  <a:latin typeface="微软雅黑" panose="020B0503020204020204" pitchFamily="34" charset="-122"/>
                  <a:cs typeface="+mn-ea"/>
                  <a:sym typeface="+mn-lt"/>
                </a:rPr>
                <a:t>选择粘贴</a:t>
              </a:r>
              <a:endParaRPr lang="zh-CN" altLang="en-US" sz="1400" dirty="0">
                <a:latin typeface="微软雅黑" panose="020B0503020204020204" pitchFamily="34" charset="-122"/>
                <a:cs typeface="+mn-ea"/>
                <a:sym typeface="+mn-lt"/>
              </a:endParaRPr>
            </a:p>
          </p:txBody>
        </p:sp>
      </p:grpSp>
      <p:grpSp>
        <p:nvGrpSpPr>
          <p:cNvPr id="19" name="组合 18">
            <a:extLst>
              <a:ext uri="{FF2B5EF4-FFF2-40B4-BE49-F238E27FC236}">
                <a16:creationId xmlns="" xmlns:a16="http://schemas.microsoft.com/office/drawing/2014/main" id="{CBBEA637-6C8A-46BA-A2ED-C078A3F9CDFE}"/>
              </a:ext>
            </a:extLst>
          </p:cNvPr>
          <p:cNvGrpSpPr/>
          <p:nvPr/>
        </p:nvGrpSpPr>
        <p:grpSpPr>
          <a:xfrm>
            <a:off x="6254679" y="1992981"/>
            <a:ext cx="2981997" cy="1020568"/>
            <a:chOff x="1078061" y="1777130"/>
            <a:chExt cx="2981997" cy="1020568"/>
          </a:xfrm>
        </p:grpSpPr>
        <p:sp>
          <p:nvSpPr>
            <p:cNvPr id="20" name="1">
              <a:extLst>
                <a:ext uri="{FF2B5EF4-FFF2-40B4-BE49-F238E27FC236}">
                  <a16:creationId xmlns="" xmlns:a16="http://schemas.microsoft.com/office/drawing/2014/main" id="{F71ED23B-A5BA-4605-A53F-5C5B8141696F}"/>
                </a:ext>
              </a:extLst>
            </p:cNvPr>
            <p:cNvSpPr txBox="1">
              <a:spLocks noChangeArrowheads="1"/>
            </p:cNvSpPr>
            <p:nvPr/>
          </p:nvSpPr>
          <p:spPr bwMode="auto">
            <a:xfrm>
              <a:off x="1078061" y="1777130"/>
              <a:ext cx="156437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spcBef>
                  <a:spcPct val="20000"/>
                </a:spcBef>
              </a:pPr>
              <a:r>
                <a:rPr lang="zh-CN" altLang="en-US" sz="2400" b="1">
                  <a:latin typeface="微软雅黑" panose="020B0503020204020204" pitchFamily="34" charset="-122"/>
                  <a:cs typeface="+mn-ea"/>
                  <a:sym typeface="+mn-lt"/>
                </a:rPr>
                <a:t>输入标题</a:t>
              </a:r>
              <a:endParaRPr lang="en-US" altLang="zh-CN" sz="2400" b="1" dirty="0">
                <a:latin typeface="微软雅黑" panose="020B0503020204020204" pitchFamily="34" charset="-122"/>
                <a:cs typeface="+mn-ea"/>
                <a:sym typeface="+mn-lt"/>
              </a:endParaRPr>
            </a:p>
          </p:txBody>
        </p:sp>
        <p:sp>
          <p:nvSpPr>
            <p:cNvPr id="21" name="1">
              <a:extLst>
                <a:ext uri="{FF2B5EF4-FFF2-40B4-BE49-F238E27FC236}">
                  <a16:creationId xmlns="" xmlns:a16="http://schemas.microsoft.com/office/drawing/2014/main" id="{D3DF4F00-6408-4771-B8F8-066A5CCBB062}"/>
                </a:ext>
              </a:extLst>
            </p:cNvPr>
            <p:cNvSpPr txBox="1">
              <a:spLocks noChangeArrowheads="1"/>
            </p:cNvSpPr>
            <p:nvPr/>
          </p:nvSpPr>
          <p:spPr bwMode="auto">
            <a:xfrm>
              <a:off x="1224822" y="2189455"/>
              <a:ext cx="2835236" cy="608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nSpc>
                  <a:spcPct val="150000"/>
                </a:lnSpc>
              </a:pPr>
              <a:r>
                <a:rPr lang="zh-CN" altLang="en-US" sz="1400" dirty="0">
                  <a:latin typeface="微软雅黑" panose="020B0503020204020204" pitchFamily="34" charset="-122"/>
                  <a:cs typeface="+mn-ea"/>
                  <a:sym typeface="+mn-lt"/>
                </a:rPr>
                <a:t>您的内容打在这里，或者通过复制您的文本后，在此框中</a:t>
              </a:r>
              <a:r>
                <a:rPr lang="zh-CN" altLang="en-US" sz="1400">
                  <a:latin typeface="微软雅黑" panose="020B0503020204020204" pitchFamily="34" charset="-122"/>
                  <a:cs typeface="+mn-ea"/>
                  <a:sym typeface="+mn-lt"/>
                </a:rPr>
                <a:t>选择粘贴</a:t>
              </a:r>
              <a:endParaRPr lang="zh-CN" altLang="en-US" sz="1400" dirty="0">
                <a:latin typeface="微软雅黑" panose="020B0503020204020204" pitchFamily="34" charset="-122"/>
                <a:cs typeface="+mn-ea"/>
                <a:sym typeface="+mn-lt"/>
              </a:endParaRPr>
            </a:p>
          </p:txBody>
        </p:sp>
      </p:grpSp>
      <p:grpSp>
        <p:nvGrpSpPr>
          <p:cNvPr id="22" name="组合 21">
            <a:extLst>
              <a:ext uri="{FF2B5EF4-FFF2-40B4-BE49-F238E27FC236}">
                <a16:creationId xmlns="" xmlns:a16="http://schemas.microsoft.com/office/drawing/2014/main" id="{10936D51-55F0-4DCD-9760-D376A76EEBD9}"/>
              </a:ext>
            </a:extLst>
          </p:cNvPr>
          <p:cNvGrpSpPr/>
          <p:nvPr/>
        </p:nvGrpSpPr>
        <p:grpSpPr>
          <a:xfrm>
            <a:off x="8726036" y="4845908"/>
            <a:ext cx="2981997" cy="1020568"/>
            <a:chOff x="1078061" y="1777130"/>
            <a:chExt cx="2981997" cy="1020568"/>
          </a:xfrm>
        </p:grpSpPr>
        <p:sp>
          <p:nvSpPr>
            <p:cNvPr id="23" name="1">
              <a:extLst>
                <a:ext uri="{FF2B5EF4-FFF2-40B4-BE49-F238E27FC236}">
                  <a16:creationId xmlns="" xmlns:a16="http://schemas.microsoft.com/office/drawing/2014/main" id="{DD6B126C-6336-4C19-829E-395BE499BA47}"/>
                </a:ext>
              </a:extLst>
            </p:cNvPr>
            <p:cNvSpPr txBox="1">
              <a:spLocks noChangeArrowheads="1"/>
            </p:cNvSpPr>
            <p:nvPr/>
          </p:nvSpPr>
          <p:spPr bwMode="auto">
            <a:xfrm>
              <a:off x="1078061" y="1777130"/>
              <a:ext cx="156437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gn="ctr" eaLnBrk="1" hangingPunct="1">
                <a:spcBef>
                  <a:spcPct val="20000"/>
                </a:spcBef>
              </a:pPr>
              <a:r>
                <a:rPr lang="zh-CN" altLang="en-US" sz="2400" b="1">
                  <a:latin typeface="微软雅黑" panose="020B0503020204020204" pitchFamily="34" charset="-122"/>
                  <a:cs typeface="+mn-ea"/>
                  <a:sym typeface="+mn-lt"/>
                </a:rPr>
                <a:t>输入标题</a:t>
              </a:r>
              <a:endParaRPr lang="en-US" altLang="zh-CN" sz="2400" b="1" dirty="0">
                <a:latin typeface="微软雅黑" panose="020B0503020204020204" pitchFamily="34" charset="-122"/>
                <a:cs typeface="+mn-ea"/>
                <a:sym typeface="+mn-lt"/>
              </a:endParaRPr>
            </a:p>
          </p:txBody>
        </p:sp>
        <p:sp>
          <p:nvSpPr>
            <p:cNvPr id="24" name="1">
              <a:extLst>
                <a:ext uri="{FF2B5EF4-FFF2-40B4-BE49-F238E27FC236}">
                  <a16:creationId xmlns="" xmlns:a16="http://schemas.microsoft.com/office/drawing/2014/main" id="{6B377EC6-78F7-4E28-B5F5-53611D6C51F8}"/>
                </a:ext>
              </a:extLst>
            </p:cNvPr>
            <p:cNvSpPr txBox="1">
              <a:spLocks noChangeArrowheads="1"/>
            </p:cNvSpPr>
            <p:nvPr/>
          </p:nvSpPr>
          <p:spPr bwMode="auto">
            <a:xfrm>
              <a:off x="1224822" y="2189455"/>
              <a:ext cx="2835236" cy="608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nSpc>
                  <a:spcPct val="150000"/>
                </a:lnSpc>
              </a:pPr>
              <a:r>
                <a:rPr lang="zh-CN" altLang="en-US" sz="1400" dirty="0">
                  <a:latin typeface="微软雅黑" panose="020B0503020204020204" pitchFamily="34" charset="-122"/>
                  <a:cs typeface="+mn-ea"/>
                  <a:sym typeface="+mn-lt"/>
                </a:rPr>
                <a:t>您的内容打在这里，或者通过复制您的文本后，在此框中</a:t>
              </a:r>
              <a:r>
                <a:rPr lang="zh-CN" altLang="en-US" sz="1400">
                  <a:latin typeface="微软雅黑" panose="020B0503020204020204" pitchFamily="34" charset="-122"/>
                  <a:cs typeface="+mn-ea"/>
                  <a:sym typeface="+mn-lt"/>
                </a:rPr>
                <a:t>选择粘贴</a:t>
              </a:r>
              <a:endParaRPr lang="zh-CN" altLang="en-US" sz="1400" dirty="0">
                <a:latin typeface="微软雅黑" panose="020B0503020204020204" pitchFamily="34" charset="-122"/>
                <a:cs typeface="+mn-ea"/>
                <a:sym typeface="+mn-lt"/>
              </a:endParaRPr>
            </a:p>
          </p:txBody>
        </p:sp>
      </p:grpSp>
    </p:spTree>
    <p:extLst>
      <p:ext uri="{BB962C8B-B14F-4D97-AF65-F5344CB8AC3E}">
        <p14:creationId xmlns:p14="http://schemas.microsoft.com/office/powerpoint/2010/main" val="1420439314"/>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barn(outVertical)">
                                      <p:cBhvr>
                                        <p:cTn id="7" dur="500"/>
                                        <p:tgtEl>
                                          <p:spTgt spid="2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5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500"/>
                                        <p:tgtEl>
                                          <p:spTgt spid="1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fade">
                                      <p:cBhvr>
                                        <p:cTn id="22" dur="500"/>
                                        <p:tgtEl>
                                          <p:spTgt spid="19"/>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 xmlns:a16="http://schemas.microsoft.com/office/drawing/2014/main" id="{EC62B696-0814-468D-8DC7-46C1993F5D84}"/>
              </a:ext>
            </a:extLst>
          </p:cNvPr>
          <p:cNvGrpSpPr/>
          <p:nvPr/>
        </p:nvGrpSpPr>
        <p:grpSpPr>
          <a:xfrm>
            <a:off x="-3249318" y="0"/>
            <a:ext cx="8158519" cy="3205999"/>
            <a:chOff x="-3249318" y="0"/>
            <a:chExt cx="8158519" cy="3205999"/>
          </a:xfrm>
        </p:grpSpPr>
        <p:sp>
          <p:nvSpPr>
            <p:cNvPr id="6" name="矩形 5">
              <a:extLst>
                <a:ext uri="{FF2B5EF4-FFF2-40B4-BE49-F238E27FC236}">
                  <a16:creationId xmlns="" xmlns:a16="http://schemas.microsoft.com/office/drawing/2014/main" id="{F595FA05-C8EC-44F0-8372-E5B40A82CAC5}"/>
                </a:ext>
              </a:extLst>
            </p:cNvPr>
            <p:cNvSpPr/>
            <p:nvPr/>
          </p:nvSpPr>
          <p:spPr>
            <a:xfrm rot="19009957">
              <a:off x="-3249318" y="143703"/>
              <a:ext cx="8158519" cy="3062296"/>
            </a:xfrm>
            <a:prstGeom prst="rect">
              <a:avLst/>
            </a:prstGeom>
            <a:solidFill>
              <a:srgbClr val="8CC2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7" name="等腰三角形 6">
              <a:extLst>
                <a:ext uri="{FF2B5EF4-FFF2-40B4-BE49-F238E27FC236}">
                  <a16:creationId xmlns="" xmlns:a16="http://schemas.microsoft.com/office/drawing/2014/main" id="{B66BCCEF-650C-400E-875E-248848EED3DE}"/>
                </a:ext>
              </a:extLst>
            </p:cNvPr>
            <p:cNvSpPr/>
            <p:nvPr/>
          </p:nvSpPr>
          <p:spPr>
            <a:xfrm flipV="1">
              <a:off x="1180576" y="0"/>
              <a:ext cx="3672115" cy="1741715"/>
            </a:xfrm>
            <a:prstGeom prst="triangle">
              <a:avLst/>
            </a:prstGeom>
            <a:solidFill>
              <a:srgbClr val="FFC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grpSp>
      <p:pic>
        <p:nvPicPr>
          <p:cNvPr id="10" name="图片 9">
            <a:extLst>
              <a:ext uri="{FF2B5EF4-FFF2-40B4-BE49-F238E27FC236}">
                <a16:creationId xmlns="" xmlns:a16="http://schemas.microsoft.com/office/drawing/2014/main" id="{A40786E3-43DD-4632-9ABE-74AF21A32B4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913213" y="910994"/>
            <a:ext cx="8766629" cy="4383315"/>
          </a:xfrm>
          <a:prstGeom prst="rect">
            <a:avLst/>
          </a:prstGeom>
        </p:spPr>
      </p:pic>
      <p:pic>
        <p:nvPicPr>
          <p:cNvPr id="12" name="图片 11">
            <a:extLst>
              <a:ext uri="{FF2B5EF4-FFF2-40B4-BE49-F238E27FC236}">
                <a16:creationId xmlns="" xmlns:a16="http://schemas.microsoft.com/office/drawing/2014/main" id="{411D9AA1-E5B6-4C19-9E34-015AB0DB6FAF}"/>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72302" t="7619" r="13412" b="77857"/>
          <a:stretch/>
        </p:blipFill>
        <p:spPr>
          <a:xfrm>
            <a:off x="8614226" y="557096"/>
            <a:ext cx="1741715" cy="885372"/>
          </a:xfrm>
          <a:prstGeom prst="rect">
            <a:avLst/>
          </a:prstGeom>
        </p:spPr>
      </p:pic>
      <p:pic>
        <p:nvPicPr>
          <p:cNvPr id="13" name="图片 12">
            <a:extLst>
              <a:ext uri="{FF2B5EF4-FFF2-40B4-BE49-F238E27FC236}">
                <a16:creationId xmlns="" xmlns:a16="http://schemas.microsoft.com/office/drawing/2014/main" id="{0D9A5995-4E1E-43DB-9EDB-36C2E361C3AB}"/>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86528" t="11249" r="5377" b="67798"/>
          <a:stretch/>
        </p:blipFill>
        <p:spPr>
          <a:xfrm>
            <a:off x="10726055" y="781956"/>
            <a:ext cx="986972" cy="1277257"/>
          </a:xfrm>
          <a:prstGeom prst="rect">
            <a:avLst/>
          </a:prstGeom>
        </p:spPr>
      </p:pic>
      <p:pic>
        <p:nvPicPr>
          <p:cNvPr id="14" name="图片 13">
            <a:extLst>
              <a:ext uri="{FF2B5EF4-FFF2-40B4-BE49-F238E27FC236}">
                <a16:creationId xmlns="" xmlns:a16="http://schemas.microsoft.com/office/drawing/2014/main" id="{2731207A-22A4-43D9-8A55-DA439EB1E54D}"/>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l="79482" t="43515" r="15675" b="43278"/>
          <a:stretch/>
        </p:blipFill>
        <p:spPr>
          <a:xfrm>
            <a:off x="10324239" y="3164411"/>
            <a:ext cx="590504" cy="805047"/>
          </a:xfrm>
          <a:prstGeom prst="rect">
            <a:avLst/>
          </a:prstGeom>
        </p:spPr>
      </p:pic>
      <p:grpSp>
        <p:nvGrpSpPr>
          <p:cNvPr id="3" name="组合 2">
            <a:extLst>
              <a:ext uri="{FF2B5EF4-FFF2-40B4-BE49-F238E27FC236}">
                <a16:creationId xmlns="" xmlns:a16="http://schemas.microsoft.com/office/drawing/2014/main" id="{4A9B284F-6783-4226-8271-5DAEBE2F4B05}"/>
              </a:ext>
            </a:extLst>
          </p:cNvPr>
          <p:cNvGrpSpPr/>
          <p:nvPr/>
        </p:nvGrpSpPr>
        <p:grpSpPr>
          <a:xfrm>
            <a:off x="8447314" y="2859314"/>
            <a:ext cx="3773714" cy="4037391"/>
            <a:chOff x="8447314" y="2859314"/>
            <a:chExt cx="3773714" cy="4037391"/>
          </a:xfrm>
        </p:grpSpPr>
        <p:sp>
          <p:nvSpPr>
            <p:cNvPr id="8" name="直角三角形 7">
              <a:extLst>
                <a:ext uri="{FF2B5EF4-FFF2-40B4-BE49-F238E27FC236}">
                  <a16:creationId xmlns="" xmlns:a16="http://schemas.microsoft.com/office/drawing/2014/main" id="{AF3D4419-67B1-42E9-A5CC-611D52176CE3}"/>
                </a:ext>
              </a:extLst>
            </p:cNvPr>
            <p:cNvSpPr/>
            <p:nvPr/>
          </p:nvSpPr>
          <p:spPr>
            <a:xfrm flipH="1">
              <a:off x="8447314" y="2859314"/>
              <a:ext cx="3773714" cy="3998686"/>
            </a:xfrm>
            <a:prstGeom prst="rtTriangle">
              <a:avLst/>
            </a:prstGeom>
            <a:solidFill>
              <a:srgbClr val="FF7B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pic>
          <p:nvPicPr>
            <p:cNvPr id="15" name="图片 14">
              <a:extLst>
                <a:ext uri="{FF2B5EF4-FFF2-40B4-BE49-F238E27FC236}">
                  <a16:creationId xmlns="" xmlns:a16="http://schemas.microsoft.com/office/drawing/2014/main" id="{CB59FA47-7943-4CE3-8864-B968B1715235}"/>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l="84028" t="78575" r="3710" b="297"/>
            <a:stretch/>
          </p:blipFill>
          <p:spPr>
            <a:xfrm>
              <a:off x="10130972" y="5608762"/>
              <a:ext cx="1494972" cy="1287943"/>
            </a:xfrm>
            <a:prstGeom prst="rect">
              <a:avLst/>
            </a:prstGeom>
          </p:spPr>
        </p:pic>
      </p:grpSp>
      <p:pic>
        <p:nvPicPr>
          <p:cNvPr id="16" name="图片 15">
            <a:extLst>
              <a:ext uri="{FF2B5EF4-FFF2-40B4-BE49-F238E27FC236}">
                <a16:creationId xmlns="" xmlns:a16="http://schemas.microsoft.com/office/drawing/2014/main" id="{8490CAE6-38FB-4021-BDF9-09C96B056CDD}"/>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8015" t="76964" r="61866" b="-3423"/>
          <a:stretch/>
        </p:blipFill>
        <p:spPr>
          <a:xfrm>
            <a:off x="566056" y="5453742"/>
            <a:ext cx="3672116" cy="1612902"/>
          </a:xfrm>
          <a:prstGeom prst="rect">
            <a:avLst/>
          </a:prstGeom>
        </p:spPr>
      </p:pic>
      <p:pic>
        <p:nvPicPr>
          <p:cNvPr id="17" name="图片 16">
            <a:extLst>
              <a:ext uri="{FF2B5EF4-FFF2-40B4-BE49-F238E27FC236}">
                <a16:creationId xmlns="" xmlns:a16="http://schemas.microsoft.com/office/drawing/2014/main" id="{DA0CD91C-FE0D-4B90-80C9-0C8120AAC066}"/>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l="4265" t="50149" r="83235" b="27112"/>
          <a:stretch/>
        </p:blipFill>
        <p:spPr>
          <a:xfrm>
            <a:off x="399142" y="4239984"/>
            <a:ext cx="1524002" cy="1386114"/>
          </a:xfrm>
          <a:prstGeom prst="rect">
            <a:avLst/>
          </a:prstGeom>
        </p:spPr>
      </p:pic>
      <p:pic>
        <p:nvPicPr>
          <p:cNvPr id="18" name="图片 17">
            <a:extLst>
              <a:ext uri="{FF2B5EF4-FFF2-40B4-BE49-F238E27FC236}">
                <a16:creationId xmlns="" xmlns:a16="http://schemas.microsoft.com/office/drawing/2014/main" id="{93903645-A1F2-4D81-837A-E5ABEB366C84}"/>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l="8491" t="40539" r="84485" b="48961"/>
          <a:stretch/>
        </p:blipFill>
        <p:spPr>
          <a:xfrm>
            <a:off x="1973941" y="3329414"/>
            <a:ext cx="856346" cy="640044"/>
          </a:xfrm>
          <a:prstGeom prst="rect">
            <a:avLst/>
          </a:prstGeom>
        </p:spPr>
      </p:pic>
      <p:pic>
        <p:nvPicPr>
          <p:cNvPr id="19" name="图片 18">
            <a:extLst>
              <a:ext uri="{FF2B5EF4-FFF2-40B4-BE49-F238E27FC236}">
                <a16:creationId xmlns="" xmlns:a16="http://schemas.microsoft.com/office/drawing/2014/main" id="{968E9FDC-C2F6-453A-87F5-5322A3864ED8}"/>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l="84028" t="61134" r="9722" b="24731"/>
          <a:stretch/>
        </p:blipFill>
        <p:spPr>
          <a:xfrm>
            <a:off x="9683302" y="4719568"/>
            <a:ext cx="762000" cy="861589"/>
          </a:xfrm>
          <a:prstGeom prst="rect">
            <a:avLst/>
          </a:prstGeom>
        </p:spPr>
      </p:pic>
      <p:pic>
        <p:nvPicPr>
          <p:cNvPr id="20" name="图片 19">
            <a:extLst>
              <a:ext uri="{FF2B5EF4-FFF2-40B4-BE49-F238E27FC236}">
                <a16:creationId xmlns="" xmlns:a16="http://schemas.microsoft.com/office/drawing/2014/main" id="{79A7BE54-8A26-4D3C-8D79-82FD8194192A}"/>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9741" t="39285" r="85497" b="50215"/>
          <a:stretch/>
        </p:blipFill>
        <p:spPr>
          <a:xfrm>
            <a:off x="711199" y="2350804"/>
            <a:ext cx="580573" cy="640045"/>
          </a:xfrm>
          <a:prstGeom prst="rect">
            <a:avLst/>
          </a:prstGeom>
        </p:spPr>
      </p:pic>
      <p:grpSp>
        <p:nvGrpSpPr>
          <p:cNvPr id="23" name="组合 22">
            <a:extLst>
              <a:ext uri="{FF2B5EF4-FFF2-40B4-BE49-F238E27FC236}">
                <a16:creationId xmlns="" xmlns:a16="http://schemas.microsoft.com/office/drawing/2014/main" id="{41D28076-EF90-4C7C-AFCA-7F86996C11ED}"/>
              </a:ext>
            </a:extLst>
          </p:cNvPr>
          <p:cNvGrpSpPr/>
          <p:nvPr/>
        </p:nvGrpSpPr>
        <p:grpSpPr>
          <a:xfrm>
            <a:off x="3377244" y="4752443"/>
            <a:ext cx="6107840" cy="561218"/>
            <a:chOff x="3377244" y="4509105"/>
            <a:chExt cx="6107840" cy="561218"/>
          </a:xfrm>
        </p:grpSpPr>
        <p:sp>
          <p:nvSpPr>
            <p:cNvPr id="21" name="矩形: 圆角 20">
              <a:extLst>
                <a:ext uri="{FF2B5EF4-FFF2-40B4-BE49-F238E27FC236}">
                  <a16:creationId xmlns="" xmlns:a16="http://schemas.microsoft.com/office/drawing/2014/main" id="{8B14F7A3-B4C3-4464-B970-278739318708}"/>
                </a:ext>
              </a:extLst>
            </p:cNvPr>
            <p:cNvSpPr/>
            <p:nvPr/>
          </p:nvSpPr>
          <p:spPr>
            <a:xfrm>
              <a:off x="3377244" y="4526038"/>
              <a:ext cx="6107840" cy="544285"/>
            </a:xfrm>
            <a:prstGeom prst="roundRect">
              <a:avLst>
                <a:gd name="adj" fmla="val 50000"/>
              </a:avLst>
            </a:prstGeom>
            <a:solidFill>
              <a:srgbClr val="FF7B9E"/>
            </a:solidFill>
            <a:ln w="28575">
              <a:solidFill>
                <a:srgbClr val="00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22" name="文本框 21">
              <a:extLst>
                <a:ext uri="{FF2B5EF4-FFF2-40B4-BE49-F238E27FC236}">
                  <a16:creationId xmlns="" xmlns:a16="http://schemas.microsoft.com/office/drawing/2014/main" id="{DF2864B8-2708-4DC4-A9E0-5E77D0EE33C6}"/>
                </a:ext>
              </a:extLst>
            </p:cNvPr>
            <p:cNvSpPr txBox="1"/>
            <p:nvPr/>
          </p:nvSpPr>
          <p:spPr>
            <a:xfrm>
              <a:off x="3681645" y="4509105"/>
              <a:ext cx="5380187" cy="523220"/>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微软雅黑" panose="020B0503020204020204" pitchFamily="34" charset="-122"/>
                  <a:ea typeface="微软雅黑" panose="020B0503020204020204" pitchFamily="34" charset="-122"/>
                  <a:cs typeface="+mn-cs"/>
                </a:rPr>
                <a:t>大学部门社团招新通用模版</a:t>
              </a:r>
            </a:p>
          </p:txBody>
        </p:sp>
      </p:grpSp>
      <p:sp>
        <p:nvSpPr>
          <p:cNvPr id="25" name="文本框 24">
            <a:extLst>
              <a:ext uri="{FF2B5EF4-FFF2-40B4-BE49-F238E27FC236}">
                <a16:creationId xmlns="" xmlns:a16="http://schemas.microsoft.com/office/drawing/2014/main" id="{8BA13A42-BB50-4B04-AB80-3F228E60FACC}"/>
              </a:ext>
            </a:extLst>
          </p:cNvPr>
          <p:cNvSpPr txBox="1"/>
          <p:nvPr/>
        </p:nvSpPr>
        <p:spPr>
          <a:xfrm>
            <a:off x="3358888" y="5424372"/>
            <a:ext cx="6002826" cy="253916"/>
          </a:xfrm>
          <a:prstGeom prst="rect">
            <a:avLst/>
          </a:prstGeom>
          <a:noFill/>
        </p:spPr>
        <p:txBody>
          <a:bodyPr wrap="square">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zh-CN" altLang="en-US" sz="105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rPr>
              <a:t>General template for recruiting new students in university organizations</a:t>
            </a:r>
          </a:p>
        </p:txBody>
      </p:sp>
    </p:spTree>
    <p:extLst>
      <p:ext uri="{BB962C8B-B14F-4D97-AF65-F5344CB8AC3E}">
        <p14:creationId xmlns:p14="http://schemas.microsoft.com/office/powerpoint/2010/main" val="4173716203"/>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par>
                                <p:cTn id="8" presetID="22" presetClass="entr" presetSubtype="4"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down)">
                                      <p:cBhvr>
                                        <p:cTn id="10" dur="5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500"/>
                                        <p:tgtEl>
                                          <p:spTgt spid="20"/>
                                        </p:tgtEl>
                                      </p:cBhvr>
                                    </p:animEffect>
                                  </p:childTnLst>
                                </p:cTn>
                              </p:par>
                              <p:par>
                                <p:cTn id="16" presetID="10" presetClass="entr" presetSubtype="0" fill="hold" nodeType="with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fade">
                                      <p:cBhvr>
                                        <p:cTn id="18" dur="500"/>
                                        <p:tgtEl>
                                          <p:spTgt spid="17"/>
                                        </p:tgtEl>
                                      </p:cBhvr>
                                    </p:animEffect>
                                  </p:childTnLst>
                                </p:cTn>
                              </p:par>
                              <p:par>
                                <p:cTn id="19" presetID="10" presetClass="entr" presetSubtype="0" fill="hold" nodeType="with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500"/>
                                        <p:tgtEl>
                                          <p:spTgt spid="16"/>
                                        </p:tgtEl>
                                      </p:cBhvr>
                                    </p:animEffect>
                                  </p:childTnLst>
                                </p:cTn>
                              </p:par>
                              <p:par>
                                <p:cTn id="22" presetID="10" presetClass="entr" presetSubtype="0" fill="hold" nodeType="withEffect">
                                  <p:stCondLst>
                                    <p:cond delay="0"/>
                                  </p:stCondLst>
                                  <p:childTnLst>
                                    <p:set>
                                      <p:cBhvr>
                                        <p:cTn id="23" dur="1" fill="hold">
                                          <p:stCondLst>
                                            <p:cond delay="0"/>
                                          </p:stCondLst>
                                        </p:cTn>
                                        <p:tgtEl>
                                          <p:spTgt spid="19"/>
                                        </p:tgtEl>
                                        <p:attrNameLst>
                                          <p:attrName>style.visibility</p:attrName>
                                        </p:attrNameLst>
                                      </p:cBhvr>
                                      <p:to>
                                        <p:strVal val="visible"/>
                                      </p:to>
                                    </p:set>
                                    <p:animEffect transition="in" filter="fade">
                                      <p:cBhvr>
                                        <p:cTn id="24" dur="500"/>
                                        <p:tgtEl>
                                          <p:spTgt spid="19"/>
                                        </p:tgtEl>
                                      </p:cBhvr>
                                    </p:animEffect>
                                  </p:childTnLst>
                                </p:cTn>
                              </p:par>
                              <p:par>
                                <p:cTn id="25" presetID="10" presetClass="entr" presetSubtype="0" fill="hold" nodeType="with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par>
                                <p:cTn id="28" presetID="10" presetClass="entr" presetSubtype="0" fill="hold" nodeType="with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500"/>
                                        <p:tgtEl>
                                          <p:spTgt spid="13"/>
                                        </p:tgtEl>
                                      </p:cBhvr>
                                    </p:animEffect>
                                  </p:childTnLst>
                                </p:cTn>
                              </p:par>
                              <p:par>
                                <p:cTn id="31" presetID="10" presetClass="entr" presetSubtype="0" fill="hold" nodeType="with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500"/>
                                        <p:tgtEl>
                                          <p:spTgt spid="12"/>
                                        </p:tgtEl>
                                      </p:cBhvr>
                                    </p:animEffect>
                                  </p:childTnLst>
                                </p:cTn>
                              </p:par>
                            </p:childTnLst>
                          </p:cTn>
                        </p:par>
                      </p:childTnLst>
                    </p:cTn>
                  </p:par>
                  <p:par>
                    <p:cTn id="34" fill="hold">
                      <p:stCondLst>
                        <p:cond delay="indefinite"/>
                      </p:stCondLst>
                      <p:childTnLst>
                        <p:par>
                          <p:cTn id="35" fill="hold">
                            <p:stCondLst>
                              <p:cond delay="0"/>
                            </p:stCondLst>
                            <p:childTnLst>
                              <p:par>
                                <p:cTn id="36" presetID="50" presetClass="entr" presetSubtype="0" decel="100000" fill="hold" nodeType="clickEffect">
                                  <p:stCondLst>
                                    <p:cond delay="0"/>
                                  </p:stCondLst>
                                  <p:childTnLst>
                                    <p:set>
                                      <p:cBhvr>
                                        <p:cTn id="37" dur="1" fill="hold">
                                          <p:stCondLst>
                                            <p:cond delay="0"/>
                                          </p:stCondLst>
                                        </p:cTn>
                                        <p:tgtEl>
                                          <p:spTgt spid="10"/>
                                        </p:tgtEl>
                                        <p:attrNameLst>
                                          <p:attrName>style.visibility</p:attrName>
                                        </p:attrNameLst>
                                      </p:cBhvr>
                                      <p:to>
                                        <p:strVal val="visible"/>
                                      </p:to>
                                    </p:set>
                                    <p:anim calcmode="lin" valueType="num">
                                      <p:cBhvr>
                                        <p:cTn id="38" dur="1000" fill="hold"/>
                                        <p:tgtEl>
                                          <p:spTgt spid="10"/>
                                        </p:tgtEl>
                                        <p:attrNameLst>
                                          <p:attrName>ppt_w</p:attrName>
                                        </p:attrNameLst>
                                      </p:cBhvr>
                                      <p:tavLst>
                                        <p:tav tm="0">
                                          <p:val>
                                            <p:strVal val="#ppt_w+.3"/>
                                          </p:val>
                                        </p:tav>
                                        <p:tav tm="100000">
                                          <p:val>
                                            <p:strVal val="#ppt_w"/>
                                          </p:val>
                                        </p:tav>
                                      </p:tavLst>
                                    </p:anim>
                                    <p:anim calcmode="lin" valueType="num">
                                      <p:cBhvr>
                                        <p:cTn id="39" dur="1000" fill="hold"/>
                                        <p:tgtEl>
                                          <p:spTgt spid="10"/>
                                        </p:tgtEl>
                                        <p:attrNameLst>
                                          <p:attrName>ppt_h</p:attrName>
                                        </p:attrNameLst>
                                      </p:cBhvr>
                                      <p:tavLst>
                                        <p:tav tm="0">
                                          <p:val>
                                            <p:strVal val="#ppt_h"/>
                                          </p:val>
                                        </p:tav>
                                        <p:tav tm="100000">
                                          <p:val>
                                            <p:strVal val="#ppt_h"/>
                                          </p:val>
                                        </p:tav>
                                      </p:tavLst>
                                    </p:anim>
                                    <p:animEffect transition="in" filter="fade">
                                      <p:cBhvr>
                                        <p:cTn id="40" dur="1000"/>
                                        <p:tgtEl>
                                          <p:spTgt spid="10"/>
                                        </p:tgtEl>
                                      </p:cBhvr>
                                    </p:animEffect>
                                  </p:childTnLst>
                                </p:cTn>
                              </p:par>
                            </p:childTnLst>
                          </p:cTn>
                        </p:par>
                      </p:childTnLst>
                    </p:cTn>
                  </p:par>
                  <p:par>
                    <p:cTn id="41" fill="hold">
                      <p:stCondLst>
                        <p:cond delay="indefinite"/>
                      </p:stCondLst>
                      <p:childTnLst>
                        <p:par>
                          <p:cTn id="42" fill="hold">
                            <p:stCondLst>
                              <p:cond delay="0"/>
                            </p:stCondLst>
                            <p:childTnLst>
                              <p:par>
                                <p:cTn id="43" presetID="16" presetClass="entr" presetSubtype="21" fill="hold" nodeType="clickEffect">
                                  <p:stCondLst>
                                    <p:cond delay="0"/>
                                  </p:stCondLst>
                                  <p:childTnLst>
                                    <p:set>
                                      <p:cBhvr>
                                        <p:cTn id="44" dur="1" fill="hold">
                                          <p:stCondLst>
                                            <p:cond delay="0"/>
                                          </p:stCondLst>
                                        </p:cTn>
                                        <p:tgtEl>
                                          <p:spTgt spid="23"/>
                                        </p:tgtEl>
                                        <p:attrNameLst>
                                          <p:attrName>style.visibility</p:attrName>
                                        </p:attrNameLst>
                                      </p:cBhvr>
                                      <p:to>
                                        <p:strVal val="visible"/>
                                      </p:to>
                                    </p:set>
                                    <p:animEffect transition="in" filter="barn(inVertical)">
                                      <p:cBhvr>
                                        <p:cTn id="45" dur="500"/>
                                        <p:tgtEl>
                                          <p:spTgt spid="23"/>
                                        </p:tgtEl>
                                      </p:cBhvr>
                                    </p:animEffect>
                                  </p:childTnLst>
                                </p:cTn>
                              </p:par>
                            </p:childTnLst>
                          </p:cTn>
                        </p:par>
                      </p:childTnLst>
                    </p:cTn>
                  </p:par>
                  <p:par>
                    <p:cTn id="46" fill="hold">
                      <p:stCondLst>
                        <p:cond delay="indefinite"/>
                      </p:stCondLst>
                      <p:childTnLst>
                        <p:par>
                          <p:cTn id="47" fill="hold">
                            <p:stCondLst>
                              <p:cond delay="0"/>
                            </p:stCondLst>
                            <p:childTnLst>
                              <p:par>
                                <p:cTn id="48" presetID="16" presetClass="entr" presetSubtype="21" fill="hold" grpId="0" nodeType="clickEffect">
                                  <p:stCondLst>
                                    <p:cond delay="0"/>
                                  </p:stCondLst>
                                  <p:childTnLst>
                                    <p:set>
                                      <p:cBhvr>
                                        <p:cTn id="49" dur="1" fill="hold">
                                          <p:stCondLst>
                                            <p:cond delay="0"/>
                                          </p:stCondLst>
                                        </p:cTn>
                                        <p:tgtEl>
                                          <p:spTgt spid="25"/>
                                        </p:tgtEl>
                                        <p:attrNameLst>
                                          <p:attrName>style.visibility</p:attrName>
                                        </p:attrNameLst>
                                      </p:cBhvr>
                                      <p:to>
                                        <p:strVal val="visible"/>
                                      </p:to>
                                    </p:set>
                                    <p:animEffect transition="in" filter="barn(inVertical)">
                                      <p:cBhvr>
                                        <p:cTn id="50"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22711252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9F6C53C6-7B47-4643-81B5-F521731A7296}"/>
              </a:ext>
            </a:extLst>
          </p:cNvPr>
          <p:cNvSpPr/>
          <p:nvPr/>
        </p:nvSpPr>
        <p:spPr>
          <a:xfrm rot="16200000">
            <a:off x="-2718948" y="3338045"/>
            <a:ext cx="5641095" cy="203201"/>
          </a:xfrm>
          <a:prstGeom prst="rect">
            <a:avLst/>
          </a:prstGeom>
          <a:solidFill>
            <a:srgbClr val="8CC2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 name="图片 9">
            <a:extLst>
              <a:ext uri="{FF2B5EF4-FFF2-40B4-BE49-F238E27FC236}">
                <a16:creationId xmlns="" xmlns:a16="http://schemas.microsoft.com/office/drawing/2014/main" id="{3B9FCB33-BAC1-4699-A2E8-246B33DA7463}"/>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l="72302" t="7619" r="13412" b="77857"/>
          <a:stretch/>
        </p:blipFill>
        <p:spPr>
          <a:xfrm>
            <a:off x="997281" y="1254964"/>
            <a:ext cx="1741715" cy="885372"/>
          </a:xfrm>
          <a:prstGeom prst="rect">
            <a:avLst/>
          </a:prstGeom>
        </p:spPr>
      </p:pic>
      <p:sp>
        <p:nvSpPr>
          <p:cNvPr id="11" name="文本框 10">
            <a:extLst>
              <a:ext uri="{FF2B5EF4-FFF2-40B4-BE49-F238E27FC236}">
                <a16:creationId xmlns="" xmlns:a16="http://schemas.microsoft.com/office/drawing/2014/main" id="{C0F5E245-43E6-4AD3-8541-09C5FD9CF8F9}"/>
              </a:ext>
            </a:extLst>
          </p:cNvPr>
          <p:cNvSpPr txBox="1"/>
          <p:nvPr/>
        </p:nvSpPr>
        <p:spPr>
          <a:xfrm>
            <a:off x="952093" y="2063131"/>
            <a:ext cx="4572000" cy="1446550"/>
          </a:xfrm>
          <a:prstGeom prst="rect">
            <a:avLst/>
          </a:prstGeom>
          <a:noFill/>
        </p:spPr>
        <p:txBody>
          <a:bodyPr wrap="square" rtlCol="0">
            <a:spAutoFit/>
          </a:bodyPr>
          <a:lstStyle>
            <a:defPPr>
              <a:defRPr lang="zh-CN"/>
            </a:defPPr>
            <a:lvl1pPr algn="ctr">
              <a:defRPr sz="36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defRPr>
            </a:lvl1pPr>
          </a:lstStyle>
          <a:p>
            <a:pPr algn="dist"/>
            <a:r>
              <a:rPr lang="en-US" altLang="zh-CN" sz="7200">
                <a:solidFill>
                  <a:schemeClr val="tx1">
                    <a:lumMod val="85000"/>
                    <a:lumOff val="15000"/>
                  </a:schemeClr>
                </a:solidFill>
                <a:effectLst/>
              </a:rPr>
              <a:t>PART </a:t>
            </a:r>
            <a:r>
              <a:rPr lang="en-US" altLang="zh-CN" sz="8800">
                <a:solidFill>
                  <a:srgbClr val="FFCC25"/>
                </a:solidFill>
                <a:effectLst/>
              </a:rPr>
              <a:t>01</a:t>
            </a:r>
            <a:endParaRPr lang="zh-CN" altLang="en-US" sz="7200">
              <a:solidFill>
                <a:srgbClr val="FFCC25"/>
              </a:solidFill>
              <a:effectLst/>
            </a:endParaRPr>
          </a:p>
        </p:txBody>
      </p:sp>
      <p:grpSp>
        <p:nvGrpSpPr>
          <p:cNvPr id="17" name="组合 16">
            <a:extLst>
              <a:ext uri="{FF2B5EF4-FFF2-40B4-BE49-F238E27FC236}">
                <a16:creationId xmlns="" xmlns:a16="http://schemas.microsoft.com/office/drawing/2014/main" id="{18E24559-A0EB-4894-AAFA-032B8A495A0A}"/>
              </a:ext>
            </a:extLst>
          </p:cNvPr>
          <p:cNvGrpSpPr/>
          <p:nvPr/>
        </p:nvGrpSpPr>
        <p:grpSpPr>
          <a:xfrm>
            <a:off x="7214230" y="-143330"/>
            <a:ext cx="6646914" cy="7209974"/>
            <a:chOff x="7214230" y="-143330"/>
            <a:chExt cx="6646914" cy="7209974"/>
          </a:xfrm>
        </p:grpSpPr>
        <p:pic>
          <p:nvPicPr>
            <p:cNvPr id="3" name="图片 2">
              <a:extLst>
                <a:ext uri="{FF2B5EF4-FFF2-40B4-BE49-F238E27FC236}">
                  <a16:creationId xmlns="" xmlns:a16="http://schemas.microsoft.com/office/drawing/2014/main" id="{352E9A3A-7815-43AE-B289-7A7AD42A8C9F}"/>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l="8015" t="76964" r="61866" b="-3423"/>
            <a:stretch/>
          </p:blipFill>
          <p:spPr>
            <a:xfrm>
              <a:off x="8142513" y="5453742"/>
              <a:ext cx="3672116" cy="1612902"/>
            </a:xfrm>
            <a:prstGeom prst="rect">
              <a:avLst/>
            </a:prstGeom>
          </p:spPr>
        </p:pic>
        <p:pic>
          <p:nvPicPr>
            <p:cNvPr id="4" name="图片 3">
              <a:extLst>
                <a:ext uri="{FF2B5EF4-FFF2-40B4-BE49-F238E27FC236}">
                  <a16:creationId xmlns="" xmlns:a16="http://schemas.microsoft.com/office/drawing/2014/main" id="{BE75C071-EE0A-48C7-8084-76C5E43F5B55}"/>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4265" t="50149" r="83235" b="27112"/>
            <a:stretch/>
          </p:blipFill>
          <p:spPr>
            <a:xfrm>
              <a:off x="7975599" y="4239984"/>
              <a:ext cx="1524002" cy="1386114"/>
            </a:xfrm>
            <a:prstGeom prst="rect">
              <a:avLst/>
            </a:prstGeom>
          </p:spPr>
        </p:pic>
        <p:grpSp>
          <p:nvGrpSpPr>
            <p:cNvPr id="7" name="组合 6">
              <a:extLst>
                <a:ext uri="{FF2B5EF4-FFF2-40B4-BE49-F238E27FC236}">
                  <a16:creationId xmlns="" xmlns:a16="http://schemas.microsoft.com/office/drawing/2014/main" id="{D15345C2-3ABA-43DF-99CE-B754774EB961}"/>
                </a:ext>
              </a:extLst>
            </p:cNvPr>
            <p:cNvGrpSpPr/>
            <p:nvPr/>
          </p:nvGrpSpPr>
          <p:grpSpPr>
            <a:xfrm flipV="1">
              <a:off x="7402286" y="-143330"/>
              <a:ext cx="4789714" cy="4383314"/>
              <a:chOff x="8447314" y="2859314"/>
              <a:chExt cx="3773714" cy="4037391"/>
            </a:xfrm>
          </p:grpSpPr>
          <p:sp>
            <p:nvSpPr>
              <p:cNvPr id="5" name="直角三角形 4">
                <a:extLst>
                  <a:ext uri="{FF2B5EF4-FFF2-40B4-BE49-F238E27FC236}">
                    <a16:creationId xmlns="" xmlns:a16="http://schemas.microsoft.com/office/drawing/2014/main" id="{915DC5F0-6083-4C54-B19B-CD0C666F3BA8}"/>
                  </a:ext>
                </a:extLst>
              </p:cNvPr>
              <p:cNvSpPr/>
              <p:nvPr/>
            </p:nvSpPr>
            <p:spPr>
              <a:xfrm flipH="1">
                <a:off x="8447314" y="2859314"/>
                <a:ext cx="3773714" cy="3998686"/>
              </a:xfrm>
              <a:prstGeom prst="rtTriangle">
                <a:avLst/>
              </a:prstGeom>
              <a:solidFill>
                <a:srgbClr val="FF7B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a:extLst>
                  <a:ext uri="{FF2B5EF4-FFF2-40B4-BE49-F238E27FC236}">
                    <a16:creationId xmlns="" xmlns:a16="http://schemas.microsoft.com/office/drawing/2014/main" id="{60623DE1-7C18-40CF-8497-25E3E8D70039}"/>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84028" t="78575" r="3710" b="297"/>
              <a:stretch/>
            </p:blipFill>
            <p:spPr>
              <a:xfrm>
                <a:off x="10130972" y="5608762"/>
                <a:ext cx="1494972" cy="1287943"/>
              </a:xfrm>
              <a:prstGeom prst="rect">
                <a:avLst/>
              </a:prstGeom>
            </p:spPr>
          </p:pic>
        </p:grpSp>
        <p:sp>
          <p:nvSpPr>
            <p:cNvPr id="9" name="矩形 8">
              <a:extLst>
                <a:ext uri="{FF2B5EF4-FFF2-40B4-BE49-F238E27FC236}">
                  <a16:creationId xmlns="" xmlns:a16="http://schemas.microsoft.com/office/drawing/2014/main" id="{187CE6EA-AC62-4221-BC80-98F5FD3247AE}"/>
                </a:ext>
              </a:extLst>
            </p:cNvPr>
            <p:cNvSpPr/>
            <p:nvPr/>
          </p:nvSpPr>
          <p:spPr>
            <a:xfrm rot="13309015">
              <a:off x="7559606" y="1952378"/>
              <a:ext cx="3338286" cy="45719"/>
            </a:xfrm>
            <a:prstGeom prst="rect">
              <a:avLst/>
            </a:prstGeom>
            <a:solidFill>
              <a:srgbClr val="FFC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a:extLst>
                <a:ext uri="{FF2B5EF4-FFF2-40B4-BE49-F238E27FC236}">
                  <a16:creationId xmlns="" xmlns:a16="http://schemas.microsoft.com/office/drawing/2014/main" id="{53F2A5E7-CEE1-400B-85F1-39C96C655A4E}"/>
                </a:ext>
              </a:extLst>
            </p:cNvPr>
            <p:cNvSpPr/>
            <p:nvPr/>
          </p:nvSpPr>
          <p:spPr>
            <a:xfrm rot="13309015">
              <a:off x="10522858" y="4546730"/>
              <a:ext cx="3338286" cy="45719"/>
            </a:xfrm>
            <a:prstGeom prst="rect">
              <a:avLst/>
            </a:prstGeom>
            <a:solidFill>
              <a:srgbClr val="FFC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3" name="图片 12">
              <a:extLst>
                <a:ext uri="{FF2B5EF4-FFF2-40B4-BE49-F238E27FC236}">
                  <a16:creationId xmlns="" xmlns:a16="http://schemas.microsoft.com/office/drawing/2014/main" id="{98D5C6B6-AD47-4E4A-8706-7254F25E5A6F}"/>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79482" t="43515" r="15675" b="43278"/>
            <a:stretch/>
          </p:blipFill>
          <p:spPr>
            <a:xfrm>
              <a:off x="7214230" y="87419"/>
              <a:ext cx="590504" cy="805047"/>
            </a:xfrm>
            <a:prstGeom prst="rect">
              <a:avLst/>
            </a:prstGeom>
          </p:spPr>
        </p:pic>
      </p:grpSp>
      <p:grpSp>
        <p:nvGrpSpPr>
          <p:cNvPr id="18" name="组合 17">
            <a:extLst>
              <a:ext uri="{FF2B5EF4-FFF2-40B4-BE49-F238E27FC236}">
                <a16:creationId xmlns="" xmlns:a16="http://schemas.microsoft.com/office/drawing/2014/main" id="{04BC084A-A4E1-4045-8353-BCA5681D074A}"/>
              </a:ext>
            </a:extLst>
          </p:cNvPr>
          <p:cNvGrpSpPr/>
          <p:nvPr/>
        </p:nvGrpSpPr>
        <p:grpSpPr>
          <a:xfrm>
            <a:off x="997280" y="3479149"/>
            <a:ext cx="6405005" cy="1386353"/>
            <a:chOff x="997280" y="3479149"/>
            <a:chExt cx="6405005" cy="1386353"/>
          </a:xfrm>
        </p:grpSpPr>
        <p:sp>
          <p:nvSpPr>
            <p:cNvPr id="16" name="矩形: 圆角 15">
              <a:extLst>
                <a:ext uri="{FF2B5EF4-FFF2-40B4-BE49-F238E27FC236}">
                  <a16:creationId xmlns="" xmlns:a16="http://schemas.microsoft.com/office/drawing/2014/main" id="{4CC784D0-264D-4636-B224-DC5B61D1613E}"/>
                </a:ext>
              </a:extLst>
            </p:cNvPr>
            <p:cNvSpPr/>
            <p:nvPr/>
          </p:nvSpPr>
          <p:spPr>
            <a:xfrm>
              <a:off x="997280" y="3479388"/>
              <a:ext cx="6405005" cy="1386114"/>
            </a:xfrm>
            <a:prstGeom prst="roundRect">
              <a:avLst>
                <a:gd name="adj" fmla="val 23551"/>
              </a:avLst>
            </a:prstGeom>
            <a:solidFill>
              <a:srgbClr val="FFC600"/>
            </a:solidFill>
            <a:ln w="28575">
              <a:solidFill>
                <a:srgbClr val="00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a:extLst>
                <a:ext uri="{FF2B5EF4-FFF2-40B4-BE49-F238E27FC236}">
                  <a16:creationId xmlns="" xmlns:a16="http://schemas.microsoft.com/office/drawing/2014/main" id="{8ACC9950-2F3E-41F6-B4D1-A66121E2B023}"/>
                </a:ext>
              </a:extLst>
            </p:cNvPr>
            <p:cNvSpPr txBox="1"/>
            <p:nvPr/>
          </p:nvSpPr>
          <p:spPr>
            <a:xfrm>
              <a:off x="1427895" y="3479149"/>
              <a:ext cx="5323009" cy="1323439"/>
            </a:xfrm>
            <a:prstGeom prst="rect">
              <a:avLst/>
            </a:prstGeom>
            <a:noFill/>
          </p:spPr>
          <p:txBody>
            <a:bodyPr wrap="square" rtlCol="0">
              <a:spAutoFit/>
            </a:bodyPr>
            <a:lstStyle>
              <a:defPPr>
                <a:defRPr lang="zh-CN"/>
              </a:defPPr>
              <a:lvl1pPr algn="ctr">
                <a:defRPr sz="36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defRPr>
              </a:lvl1pPr>
            </a:lstStyle>
            <a:p>
              <a:pPr algn="dist"/>
              <a:r>
                <a:rPr lang="zh-CN" altLang="en-US" sz="8000"/>
                <a:t>部门简介</a:t>
              </a:r>
            </a:p>
          </p:txBody>
        </p:sp>
      </p:grpSp>
      <p:sp>
        <p:nvSpPr>
          <p:cNvPr id="15" name="文本框 14">
            <a:extLst>
              <a:ext uri="{FF2B5EF4-FFF2-40B4-BE49-F238E27FC236}">
                <a16:creationId xmlns="" xmlns:a16="http://schemas.microsoft.com/office/drawing/2014/main" id="{1A7C63CA-4BC2-4762-A603-805BB89DBDB6}"/>
              </a:ext>
            </a:extLst>
          </p:cNvPr>
          <p:cNvSpPr txBox="1"/>
          <p:nvPr/>
        </p:nvSpPr>
        <p:spPr>
          <a:xfrm>
            <a:off x="997280" y="5018261"/>
            <a:ext cx="6405005" cy="584775"/>
          </a:xfrm>
          <a:prstGeom prst="rect">
            <a:avLst/>
          </a:prstGeom>
          <a:noFill/>
        </p:spPr>
        <p:txBody>
          <a:bodyPr wrap="square">
            <a:spAutoFit/>
          </a:bodyPr>
          <a:lstStyle/>
          <a:p>
            <a:r>
              <a:rPr lang="zh-CN" altLang="en-US" sz="1600" spc="300">
                <a:latin typeface="微软雅黑" panose="020B0503020204020204" pitchFamily="34" charset="-122"/>
                <a:ea typeface="微软雅黑" panose="020B0503020204020204" pitchFamily="34" charset="-122"/>
              </a:rPr>
              <a:t>General template for recruiting new students in university organizations</a:t>
            </a:r>
          </a:p>
        </p:txBody>
      </p:sp>
    </p:spTree>
    <p:extLst>
      <p:ext uri="{BB962C8B-B14F-4D97-AF65-F5344CB8AC3E}">
        <p14:creationId xmlns:p14="http://schemas.microsoft.com/office/powerpoint/2010/main" val="234184178"/>
      </p:ext>
    </p:extLst>
  </p:cSld>
  <p:clrMapOvr>
    <a:masterClrMapping/>
  </p:clrMapOvr>
  <p:transition spd="slow" advTm="0">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down)">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down)">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p:cTn id="17" dur="500" fill="hold"/>
                                        <p:tgtEl>
                                          <p:spTgt spid="10"/>
                                        </p:tgtEl>
                                        <p:attrNameLst>
                                          <p:attrName>ppt_w</p:attrName>
                                        </p:attrNameLst>
                                      </p:cBhvr>
                                      <p:tavLst>
                                        <p:tav tm="0">
                                          <p:val>
                                            <p:fltVal val="0"/>
                                          </p:val>
                                        </p:tav>
                                        <p:tav tm="100000">
                                          <p:val>
                                            <p:strVal val="#ppt_w"/>
                                          </p:val>
                                        </p:tav>
                                      </p:tavLst>
                                    </p:anim>
                                    <p:anim calcmode="lin" valueType="num">
                                      <p:cBhvr>
                                        <p:cTn id="18" dur="500" fill="hold"/>
                                        <p:tgtEl>
                                          <p:spTgt spid="10"/>
                                        </p:tgtEl>
                                        <p:attrNameLst>
                                          <p:attrName>ppt_h</p:attrName>
                                        </p:attrNameLst>
                                      </p:cBhvr>
                                      <p:tavLst>
                                        <p:tav tm="0">
                                          <p:val>
                                            <p:fltVal val="0"/>
                                          </p:val>
                                        </p:tav>
                                        <p:tav tm="100000">
                                          <p:val>
                                            <p:strVal val="#ppt_h"/>
                                          </p:val>
                                        </p:tav>
                                      </p:tavLst>
                                    </p:anim>
                                    <p:animEffect transition="in" filter="fade">
                                      <p:cBhvr>
                                        <p:cTn id="19" dur="500"/>
                                        <p:tgtEl>
                                          <p:spTgt spid="10"/>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fade">
                                      <p:cBhvr>
                                        <p:cTn id="24" dur="1000"/>
                                        <p:tgtEl>
                                          <p:spTgt spid="11"/>
                                        </p:tgtEl>
                                      </p:cBhvr>
                                    </p:animEffect>
                                    <p:anim calcmode="lin" valueType="num">
                                      <p:cBhvr>
                                        <p:cTn id="25" dur="1000" fill="hold"/>
                                        <p:tgtEl>
                                          <p:spTgt spid="11"/>
                                        </p:tgtEl>
                                        <p:attrNameLst>
                                          <p:attrName>ppt_x</p:attrName>
                                        </p:attrNameLst>
                                      </p:cBhvr>
                                      <p:tavLst>
                                        <p:tav tm="0">
                                          <p:val>
                                            <p:strVal val="#ppt_x"/>
                                          </p:val>
                                        </p:tav>
                                        <p:tav tm="100000">
                                          <p:val>
                                            <p:strVal val="#ppt_x"/>
                                          </p:val>
                                        </p:tav>
                                      </p:tavLst>
                                    </p:anim>
                                    <p:anim calcmode="lin" valueType="num">
                                      <p:cBhvr>
                                        <p:cTn id="26"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5" presetClass="entr" presetSubtype="10" fill="hold" nodeType="click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checkerboard(across)">
                                      <p:cBhvr>
                                        <p:cTn id="31" dur="500"/>
                                        <p:tgtEl>
                                          <p:spTgt spid="18"/>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fade">
                                      <p:cBhvr>
                                        <p:cTn id="36"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1" grpId="0"/>
      <p:bldP spid="1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图片 25">
            <a:extLst>
              <a:ext uri="{FF2B5EF4-FFF2-40B4-BE49-F238E27FC236}">
                <a16:creationId xmlns="" xmlns:a16="http://schemas.microsoft.com/office/drawing/2014/main" id="{6896339E-BCE6-4568-B12F-0960BAC5CC1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1549" y="1725327"/>
            <a:ext cx="4678680" cy="4185225"/>
          </a:xfrm>
          <a:prstGeom prst="rect">
            <a:avLst/>
          </a:prstGeom>
        </p:spPr>
      </p:pic>
      <p:grpSp>
        <p:nvGrpSpPr>
          <p:cNvPr id="12" name="组合 11">
            <a:extLst>
              <a:ext uri="{FF2B5EF4-FFF2-40B4-BE49-F238E27FC236}">
                <a16:creationId xmlns="" xmlns:a16="http://schemas.microsoft.com/office/drawing/2014/main" id="{79ED6F71-3AE1-486F-BEA2-941B173359C0}"/>
              </a:ext>
            </a:extLst>
          </p:cNvPr>
          <p:cNvGrpSpPr/>
          <p:nvPr/>
        </p:nvGrpSpPr>
        <p:grpSpPr>
          <a:xfrm>
            <a:off x="351078" y="389290"/>
            <a:ext cx="3207810" cy="646331"/>
            <a:chOff x="249478" y="389290"/>
            <a:chExt cx="3207810" cy="646331"/>
          </a:xfrm>
        </p:grpSpPr>
        <p:pic>
          <p:nvPicPr>
            <p:cNvPr id="6" name="图片 5">
              <a:extLst>
                <a:ext uri="{FF2B5EF4-FFF2-40B4-BE49-F238E27FC236}">
                  <a16:creationId xmlns="" xmlns:a16="http://schemas.microsoft.com/office/drawing/2014/main" id="{3D8BE17A-F2E9-4BB1-A011-DF5A31AECE6B}"/>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9444" t="84880" r="81866" b="2263"/>
            <a:stretch/>
          </p:blipFill>
          <p:spPr>
            <a:xfrm>
              <a:off x="249478" y="389290"/>
              <a:ext cx="873744" cy="646331"/>
            </a:xfrm>
            <a:prstGeom prst="rect">
              <a:avLst/>
            </a:prstGeom>
          </p:spPr>
        </p:pic>
        <p:sp>
          <p:nvSpPr>
            <p:cNvPr id="11" name="文本框 10">
              <a:extLst>
                <a:ext uri="{FF2B5EF4-FFF2-40B4-BE49-F238E27FC236}">
                  <a16:creationId xmlns="" xmlns:a16="http://schemas.microsoft.com/office/drawing/2014/main" id="{2203C653-55DC-4E39-BC0F-A9B00FC20360}"/>
                </a:ext>
              </a:extLst>
            </p:cNvPr>
            <p:cNvSpPr txBox="1"/>
            <p:nvPr/>
          </p:nvSpPr>
          <p:spPr>
            <a:xfrm>
              <a:off x="1123222" y="389290"/>
              <a:ext cx="2334066" cy="646331"/>
            </a:xfrm>
            <a:prstGeom prst="rect">
              <a:avLst/>
            </a:prstGeom>
            <a:noFill/>
          </p:spPr>
          <p:txBody>
            <a:bodyPr wrap="square" rtlCol="0">
              <a:spAutoFit/>
            </a:bodyPr>
            <a:lstStyle>
              <a:defPPr>
                <a:defRPr lang="zh-CN"/>
              </a:defPPr>
              <a:lvl1pPr algn="ctr">
                <a:defRPr sz="36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defRPr>
              </a:lvl1pPr>
            </a:lstStyle>
            <a:p>
              <a:pPr algn="dist"/>
              <a:r>
                <a:rPr lang="zh-CN" altLang="en-US">
                  <a:solidFill>
                    <a:schemeClr val="tx1">
                      <a:lumMod val="85000"/>
                      <a:lumOff val="15000"/>
                    </a:schemeClr>
                  </a:solidFill>
                  <a:effectLst/>
                </a:rPr>
                <a:t>部门简介</a:t>
              </a:r>
            </a:p>
          </p:txBody>
        </p:sp>
      </p:grpSp>
      <p:sp>
        <p:nvSpPr>
          <p:cNvPr id="14" name="矩形: 圆角 13">
            <a:extLst>
              <a:ext uri="{FF2B5EF4-FFF2-40B4-BE49-F238E27FC236}">
                <a16:creationId xmlns="" xmlns:a16="http://schemas.microsoft.com/office/drawing/2014/main" id="{DD849014-306D-41E4-95FC-6DE8A3FAC138}"/>
              </a:ext>
            </a:extLst>
          </p:cNvPr>
          <p:cNvSpPr/>
          <p:nvPr/>
        </p:nvSpPr>
        <p:spPr>
          <a:xfrm>
            <a:off x="4940935" y="2186304"/>
            <a:ext cx="2882265" cy="706755"/>
          </a:xfrm>
          <a:prstGeom prst="roundRect">
            <a:avLst>
              <a:gd name="adj" fmla="val 39732"/>
            </a:avLst>
          </a:prstGeom>
          <a:solidFill>
            <a:srgbClr val="FEBE05"/>
          </a:solidFill>
          <a:ln w="285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输入你的标题</a:t>
            </a:r>
          </a:p>
        </p:txBody>
      </p:sp>
      <p:sp>
        <p:nvSpPr>
          <p:cNvPr id="15" name="文本框 14">
            <a:extLst>
              <a:ext uri="{FF2B5EF4-FFF2-40B4-BE49-F238E27FC236}">
                <a16:creationId xmlns="" xmlns:a16="http://schemas.microsoft.com/office/drawing/2014/main" id="{DB056255-7C55-49AD-99CB-1DD19F6FB585}"/>
              </a:ext>
            </a:extLst>
          </p:cNvPr>
          <p:cNvSpPr txBox="1"/>
          <p:nvPr/>
        </p:nvSpPr>
        <p:spPr>
          <a:xfrm>
            <a:off x="6000115" y="3040667"/>
            <a:ext cx="5436870" cy="2051652"/>
          </a:xfrm>
          <a:prstGeom prst="rect">
            <a:avLst/>
          </a:prstGeom>
          <a:noFill/>
        </p:spPr>
        <p:txBody>
          <a:bodyPr wrap="square" rtlCol="0">
            <a:spAutoFit/>
          </a:bodyPr>
          <a:lstStyle/>
          <a:p>
            <a:pPr algn="l">
              <a:lnSpc>
                <a:spcPct val="250000"/>
              </a:lnSpc>
            </a:pPr>
            <a:r>
              <a:rPr lang="zh-CN" altLang="en-US">
                <a:ln w="19050">
                  <a:noFill/>
                </a:ln>
                <a:solidFill>
                  <a:schemeClr val="tx1">
                    <a:lumMod val="75000"/>
                    <a:lumOff val="25000"/>
                  </a:schemeClr>
                </a:solidFill>
                <a:effectLst/>
                <a:latin typeface="微软雅黑" panose="020B0503020204020204" pitchFamily="34" charset="-122"/>
                <a:ea typeface="微软雅黑" panose="020B0503020204020204" pitchFamily="34" charset="-122"/>
              </a:rPr>
              <a:t>在这里输入你需要的文本内容</a:t>
            </a:r>
            <a:r>
              <a:rPr lang="zh-CN" altLang="en-US">
                <a:ln w="19050">
                  <a:noFill/>
                </a:ln>
                <a:solidFill>
                  <a:schemeClr val="tx1">
                    <a:lumMod val="75000"/>
                    <a:lumOff val="25000"/>
                  </a:schemeClr>
                </a:solidFill>
                <a:effectLst/>
                <a:latin typeface="微软雅黑" panose="020B0503020204020204" pitchFamily="34" charset="-122"/>
                <a:ea typeface="微软雅黑" panose="020B0503020204020204" pitchFamily="34" charset="-122"/>
                <a:sym typeface="+mn-ea"/>
              </a:rPr>
              <a:t>在这里输入你需要的文本内容在这里输入你需要的文本内容在这里输入你需要的文本内容在这里输入你需要</a:t>
            </a:r>
            <a:endParaRPr lang="zh-CN" altLang="en-US">
              <a:ln w="19050">
                <a:noFill/>
              </a:ln>
              <a:solidFill>
                <a:schemeClr val="tx1">
                  <a:lumMod val="75000"/>
                  <a:lumOff val="25000"/>
                </a:schemeClr>
              </a:solidFill>
              <a:effectLst/>
              <a:latin typeface="微软雅黑" panose="020B0503020204020204" pitchFamily="34" charset="-122"/>
              <a:ea typeface="微软雅黑" panose="020B0503020204020204" pitchFamily="34" charset="-122"/>
            </a:endParaRPr>
          </a:p>
        </p:txBody>
      </p:sp>
      <p:grpSp>
        <p:nvGrpSpPr>
          <p:cNvPr id="16" name="组合 15">
            <a:extLst>
              <a:ext uri="{FF2B5EF4-FFF2-40B4-BE49-F238E27FC236}">
                <a16:creationId xmlns="" xmlns:a16="http://schemas.microsoft.com/office/drawing/2014/main" id="{15DADA8B-A624-4E51-97A2-F2708D04E8E7}"/>
              </a:ext>
            </a:extLst>
          </p:cNvPr>
          <p:cNvGrpSpPr/>
          <p:nvPr/>
        </p:nvGrpSpPr>
        <p:grpSpPr>
          <a:xfrm>
            <a:off x="7512050" y="5247005"/>
            <a:ext cx="666750" cy="666750"/>
            <a:chOff x="11830" y="7818"/>
            <a:chExt cx="1050" cy="1050"/>
          </a:xfrm>
        </p:grpSpPr>
        <p:sp>
          <p:nvSpPr>
            <p:cNvPr id="17" name="椭圆 16">
              <a:extLst>
                <a:ext uri="{FF2B5EF4-FFF2-40B4-BE49-F238E27FC236}">
                  <a16:creationId xmlns="" xmlns:a16="http://schemas.microsoft.com/office/drawing/2014/main" id="{B92B2CCB-FB6D-45B0-85D2-122DBE96D2D3}"/>
                </a:ext>
              </a:extLst>
            </p:cNvPr>
            <p:cNvSpPr/>
            <p:nvPr/>
          </p:nvSpPr>
          <p:spPr>
            <a:xfrm>
              <a:off x="11830" y="7818"/>
              <a:ext cx="1050" cy="1050"/>
            </a:xfrm>
            <a:prstGeom prst="ellipse">
              <a:avLst/>
            </a:prstGeom>
            <a:solidFill>
              <a:srgbClr val="FEBE05"/>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8" name="iconfont-11910-5478353">
              <a:extLst>
                <a:ext uri="{FF2B5EF4-FFF2-40B4-BE49-F238E27FC236}">
                  <a16:creationId xmlns="" xmlns:a16="http://schemas.microsoft.com/office/drawing/2014/main" id="{0CB1E14B-9143-4591-AB16-8544042B5CE3}"/>
                </a:ext>
              </a:extLst>
            </p:cNvPr>
            <p:cNvSpPr>
              <a:spLocks noChangeAspect="1"/>
            </p:cNvSpPr>
            <p:nvPr/>
          </p:nvSpPr>
          <p:spPr bwMode="auto">
            <a:xfrm>
              <a:off x="12100" y="8105"/>
              <a:ext cx="510" cy="475"/>
            </a:xfrm>
            <a:custGeom>
              <a:avLst/>
              <a:gdLst>
                <a:gd name="T0" fmla="*/ 8052 w 11204"/>
                <a:gd name="T1" fmla="*/ 701 h 10433"/>
                <a:gd name="T2" fmla="*/ 7702 w 11204"/>
                <a:gd name="T3" fmla="*/ 6 h 10433"/>
                <a:gd name="T4" fmla="*/ 7352 w 11204"/>
                <a:gd name="T5" fmla="*/ 701 h 10433"/>
                <a:gd name="T6" fmla="*/ 3854 w 11204"/>
                <a:gd name="T7" fmla="*/ 353 h 10433"/>
                <a:gd name="T8" fmla="*/ 3504 w 11204"/>
                <a:gd name="T9" fmla="*/ 6 h 10433"/>
                <a:gd name="T10" fmla="*/ 3154 w 11204"/>
                <a:gd name="T11" fmla="*/ 353 h 10433"/>
                <a:gd name="T12" fmla="*/ 1755 w 11204"/>
                <a:gd name="T13" fmla="*/ 701 h 10433"/>
                <a:gd name="T14" fmla="*/ 5 w 11204"/>
                <a:gd name="T15" fmla="*/ 2438 h 10433"/>
                <a:gd name="T16" fmla="*/ 513 w 11204"/>
                <a:gd name="T17" fmla="*/ 9925 h 10433"/>
                <a:gd name="T18" fmla="*/ 9450 w 11204"/>
                <a:gd name="T19" fmla="*/ 10428 h 10433"/>
                <a:gd name="T20" fmla="*/ 11200 w 11204"/>
                <a:gd name="T21" fmla="*/ 8691 h 10433"/>
                <a:gd name="T22" fmla="*/ 10693 w 11204"/>
                <a:gd name="T23" fmla="*/ 1205 h 10433"/>
                <a:gd name="T24" fmla="*/ 707 w 11204"/>
                <a:gd name="T25" fmla="*/ 2438 h 10433"/>
                <a:gd name="T26" fmla="*/ 3155 w 11204"/>
                <a:gd name="T27" fmla="*/ 1396 h 10433"/>
                <a:gd name="T28" fmla="*/ 3252 w 11204"/>
                <a:gd name="T29" fmla="*/ 1996 h 10433"/>
                <a:gd name="T30" fmla="*/ 3759 w 11204"/>
                <a:gd name="T31" fmla="*/ 1996 h 10433"/>
                <a:gd name="T32" fmla="*/ 3855 w 11204"/>
                <a:gd name="T33" fmla="*/ 1396 h 10433"/>
                <a:gd name="T34" fmla="*/ 7353 w 11204"/>
                <a:gd name="T35" fmla="*/ 1743 h 10433"/>
                <a:gd name="T36" fmla="*/ 7950 w 11204"/>
                <a:gd name="T37" fmla="*/ 1990 h 10433"/>
                <a:gd name="T38" fmla="*/ 8053 w 11204"/>
                <a:gd name="T39" fmla="*/ 1396 h 10433"/>
                <a:gd name="T40" fmla="*/ 10500 w 11204"/>
                <a:gd name="T41" fmla="*/ 2438 h 10433"/>
                <a:gd name="T42" fmla="*/ 707 w 11204"/>
                <a:gd name="T43" fmla="*/ 3480 h 10433"/>
                <a:gd name="T44" fmla="*/ 10499 w 11204"/>
                <a:gd name="T45" fmla="*/ 8691 h 10433"/>
                <a:gd name="T46" fmla="*/ 1757 w 11204"/>
                <a:gd name="T47" fmla="*/ 9733 h 10433"/>
                <a:gd name="T48" fmla="*/ 707 w 11204"/>
                <a:gd name="T49" fmla="*/ 4175 h 10433"/>
                <a:gd name="T50" fmla="*/ 10499 w 11204"/>
                <a:gd name="T51" fmla="*/ 8691 h 10433"/>
                <a:gd name="T52" fmla="*/ 2504 w 11204"/>
                <a:gd name="T53" fmla="*/ 8691 h 10433"/>
                <a:gd name="T54" fmla="*/ 3202 w 11204"/>
                <a:gd name="T55" fmla="*/ 7996 h 10433"/>
                <a:gd name="T56" fmla="*/ 2502 w 11204"/>
                <a:gd name="T57" fmla="*/ 7301 h 10433"/>
                <a:gd name="T58" fmla="*/ 1802 w 11204"/>
                <a:gd name="T59" fmla="*/ 7996 h 10433"/>
                <a:gd name="T60" fmla="*/ 2504 w 11204"/>
                <a:gd name="T61" fmla="*/ 8691 h 10433"/>
                <a:gd name="T62" fmla="*/ 2991 w 11204"/>
                <a:gd name="T63" fmla="*/ 6398 h 10433"/>
                <a:gd name="T64" fmla="*/ 2991 w 11204"/>
                <a:gd name="T65" fmla="*/ 5426 h 10433"/>
                <a:gd name="T66" fmla="*/ 2012 w 11204"/>
                <a:gd name="T67" fmla="*/ 5426 h 10433"/>
                <a:gd name="T68" fmla="*/ 2012 w 11204"/>
                <a:gd name="T69" fmla="*/ 6398 h 10433"/>
                <a:gd name="T70" fmla="*/ 5646 w 11204"/>
                <a:gd name="T71" fmla="*/ 8691 h 10433"/>
                <a:gd name="T72" fmla="*/ 6136 w 11204"/>
                <a:gd name="T73" fmla="*/ 7510 h 10433"/>
                <a:gd name="T74" fmla="*/ 5156 w 11204"/>
                <a:gd name="T75" fmla="*/ 7510 h 10433"/>
                <a:gd name="T76" fmla="*/ 5156 w 11204"/>
                <a:gd name="T77" fmla="*/ 8482 h 10433"/>
                <a:gd name="T78" fmla="*/ 5646 w 11204"/>
                <a:gd name="T79" fmla="*/ 6606 h 10433"/>
                <a:gd name="T80" fmla="*/ 6139 w 11204"/>
                <a:gd name="T81" fmla="*/ 5426 h 10433"/>
                <a:gd name="T82" fmla="*/ 5159 w 11204"/>
                <a:gd name="T83" fmla="*/ 5426 h 10433"/>
                <a:gd name="T84" fmla="*/ 5154 w 11204"/>
                <a:gd name="T85" fmla="*/ 6398 h 10433"/>
                <a:gd name="T86" fmla="*/ 8630 w 11204"/>
                <a:gd name="T87" fmla="*/ 8691 h 10433"/>
                <a:gd name="T88" fmla="*/ 9330 w 11204"/>
                <a:gd name="T89" fmla="*/ 7996 h 10433"/>
                <a:gd name="T90" fmla="*/ 8630 w 11204"/>
                <a:gd name="T91" fmla="*/ 7301 h 10433"/>
                <a:gd name="T92" fmla="*/ 7930 w 11204"/>
                <a:gd name="T93" fmla="*/ 7996 h 10433"/>
                <a:gd name="T94" fmla="*/ 8630 w 11204"/>
                <a:gd name="T95" fmla="*/ 8691 h 10433"/>
                <a:gd name="T96" fmla="*/ 9329 w 11204"/>
                <a:gd name="T97" fmla="*/ 5912 h 10433"/>
                <a:gd name="T98" fmla="*/ 8629 w 11204"/>
                <a:gd name="T99" fmla="*/ 5217 h 10433"/>
                <a:gd name="T100" fmla="*/ 7929 w 11204"/>
                <a:gd name="T101" fmla="*/ 5912 h 10433"/>
                <a:gd name="T102" fmla="*/ 8630 w 11204"/>
                <a:gd name="T103" fmla="*/ 6606 h 104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1204" h="10433">
                  <a:moveTo>
                    <a:pt x="9450" y="701"/>
                  </a:moveTo>
                  <a:lnTo>
                    <a:pt x="8052" y="701"/>
                  </a:lnTo>
                  <a:lnTo>
                    <a:pt x="8052" y="353"/>
                  </a:lnTo>
                  <a:cubicBezTo>
                    <a:pt x="8052" y="161"/>
                    <a:pt x="7895" y="6"/>
                    <a:pt x="7702" y="6"/>
                  </a:cubicBezTo>
                  <a:cubicBezTo>
                    <a:pt x="7509" y="6"/>
                    <a:pt x="7353" y="161"/>
                    <a:pt x="7352" y="353"/>
                  </a:cubicBezTo>
                  <a:lnTo>
                    <a:pt x="7352" y="701"/>
                  </a:lnTo>
                  <a:lnTo>
                    <a:pt x="3854" y="701"/>
                  </a:lnTo>
                  <a:lnTo>
                    <a:pt x="3854" y="353"/>
                  </a:lnTo>
                  <a:cubicBezTo>
                    <a:pt x="3860" y="260"/>
                    <a:pt x="3825" y="167"/>
                    <a:pt x="3758" y="101"/>
                  </a:cubicBezTo>
                  <a:cubicBezTo>
                    <a:pt x="3690" y="35"/>
                    <a:pt x="3598" y="0"/>
                    <a:pt x="3504" y="6"/>
                  </a:cubicBezTo>
                  <a:cubicBezTo>
                    <a:pt x="3410" y="0"/>
                    <a:pt x="3318" y="35"/>
                    <a:pt x="3250" y="101"/>
                  </a:cubicBezTo>
                  <a:cubicBezTo>
                    <a:pt x="3184" y="167"/>
                    <a:pt x="3149" y="260"/>
                    <a:pt x="3154" y="353"/>
                  </a:cubicBezTo>
                  <a:lnTo>
                    <a:pt x="3154" y="701"/>
                  </a:lnTo>
                  <a:lnTo>
                    <a:pt x="1755" y="701"/>
                  </a:lnTo>
                  <a:cubicBezTo>
                    <a:pt x="1290" y="696"/>
                    <a:pt x="843" y="877"/>
                    <a:pt x="513" y="1205"/>
                  </a:cubicBezTo>
                  <a:cubicBezTo>
                    <a:pt x="184" y="1531"/>
                    <a:pt x="2" y="1975"/>
                    <a:pt x="5" y="2438"/>
                  </a:cubicBezTo>
                  <a:lnTo>
                    <a:pt x="5" y="8691"/>
                  </a:lnTo>
                  <a:cubicBezTo>
                    <a:pt x="0" y="9153"/>
                    <a:pt x="184" y="9598"/>
                    <a:pt x="513" y="9925"/>
                  </a:cubicBezTo>
                  <a:cubicBezTo>
                    <a:pt x="843" y="10252"/>
                    <a:pt x="1290" y="10433"/>
                    <a:pt x="1755" y="10428"/>
                  </a:cubicBezTo>
                  <a:lnTo>
                    <a:pt x="9450" y="10428"/>
                  </a:lnTo>
                  <a:cubicBezTo>
                    <a:pt x="9915" y="10433"/>
                    <a:pt x="10363" y="10252"/>
                    <a:pt x="10693" y="9925"/>
                  </a:cubicBezTo>
                  <a:cubicBezTo>
                    <a:pt x="11022" y="9598"/>
                    <a:pt x="11204" y="9155"/>
                    <a:pt x="11200" y="8691"/>
                  </a:cubicBezTo>
                  <a:lnTo>
                    <a:pt x="11200" y="2438"/>
                  </a:lnTo>
                  <a:cubicBezTo>
                    <a:pt x="11204" y="1976"/>
                    <a:pt x="11022" y="1531"/>
                    <a:pt x="10693" y="1205"/>
                  </a:cubicBezTo>
                  <a:cubicBezTo>
                    <a:pt x="10362" y="878"/>
                    <a:pt x="9915" y="697"/>
                    <a:pt x="9450" y="701"/>
                  </a:cubicBezTo>
                  <a:close/>
                  <a:moveTo>
                    <a:pt x="707" y="2438"/>
                  </a:moveTo>
                  <a:cubicBezTo>
                    <a:pt x="720" y="1868"/>
                    <a:pt x="1183" y="1410"/>
                    <a:pt x="1757" y="1396"/>
                  </a:cubicBezTo>
                  <a:lnTo>
                    <a:pt x="3155" y="1396"/>
                  </a:lnTo>
                  <a:lnTo>
                    <a:pt x="3155" y="1743"/>
                  </a:lnTo>
                  <a:cubicBezTo>
                    <a:pt x="3149" y="1837"/>
                    <a:pt x="3184" y="1930"/>
                    <a:pt x="3252" y="1996"/>
                  </a:cubicBezTo>
                  <a:cubicBezTo>
                    <a:pt x="3319" y="2062"/>
                    <a:pt x="3410" y="2097"/>
                    <a:pt x="3505" y="2091"/>
                  </a:cubicBezTo>
                  <a:cubicBezTo>
                    <a:pt x="3599" y="2097"/>
                    <a:pt x="3692" y="2062"/>
                    <a:pt x="3759" y="1996"/>
                  </a:cubicBezTo>
                  <a:cubicBezTo>
                    <a:pt x="3827" y="1930"/>
                    <a:pt x="3862" y="1837"/>
                    <a:pt x="3855" y="1743"/>
                  </a:cubicBezTo>
                  <a:lnTo>
                    <a:pt x="3855" y="1396"/>
                  </a:lnTo>
                  <a:lnTo>
                    <a:pt x="7353" y="1396"/>
                  </a:lnTo>
                  <a:lnTo>
                    <a:pt x="7353" y="1743"/>
                  </a:lnTo>
                  <a:cubicBezTo>
                    <a:pt x="7353" y="1936"/>
                    <a:pt x="7509" y="2091"/>
                    <a:pt x="7703" y="2091"/>
                  </a:cubicBezTo>
                  <a:cubicBezTo>
                    <a:pt x="7795" y="2091"/>
                    <a:pt x="7884" y="2055"/>
                    <a:pt x="7950" y="1990"/>
                  </a:cubicBezTo>
                  <a:cubicBezTo>
                    <a:pt x="8015" y="1925"/>
                    <a:pt x="8053" y="1836"/>
                    <a:pt x="8053" y="1743"/>
                  </a:cubicBezTo>
                  <a:lnTo>
                    <a:pt x="8053" y="1396"/>
                  </a:lnTo>
                  <a:lnTo>
                    <a:pt x="9452" y="1396"/>
                  </a:lnTo>
                  <a:cubicBezTo>
                    <a:pt x="10025" y="1410"/>
                    <a:pt x="10486" y="1868"/>
                    <a:pt x="10500" y="2438"/>
                  </a:cubicBezTo>
                  <a:lnTo>
                    <a:pt x="10500" y="3480"/>
                  </a:lnTo>
                  <a:lnTo>
                    <a:pt x="707" y="3480"/>
                  </a:lnTo>
                  <a:lnTo>
                    <a:pt x="707" y="2438"/>
                  </a:lnTo>
                  <a:close/>
                  <a:moveTo>
                    <a:pt x="10499" y="8691"/>
                  </a:moveTo>
                  <a:cubicBezTo>
                    <a:pt x="10485" y="9261"/>
                    <a:pt x="10023" y="9718"/>
                    <a:pt x="9450" y="9733"/>
                  </a:cubicBezTo>
                  <a:lnTo>
                    <a:pt x="1757" y="9733"/>
                  </a:lnTo>
                  <a:cubicBezTo>
                    <a:pt x="1183" y="9720"/>
                    <a:pt x="720" y="9261"/>
                    <a:pt x="707" y="8691"/>
                  </a:cubicBezTo>
                  <a:lnTo>
                    <a:pt x="707" y="4175"/>
                  </a:lnTo>
                  <a:lnTo>
                    <a:pt x="10500" y="4175"/>
                  </a:lnTo>
                  <a:lnTo>
                    <a:pt x="10499" y="8691"/>
                  </a:lnTo>
                  <a:close/>
                  <a:moveTo>
                    <a:pt x="10499" y="8691"/>
                  </a:moveTo>
                  <a:close/>
                  <a:moveTo>
                    <a:pt x="2504" y="8691"/>
                  </a:moveTo>
                  <a:cubicBezTo>
                    <a:pt x="2689" y="8696"/>
                    <a:pt x="2868" y="8620"/>
                    <a:pt x="2991" y="8482"/>
                  </a:cubicBezTo>
                  <a:cubicBezTo>
                    <a:pt x="3125" y="8356"/>
                    <a:pt x="3202" y="8179"/>
                    <a:pt x="3202" y="7996"/>
                  </a:cubicBezTo>
                  <a:cubicBezTo>
                    <a:pt x="3202" y="7812"/>
                    <a:pt x="3125" y="7636"/>
                    <a:pt x="2991" y="7510"/>
                  </a:cubicBezTo>
                  <a:cubicBezTo>
                    <a:pt x="2864" y="7376"/>
                    <a:pt x="2687" y="7301"/>
                    <a:pt x="2502" y="7301"/>
                  </a:cubicBezTo>
                  <a:cubicBezTo>
                    <a:pt x="2316" y="7301"/>
                    <a:pt x="2140" y="7376"/>
                    <a:pt x="2012" y="7510"/>
                  </a:cubicBezTo>
                  <a:cubicBezTo>
                    <a:pt x="1878" y="7636"/>
                    <a:pt x="1802" y="7812"/>
                    <a:pt x="1802" y="7996"/>
                  </a:cubicBezTo>
                  <a:cubicBezTo>
                    <a:pt x="1802" y="8179"/>
                    <a:pt x="1878" y="8356"/>
                    <a:pt x="2012" y="8482"/>
                  </a:cubicBezTo>
                  <a:cubicBezTo>
                    <a:pt x="2137" y="8621"/>
                    <a:pt x="2317" y="8697"/>
                    <a:pt x="2504" y="8691"/>
                  </a:cubicBezTo>
                  <a:close/>
                  <a:moveTo>
                    <a:pt x="2504" y="6606"/>
                  </a:moveTo>
                  <a:cubicBezTo>
                    <a:pt x="2689" y="6611"/>
                    <a:pt x="2868" y="6535"/>
                    <a:pt x="2991" y="6398"/>
                  </a:cubicBezTo>
                  <a:cubicBezTo>
                    <a:pt x="3118" y="6267"/>
                    <a:pt x="3193" y="6095"/>
                    <a:pt x="3202" y="5912"/>
                  </a:cubicBezTo>
                  <a:cubicBezTo>
                    <a:pt x="3194" y="5730"/>
                    <a:pt x="3119" y="5557"/>
                    <a:pt x="2991" y="5426"/>
                  </a:cubicBezTo>
                  <a:cubicBezTo>
                    <a:pt x="2864" y="5292"/>
                    <a:pt x="2687" y="5217"/>
                    <a:pt x="2502" y="5217"/>
                  </a:cubicBezTo>
                  <a:cubicBezTo>
                    <a:pt x="2316" y="5217"/>
                    <a:pt x="2139" y="5292"/>
                    <a:pt x="2012" y="5426"/>
                  </a:cubicBezTo>
                  <a:cubicBezTo>
                    <a:pt x="1885" y="5557"/>
                    <a:pt x="1810" y="5730"/>
                    <a:pt x="1802" y="5912"/>
                  </a:cubicBezTo>
                  <a:cubicBezTo>
                    <a:pt x="1810" y="6095"/>
                    <a:pt x="1884" y="6267"/>
                    <a:pt x="2012" y="6398"/>
                  </a:cubicBezTo>
                  <a:cubicBezTo>
                    <a:pt x="2137" y="6536"/>
                    <a:pt x="2317" y="6612"/>
                    <a:pt x="2504" y="6606"/>
                  </a:cubicBezTo>
                  <a:close/>
                  <a:moveTo>
                    <a:pt x="5646" y="8691"/>
                  </a:moveTo>
                  <a:cubicBezTo>
                    <a:pt x="5929" y="8695"/>
                    <a:pt x="6185" y="8526"/>
                    <a:pt x="6294" y="8265"/>
                  </a:cubicBezTo>
                  <a:cubicBezTo>
                    <a:pt x="6401" y="8005"/>
                    <a:pt x="6339" y="7705"/>
                    <a:pt x="6136" y="7510"/>
                  </a:cubicBezTo>
                  <a:cubicBezTo>
                    <a:pt x="6009" y="7376"/>
                    <a:pt x="5831" y="7301"/>
                    <a:pt x="5646" y="7301"/>
                  </a:cubicBezTo>
                  <a:cubicBezTo>
                    <a:pt x="5461" y="7301"/>
                    <a:pt x="5284" y="7376"/>
                    <a:pt x="5156" y="7510"/>
                  </a:cubicBezTo>
                  <a:cubicBezTo>
                    <a:pt x="5023" y="7636"/>
                    <a:pt x="4946" y="7812"/>
                    <a:pt x="4946" y="7996"/>
                  </a:cubicBezTo>
                  <a:cubicBezTo>
                    <a:pt x="4946" y="8179"/>
                    <a:pt x="5023" y="8356"/>
                    <a:pt x="5156" y="8482"/>
                  </a:cubicBezTo>
                  <a:cubicBezTo>
                    <a:pt x="5281" y="8621"/>
                    <a:pt x="5461" y="8696"/>
                    <a:pt x="5646" y="8691"/>
                  </a:cubicBezTo>
                  <a:close/>
                  <a:moveTo>
                    <a:pt x="5646" y="6606"/>
                  </a:moveTo>
                  <a:cubicBezTo>
                    <a:pt x="6030" y="6598"/>
                    <a:pt x="6339" y="6292"/>
                    <a:pt x="6349" y="5912"/>
                  </a:cubicBezTo>
                  <a:cubicBezTo>
                    <a:pt x="6340" y="5730"/>
                    <a:pt x="6267" y="5557"/>
                    <a:pt x="6139" y="5426"/>
                  </a:cubicBezTo>
                  <a:cubicBezTo>
                    <a:pt x="6012" y="5292"/>
                    <a:pt x="5834" y="5217"/>
                    <a:pt x="5649" y="5217"/>
                  </a:cubicBezTo>
                  <a:cubicBezTo>
                    <a:pt x="5464" y="5217"/>
                    <a:pt x="5288" y="5292"/>
                    <a:pt x="5159" y="5426"/>
                  </a:cubicBezTo>
                  <a:cubicBezTo>
                    <a:pt x="5032" y="5557"/>
                    <a:pt x="4958" y="5730"/>
                    <a:pt x="4949" y="5912"/>
                  </a:cubicBezTo>
                  <a:cubicBezTo>
                    <a:pt x="4957" y="6093"/>
                    <a:pt x="5029" y="6266"/>
                    <a:pt x="5154" y="6398"/>
                  </a:cubicBezTo>
                  <a:cubicBezTo>
                    <a:pt x="5280" y="6536"/>
                    <a:pt x="5460" y="6612"/>
                    <a:pt x="5646" y="6606"/>
                  </a:cubicBezTo>
                  <a:close/>
                  <a:moveTo>
                    <a:pt x="8630" y="8691"/>
                  </a:moveTo>
                  <a:cubicBezTo>
                    <a:pt x="8817" y="8696"/>
                    <a:pt x="8995" y="8620"/>
                    <a:pt x="9120" y="8482"/>
                  </a:cubicBezTo>
                  <a:cubicBezTo>
                    <a:pt x="9254" y="8356"/>
                    <a:pt x="9330" y="8179"/>
                    <a:pt x="9330" y="7996"/>
                  </a:cubicBezTo>
                  <a:cubicBezTo>
                    <a:pt x="9330" y="7812"/>
                    <a:pt x="9254" y="7636"/>
                    <a:pt x="9120" y="7510"/>
                  </a:cubicBezTo>
                  <a:cubicBezTo>
                    <a:pt x="8993" y="7376"/>
                    <a:pt x="8815" y="7301"/>
                    <a:pt x="8630" y="7301"/>
                  </a:cubicBezTo>
                  <a:cubicBezTo>
                    <a:pt x="8445" y="7301"/>
                    <a:pt x="8268" y="7376"/>
                    <a:pt x="8140" y="7510"/>
                  </a:cubicBezTo>
                  <a:cubicBezTo>
                    <a:pt x="8003" y="7633"/>
                    <a:pt x="7925" y="7811"/>
                    <a:pt x="7930" y="7996"/>
                  </a:cubicBezTo>
                  <a:cubicBezTo>
                    <a:pt x="7939" y="8178"/>
                    <a:pt x="8013" y="8351"/>
                    <a:pt x="8140" y="8482"/>
                  </a:cubicBezTo>
                  <a:cubicBezTo>
                    <a:pt x="8265" y="8620"/>
                    <a:pt x="8444" y="8696"/>
                    <a:pt x="8630" y="8691"/>
                  </a:cubicBezTo>
                  <a:close/>
                  <a:moveTo>
                    <a:pt x="8630" y="6606"/>
                  </a:moveTo>
                  <a:cubicBezTo>
                    <a:pt x="9013" y="6597"/>
                    <a:pt x="9320" y="6291"/>
                    <a:pt x="9329" y="5912"/>
                  </a:cubicBezTo>
                  <a:cubicBezTo>
                    <a:pt x="9320" y="5730"/>
                    <a:pt x="9247" y="5557"/>
                    <a:pt x="9119" y="5426"/>
                  </a:cubicBezTo>
                  <a:cubicBezTo>
                    <a:pt x="8992" y="5292"/>
                    <a:pt x="8814" y="5217"/>
                    <a:pt x="8629" y="5217"/>
                  </a:cubicBezTo>
                  <a:cubicBezTo>
                    <a:pt x="8444" y="5217"/>
                    <a:pt x="8267" y="5292"/>
                    <a:pt x="8139" y="5426"/>
                  </a:cubicBezTo>
                  <a:cubicBezTo>
                    <a:pt x="8013" y="5557"/>
                    <a:pt x="7938" y="5730"/>
                    <a:pt x="7929" y="5912"/>
                  </a:cubicBezTo>
                  <a:cubicBezTo>
                    <a:pt x="7938" y="6095"/>
                    <a:pt x="8012" y="6267"/>
                    <a:pt x="8139" y="6398"/>
                  </a:cubicBezTo>
                  <a:cubicBezTo>
                    <a:pt x="8265" y="6536"/>
                    <a:pt x="8444" y="6612"/>
                    <a:pt x="8630" y="6606"/>
                  </a:cubicBezTo>
                  <a:close/>
                  <a:moveTo>
                    <a:pt x="8630" y="6606"/>
                  </a:moveTo>
                  <a:close/>
                </a:path>
              </a:pathLst>
            </a:custGeom>
            <a:solidFill>
              <a:schemeClr val="bg1"/>
            </a:solidFill>
            <a:ln>
              <a:noFill/>
            </a:ln>
          </p:spPr>
          <p:txBody>
            <a:bodyPr/>
            <a:lstStyle/>
            <a:p>
              <a:endParaRPr lang="zh-CN" altLang="en-US"/>
            </a:p>
          </p:txBody>
        </p:sp>
      </p:grpSp>
      <p:grpSp>
        <p:nvGrpSpPr>
          <p:cNvPr id="19" name="组合 23">
            <a:extLst>
              <a:ext uri="{FF2B5EF4-FFF2-40B4-BE49-F238E27FC236}">
                <a16:creationId xmlns="" xmlns:a16="http://schemas.microsoft.com/office/drawing/2014/main" id="{0AC2ECCF-9856-451D-96D6-7697BFB7C958}"/>
              </a:ext>
            </a:extLst>
          </p:cNvPr>
          <p:cNvGrpSpPr/>
          <p:nvPr/>
        </p:nvGrpSpPr>
        <p:grpSpPr>
          <a:xfrm>
            <a:off x="8718550" y="5247005"/>
            <a:ext cx="666750" cy="666750"/>
            <a:chOff x="11830" y="7818"/>
            <a:chExt cx="1050" cy="1050"/>
          </a:xfrm>
        </p:grpSpPr>
        <p:sp>
          <p:nvSpPr>
            <p:cNvPr id="20" name="椭圆 19">
              <a:extLst>
                <a:ext uri="{FF2B5EF4-FFF2-40B4-BE49-F238E27FC236}">
                  <a16:creationId xmlns="" xmlns:a16="http://schemas.microsoft.com/office/drawing/2014/main" id="{F3B4B0E0-26CE-4FB9-ADB7-296BCC27A1B1}"/>
                </a:ext>
              </a:extLst>
            </p:cNvPr>
            <p:cNvSpPr/>
            <p:nvPr/>
          </p:nvSpPr>
          <p:spPr>
            <a:xfrm>
              <a:off x="11830" y="7818"/>
              <a:ext cx="1050" cy="1050"/>
            </a:xfrm>
            <a:prstGeom prst="ellipse">
              <a:avLst/>
            </a:prstGeom>
            <a:solidFill>
              <a:srgbClr val="8CC2FE"/>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1" name="iconfont-11910-5478353">
              <a:extLst>
                <a:ext uri="{FF2B5EF4-FFF2-40B4-BE49-F238E27FC236}">
                  <a16:creationId xmlns="" xmlns:a16="http://schemas.microsoft.com/office/drawing/2014/main" id="{59DDC6A5-BA26-4EE7-8CFA-D4A3EFBAF307}"/>
                </a:ext>
              </a:extLst>
            </p:cNvPr>
            <p:cNvSpPr>
              <a:spLocks noChangeAspect="1"/>
            </p:cNvSpPr>
            <p:nvPr/>
          </p:nvSpPr>
          <p:spPr bwMode="auto">
            <a:xfrm>
              <a:off x="12100" y="8125"/>
              <a:ext cx="509" cy="434"/>
            </a:xfrm>
            <a:custGeom>
              <a:avLst/>
              <a:gdLst>
                <a:gd name="T0" fmla="*/ 12330 w 12804"/>
                <a:gd name="T1" fmla="*/ 2371 h 10907"/>
                <a:gd name="T2" fmla="*/ 11382 w 12804"/>
                <a:gd name="T3" fmla="*/ 2371 h 10907"/>
                <a:gd name="T4" fmla="*/ 11382 w 12804"/>
                <a:gd name="T5" fmla="*/ 3319 h 10907"/>
                <a:gd name="T6" fmla="*/ 10907 w 12804"/>
                <a:gd name="T7" fmla="*/ 3793 h 10907"/>
                <a:gd name="T8" fmla="*/ 10433 w 12804"/>
                <a:gd name="T9" fmla="*/ 3319 h 10907"/>
                <a:gd name="T10" fmla="*/ 10433 w 12804"/>
                <a:gd name="T11" fmla="*/ 2371 h 10907"/>
                <a:gd name="T12" fmla="*/ 9485 w 12804"/>
                <a:gd name="T13" fmla="*/ 2371 h 10907"/>
                <a:gd name="T14" fmla="*/ 9010 w 12804"/>
                <a:gd name="T15" fmla="*/ 1897 h 10907"/>
                <a:gd name="T16" fmla="*/ 9485 w 12804"/>
                <a:gd name="T17" fmla="*/ 1422 h 10907"/>
                <a:gd name="T18" fmla="*/ 10433 w 12804"/>
                <a:gd name="T19" fmla="*/ 1422 h 10907"/>
                <a:gd name="T20" fmla="*/ 10433 w 12804"/>
                <a:gd name="T21" fmla="*/ 474 h 10907"/>
                <a:gd name="T22" fmla="*/ 10907 w 12804"/>
                <a:gd name="T23" fmla="*/ 0 h 10907"/>
                <a:gd name="T24" fmla="*/ 11382 w 12804"/>
                <a:gd name="T25" fmla="*/ 474 h 10907"/>
                <a:gd name="T26" fmla="*/ 11382 w 12804"/>
                <a:gd name="T27" fmla="*/ 1422 h 10907"/>
                <a:gd name="T28" fmla="*/ 12330 w 12804"/>
                <a:gd name="T29" fmla="*/ 1422 h 10907"/>
                <a:gd name="T30" fmla="*/ 12804 w 12804"/>
                <a:gd name="T31" fmla="*/ 1897 h 10907"/>
                <a:gd name="T32" fmla="*/ 12330 w 12804"/>
                <a:gd name="T33" fmla="*/ 2371 h 10907"/>
                <a:gd name="T34" fmla="*/ 9485 w 12804"/>
                <a:gd name="T35" fmla="*/ 4031 h 10907"/>
                <a:gd name="T36" fmla="*/ 8773 w 12804"/>
                <a:gd name="T37" fmla="*/ 4742 h 10907"/>
                <a:gd name="T38" fmla="*/ 8062 w 12804"/>
                <a:gd name="T39" fmla="*/ 4031 h 10907"/>
                <a:gd name="T40" fmla="*/ 8773 w 12804"/>
                <a:gd name="T41" fmla="*/ 3319 h 10907"/>
                <a:gd name="T42" fmla="*/ 9485 w 12804"/>
                <a:gd name="T43" fmla="*/ 4031 h 10907"/>
                <a:gd name="T44" fmla="*/ 7588 w 12804"/>
                <a:gd name="T45" fmla="*/ 2371 h 10907"/>
                <a:gd name="T46" fmla="*/ 948 w 12804"/>
                <a:gd name="T47" fmla="*/ 2371 h 10907"/>
                <a:gd name="T48" fmla="*/ 948 w 12804"/>
                <a:gd name="T49" fmla="*/ 8980 h 10907"/>
                <a:gd name="T50" fmla="*/ 3764 w 12804"/>
                <a:gd name="T51" fmla="*/ 4327 h 10907"/>
                <a:gd name="T52" fmla="*/ 6868 w 12804"/>
                <a:gd name="T53" fmla="*/ 9010 h 10907"/>
                <a:gd name="T54" fmla="*/ 8454 w 12804"/>
                <a:gd name="T55" fmla="*/ 6639 h 10907"/>
                <a:gd name="T56" fmla="*/ 9959 w 12804"/>
                <a:gd name="T57" fmla="*/ 8980 h 10907"/>
                <a:gd name="T58" fmla="*/ 10433 w 12804"/>
                <a:gd name="T59" fmla="*/ 8980 h 10907"/>
                <a:gd name="T60" fmla="*/ 10433 w 12804"/>
                <a:gd name="T61" fmla="*/ 6165 h 10907"/>
                <a:gd name="T62" fmla="*/ 10907 w 12804"/>
                <a:gd name="T63" fmla="*/ 5690 h 10907"/>
                <a:gd name="T64" fmla="*/ 11382 w 12804"/>
                <a:gd name="T65" fmla="*/ 6165 h 10907"/>
                <a:gd name="T66" fmla="*/ 11382 w 12804"/>
                <a:gd name="T67" fmla="*/ 9959 h 10907"/>
                <a:gd name="T68" fmla="*/ 10433 w 12804"/>
                <a:gd name="T69" fmla="*/ 10907 h 10907"/>
                <a:gd name="T70" fmla="*/ 948 w 12804"/>
                <a:gd name="T71" fmla="*/ 10907 h 10907"/>
                <a:gd name="T72" fmla="*/ 0 w 12804"/>
                <a:gd name="T73" fmla="*/ 9959 h 10907"/>
                <a:gd name="T74" fmla="*/ 0 w 12804"/>
                <a:gd name="T75" fmla="*/ 2371 h 10907"/>
                <a:gd name="T76" fmla="*/ 948 w 12804"/>
                <a:gd name="T77" fmla="*/ 1422 h 10907"/>
                <a:gd name="T78" fmla="*/ 7588 w 12804"/>
                <a:gd name="T79" fmla="*/ 1422 h 10907"/>
                <a:gd name="T80" fmla="*/ 8062 w 12804"/>
                <a:gd name="T81" fmla="*/ 1897 h 10907"/>
                <a:gd name="T82" fmla="*/ 7588 w 12804"/>
                <a:gd name="T83" fmla="*/ 2371 h 10907"/>
                <a:gd name="T84" fmla="*/ 7588 w 12804"/>
                <a:gd name="T85" fmla="*/ 2371 h 109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804" h="10907">
                  <a:moveTo>
                    <a:pt x="12330" y="2371"/>
                  </a:moveTo>
                  <a:lnTo>
                    <a:pt x="11382" y="2371"/>
                  </a:lnTo>
                  <a:lnTo>
                    <a:pt x="11382" y="3319"/>
                  </a:lnTo>
                  <a:cubicBezTo>
                    <a:pt x="11382" y="3581"/>
                    <a:pt x="11169" y="3793"/>
                    <a:pt x="10907" y="3793"/>
                  </a:cubicBezTo>
                  <a:cubicBezTo>
                    <a:pt x="10646" y="3793"/>
                    <a:pt x="10433" y="3581"/>
                    <a:pt x="10433" y="3319"/>
                  </a:cubicBezTo>
                  <a:lnTo>
                    <a:pt x="10433" y="2371"/>
                  </a:lnTo>
                  <a:lnTo>
                    <a:pt x="9485" y="2371"/>
                  </a:lnTo>
                  <a:cubicBezTo>
                    <a:pt x="9223" y="2371"/>
                    <a:pt x="9010" y="2158"/>
                    <a:pt x="9010" y="1897"/>
                  </a:cubicBezTo>
                  <a:cubicBezTo>
                    <a:pt x="9010" y="1635"/>
                    <a:pt x="9223" y="1422"/>
                    <a:pt x="9485" y="1422"/>
                  </a:cubicBezTo>
                  <a:lnTo>
                    <a:pt x="10433" y="1422"/>
                  </a:lnTo>
                  <a:lnTo>
                    <a:pt x="10433" y="474"/>
                  </a:lnTo>
                  <a:cubicBezTo>
                    <a:pt x="10433" y="212"/>
                    <a:pt x="10646" y="0"/>
                    <a:pt x="10907" y="0"/>
                  </a:cubicBezTo>
                  <a:cubicBezTo>
                    <a:pt x="11169" y="0"/>
                    <a:pt x="11382" y="212"/>
                    <a:pt x="11382" y="474"/>
                  </a:cubicBezTo>
                  <a:lnTo>
                    <a:pt x="11382" y="1422"/>
                  </a:lnTo>
                  <a:lnTo>
                    <a:pt x="12330" y="1422"/>
                  </a:lnTo>
                  <a:cubicBezTo>
                    <a:pt x="12592" y="1422"/>
                    <a:pt x="12804" y="1635"/>
                    <a:pt x="12804" y="1897"/>
                  </a:cubicBezTo>
                  <a:cubicBezTo>
                    <a:pt x="12804" y="2158"/>
                    <a:pt x="12592" y="2371"/>
                    <a:pt x="12330" y="2371"/>
                  </a:cubicBezTo>
                  <a:close/>
                  <a:moveTo>
                    <a:pt x="9485" y="4031"/>
                  </a:moveTo>
                  <a:cubicBezTo>
                    <a:pt x="9485" y="4423"/>
                    <a:pt x="9166" y="4742"/>
                    <a:pt x="8773" y="4742"/>
                  </a:cubicBezTo>
                  <a:cubicBezTo>
                    <a:pt x="8381" y="4742"/>
                    <a:pt x="8062" y="4423"/>
                    <a:pt x="8062" y="4031"/>
                  </a:cubicBezTo>
                  <a:cubicBezTo>
                    <a:pt x="8062" y="3638"/>
                    <a:pt x="8381" y="3319"/>
                    <a:pt x="8773" y="3319"/>
                  </a:cubicBezTo>
                  <a:cubicBezTo>
                    <a:pt x="9166" y="3319"/>
                    <a:pt x="9485" y="3638"/>
                    <a:pt x="9485" y="4031"/>
                  </a:cubicBezTo>
                  <a:close/>
                  <a:moveTo>
                    <a:pt x="7588" y="2371"/>
                  </a:moveTo>
                  <a:lnTo>
                    <a:pt x="948" y="2371"/>
                  </a:lnTo>
                  <a:lnTo>
                    <a:pt x="948" y="8980"/>
                  </a:lnTo>
                  <a:cubicBezTo>
                    <a:pt x="949" y="8977"/>
                    <a:pt x="1987" y="4327"/>
                    <a:pt x="3764" y="4327"/>
                  </a:cubicBezTo>
                  <a:cubicBezTo>
                    <a:pt x="4935" y="4327"/>
                    <a:pt x="6126" y="7923"/>
                    <a:pt x="6868" y="9010"/>
                  </a:cubicBezTo>
                  <a:cubicBezTo>
                    <a:pt x="6868" y="9010"/>
                    <a:pt x="7450" y="6654"/>
                    <a:pt x="8454" y="6639"/>
                  </a:cubicBezTo>
                  <a:cubicBezTo>
                    <a:pt x="9447" y="6624"/>
                    <a:pt x="9959" y="8980"/>
                    <a:pt x="9959" y="8980"/>
                  </a:cubicBezTo>
                  <a:lnTo>
                    <a:pt x="10433" y="8980"/>
                  </a:lnTo>
                  <a:lnTo>
                    <a:pt x="10433" y="6165"/>
                  </a:lnTo>
                  <a:cubicBezTo>
                    <a:pt x="10433" y="5903"/>
                    <a:pt x="10646" y="5690"/>
                    <a:pt x="10907" y="5690"/>
                  </a:cubicBezTo>
                  <a:cubicBezTo>
                    <a:pt x="11169" y="5690"/>
                    <a:pt x="11382" y="5903"/>
                    <a:pt x="11382" y="6165"/>
                  </a:cubicBezTo>
                  <a:lnTo>
                    <a:pt x="11382" y="9959"/>
                  </a:lnTo>
                  <a:cubicBezTo>
                    <a:pt x="11382" y="10483"/>
                    <a:pt x="10957" y="10907"/>
                    <a:pt x="10433" y="10907"/>
                  </a:cubicBezTo>
                  <a:lnTo>
                    <a:pt x="948" y="10907"/>
                  </a:lnTo>
                  <a:cubicBezTo>
                    <a:pt x="424" y="10907"/>
                    <a:pt x="0" y="10483"/>
                    <a:pt x="0" y="9959"/>
                  </a:cubicBezTo>
                  <a:lnTo>
                    <a:pt x="0" y="2371"/>
                  </a:lnTo>
                  <a:cubicBezTo>
                    <a:pt x="0" y="1847"/>
                    <a:pt x="424" y="1422"/>
                    <a:pt x="948" y="1422"/>
                  </a:cubicBezTo>
                  <a:lnTo>
                    <a:pt x="7588" y="1422"/>
                  </a:lnTo>
                  <a:cubicBezTo>
                    <a:pt x="7850" y="1422"/>
                    <a:pt x="8062" y="1635"/>
                    <a:pt x="8062" y="1897"/>
                  </a:cubicBezTo>
                  <a:cubicBezTo>
                    <a:pt x="8062" y="2158"/>
                    <a:pt x="7850" y="2371"/>
                    <a:pt x="7588" y="2371"/>
                  </a:cubicBezTo>
                  <a:close/>
                  <a:moveTo>
                    <a:pt x="7588" y="2371"/>
                  </a:moveTo>
                  <a:close/>
                </a:path>
              </a:pathLst>
            </a:custGeom>
            <a:solidFill>
              <a:schemeClr val="bg1"/>
            </a:solidFill>
            <a:ln>
              <a:noFill/>
            </a:ln>
          </p:spPr>
          <p:txBody>
            <a:bodyPr/>
            <a:lstStyle/>
            <a:p>
              <a:endParaRPr lang="zh-CN" altLang="en-US"/>
            </a:p>
          </p:txBody>
        </p:sp>
      </p:grpSp>
      <p:grpSp>
        <p:nvGrpSpPr>
          <p:cNvPr id="22" name="组合 38">
            <a:extLst>
              <a:ext uri="{FF2B5EF4-FFF2-40B4-BE49-F238E27FC236}">
                <a16:creationId xmlns="" xmlns:a16="http://schemas.microsoft.com/office/drawing/2014/main" id="{BC5B7E75-B271-4CDB-88C9-61541EC6DCC9}"/>
              </a:ext>
            </a:extLst>
          </p:cNvPr>
          <p:cNvGrpSpPr/>
          <p:nvPr/>
        </p:nvGrpSpPr>
        <p:grpSpPr>
          <a:xfrm>
            <a:off x="9925050" y="5247005"/>
            <a:ext cx="666750" cy="666750"/>
            <a:chOff x="11830" y="7818"/>
            <a:chExt cx="1050" cy="1050"/>
          </a:xfrm>
        </p:grpSpPr>
        <p:sp>
          <p:nvSpPr>
            <p:cNvPr id="23" name="椭圆 22">
              <a:extLst>
                <a:ext uri="{FF2B5EF4-FFF2-40B4-BE49-F238E27FC236}">
                  <a16:creationId xmlns="" xmlns:a16="http://schemas.microsoft.com/office/drawing/2014/main" id="{8127792E-A5B8-46DF-83D7-ED8B92EDED11}"/>
                </a:ext>
              </a:extLst>
            </p:cNvPr>
            <p:cNvSpPr/>
            <p:nvPr/>
          </p:nvSpPr>
          <p:spPr>
            <a:xfrm>
              <a:off x="11830" y="7818"/>
              <a:ext cx="1050" cy="1050"/>
            </a:xfrm>
            <a:prstGeom prst="ellipse">
              <a:avLst/>
            </a:prstGeom>
            <a:solidFill>
              <a:srgbClr val="FF7B9E"/>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4" name="iconfont-11910-5478353">
              <a:extLst>
                <a:ext uri="{FF2B5EF4-FFF2-40B4-BE49-F238E27FC236}">
                  <a16:creationId xmlns="" xmlns:a16="http://schemas.microsoft.com/office/drawing/2014/main" id="{005BCA2C-96EB-43D9-9903-9E6F8838CDDD}"/>
                </a:ext>
              </a:extLst>
            </p:cNvPr>
            <p:cNvSpPr>
              <a:spLocks noChangeAspect="1"/>
            </p:cNvSpPr>
            <p:nvPr/>
          </p:nvSpPr>
          <p:spPr bwMode="auto">
            <a:xfrm>
              <a:off x="12100" y="8112"/>
              <a:ext cx="509" cy="459"/>
            </a:xfrm>
            <a:custGeom>
              <a:avLst/>
              <a:gdLst>
                <a:gd name="T0" fmla="*/ 56 w 12800"/>
                <a:gd name="T1" fmla="*/ 0 h 11520"/>
                <a:gd name="T2" fmla="*/ 0 w 12800"/>
                <a:gd name="T3" fmla="*/ 11464 h 11520"/>
                <a:gd name="T4" fmla="*/ 2337 w 12800"/>
                <a:gd name="T5" fmla="*/ 11520 h 11520"/>
                <a:gd name="T6" fmla="*/ 4424 w 12800"/>
                <a:gd name="T7" fmla="*/ 9322 h 11520"/>
                <a:gd name="T8" fmla="*/ 6706 w 12800"/>
                <a:gd name="T9" fmla="*/ 11520 h 11520"/>
                <a:gd name="T10" fmla="*/ 6762 w 12800"/>
                <a:gd name="T11" fmla="*/ 83 h 11520"/>
                <a:gd name="T12" fmla="*/ 2894 w 12800"/>
                <a:gd name="T13" fmla="*/ 7652 h 11520"/>
                <a:gd name="T14" fmla="*/ 1280 w 12800"/>
                <a:gd name="T15" fmla="*/ 6066 h 11520"/>
                <a:gd name="T16" fmla="*/ 2894 w 12800"/>
                <a:gd name="T17" fmla="*/ 7652 h 11520"/>
                <a:gd name="T18" fmla="*/ 1280 w 12800"/>
                <a:gd name="T19" fmla="*/ 5287 h 11520"/>
                <a:gd name="T20" fmla="*/ 2894 w 12800"/>
                <a:gd name="T21" fmla="*/ 3701 h 11520"/>
                <a:gd name="T22" fmla="*/ 2894 w 12800"/>
                <a:gd name="T23" fmla="*/ 2922 h 11520"/>
                <a:gd name="T24" fmla="*/ 1280 w 12800"/>
                <a:gd name="T25" fmla="*/ 1336 h 11520"/>
                <a:gd name="T26" fmla="*/ 2894 w 12800"/>
                <a:gd name="T27" fmla="*/ 2922 h 11520"/>
                <a:gd name="T28" fmla="*/ 3840 w 12800"/>
                <a:gd name="T29" fmla="*/ 7652 h 11520"/>
                <a:gd name="T30" fmla="*/ 5454 w 12800"/>
                <a:gd name="T31" fmla="*/ 6066 h 11520"/>
                <a:gd name="T32" fmla="*/ 5454 w 12800"/>
                <a:gd name="T33" fmla="*/ 5287 h 11520"/>
                <a:gd name="T34" fmla="*/ 3840 w 12800"/>
                <a:gd name="T35" fmla="*/ 3701 h 11520"/>
                <a:gd name="T36" fmla="*/ 5454 w 12800"/>
                <a:gd name="T37" fmla="*/ 5287 h 11520"/>
                <a:gd name="T38" fmla="*/ 3840 w 12800"/>
                <a:gd name="T39" fmla="*/ 2922 h 11520"/>
                <a:gd name="T40" fmla="*/ 5454 w 12800"/>
                <a:gd name="T41" fmla="*/ 1336 h 11520"/>
                <a:gd name="T42" fmla="*/ 12466 w 12800"/>
                <a:gd name="T43" fmla="*/ 3701 h 11520"/>
                <a:gd name="T44" fmla="*/ 7763 w 12800"/>
                <a:gd name="T45" fmla="*/ 4035 h 11520"/>
                <a:gd name="T46" fmla="*/ 7791 w 12800"/>
                <a:gd name="T47" fmla="*/ 11492 h 11520"/>
                <a:gd name="T48" fmla="*/ 9544 w 12800"/>
                <a:gd name="T49" fmla="*/ 10045 h 11520"/>
                <a:gd name="T50" fmla="*/ 11019 w 12800"/>
                <a:gd name="T51" fmla="*/ 11492 h 11520"/>
                <a:gd name="T52" fmla="*/ 12772 w 12800"/>
                <a:gd name="T53" fmla="*/ 11464 h 11520"/>
                <a:gd name="T54" fmla="*/ 12466 w 12800"/>
                <a:gd name="T55" fmla="*/ 3701 h 11520"/>
                <a:gd name="T56" fmla="*/ 8403 w 12800"/>
                <a:gd name="T57" fmla="*/ 8821 h 11520"/>
                <a:gd name="T58" fmla="*/ 12104 w 12800"/>
                <a:gd name="T59" fmla="*/ 8042 h 11520"/>
                <a:gd name="T60" fmla="*/ 12104 w 12800"/>
                <a:gd name="T61" fmla="*/ 7263 h 11520"/>
                <a:gd name="T62" fmla="*/ 8403 w 12800"/>
                <a:gd name="T63" fmla="*/ 6483 h 11520"/>
                <a:gd name="T64" fmla="*/ 12104 w 12800"/>
                <a:gd name="T65" fmla="*/ 7263 h 11520"/>
                <a:gd name="T66" fmla="*/ 8403 w 12800"/>
                <a:gd name="T67" fmla="*/ 5677 h 11520"/>
                <a:gd name="T68" fmla="*/ 12104 w 12800"/>
                <a:gd name="T69" fmla="*/ 4897 h 11520"/>
                <a:gd name="T70" fmla="*/ 12104 w 12800"/>
                <a:gd name="T71" fmla="*/ 5677 h 115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2800" h="11520">
                  <a:moveTo>
                    <a:pt x="6706" y="0"/>
                  </a:moveTo>
                  <a:lnTo>
                    <a:pt x="56" y="0"/>
                  </a:lnTo>
                  <a:cubicBezTo>
                    <a:pt x="28" y="0"/>
                    <a:pt x="0" y="28"/>
                    <a:pt x="0" y="83"/>
                  </a:cubicBezTo>
                  <a:lnTo>
                    <a:pt x="0" y="11464"/>
                  </a:lnTo>
                  <a:cubicBezTo>
                    <a:pt x="0" y="11492"/>
                    <a:pt x="28" y="11520"/>
                    <a:pt x="56" y="11520"/>
                  </a:cubicBezTo>
                  <a:lnTo>
                    <a:pt x="2337" y="11520"/>
                  </a:lnTo>
                  <a:lnTo>
                    <a:pt x="2337" y="9322"/>
                  </a:lnTo>
                  <a:lnTo>
                    <a:pt x="4424" y="9322"/>
                  </a:lnTo>
                  <a:lnTo>
                    <a:pt x="4424" y="11520"/>
                  </a:lnTo>
                  <a:lnTo>
                    <a:pt x="6706" y="11520"/>
                  </a:lnTo>
                  <a:cubicBezTo>
                    <a:pt x="6734" y="11520"/>
                    <a:pt x="6762" y="11492"/>
                    <a:pt x="6762" y="11464"/>
                  </a:cubicBezTo>
                  <a:lnTo>
                    <a:pt x="6762" y="83"/>
                  </a:lnTo>
                  <a:cubicBezTo>
                    <a:pt x="6762" y="28"/>
                    <a:pt x="6734" y="0"/>
                    <a:pt x="6706" y="0"/>
                  </a:cubicBezTo>
                  <a:close/>
                  <a:moveTo>
                    <a:pt x="2894" y="7652"/>
                  </a:moveTo>
                  <a:lnTo>
                    <a:pt x="1280" y="7652"/>
                  </a:lnTo>
                  <a:lnTo>
                    <a:pt x="1280" y="6066"/>
                  </a:lnTo>
                  <a:lnTo>
                    <a:pt x="2894" y="6066"/>
                  </a:lnTo>
                  <a:lnTo>
                    <a:pt x="2894" y="7652"/>
                  </a:lnTo>
                  <a:close/>
                  <a:moveTo>
                    <a:pt x="2894" y="5287"/>
                  </a:moveTo>
                  <a:lnTo>
                    <a:pt x="1280" y="5287"/>
                  </a:lnTo>
                  <a:lnTo>
                    <a:pt x="1280" y="3701"/>
                  </a:lnTo>
                  <a:lnTo>
                    <a:pt x="2894" y="3701"/>
                  </a:lnTo>
                  <a:lnTo>
                    <a:pt x="2894" y="5287"/>
                  </a:lnTo>
                  <a:close/>
                  <a:moveTo>
                    <a:pt x="2894" y="2922"/>
                  </a:moveTo>
                  <a:lnTo>
                    <a:pt x="1280" y="2922"/>
                  </a:lnTo>
                  <a:lnTo>
                    <a:pt x="1280" y="1336"/>
                  </a:lnTo>
                  <a:lnTo>
                    <a:pt x="2894" y="1336"/>
                  </a:lnTo>
                  <a:lnTo>
                    <a:pt x="2894" y="2922"/>
                  </a:lnTo>
                  <a:close/>
                  <a:moveTo>
                    <a:pt x="5454" y="7652"/>
                  </a:moveTo>
                  <a:lnTo>
                    <a:pt x="3840" y="7652"/>
                  </a:lnTo>
                  <a:lnTo>
                    <a:pt x="3840" y="6066"/>
                  </a:lnTo>
                  <a:lnTo>
                    <a:pt x="5454" y="6066"/>
                  </a:lnTo>
                  <a:lnTo>
                    <a:pt x="5454" y="7652"/>
                  </a:lnTo>
                  <a:close/>
                  <a:moveTo>
                    <a:pt x="5454" y="5287"/>
                  </a:moveTo>
                  <a:lnTo>
                    <a:pt x="3840" y="5287"/>
                  </a:lnTo>
                  <a:lnTo>
                    <a:pt x="3840" y="3701"/>
                  </a:lnTo>
                  <a:lnTo>
                    <a:pt x="5454" y="3701"/>
                  </a:lnTo>
                  <a:lnTo>
                    <a:pt x="5454" y="5287"/>
                  </a:lnTo>
                  <a:close/>
                  <a:moveTo>
                    <a:pt x="5454" y="2922"/>
                  </a:moveTo>
                  <a:lnTo>
                    <a:pt x="3840" y="2922"/>
                  </a:lnTo>
                  <a:lnTo>
                    <a:pt x="3840" y="1336"/>
                  </a:lnTo>
                  <a:lnTo>
                    <a:pt x="5454" y="1336"/>
                  </a:lnTo>
                  <a:lnTo>
                    <a:pt x="5454" y="2922"/>
                  </a:lnTo>
                  <a:close/>
                  <a:moveTo>
                    <a:pt x="12466" y="3701"/>
                  </a:moveTo>
                  <a:lnTo>
                    <a:pt x="8097" y="3701"/>
                  </a:lnTo>
                  <a:cubicBezTo>
                    <a:pt x="7903" y="3701"/>
                    <a:pt x="7763" y="3840"/>
                    <a:pt x="7763" y="4035"/>
                  </a:cubicBezTo>
                  <a:lnTo>
                    <a:pt x="7763" y="11464"/>
                  </a:lnTo>
                  <a:cubicBezTo>
                    <a:pt x="7763" y="11492"/>
                    <a:pt x="7791" y="11492"/>
                    <a:pt x="7791" y="11492"/>
                  </a:cubicBezTo>
                  <a:lnTo>
                    <a:pt x="9544" y="11492"/>
                  </a:lnTo>
                  <a:lnTo>
                    <a:pt x="9544" y="10045"/>
                  </a:lnTo>
                  <a:lnTo>
                    <a:pt x="11019" y="10045"/>
                  </a:lnTo>
                  <a:lnTo>
                    <a:pt x="11019" y="11492"/>
                  </a:lnTo>
                  <a:lnTo>
                    <a:pt x="12744" y="11492"/>
                  </a:lnTo>
                  <a:cubicBezTo>
                    <a:pt x="12772" y="11492"/>
                    <a:pt x="12772" y="11464"/>
                    <a:pt x="12772" y="11464"/>
                  </a:cubicBezTo>
                  <a:lnTo>
                    <a:pt x="12772" y="4035"/>
                  </a:lnTo>
                  <a:cubicBezTo>
                    <a:pt x="12800" y="3868"/>
                    <a:pt x="12633" y="3701"/>
                    <a:pt x="12466" y="3701"/>
                  </a:cubicBezTo>
                  <a:close/>
                  <a:moveTo>
                    <a:pt x="12104" y="8821"/>
                  </a:moveTo>
                  <a:lnTo>
                    <a:pt x="8403" y="8821"/>
                  </a:lnTo>
                  <a:lnTo>
                    <a:pt x="8403" y="8042"/>
                  </a:lnTo>
                  <a:lnTo>
                    <a:pt x="12104" y="8042"/>
                  </a:lnTo>
                  <a:lnTo>
                    <a:pt x="12104" y="8821"/>
                  </a:lnTo>
                  <a:close/>
                  <a:moveTo>
                    <a:pt x="12104" y="7263"/>
                  </a:moveTo>
                  <a:lnTo>
                    <a:pt x="8403" y="7263"/>
                  </a:lnTo>
                  <a:lnTo>
                    <a:pt x="8403" y="6483"/>
                  </a:lnTo>
                  <a:lnTo>
                    <a:pt x="12104" y="6483"/>
                  </a:lnTo>
                  <a:lnTo>
                    <a:pt x="12104" y="7263"/>
                  </a:lnTo>
                  <a:close/>
                  <a:moveTo>
                    <a:pt x="12104" y="5677"/>
                  </a:moveTo>
                  <a:lnTo>
                    <a:pt x="8403" y="5677"/>
                  </a:lnTo>
                  <a:lnTo>
                    <a:pt x="8403" y="4897"/>
                  </a:lnTo>
                  <a:lnTo>
                    <a:pt x="12104" y="4897"/>
                  </a:lnTo>
                  <a:lnTo>
                    <a:pt x="12104" y="5677"/>
                  </a:lnTo>
                  <a:close/>
                  <a:moveTo>
                    <a:pt x="12104" y="5677"/>
                  </a:moveTo>
                  <a:close/>
                </a:path>
              </a:pathLst>
            </a:custGeom>
            <a:solidFill>
              <a:schemeClr val="bg1"/>
            </a:solidFill>
            <a:ln>
              <a:noFill/>
            </a:ln>
          </p:spPr>
        </p:sp>
      </p:grpSp>
    </p:spTree>
    <p:extLst>
      <p:ext uri="{BB962C8B-B14F-4D97-AF65-F5344CB8AC3E}">
        <p14:creationId xmlns:p14="http://schemas.microsoft.com/office/powerpoint/2010/main" val="2106038826"/>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down)">
                                      <p:cBhvr>
                                        <p:cTn id="7" dur="500"/>
                                        <p:tgtEl>
                                          <p:spTgt spid="26"/>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2" nodeType="click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p:cTn id="12" dur="500" fill="hold"/>
                                        <p:tgtEl>
                                          <p:spTgt spid="14"/>
                                        </p:tgtEl>
                                        <p:attrNameLst>
                                          <p:attrName>ppt_w</p:attrName>
                                        </p:attrNameLst>
                                      </p:cBhvr>
                                      <p:tavLst>
                                        <p:tav tm="0">
                                          <p:val>
                                            <p:fltVal val="0"/>
                                          </p:val>
                                        </p:tav>
                                        <p:tav tm="100000">
                                          <p:val>
                                            <p:strVal val="#ppt_w"/>
                                          </p:val>
                                        </p:tav>
                                      </p:tavLst>
                                    </p:anim>
                                    <p:anim calcmode="lin" valueType="num">
                                      <p:cBhvr>
                                        <p:cTn id="13" dur="500" fill="hold"/>
                                        <p:tgtEl>
                                          <p:spTgt spid="14"/>
                                        </p:tgtEl>
                                        <p:attrNameLst>
                                          <p:attrName>ppt_h</p:attrName>
                                        </p:attrNameLst>
                                      </p:cBhvr>
                                      <p:tavLst>
                                        <p:tav tm="0">
                                          <p:val>
                                            <p:fltVal val="0"/>
                                          </p:val>
                                        </p:tav>
                                        <p:tav tm="100000">
                                          <p:val>
                                            <p:strVal val="#ppt_h"/>
                                          </p:val>
                                        </p:tav>
                                      </p:tavLst>
                                    </p:anim>
                                    <p:animEffect transition="in" filter="fade">
                                      <p:cBhvr>
                                        <p:cTn id="14" dur="500"/>
                                        <p:tgtEl>
                                          <p:spTgt spid="14"/>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2" nodeType="click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1000"/>
                                        <p:tgtEl>
                                          <p:spTgt spid="15"/>
                                        </p:tgtEl>
                                      </p:cBhvr>
                                    </p:animEffect>
                                    <p:anim calcmode="lin" valueType="num">
                                      <p:cBhvr>
                                        <p:cTn id="20" dur="1000" fill="hold"/>
                                        <p:tgtEl>
                                          <p:spTgt spid="15"/>
                                        </p:tgtEl>
                                        <p:attrNameLst>
                                          <p:attrName>ppt_x</p:attrName>
                                        </p:attrNameLst>
                                      </p:cBhvr>
                                      <p:tavLst>
                                        <p:tav tm="0">
                                          <p:val>
                                            <p:strVal val="#ppt_x"/>
                                          </p:val>
                                        </p:tav>
                                        <p:tav tm="100000">
                                          <p:val>
                                            <p:strVal val="#ppt_x"/>
                                          </p:val>
                                        </p:tav>
                                      </p:tavLst>
                                    </p:anim>
                                    <p:anim calcmode="lin" valueType="num">
                                      <p:cBhvr>
                                        <p:cTn id="21"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nodeType="clickEffect">
                                  <p:stCondLst>
                                    <p:cond delay="0"/>
                                  </p:stCondLst>
                                  <p:childTnLst>
                                    <p:set>
                                      <p:cBhvr>
                                        <p:cTn id="25" dur="1" fill="hold">
                                          <p:stCondLst>
                                            <p:cond delay="0"/>
                                          </p:stCondLst>
                                        </p:cTn>
                                        <p:tgtEl>
                                          <p:spTgt spid="16"/>
                                        </p:tgtEl>
                                        <p:attrNameLst>
                                          <p:attrName>style.visibility</p:attrName>
                                        </p:attrNameLst>
                                      </p:cBhvr>
                                      <p:to>
                                        <p:strVal val="visible"/>
                                      </p:to>
                                    </p:set>
                                    <p:anim calcmode="lin" valueType="num">
                                      <p:cBhvr>
                                        <p:cTn id="26" dur="500" fill="hold"/>
                                        <p:tgtEl>
                                          <p:spTgt spid="16"/>
                                        </p:tgtEl>
                                        <p:attrNameLst>
                                          <p:attrName>ppt_w</p:attrName>
                                        </p:attrNameLst>
                                      </p:cBhvr>
                                      <p:tavLst>
                                        <p:tav tm="0">
                                          <p:val>
                                            <p:fltVal val="0"/>
                                          </p:val>
                                        </p:tav>
                                        <p:tav tm="100000">
                                          <p:val>
                                            <p:strVal val="#ppt_w"/>
                                          </p:val>
                                        </p:tav>
                                      </p:tavLst>
                                    </p:anim>
                                    <p:anim calcmode="lin" valueType="num">
                                      <p:cBhvr>
                                        <p:cTn id="27" dur="500" fill="hold"/>
                                        <p:tgtEl>
                                          <p:spTgt spid="16"/>
                                        </p:tgtEl>
                                        <p:attrNameLst>
                                          <p:attrName>ppt_h</p:attrName>
                                        </p:attrNameLst>
                                      </p:cBhvr>
                                      <p:tavLst>
                                        <p:tav tm="0">
                                          <p:val>
                                            <p:fltVal val="0"/>
                                          </p:val>
                                        </p:tav>
                                        <p:tav tm="100000">
                                          <p:val>
                                            <p:strVal val="#ppt_h"/>
                                          </p:val>
                                        </p:tav>
                                      </p:tavLst>
                                    </p:anim>
                                    <p:animEffect transition="in" filter="fade">
                                      <p:cBhvr>
                                        <p:cTn id="28" dur="500"/>
                                        <p:tgtEl>
                                          <p:spTgt spid="16"/>
                                        </p:tgtEl>
                                      </p:cBhvr>
                                    </p:animEffect>
                                  </p:childTnLst>
                                </p:cTn>
                              </p:par>
                              <p:par>
                                <p:cTn id="29" presetID="53" presetClass="entr" presetSubtype="16" fill="hold" nodeType="withEffect">
                                  <p:stCondLst>
                                    <p:cond delay="0"/>
                                  </p:stCondLst>
                                  <p:childTnLst>
                                    <p:set>
                                      <p:cBhvr>
                                        <p:cTn id="30" dur="1" fill="hold">
                                          <p:stCondLst>
                                            <p:cond delay="0"/>
                                          </p:stCondLst>
                                        </p:cTn>
                                        <p:tgtEl>
                                          <p:spTgt spid="19"/>
                                        </p:tgtEl>
                                        <p:attrNameLst>
                                          <p:attrName>style.visibility</p:attrName>
                                        </p:attrNameLst>
                                      </p:cBhvr>
                                      <p:to>
                                        <p:strVal val="visible"/>
                                      </p:to>
                                    </p:set>
                                    <p:anim calcmode="lin" valueType="num">
                                      <p:cBhvr>
                                        <p:cTn id="31" dur="500" fill="hold"/>
                                        <p:tgtEl>
                                          <p:spTgt spid="19"/>
                                        </p:tgtEl>
                                        <p:attrNameLst>
                                          <p:attrName>ppt_w</p:attrName>
                                        </p:attrNameLst>
                                      </p:cBhvr>
                                      <p:tavLst>
                                        <p:tav tm="0">
                                          <p:val>
                                            <p:fltVal val="0"/>
                                          </p:val>
                                        </p:tav>
                                        <p:tav tm="100000">
                                          <p:val>
                                            <p:strVal val="#ppt_w"/>
                                          </p:val>
                                        </p:tav>
                                      </p:tavLst>
                                    </p:anim>
                                    <p:anim calcmode="lin" valueType="num">
                                      <p:cBhvr>
                                        <p:cTn id="32" dur="500" fill="hold"/>
                                        <p:tgtEl>
                                          <p:spTgt spid="19"/>
                                        </p:tgtEl>
                                        <p:attrNameLst>
                                          <p:attrName>ppt_h</p:attrName>
                                        </p:attrNameLst>
                                      </p:cBhvr>
                                      <p:tavLst>
                                        <p:tav tm="0">
                                          <p:val>
                                            <p:fltVal val="0"/>
                                          </p:val>
                                        </p:tav>
                                        <p:tav tm="100000">
                                          <p:val>
                                            <p:strVal val="#ppt_h"/>
                                          </p:val>
                                        </p:tav>
                                      </p:tavLst>
                                    </p:anim>
                                    <p:animEffect transition="in" filter="fade">
                                      <p:cBhvr>
                                        <p:cTn id="33" dur="500"/>
                                        <p:tgtEl>
                                          <p:spTgt spid="19"/>
                                        </p:tgtEl>
                                      </p:cBhvr>
                                    </p:animEffect>
                                  </p:childTnLst>
                                </p:cTn>
                              </p:par>
                              <p:par>
                                <p:cTn id="34" presetID="53" presetClass="entr" presetSubtype="16" fill="hold" nodeType="withEffect">
                                  <p:stCondLst>
                                    <p:cond delay="0"/>
                                  </p:stCondLst>
                                  <p:childTnLst>
                                    <p:set>
                                      <p:cBhvr>
                                        <p:cTn id="35" dur="1" fill="hold">
                                          <p:stCondLst>
                                            <p:cond delay="0"/>
                                          </p:stCondLst>
                                        </p:cTn>
                                        <p:tgtEl>
                                          <p:spTgt spid="22"/>
                                        </p:tgtEl>
                                        <p:attrNameLst>
                                          <p:attrName>style.visibility</p:attrName>
                                        </p:attrNameLst>
                                      </p:cBhvr>
                                      <p:to>
                                        <p:strVal val="visible"/>
                                      </p:to>
                                    </p:set>
                                    <p:anim calcmode="lin" valueType="num">
                                      <p:cBhvr>
                                        <p:cTn id="36" dur="500" fill="hold"/>
                                        <p:tgtEl>
                                          <p:spTgt spid="22"/>
                                        </p:tgtEl>
                                        <p:attrNameLst>
                                          <p:attrName>ppt_w</p:attrName>
                                        </p:attrNameLst>
                                      </p:cBhvr>
                                      <p:tavLst>
                                        <p:tav tm="0">
                                          <p:val>
                                            <p:fltVal val="0"/>
                                          </p:val>
                                        </p:tav>
                                        <p:tav tm="100000">
                                          <p:val>
                                            <p:strVal val="#ppt_w"/>
                                          </p:val>
                                        </p:tav>
                                      </p:tavLst>
                                    </p:anim>
                                    <p:anim calcmode="lin" valueType="num">
                                      <p:cBhvr>
                                        <p:cTn id="37" dur="500" fill="hold"/>
                                        <p:tgtEl>
                                          <p:spTgt spid="22"/>
                                        </p:tgtEl>
                                        <p:attrNameLst>
                                          <p:attrName>ppt_h</p:attrName>
                                        </p:attrNameLst>
                                      </p:cBhvr>
                                      <p:tavLst>
                                        <p:tav tm="0">
                                          <p:val>
                                            <p:fltVal val="0"/>
                                          </p:val>
                                        </p:tav>
                                        <p:tav tm="100000">
                                          <p:val>
                                            <p:strVal val="#ppt_h"/>
                                          </p:val>
                                        </p:tav>
                                      </p:tavLst>
                                    </p:anim>
                                    <p:animEffect transition="in" filter="fade">
                                      <p:cBhvr>
                                        <p:cTn id="3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1" animBg="1"/>
      <p:bldP spid="14" grpId="2" animBg="1"/>
      <p:bldP spid="15" grpId="1"/>
      <p:bldP spid="15" grpId="2"/>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a:extLst>
              <a:ext uri="{FF2B5EF4-FFF2-40B4-BE49-F238E27FC236}">
                <a16:creationId xmlns="" xmlns:a16="http://schemas.microsoft.com/office/drawing/2014/main" id="{79ED6F71-3AE1-486F-BEA2-941B173359C0}"/>
              </a:ext>
            </a:extLst>
          </p:cNvPr>
          <p:cNvGrpSpPr/>
          <p:nvPr/>
        </p:nvGrpSpPr>
        <p:grpSpPr>
          <a:xfrm>
            <a:off x="351078" y="389290"/>
            <a:ext cx="3207810" cy="646331"/>
            <a:chOff x="249478" y="389290"/>
            <a:chExt cx="3207810" cy="646331"/>
          </a:xfrm>
        </p:grpSpPr>
        <p:pic>
          <p:nvPicPr>
            <p:cNvPr id="6" name="图片 5">
              <a:extLst>
                <a:ext uri="{FF2B5EF4-FFF2-40B4-BE49-F238E27FC236}">
                  <a16:creationId xmlns="" xmlns:a16="http://schemas.microsoft.com/office/drawing/2014/main" id="{3D8BE17A-F2E9-4BB1-A011-DF5A31AECE6B}"/>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l="9444" t="84880" r="81866" b="2263"/>
            <a:stretch/>
          </p:blipFill>
          <p:spPr>
            <a:xfrm>
              <a:off x="249478" y="389290"/>
              <a:ext cx="873744" cy="646331"/>
            </a:xfrm>
            <a:prstGeom prst="rect">
              <a:avLst/>
            </a:prstGeom>
          </p:spPr>
        </p:pic>
        <p:sp>
          <p:nvSpPr>
            <p:cNvPr id="11" name="文本框 10">
              <a:extLst>
                <a:ext uri="{FF2B5EF4-FFF2-40B4-BE49-F238E27FC236}">
                  <a16:creationId xmlns="" xmlns:a16="http://schemas.microsoft.com/office/drawing/2014/main" id="{2203C653-55DC-4E39-BC0F-A9B00FC20360}"/>
                </a:ext>
              </a:extLst>
            </p:cNvPr>
            <p:cNvSpPr txBox="1"/>
            <p:nvPr/>
          </p:nvSpPr>
          <p:spPr>
            <a:xfrm>
              <a:off x="1123222" y="389290"/>
              <a:ext cx="2334066" cy="646331"/>
            </a:xfrm>
            <a:prstGeom prst="rect">
              <a:avLst/>
            </a:prstGeom>
            <a:noFill/>
          </p:spPr>
          <p:txBody>
            <a:bodyPr wrap="square" rtlCol="0">
              <a:spAutoFit/>
            </a:bodyPr>
            <a:lstStyle>
              <a:defPPr>
                <a:defRPr lang="zh-CN"/>
              </a:defPPr>
              <a:lvl1pPr algn="ctr">
                <a:defRPr sz="36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defRPr>
              </a:lvl1pPr>
            </a:lstStyle>
            <a:p>
              <a:pPr algn="dist"/>
              <a:r>
                <a:rPr lang="zh-CN" altLang="en-US">
                  <a:solidFill>
                    <a:schemeClr val="tx1">
                      <a:lumMod val="85000"/>
                      <a:lumOff val="15000"/>
                    </a:schemeClr>
                  </a:solidFill>
                  <a:effectLst/>
                </a:rPr>
                <a:t>部门简介</a:t>
              </a:r>
            </a:p>
          </p:txBody>
        </p:sp>
      </p:grpSp>
      <p:grpSp>
        <p:nvGrpSpPr>
          <p:cNvPr id="28" name="组合 27">
            <a:extLst>
              <a:ext uri="{FF2B5EF4-FFF2-40B4-BE49-F238E27FC236}">
                <a16:creationId xmlns="" xmlns:a16="http://schemas.microsoft.com/office/drawing/2014/main" id="{A90C05D1-8FE6-48E5-AC3E-5C864246616D}"/>
              </a:ext>
            </a:extLst>
          </p:cNvPr>
          <p:cNvGrpSpPr/>
          <p:nvPr/>
        </p:nvGrpSpPr>
        <p:grpSpPr>
          <a:xfrm>
            <a:off x="1057581" y="1778200"/>
            <a:ext cx="2195050" cy="3728074"/>
            <a:chOff x="1057581" y="1778200"/>
            <a:chExt cx="2195050" cy="3728074"/>
          </a:xfrm>
        </p:grpSpPr>
        <p:sp>
          <p:nvSpPr>
            <p:cNvPr id="5" name="Freeform 7">
              <a:extLst>
                <a:ext uri="{FF2B5EF4-FFF2-40B4-BE49-F238E27FC236}">
                  <a16:creationId xmlns="" xmlns:a16="http://schemas.microsoft.com/office/drawing/2014/main" id="{B720C003-EB73-44FC-A5E3-09E71BDC4928}"/>
                </a:ext>
              </a:extLst>
            </p:cNvPr>
            <p:cNvSpPr>
              <a:spLocks/>
            </p:cNvSpPr>
            <p:nvPr/>
          </p:nvSpPr>
          <p:spPr bwMode="auto">
            <a:xfrm>
              <a:off x="1057581" y="1778200"/>
              <a:ext cx="2195050" cy="3728074"/>
            </a:xfrm>
            <a:custGeom>
              <a:avLst/>
              <a:gdLst>
                <a:gd name="T0" fmla="*/ 0 w 1138"/>
                <a:gd name="T1" fmla="*/ 0 h 1932"/>
                <a:gd name="T2" fmla="*/ 885 w 1138"/>
                <a:gd name="T3" fmla="*/ 0 h 1932"/>
                <a:gd name="T4" fmla="*/ 1138 w 1138"/>
                <a:gd name="T5" fmla="*/ 253 h 1932"/>
                <a:gd name="T6" fmla="*/ 1138 w 1138"/>
                <a:gd name="T7" fmla="*/ 1679 h 1932"/>
                <a:gd name="T8" fmla="*/ 885 w 1138"/>
                <a:gd name="T9" fmla="*/ 1932 h 1932"/>
                <a:gd name="T10" fmla="*/ 0 w 1138"/>
                <a:gd name="T11" fmla="*/ 1932 h 1932"/>
                <a:gd name="T12" fmla="*/ 0 w 1138"/>
                <a:gd name="T13" fmla="*/ 0 h 1932"/>
              </a:gdLst>
              <a:ahLst/>
              <a:cxnLst>
                <a:cxn ang="0">
                  <a:pos x="T0" y="T1"/>
                </a:cxn>
                <a:cxn ang="0">
                  <a:pos x="T2" y="T3"/>
                </a:cxn>
                <a:cxn ang="0">
                  <a:pos x="T4" y="T5"/>
                </a:cxn>
                <a:cxn ang="0">
                  <a:pos x="T6" y="T7"/>
                </a:cxn>
                <a:cxn ang="0">
                  <a:pos x="T8" y="T9"/>
                </a:cxn>
                <a:cxn ang="0">
                  <a:pos x="T10" y="T11"/>
                </a:cxn>
                <a:cxn ang="0">
                  <a:pos x="T12" y="T13"/>
                </a:cxn>
              </a:cxnLst>
              <a:rect l="0" t="0" r="r" b="b"/>
              <a:pathLst>
                <a:path w="1138" h="1932">
                  <a:moveTo>
                    <a:pt x="0" y="0"/>
                  </a:moveTo>
                  <a:cubicBezTo>
                    <a:pt x="885" y="0"/>
                    <a:pt x="885" y="0"/>
                    <a:pt x="885" y="0"/>
                  </a:cubicBezTo>
                  <a:cubicBezTo>
                    <a:pt x="1024" y="0"/>
                    <a:pt x="1138" y="114"/>
                    <a:pt x="1138" y="253"/>
                  </a:cubicBezTo>
                  <a:cubicBezTo>
                    <a:pt x="1138" y="1679"/>
                    <a:pt x="1138" y="1679"/>
                    <a:pt x="1138" y="1679"/>
                  </a:cubicBezTo>
                  <a:cubicBezTo>
                    <a:pt x="1138" y="1818"/>
                    <a:pt x="1024" y="1932"/>
                    <a:pt x="885" y="1932"/>
                  </a:cubicBezTo>
                  <a:cubicBezTo>
                    <a:pt x="0" y="1932"/>
                    <a:pt x="0" y="1932"/>
                    <a:pt x="0" y="1932"/>
                  </a:cubicBezTo>
                  <a:lnTo>
                    <a:pt x="0" y="0"/>
                  </a:lnTo>
                  <a:close/>
                </a:path>
              </a:pathLst>
            </a:custGeom>
            <a:solidFill>
              <a:schemeClr val="bg1"/>
            </a:solidFill>
            <a:ln w="38100">
              <a:solidFill>
                <a:schemeClr val="tx1"/>
              </a:solidFill>
            </a:ln>
            <a:effectLst/>
          </p:spPr>
          <p:txBody>
            <a:bodyPr vert="horz" wrap="square" lIns="91440" tIns="45720" rIns="91440" bIns="45720" numCol="1" anchor="t" anchorCtr="0" compatLnSpc="1">
              <a:prstTxWarp prst="textNoShape">
                <a:avLst/>
              </a:prstTxWarp>
            </a:bodyPr>
            <a:lstStyle/>
            <a:p>
              <a:endParaRPr lang="en-US" sz="2400">
                <a:latin typeface="微软雅黑" panose="020B0503020204020204" pitchFamily="34" charset="-122"/>
                <a:ea typeface="微软雅黑" panose="020B0503020204020204" pitchFamily="34" charset="-122"/>
                <a:cs typeface="+mn-ea"/>
                <a:sym typeface="+mn-lt"/>
              </a:endParaRPr>
            </a:p>
          </p:txBody>
        </p:sp>
        <p:sp>
          <p:nvSpPr>
            <p:cNvPr id="7" name="Freeform 8">
              <a:extLst>
                <a:ext uri="{FF2B5EF4-FFF2-40B4-BE49-F238E27FC236}">
                  <a16:creationId xmlns="" xmlns:a16="http://schemas.microsoft.com/office/drawing/2014/main" id="{F9CA8FDD-79ED-4B3C-8DCE-05FBE25354BB}"/>
                </a:ext>
              </a:extLst>
            </p:cNvPr>
            <p:cNvSpPr>
              <a:spLocks/>
            </p:cNvSpPr>
            <p:nvPr/>
          </p:nvSpPr>
          <p:spPr bwMode="auto">
            <a:xfrm>
              <a:off x="2190162" y="4361950"/>
              <a:ext cx="1062469" cy="1137974"/>
            </a:xfrm>
            <a:custGeom>
              <a:avLst/>
              <a:gdLst>
                <a:gd name="T0" fmla="*/ 551 w 551"/>
                <a:gd name="T1" fmla="*/ 3 h 590"/>
                <a:gd name="T2" fmla="*/ 551 w 551"/>
                <a:gd name="T3" fmla="*/ 337 h 590"/>
                <a:gd name="T4" fmla="*/ 298 w 551"/>
                <a:gd name="T5" fmla="*/ 590 h 590"/>
                <a:gd name="T6" fmla="*/ 9 w 551"/>
                <a:gd name="T7" fmla="*/ 590 h 590"/>
                <a:gd name="T8" fmla="*/ 0 w 551"/>
                <a:gd name="T9" fmla="*/ 495 h 590"/>
                <a:gd name="T10" fmla="*/ 495 w 551"/>
                <a:gd name="T11" fmla="*/ 0 h 590"/>
                <a:gd name="T12" fmla="*/ 551 w 551"/>
                <a:gd name="T13" fmla="*/ 3 h 590"/>
              </a:gdLst>
              <a:ahLst/>
              <a:cxnLst>
                <a:cxn ang="0">
                  <a:pos x="T0" y="T1"/>
                </a:cxn>
                <a:cxn ang="0">
                  <a:pos x="T2" y="T3"/>
                </a:cxn>
                <a:cxn ang="0">
                  <a:pos x="T4" y="T5"/>
                </a:cxn>
                <a:cxn ang="0">
                  <a:pos x="T6" y="T7"/>
                </a:cxn>
                <a:cxn ang="0">
                  <a:pos x="T8" y="T9"/>
                </a:cxn>
                <a:cxn ang="0">
                  <a:pos x="T10" y="T11"/>
                </a:cxn>
                <a:cxn ang="0">
                  <a:pos x="T12" y="T13"/>
                </a:cxn>
              </a:cxnLst>
              <a:rect l="0" t="0" r="r" b="b"/>
              <a:pathLst>
                <a:path w="551" h="590">
                  <a:moveTo>
                    <a:pt x="551" y="3"/>
                  </a:moveTo>
                  <a:cubicBezTo>
                    <a:pt x="551" y="337"/>
                    <a:pt x="551" y="337"/>
                    <a:pt x="551" y="337"/>
                  </a:cubicBezTo>
                  <a:cubicBezTo>
                    <a:pt x="551" y="476"/>
                    <a:pt x="437" y="590"/>
                    <a:pt x="298" y="590"/>
                  </a:cubicBezTo>
                  <a:cubicBezTo>
                    <a:pt x="9" y="590"/>
                    <a:pt x="9" y="590"/>
                    <a:pt x="9" y="590"/>
                  </a:cubicBezTo>
                  <a:cubicBezTo>
                    <a:pt x="3" y="559"/>
                    <a:pt x="0" y="527"/>
                    <a:pt x="0" y="495"/>
                  </a:cubicBezTo>
                  <a:cubicBezTo>
                    <a:pt x="0" y="221"/>
                    <a:pt x="222" y="0"/>
                    <a:pt x="495" y="0"/>
                  </a:cubicBezTo>
                  <a:cubicBezTo>
                    <a:pt x="514" y="0"/>
                    <a:pt x="533" y="1"/>
                    <a:pt x="551" y="3"/>
                  </a:cubicBezTo>
                  <a:close/>
                </a:path>
              </a:pathLst>
            </a:custGeom>
            <a:solidFill>
              <a:srgbClr val="8CC2FE"/>
            </a:solidFill>
            <a:ln w="38100">
              <a:solidFill>
                <a:schemeClr val="tx1"/>
              </a:solidFill>
            </a:ln>
            <a:effectLst/>
          </p:spPr>
          <p:txBody>
            <a:bodyPr vert="horz" wrap="square" lIns="91440" tIns="45720" rIns="91440" bIns="45720" numCol="1" anchor="t" anchorCtr="0" compatLnSpc="1">
              <a:prstTxWarp prst="textNoShape">
                <a:avLst/>
              </a:prstTxWarp>
            </a:bodyPr>
            <a:lstStyle/>
            <a:p>
              <a:endParaRPr lang="en-US" sz="2400">
                <a:latin typeface="微软雅黑" panose="020B0503020204020204" pitchFamily="34" charset="-122"/>
                <a:ea typeface="微软雅黑" panose="020B0503020204020204" pitchFamily="34" charset="-122"/>
                <a:cs typeface="+mn-ea"/>
                <a:sym typeface="+mn-lt"/>
              </a:endParaRPr>
            </a:p>
          </p:txBody>
        </p:sp>
        <p:sp>
          <p:nvSpPr>
            <p:cNvPr id="8" name="1">
              <a:extLst>
                <a:ext uri="{FF2B5EF4-FFF2-40B4-BE49-F238E27FC236}">
                  <a16:creationId xmlns="" xmlns:a16="http://schemas.microsoft.com/office/drawing/2014/main" id="{9FF93561-2458-4EB1-AC45-5EAD4280B161}"/>
                </a:ext>
              </a:extLst>
            </p:cNvPr>
            <p:cNvSpPr txBox="1">
              <a:spLocks noChangeArrowheads="1"/>
            </p:cNvSpPr>
            <p:nvPr/>
          </p:nvSpPr>
          <p:spPr bwMode="auto">
            <a:xfrm>
              <a:off x="1346190" y="2830557"/>
              <a:ext cx="126646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spcBef>
                  <a:spcPct val="20000"/>
                </a:spcBef>
              </a:pPr>
              <a:r>
                <a:rPr lang="zh-CN" altLang="en-US" sz="2000" b="1">
                  <a:latin typeface="微软雅黑" panose="020B0503020204020204" pitchFamily="34" charset="-122"/>
                  <a:cs typeface="+mn-ea"/>
                  <a:sym typeface="+mn-lt"/>
                </a:rPr>
                <a:t>输入标题</a:t>
              </a:r>
              <a:endParaRPr lang="en-US" altLang="zh-CN" sz="2000" b="1" dirty="0">
                <a:latin typeface="微软雅黑" panose="020B0503020204020204" pitchFamily="34" charset="-122"/>
                <a:cs typeface="+mn-ea"/>
                <a:sym typeface="+mn-lt"/>
              </a:endParaRPr>
            </a:p>
          </p:txBody>
        </p:sp>
        <p:sp>
          <p:nvSpPr>
            <p:cNvPr id="9" name="1">
              <a:extLst>
                <a:ext uri="{FF2B5EF4-FFF2-40B4-BE49-F238E27FC236}">
                  <a16:creationId xmlns="" xmlns:a16="http://schemas.microsoft.com/office/drawing/2014/main" id="{D73A5618-218A-43EA-B43E-BFCB47E35C6B}"/>
                </a:ext>
              </a:extLst>
            </p:cNvPr>
            <p:cNvSpPr txBox="1">
              <a:spLocks noChangeArrowheads="1"/>
            </p:cNvSpPr>
            <p:nvPr/>
          </p:nvSpPr>
          <p:spPr bwMode="auto">
            <a:xfrm>
              <a:off x="1346190" y="3170265"/>
              <a:ext cx="1695694" cy="12545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nSpc>
                  <a:spcPct val="150000"/>
                </a:lnSpc>
              </a:pPr>
              <a:r>
                <a:rPr lang="zh-CN" altLang="en-US" sz="1400" dirty="0">
                  <a:latin typeface="微软雅黑" panose="020B0503020204020204" pitchFamily="34" charset="-122"/>
                  <a:cs typeface="+mn-ea"/>
                  <a:sym typeface="+mn-lt"/>
                </a:rPr>
                <a:t>您的内容打在这里，或者通过复制您的文本后，在此框中</a:t>
              </a:r>
              <a:r>
                <a:rPr lang="zh-CN" altLang="en-US" sz="1400">
                  <a:latin typeface="微软雅黑" panose="020B0503020204020204" pitchFamily="34" charset="-122"/>
                  <a:cs typeface="+mn-ea"/>
                  <a:sym typeface="+mn-lt"/>
                </a:rPr>
                <a:t>选择粘贴</a:t>
              </a:r>
              <a:endParaRPr lang="zh-CN" altLang="en-US" sz="1400" dirty="0">
                <a:latin typeface="微软雅黑" panose="020B0503020204020204" pitchFamily="34" charset="-122"/>
                <a:cs typeface="+mn-ea"/>
                <a:sym typeface="+mn-lt"/>
              </a:endParaRPr>
            </a:p>
          </p:txBody>
        </p:sp>
        <p:sp>
          <p:nvSpPr>
            <p:cNvPr id="24" name="iconfont-1187-868319">
              <a:extLst>
                <a:ext uri="{FF2B5EF4-FFF2-40B4-BE49-F238E27FC236}">
                  <a16:creationId xmlns="" xmlns:a16="http://schemas.microsoft.com/office/drawing/2014/main" id="{751A8B2D-1963-42FD-8630-80AED1F46518}"/>
                </a:ext>
              </a:extLst>
            </p:cNvPr>
            <p:cNvSpPr>
              <a:spLocks noChangeAspect="1"/>
            </p:cNvSpPr>
            <p:nvPr/>
          </p:nvSpPr>
          <p:spPr bwMode="auto">
            <a:xfrm>
              <a:off x="2612651" y="4728698"/>
              <a:ext cx="448283" cy="447911"/>
            </a:xfrm>
            <a:custGeom>
              <a:avLst/>
              <a:gdLst>
                <a:gd name="T0" fmla="*/ 11212 w 12607"/>
                <a:gd name="T1" fmla="*/ 4855 h 12594"/>
                <a:gd name="T2" fmla="*/ 11019 w 12607"/>
                <a:gd name="T3" fmla="*/ 4855 h 12594"/>
                <a:gd name="T4" fmla="*/ 10644 w 12607"/>
                <a:gd name="T5" fmla="*/ 3981 h 12594"/>
                <a:gd name="T6" fmla="*/ 10796 w 12607"/>
                <a:gd name="T7" fmla="*/ 3830 h 12594"/>
                <a:gd name="T8" fmla="*/ 10796 w 12607"/>
                <a:gd name="T9" fmla="*/ 1864 h 12594"/>
                <a:gd name="T10" fmla="*/ 10755 w 12607"/>
                <a:gd name="T11" fmla="*/ 1823 h 12594"/>
                <a:gd name="T12" fmla="*/ 8781 w 12607"/>
                <a:gd name="T13" fmla="*/ 1823 h 12594"/>
                <a:gd name="T14" fmla="*/ 8611 w 12607"/>
                <a:gd name="T15" fmla="*/ 1992 h 12594"/>
                <a:gd name="T16" fmla="*/ 7729 w 12607"/>
                <a:gd name="T17" fmla="*/ 1634 h 12594"/>
                <a:gd name="T18" fmla="*/ 7729 w 12607"/>
                <a:gd name="T19" fmla="*/ 1390 h 12594"/>
                <a:gd name="T20" fmla="*/ 6333 w 12607"/>
                <a:gd name="T21" fmla="*/ 0 h 12594"/>
                <a:gd name="T22" fmla="*/ 6274 w 12607"/>
                <a:gd name="T23" fmla="*/ 0 h 12594"/>
                <a:gd name="T24" fmla="*/ 4878 w 12607"/>
                <a:gd name="T25" fmla="*/ 1390 h 12594"/>
                <a:gd name="T26" fmla="*/ 4878 w 12607"/>
                <a:gd name="T27" fmla="*/ 1652 h 12594"/>
                <a:gd name="T28" fmla="*/ 4033 w 12607"/>
                <a:gd name="T29" fmla="*/ 2003 h 12594"/>
                <a:gd name="T30" fmla="*/ 3852 w 12607"/>
                <a:gd name="T31" fmla="*/ 1823 h 12594"/>
                <a:gd name="T32" fmla="*/ 1878 w 12607"/>
                <a:gd name="T33" fmla="*/ 1823 h 12594"/>
                <a:gd name="T34" fmla="*/ 1837 w 12607"/>
                <a:gd name="T35" fmla="*/ 1864 h 12594"/>
                <a:gd name="T36" fmla="*/ 1837 w 12607"/>
                <a:gd name="T37" fmla="*/ 3830 h 12594"/>
                <a:gd name="T38" fmla="*/ 2012 w 12607"/>
                <a:gd name="T39" fmla="*/ 4004 h 12594"/>
                <a:gd name="T40" fmla="*/ 1650 w 12607"/>
                <a:gd name="T41" fmla="*/ 4855 h 12594"/>
                <a:gd name="T42" fmla="*/ 1396 w 12607"/>
                <a:gd name="T43" fmla="*/ 4855 h 12594"/>
                <a:gd name="T44" fmla="*/ 0 w 12607"/>
                <a:gd name="T45" fmla="*/ 6245 h 12594"/>
                <a:gd name="T46" fmla="*/ 0 w 12607"/>
                <a:gd name="T47" fmla="*/ 6304 h 12594"/>
                <a:gd name="T48" fmla="*/ 1396 w 12607"/>
                <a:gd name="T49" fmla="*/ 7694 h 12594"/>
                <a:gd name="T50" fmla="*/ 1618 w 12607"/>
                <a:gd name="T51" fmla="*/ 7694 h 12594"/>
                <a:gd name="T52" fmla="*/ 1983 w 12607"/>
                <a:gd name="T53" fmla="*/ 8593 h 12594"/>
                <a:gd name="T54" fmla="*/ 1814 w 12607"/>
                <a:gd name="T55" fmla="*/ 8761 h 12594"/>
                <a:gd name="T56" fmla="*/ 1814 w 12607"/>
                <a:gd name="T57" fmla="*/ 10728 h 12594"/>
                <a:gd name="T58" fmla="*/ 1855 w 12607"/>
                <a:gd name="T59" fmla="*/ 10769 h 12594"/>
                <a:gd name="T60" fmla="*/ 3829 w 12607"/>
                <a:gd name="T61" fmla="*/ 10769 h 12594"/>
                <a:gd name="T62" fmla="*/ 3981 w 12607"/>
                <a:gd name="T63" fmla="*/ 10618 h 12594"/>
                <a:gd name="T64" fmla="*/ 4878 w 12607"/>
                <a:gd name="T65" fmla="*/ 10999 h 12594"/>
                <a:gd name="T66" fmla="*/ 4878 w 12607"/>
                <a:gd name="T67" fmla="*/ 11204 h 12594"/>
                <a:gd name="T68" fmla="*/ 6274 w 12607"/>
                <a:gd name="T69" fmla="*/ 12594 h 12594"/>
                <a:gd name="T70" fmla="*/ 6333 w 12607"/>
                <a:gd name="T71" fmla="*/ 12594 h 12594"/>
                <a:gd name="T72" fmla="*/ 7729 w 12607"/>
                <a:gd name="T73" fmla="*/ 11204 h 12594"/>
                <a:gd name="T74" fmla="*/ 7729 w 12607"/>
                <a:gd name="T75" fmla="*/ 11016 h 12594"/>
                <a:gd name="T76" fmla="*/ 8664 w 12607"/>
                <a:gd name="T77" fmla="*/ 10630 h 12594"/>
                <a:gd name="T78" fmla="*/ 8803 w 12607"/>
                <a:gd name="T79" fmla="*/ 10769 h 12594"/>
                <a:gd name="T80" fmla="*/ 10777 w 12607"/>
                <a:gd name="T81" fmla="*/ 10769 h 12594"/>
                <a:gd name="T82" fmla="*/ 10819 w 12607"/>
                <a:gd name="T83" fmla="*/ 10728 h 12594"/>
                <a:gd name="T84" fmla="*/ 10819 w 12607"/>
                <a:gd name="T85" fmla="*/ 8761 h 12594"/>
                <a:gd name="T86" fmla="*/ 10673 w 12607"/>
                <a:gd name="T87" fmla="*/ 8616 h 12594"/>
                <a:gd name="T88" fmla="*/ 11051 w 12607"/>
                <a:gd name="T89" fmla="*/ 7694 h 12594"/>
                <a:gd name="T90" fmla="*/ 11211 w 12607"/>
                <a:gd name="T91" fmla="*/ 7694 h 12594"/>
                <a:gd name="T92" fmla="*/ 12607 w 12607"/>
                <a:gd name="T93" fmla="*/ 6304 h 12594"/>
                <a:gd name="T94" fmla="*/ 12607 w 12607"/>
                <a:gd name="T95" fmla="*/ 6245 h 12594"/>
                <a:gd name="T96" fmla="*/ 11212 w 12607"/>
                <a:gd name="T97" fmla="*/ 4855 h 12594"/>
                <a:gd name="T98" fmla="*/ 6337 w 12607"/>
                <a:gd name="T99" fmla="*/ 8498 h 12594"/>
                <a:gd name="T100" fmla="*/ 4152 w 12607"/>
                <a:gd name="T101" fmla="*/ 6323 h 12594"/>
                <a:gd name="T102" fmla="*/ 6337 w 12607"/>
                <a:gd name="T103" fmla="*/ 4146 h 12594"/>
                <a:gd name="T104" fmla="*/ 8521 w 12607"/>
                <a:gd name="T105" fmla="*/ 6323 h 12594"/>
                <a:gd name="T106" fmla="*/ 6337 w 12607"/>
                <a:gd name="T107" fmla="*/ 8498 h 12594"/>
                <a:gd name="T108" fmla="*/ 6337 w 12607"/>
                <a:gd name="T109" fmla="*/ 8498 h 125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607" h="12594">
                  <a:moveTo>
                    <a:pt x="11212" y="4855"/>
                  </a:moveTo>
                  <a:lnTo>
                    <a:pt x="11019" y="4855"/>
                  </a:lnTo>
                  <a:cubicBezTo>
                    <a:pt x="10923" y="4550"/>
                    <a:pt x="10796" y="4258"/>
                    <a:pt x="10644" y="3981"/>
                  </a:cubicBezTo>
                  <a:lnTo>
                    <a:pt x="10796" y="3830"/>
                  </a:lnTo>
                  <a:cubicBezTo>
                    <a:pt x="11341" y="3287"/>
                    <a:pt x="11341" y="2407"/>
                    <a:pt x="10796" y="1864"/>
                  </a:cubicBezTo>
                  <a:lnTo>
                    <a:pt x="10755" y="1823"/>
                  </a:lnTo>
                  <a:cubicBezTo>
                    <a:pt x="10209" y="1279"/>
                    <a:pt x="9326" y="1279"/>
                    <a:pt x="8781" y="1823"/>
                  </a:cubicBezTo>
                  <a:lnTo>
                    <a:pt x="8611" y="1992"/>
                  </a:lnTo>
                  <a:cubicBezTo>
                    <a:pt x="8332" y="1846"/>
                    <a:pt x="8037" y="1725"/>
                    <a:pt x="7729" y="1634"/>
                  </a:cubicBezTo>
                  <a:lnTo>
                    <a:pt x="7729" y="1390"/>
                  </a:lnTo>
                  <a:cubicBezTo>
                    <a:pt x="7729" y="622"/>
                    <a:pt x="7104" y="0"/>
                    <a:pt x="6333" y="0"/>
                  </a:cubicBezTo>
                  <a:lnTo>
                    <a:pt x="6274" y="0"/>
                  </a:lnTo>
                  <a:cubicBezTo>
                    <a:pt x="5503" y="0"/>
                    <a:pt x="4878" y="622"/>
                    <a:pt x="4878" y="1390"/>
                  </a:cubicBezTo>
                  <a:lnTo>
                    <a:pt x="4878" y="1652"/>
                  </a:lnTo>
                  <a:cubicBezTo>
                    <a:pt x="4584" y="1742"/>
                    <a:pt x="4301" y="1861"/>
                    <a:pt x="4033" y="2003"/>
                  </a:cubicBezTo>
                  <a:lnTo>
                    <a:pt x="3852" y="1823"/>
                  </a:lnTo>
                  <a:cubicBezTo>
                    <a:pt x="3307" y="1280"/>
                    <a:pt x="2423" y="1280"/>
                    <a:pt x="1878" y="1823"/>
                  </a:cubicBezTo>
                  <a:lnTo>
                    <a:pt x="1837" y="1864"/>
                  </a:lnTo>
                  <a:cubicBezTo>
                    <a:pt x="1292" y="2407"/>
                    <a:pt x="1292" y="3287"/>
                    <a:pt x="1837" y="3830"/>
                  </a:cubicBezTo>
                  <a:lnTo>
                    <a:pt x="2012" y="4004"/>
                  </a:lnTo>
                  <a:cubicBezTo>
                    <a:pt x="1865" y="4274"/>
                    <a:pt x="1743" y="4558"/>
                    <a:pt x="1650" y="4855"/>
                  </a:cubicBezTo>
                  <a:lnTo>
                    <a:pt x="1396" y="4855"/>
                  </a:lnTo>
                  <a:cubicBezTo>
                    <a:pt x="625" y="4855"/>
                    <a:pt x="0" y="5478"/>
                    <a:pt x="0" y="6245"/>
                  </a:cubicBezTo>
                  <a:lnTo>
                    <a:pt x="0" y="6304"/>
                  </a:lnTo>
                  <a:cubicBezTo>
                    <a:pt x="0" y="7072"/>
                    <a:pt x="625" y="7694"/>
                    <a:pt x="1396" y="7694"/>
                  </a:cubicBezTo>
                  <a:lnTo>
                    <a:pt x="1618" y="7694"/>
                  </a:lnTo>
                  <a:cubicBezTo>
                    <a:pt x="1710" y="8008"/>
                    <a:pt x="1833" y="8308"/>
                    <a:pt x="1983" y="8593"/>
                  </a:cubicBezTo>
                  <a:lnTo>
                    <a:pt x="1814" y="8761"/>
                  </a:lnTo>
                  <a:cubicBezTo>
                    <a:pt x="1269" y="9304"/>
                    <a:pt x="1269" y="10185"/>
                    <a:pt x="1814" y="10728"/>
                  </a:cubicBezTo>
                  <a:lnTo>
                    <a:pt x="1855" y="10769"/>
                  </a:lnTo>
                  <a:cubicBezTo>
                    <a:pt x="2400" y="11312"/>
                    <a:pt x="3284" y="11312"/>
                    <a:pt x="3829" y="10769"/>
                  </a:cubicBezTo>
                  <a:lnTo>
                    <a:pt x="3981" y="10618"/>
                  </a:lnTo>
                  <a:cubicBezTo>
                    <a:pt x="4264" y="10773"/>
                    <a:pt x="4564" y="10902"/>
                    <a:pt x="4878" y="10999"/>
                  </a:cubicBezTo>
                  <a:lnTo>
                    <a:pt x="4878" y="11204"/>
                  </a:lnTo>
                  <a:cubicBezTo>
                    <a:pt x="4878" y="11972"/>
                    <a:pt x="5503" y="12594"/>
                    <a:pt x="6274" y="12594"/>
                  </a:cubicBezTo>
                  <a:lnTo>
                    <a:pt x="6333" y="12594"/>
                  </a:lnTo>
                  <a:cubicBezTo>
                    <a:pt x="7104" y="12594"/>
                    <a:pt x="7729" y="11972"/>
                    <a:pt x="7729" y="11204"/>
                  </a:cubicBezTo>
                  <a:lnTo>
                    <a:pt x="7729" y="11016"/>
                  </a:lnTo>
                  <a:cubicBezTo>
                    <a:pt x="8056" y="10920"/>
                    <a:pt x="8368" y="10788"/>
                    <a:pt x="8664" y="10630"/>
                  </a:cubicBezTo>
                  <a:lnTo>
                    <a:pt x="8803" y="10769"/>
                  </a:lnTo>
                  <a:cubicBezTo>
                    <a:pt x="9348" y="11312"/>
                    <a:pt x="10233" y="11312"/>
                    <a:pt x="10777" y="10769"/>
                  </a:cubicBezTo>
                  <a:lnTo>
                    <a:pt x="10819" y="10728"/>
                  </a:lnTo>
                  <a:cubicBezTo>
                    <a:pt x="11364" y="10185"/>
                    <a:pt x="11364" y="9304"/>
                    <a:pt x="10819" y="8761"/>
                  </a:cubicBezTo>
                  <a:lnTo>
                    <a:pt x="10673" y="8616"/>
                  </a:lnTo>
                  <a:cubicBezTo>
                    <a:pt x="10828" y="8324"/>
                    <a:pt x="10956" y="8017"/>
                    <a:pt x="11051" y="7694"/>
                  </a:cubicBezTo>
                  <a:lnTo>
                    <a:pt x="11211" y="7694"/>
                  </a:lnTo>
                  <a:cubicBezTo>
                    <a:pt x="11982" y="7694"/>
                    <a:pt x="12607" y="7071"/>
                    <a:pt x="12607" y="6304"/>
                  </a:cubicBezTo>
                  <a:lnTo>
                    <a:pt x="12607" y="6245"/>
                  </a:lnTo>
                  <a:cubicBezTo>
                    <a:pt x="12607" y="5477"/>
                    <a:pt x="11982" y="4855"/>
                    <a:pt x="11212" y="4855"/>
                  </a:cubicBezTo>
                  <a:close/>
                  <a:moveTo>
                    <a:pt x="6337" y="8498"/>
                  </a:moveTo>
                  <a:cubicBezTo>
                    <a:pt x="5130" y="8498"/>
                    <a:pt x="4152" y="7524"/>
                    <a:pt x="4152" y="6323"/>
                  </a:cubicBezTo>
                  <a:cubicBezTo>
                    <a:pt x="4152" y="5120"/>
                    <a:pt x="5130" y="4146"/>
                    <a:pt x="6337" y="4146"/>
                  </a:cubicBezTo>
                  <a:cubicBezTo>
                    <a:pt x="7544" y="4146"/>
                    <a:pt x="8521" y="5120"/>
                    <a:pt x="8521" y="6323"/>
                  </a:cubicBezTo>
                  <a:cubicBezTo>
                    <a:pt x="8521" y="7524"/>
                    <a:pt x="7544" y="8498"/>
                    <a:pt x="6337" y="8498"/>
                  </a:cubicBezTo>
                  <a:close/>
                  <a:moveTo>
                    <a:pt x="6337" y="8498"/>
                  </a:moveTo>
                  <a:close/>
                </a:path>
              </a:pathLst>
            </a:custGeom>
            <a:solidFill>
              <a:schemeClr val="bg1"/>
            </a:solidFill>
            <a:ln>
              <a:noFill/>
            </a:ln>
          </p:spPr>
        </p:sp>
      </p:grpSp>
      <p:grpSp>
        <p:nvGrpSpPr>
          <p:cNvPr id="2" name="组合 1">
            <a:extLst>
              <a:ext uri="{FF2B5EF4-FFF2-40B4-BE49-F238E27FC236}">
                <a16:creationId xmlns="" xmlns:a16="http://schemas.microsoft.com/office/drawing/2014/main" id="{F0AB67F4-8E8F-46F9-84D1-5D453965BBE2}"/>
              </a:ext>
            </a:extLst>
          </p:cNvPr>
          <p:cNvGrpSpPr/>
          <p:nvPr/>
        </p:nvGrpSpPr>
        <p:grpSpPr>
          <a:xfrm>
            <a:off x="8943655" y="1778200"/>
            <a:ext cx="2201400" cy="3728074"/>
            <a:chOff x="8943655" y="1778200"/>
            <a:chExt cx="2201400" cy="3728074"/>
          </a:xfrm>
        </p:grpSpPr>
        <p:sp>
          <p:nvSpPr>
            <p:cNvPr id="20" name="Freeform 7">
              <a:extLst>
                <a:ext uri="{FF2B5EF4-FFF2-40B4-BE49-F238E27FC236}">
                  <a16:creationId xmlns="" xmlns:a16="http://schemas.microsoft.com/office/drawing/2014/main" id="{90179B8F-8BF1-432F-A315-8A596F251D87}"/>
                </a:ext>
              </a:extLst>
            </p:cNvPr>
            <p:cNvSpPr>
              <a:spLocks/>
            </p:cNvSpPr>
            <p:nvPr/>
          </p:nvSpPr>
          <p:spPr bwMode="auto">
            <a:xfrm>
              <a:off x="8943655" y="1778200"/>
              <a:ext cx="2195050" cy="3728074"/>
            </a:xfrm>
            <a:custGeom>
              <a:avLst/>
              <a:gdLst>
                <a:gd name="T0" fmla="*/ 0 w 1138"/>
                <a:gd name="T1" fmla="*/ 0 h 1932"/>
                <a:gd name="T2" fmla="*/ 885 w 1138"/>
                <a:gd name="T3" fmla="*/ 0 h 1932"/>
                <a:gd name="T4" fmla="*/ 1138 w 1138"/>
                <a:gd name="T5" fmla="*/ 253 h 1932"/>
                <a:gd name="T6" fmla="*/ 1138 w 1138"/>
                <a:gd name="T7" fmla="*/ 1679 h 1932"/>
                <a:gd name="T8" fmla="*/ 885 w 1138"/>
                <a:gd name="T9" fmla="*/ 1932 h 1932"/>
                <a:gd name="T10" fmla="*/ 0 w 1138"/>
                <a:gd name="T11" fmla="*/ 1932 h 1932"/>
                <a:gd name="T12" fmla="*/ 0 w 1138"/>
                <a:gd name="T13" fmla="*/ 0 h 1932"/>
              </a:gdLst>
              <a:ahLst/>
              <a:cxnLst>
                <a:cxn ang="0">
                  <a:pos x="T0" y="T1"/>
                </a:cxn>
                <a:cxn ang="0">
                  <a:pos x="T2" y="T3"/>
                </a:cxn>
                <a:cxn ang="0">
                  <a:pos x="T4" y="T5"/>
                </a:cxn>
                <a:cxn ang="0">
                  <a:pos x="T6" y="T7"/>
                </a:cxn>
                <a:cxn ang="0">
                  <a:pos x="T8" y="T9"/>
                </a:cxn>
                <a:cxn ang="0">
                  <a:pos x="T10" y="T11"/>
                </a:cxn>
                <a:cxn ang="0">
                  <a:pos x="T12" y="T13"/>
                </a:cxn>
              </a:cxnLst>
              <a:rect l="0" t="0" r="r" b="b"/>
              <a:pathLst>
                <a:path w="1138" h="1932">
                  <a:moveTo>
                    <a:pt x="0" y="0"/>
                  </a:moveTo>
                  <a:cubicBezTo>
                    <a:pt x="885" y="0"/>
                    <a:pt x="885" y="0"/>
                    <a:pt x="885" y="0"/>
                  </a:cubicBezTo>
                  <a:cubicBezTo>
                    <a:pt x="1024" y="0"/>
                    <a:pt x="1138" y="114"/>
                    <a:pt x="1138" y="253"/>
                  </a:cubicBezTo>
                  <a:cubicBezTo>
                    <a:pt x="1138" y="1679"/>
                    <a:pt x="1138" y="1679"/>
                    <a:pt x="1138" y="1679"/>
                  </a:cubicBezTo>
                  <a:cubicBezTo>
                    <a:pt x="1138" y="1818"/>
                    <a:pt x="1024" y="1932"/>
                    <a:pt x="885" y="1932"/>
                  </a:cubicBezTo>
                  <a:cubicBezTo>
                    <a:pt x="0" y="1932"/>
                    <a:pt x="0" y="1932"/>
                    <a:pt x="0" y="1932"/>
                  </a:cubicBezTo>
                  <a:lnTo>
                    <a:pt x="0" y="0"/>
                  </a:lnTo>
                  <a:close/>
                </a:path>
              </a:pathLst>
            </a:custGeom>
            <a:solidFill>
              <a:schemeClr val="bg1"/>
            </a:solidFill>
            <a:ln w="38100">
              <a:solidFill>
                <a:schemeClr val="tx1"/>
              </a:solidFill>
            </a:ln>
            <a:effectLst/>
          </p:spPr>
          <p:txBody>
            <a:bodyPr vert="horz" wrap="square" lIns="91440" tIns="45720" rIns="91440" bIns="45720" numCol="1" anchor="t" anchorCtr="0" compatLnSpc="1">
              <a:prstTxWarp prst="textNoShape">
                <a:avLst/>
              </a:prstTxWarp>
            </a:bodyPr>
            <a:lstStyle/>
            <a:p>
              <a:endParaRPr lang="en-US" sz="2400">
                <a:latin typeface="微软雅黑" panose="020B0503020204020204" pitchFamily="34" charset="-122"/>
                <a:ea typeface="微软雅黑" panose="020B0503020204020204" pitchFamily="34" charset="-122"/>
                <a:cs typeface="+mn-ea"/>
                <a:sym typeface="+mn-lt"/>
              </a:endParaRPr>
            </a:p>
          </p:txBody>
        </p:sp>
        <p:sp>
          <p:nvSpPr>
            <p:cNvPr id="21" name="Freeform 8">
              <a:extLst>
                <a:ext uri="{FF2B5EF4-FFF2-40B4-BE49-F238E27FC236}">
                  <a16:creationId xmlns="" xmlns:a16="http://schemas.microsoft.com/office/drawing/2014/main" id="{4DD11EB9-AC72-4CBF-AD0E-AF78BEDBE23C}"/>
                </a:ext>
              </a:extLst>
            </p:cNvPr>
            <p:cNvSpPr>
              <a:spLocks/>
            </p:cNvSpPr>
            <p:nvPr/>
          </p:nvSpPr>
          <p:spPr bwMode="auto">
            <a:xfrm>
              <a:off x="10082586" y="4361950"/>
              <a:ext cx="1062469" cy="1137974"/>
            </a:xfrm>
            <a:custGeom>
              <a:avLst/>
              <a:gdLst>
                <a:gd name="T0" fmla="*/ 551 w 551"/>
                <a:gd name="T1" fmla="*/ 3 h 590"/>
                <a:gd name="T2" fmla="*/ 551 w 551"/>
                <a:gd name="T3" fmla="*/ 337 h 590"/>
                <a:gd name="T4" fmla="*/ 298 w 551"/>
                <a:gd name="T5" fmla="*/ 590 h 590"/>
                <a:gd name="T6" fmla="*/ 9 w 551"/>
                <a:gd name="T7" fmla="*/ 590 h 590"/>
                <a:gd name="T8" fmla="*/ 0 w 551"/>
                <a:gd name="T9" fmla="*/ 495 h 590"/>
                <a:gd name="T10" fmla="*/ 495 w 551"/>
                <a:gd name="T11" fmla="*/ 0 h 590"/>
                <a:gd name="T12" fmla="*/ 551 w 551"/>
                <a:gd name="T13" fmla="*/ 3 h 590"/>
              </a:gdLst>
              <a:ahLst/>
              <a:cxnLst>
                <a:cxn ang="0">
                  <a:pos x="T0" y="T1"/>
                </a:cxn>
                <a:cxn ang="0">
                  <a:pos x="T2" y="T3"/>
                </a:cxn>
                <a:cxn ang="0">
                  <a:pos x="T4" y="T5"/>
                </a:cxn>
                <a:cxn ang="0">
                  <a:pos x="T6" y="T7"/>
                </a:cxn>
                <a:cxn ang="0">
                  <a:pos x="T8" y="T9"/>
                </a:cxn>
                <a:cxn ang="0">
                  <a:pos x="T10" y="T11"/>
                </a:cxn>
                <a:cxn ang="0">
                  <a:pos x="T12" y="T13"/>
                </a:cxn>
              </a:cxnLst>
              <a:rect l="0" t="0" r="r" b="b"/>
              <a:pathLst>
                <a:path w="551" h="590">
                  <a:moveTo>
                    <a:pt x="551" y="3"/>
                  </a:moveTo>
                  <a:cubicBezTo>
                    <a:pt x="551" y="337"/>
                    <a:pt x="551" y="337"/>
                    <a:pt x="551" y="337"/>
                  </a:cubicBezTo>
                  <a:cubicBezTo>
                    <a:pt x="551" y="476"/>
                    <a:pt x="437" y="590"/>
                    <a:pt x="298" y="590"/>
                  </a:cubicBezTo>
                  <a:cubicBezTo>
                    <a:pt x="9" y="590"/>
                    <a:pt x="9" y="590"/>
                    <a:pt x="9" y="590"/>
                  </a:cubicBezTo>
                  <a:cubicBezTo>
                    <a:pt x="3" y="559"/>
                    <a:pt x="0" y="527"/>
                    <a:pt x="0" y="495"/>
                  </a:cubicBezTo>
                  <a:cubicBezTo>
                    <a:pt x="0" y="221"/>
                    <a:pt x="222" y="0"/>
                    <a:pt x="495" y="0"/>
                  </a:cubicBezTo>
                  <a:cubicBezTo>
                    <a:pt x="514" y="0"/>
                    <a:pt x="533" y="1"/>
                    <a:pt x="551" y="3"/>
                  </a:cubicBezTo>
                  <a:close/>
                </a:path>
              </a:pathLst>
            </a:custGeom>
            <a:solidFill>
              <a:srgbClr val="FF7B9E"/>
            </a:solidFill>
            <a:ln w="38100">
              <a:solidFill>
                <a:schemeClr val="tx1"/>
              </a:solidFill>
            </a:ln>
            <a:effectLst/>
          </p:spPr>
          <p:txBody>
            <a:bodyPr vert="horz" wrap="square" lIns="91440" tIns="45720" rIns="91440" bIns="45720" numCol="1" anchor="t" anchorCtr="0" compatLnSpc="1">
              <a:prstTxWarp prst="textNoShape">
                <a:avLst/>
              </a:prstTxWarp>
            </a:bodyPr>
            <a:lstStyle/>
            <a:p>
              <a:endParaRPr lang="en-US" sz="2400">
                <a:latin typeface="微软雅黑" panose="020B0503020204020204" pitchFamily="34" charset="-122"/>
                <a:ea typeface="微软雅黑" panose="020B0503020204020204" pitchFamily="34" charset="-122"/>
                <a:cs typeface="+mn-ea"/>
                <a:sym typeface="+mn-lt"/>
              </a:endParaRPr>
            </a:p>
          </p:txBody>
        </p:sp>
        <p:sp>
          <p:nvSpPr>
            <p:cNvPr id="22" name="1">
              <a:extLst>
                <a:ext uri="{FF2B5EF4-FFF2-40B4-BE49-F238E27FC236}">
                  <a16:creationId xmlns="" xmlns:a16="http://schemas.microsoft.com/office/drawing/2014/main" id="{F9860189-BDF1-49E1-819F-B94A8E9A5376}"/>
                </a:ext>
              </a:extLst>
            </p:cNvPr>
            <p:cNvSpPr txBox="1">
              <a:spLocks noChangeArrowheads="1"/>
            </p:cNvSpPr>
            <p:nvPr/>
          </p:nvSpPr>
          <p:spPr bwMode="auto">
            <a:xfrm>
              <a:off x="9232264" y="2830557"/>
              <a:ext cx="126646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spcBef>
                  <a:spcPct val="20000"/>
                </a:spcBef>
              </a:pPr>
              <a:r>
                <a:rPr lang="zh-CN" altLang="en-US" sz="2000" b="1">
                  <a:latin typeface="微软雅黑" panose="020B0503020204020204" pitchFamily="34" charset="-122"/>
                  <a:cs typeface="+mn-ea"/>
                  <a:sym typeface="+mn-lt"/>
                </a:rPr>
                <a:t>输入标题</a:t>
              </a:r>
              <a:endParaRPr lang="en-US" altLang="zh-CN" sz="2000" b="1" dirty="0">
                <a:latin typeface="微软雅黑" panose="020B0503020204020204" pitchFamily="34" charset="-122"/>
                <a:cs typeface="+mn-ea"/>
                <a:sym typeface="+mn-lt"/>
              </a:endParaRPr>
            </a:p>
          </p:txBody>
        </p:sp>
        <p:sp>
          <p:nvSpPr>
            <p:cNvPr id="23" name="1">
              <a:extLst>
                <a:ext uri="{FF2B5EF4-FFF2-40B4-BE49-F238E27FC236}">
                  <a16:creationId xmlns="" xmlns:a16="http://schemas.microsoft.com/office/drawing/2014/main" id="{FBF8B0B5-3FAD-40CF-8EE8-8B23CCBCA8E3}"/>
                </a:ext>
              </a:extLst>
            </p:cNvPr>
            <p:cNvSpPr txBox="1">
              <a:spLocks noChangeArrowheads="1"/>
            </p:cNvSpPr>
            <p:nvPr/>
          </p:nvSpPr>
          <p:spPr bwMode="auto">
            <a:xfrm>
              <a:off x="9232264" y="3170265"/>
              <a:ext cx="1695694" cy="12545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nSpc>
                  <a:spcPct val="150000"/>
                </a:lnSpc>
              </a:pPr>
              <a:r>
                <a:rPr lang="zh-CN" altLang="en-US" sz="1400" dirty="0">
                  <a:latin typeface="微软雅黑" panose="020B0503020204020204" pitchFamily="34" charset="-122"/>
                  <a:cs typeface="+mn-ea"/>
                  <a:sym typeface="+mn-lt"/>
                </a:rPr>
                <a:t>您的内容打在这里，或者通过复制您的文本后，在此框中</a:t>
              </a:r>
              <a:r>
                <a:rPr lang="zh-CN" altLang="en-US" sz="1400">
                  <a:latin typeface="微软雅黑" panose="020B0503020204020204" pitchFamily="34" charset="-122"/>
                  <a:cs typeface="+mn-ea"/>
                  <a:sym typeface="+mn-lt"/>
                </a:rPr>
                <a:t>选择粘贴</a:t>
              </a:r>
              <a:endParaRPr lang="zh-CN" altLang="en-US" sz="1400" dirty="0">
                <a:latin typeface="微软雅黑" panose="020B0503020204020204" pitchFamily="34" charset="-122"/>
                <a:cs typeface="+mn-ea"/>
                <a:sym typeface="+mn-lt"/>
              </a:endParaRPr>
            </a:p>
          </p:txBody>
        </p:sp>
        <p:sp>
          <p:nvSpPr>
            <p:cNvPr id="25" name="iconfont-11920-5700803">
              <a:extLst>
                <a:ext uri="{FF2B5EF4-FFF2-40B4-BE49-F238E27FC236}">
                  <a16:creationId xmlns="" xmlns:a16="http://schemas.microsoft.com/office/drawing/2014/main" id="{11DC40AF-D06C-4F3D-B48B-5BFC9643CEC8}"/>
                </a:ext>
              </a:extLst>
            </p:cNvPr>
            <p:cNvSpPr>
              <a:spLocks noChangeAspect="1"/>
            </p:cNvSpPr>
            <p:nvPr/>
          </p:nvSpPr>
          <p:spPr bwMode="auto">
            <a:xfrm>
              <a:off x="10457647" y="4728327"/>
              <a:ext cx="448283" cy="448283"/>
            </a:xfrm>
            <a:custGeom>
              <a:avLst/>
              <a:gdLst>
                <a:gd name="T0" fmla="*/ 0 w 11200"/>
                <a:gd name="T1" fmla="*/ 0 h 11200"/>
                <a:gd name="T2" fmla="*/ 4800 w 11200"/>
                <a:gd name="T3" fmla="*/ 0 h 11200"/>
                <a:gd name="T4" fmla="*/ 4800 w 11200"/>
                <a:gd name="T5" fmla="*/ 4800 h 11200"/>
                <a:gd name="T6" fmla="*/ 0 w 11200"/>
                <a:gd name="T7" fmla="*/ 4800 h 11200"/>
                <a:gd name="T8" fmla="*/ 0 w 11200"/>
                <a:gd name="T9" fmla="*/ 0 h 11200"/>
                <a:gd name="T10" fmla="*/ 0 w 11200"/>
                <a:gd name="T11" fmla="*/ 6400 h 11200"/>
                <a:gd name="T12" fmla="*/ 4800 w 11200"/>
                <a:gd name="T13" fmla="*/ 6400 h 11200"/>
                <a:gd name="T14" fmla="*/ 4800 w 11200"/>
                <a:gd name="T15" fmla="*/ 11200 h 11200"/>
                <a:gd name="T16" fmla="*/ 0 w 11200"/>
                <a:gd name="T17" fmla="*/ 11200 h 11200"/>
                <a:gd name="T18" fmla="*/ 0 w 11200"/>
                <a:gd name="T19" fmla="*/ 6400 h 11200"/>
                <a:gd name="T20" fmla="*/ 6400 w 11200"/>
                <a:gd name="T21" fmla="*/ 6400 h 11200"/>
                <a:gd name="T22" fmla="*/ 11200 w 11200"/>
                <a:gd name="T23" fmla="*/ 6400 h 11200"/>
                <a:gd name="T24" fmla="*/ 11200 w 11200"/>
                <a:gd name="T25" fmla="*/ 11200 h 11200"/>
                <a:gd name="T26" fmla="*/ 6400 w 11200"/>
                <a:gd name="T27" fmla="*/ 11200 h 11200"/>
                <a:gd name="T28" fmla="*/ 6400 w 11200"/>
                <a:gd name="T29" fmla="*/ 6400 h 11200"/>
                <a:gd name="T30" fmla="*/ 8800 w 11200"/>
                <a:gd name="T31" fmla="*/ 4800 h 11200"/>
                <a:gd name="T32" fmla="*/ 11200 w 11200"/>
                <a:gd name="T33" fmla="*/ 2400 h 11200"/>
                <a:gd name="T34" fmla="*/ 8800 w 11200"/>
                <a:gd name="T35" fmla="*/ 0 h 11200"/>
                <a:gd name="T36" fmla="*/ 6400 w 11200"/>
                <a:gd name="T37" fmla="*/ 2400 h 11200"/>
                <a:gd name="T38" fmla="*/ 8800 w 11200"/>
                <a:gd name="T39" fmla="*/ 4800 h 11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200" h="11200">
                  <a:moveTo>
                    <a:pt x="0" y="0"/>
                  </a:moveTo>
                  <a:lnTo>
                    <a:pt x="4800" y="0"/>
                  </a:lnTo>
                  <a:lnTo>
                    <a:pt x="4800" y="4800"/>
                  </a:lnTo>
                  <a:lnTo>
                    <a:pt x="0" y="4800"/>
                  </a:lnTo>
                  <a:lnTo>
                    <a:pt x="0" y="0"/>
                  </a:lnTo>
                  <a:close/>
                  <a:moveTo>
                    <a:pt x="0" y="6400"/>
                  </a:moveTo>
                  <a:lnTo>
                    <a:pt x="4800" y="6400"/>
                  </a:lnTo>
                  <a:lnTo>
                    <a:pt x="4800" y="11200"/>
                  </a:lnTo>
                  <a:lnTo>
                    <a:pt x="0" y="11200"/>
                  </a:lnTo>
                  <a:lnTo>
                    <a:pt x="0" y="6400"/>
                  </a:lnTo>
                  <a:close/>
                  <a:moveTo>
                    <a:pt x="6400" y="6400"/>
                  </a:moveTo>
                  <a:lnTo>
                    <a:pt x="11200" y="6400"/>
                  </a:lnTo>
                  <a:lnTo>
                    <a:pt x="11200" y="11200"/>
                  </a:lnTo>
                  <a:lnTo>
                    <a:pt x="6400" y="11200"/>
                  </a:lnTo>
                  <a:lnTo>
                    <a:pt x="6400" y="6400"/>
                  </a:lnTo>
                  <a:close/>
                  <a:moveTo>
                    <a:pt x="8800" y="4800"/>
                  </a:moveTo>
                  <a:cubicBezTo>
                    <a:pt x="10125" y="4800"/>
                    <a:pt x="11200" y="3725"/>
                    <a:pt x="11200" y="2400"/>
                  </a:cubicBezTo>
                  <a:cubicBezTo>
                    <a:pt x="11200" y="1075"/>
                    <a:pt x="10125" y="0"/>
                    <a:pt x="8800" y="0"/>
                  </a:cubicBezTo>
                  <a:cubicBezTo>
                    <a:pt x="7475" y="0"/>
                    <a:pt x="6400" y="1075"/>
                    <a:pt x="6400" y="2400"/>
                  </a:cubicBezTo>
                  <a:cubicBezTo>
                    <a:pt x="6400" y="3725"/>
                    <a:pt x="7475" y="4800"/>
                    <a:pt x="8800" y="4800"/>
                  </a:cubicBezTo>
                  <a:close/>
                </a:path>
              </a:pathLst>
            </a:custGeom>
            <a:solidFill>
              <a:schemeClr val="bg1"/>
            </a:solidFill>
            <a:ln>
              <a:noFill/>
            </a:ln>
          </p:spPr>
        </p:sp>
      </p:grpSp>
      <p:grpSp>
        <p:nvGrpSpPr>
          <p:cNvPr id="3" name="组合 2">
            <a:extLst>
              <a:ext uri="{FF2B5EF4-FFF2-40B4-BE49-F238E27FC236}">
                <a16:creationId xmlns="" xmlns:a16="http://schemas.microsoft.com/office/drawing/2014/main" id="{4F5D0959-786E-4851-95BF-B648C02C783A}"/>
              </a:ext>
            </a:extLst>
          </p:cNvPr>
          <p:cNvGrpSpPr/>
          <p:nvPr/>
        </p:nvGrpSpPr>
        <p:grpSpPr>
          <a:xfrm>
            <a:off x="6314964" y="1778200"/>
            <a:ext cx="2195050" cy="3728074"/>
            <a:chOff x="6314964" y="1778200"/>
            <a:chExt cx="2195050" cy="3728074"/>
          </a:xfrm>
        </p:grpSpPr>
        <p:sp>
          <p:nvSpPr>
            <p:cNvPr id="16" name="Freeform 7">
              <a:extLst>
                <a:ext uri="{FF2B5EF4-FFF2-40B4-BE49-F238E27FC236}">
                  <a16:creationId xmlns="" xmlns:a16="http://schemas.microsoft.com/office/drawing/2014/main" id="{680FC0C8-D5BE-4564-ABD7-4306B37B4A97}"/>
                </a:ext>
              </a:extLst>
            </p:cNvPr>
            <p:cNvSpPr>
              <a:spLocks/>
            </p:cNvSpPr>
            <p:nvPr/>
          </p:nvSpPr>
          <p:spPr bwMode="auto">
            <a:xfrm>
              <a:off x="6314964" y="1778200"/>
              <a:ext cx="2195050" cy="3728074"/>
            </a:xfrm>
            <a:custGeom>
              <a:avLst/>
              <a:gdLst>
                <a:gd name="T0" fmla="*/ 0 w 1138"/>
                <a:gd name="T1" fmla="*/ 0 h 1932"/>
                <a:gd name="T2" fmla="*/ 885 w 1138"/>
                <a:gd name="T3" fmla="*/ 0 h 1932"/>
                <a:gd name="T4" fmla="*/ 1138 w 1138"/>
                <a:gd name="T5" fmla="*/ 253 h 1932"/>
                <a:gd name="T6" fmla="*/ 1138 w 1138"/>
                <a:gd name="T7" fmla="*/ 1679 h 1932"/>
                <a:gd name="T8" fmla="*/ 885 w 1138"/>
                <a:gd name="T9" fmla="*/ 1932 h 1932"/>
                <a:gd name="T10" fmla="*/ 0 w 1138"/>
                <a:gd name="T11" fmla="*/ 1932 h 1932"/>
                <a:gd name="T12" fmla="*/ 0 w 1138"/>
                <a:gd name="T13" fmla="*/ 0 h 1932"/>
              </a:gdLst>
              <a:ahLst/>
              <a:cxnLst>
                <a:cxn ang="0">
                  <a:pos x="T0" y="T1"/>
                </a:cxn>
                <a:cxn ang="0">
                  <a:pos x="T2" y="T3"/>
                </a:cxn>
                <a:cxn ang="0">
                  <a:pos x="T4" y="T5"/>
                </a:cxn>
                <a:cxn ang="0">
                  <a:pos x="T6" y="T7"/>
                </a:cxn>
                <a:cxn ang="0">
                  <a:pos x="T8" y="T9"/>
                </a:cxn>
                <a:cxn ang="0">
                  <a:pos x="T10" y="T11"/>
                </a:cxn>
                <a:cxn ang="0">
                  <a:pos x="T12" y="T13"/>
                </a:cxn>
              </a:cxnLst>
              <a:rect l="0" t="0" r="r" b="b"/>
              <a:pathLst>
                <a:path w="1138" h="1932">
                  <a:moveTo>
                    <a:pt x="0" y="0"/>
                  </a:moveTo>
                  <a:cubicBezTo>
                    <a:pt x="885" y="0"/>
                    <a:pt x="885" y="0"/>
                    <a:pt x="885" y="0"/>
                  </a:cubicBezTo>
                  <a:cubicBezTo>
                    <a:pt x="1024" y="0"/>
                    <a:pt x="1138" y="114"/>
                    <a:pt x="1138" y="253"/>
                  </a:cubicBezTo>
                  <a:cubicBezTo>
                    <a:pt x="1138" y="1679"/>
                    <a:pt x="1138" y="1679"/>
                    <a:pt x="1138" y="1679"/>
                  </a:cubicBezTo>
                  <a:cubicBezTo>
                    <a:pt x="1138" y="1818"/>
                    <a:pt x="1024" y="1932"/>
                    <a:pt x="885" y="1932"/>
                  </a:cubicBezTo>
                  <a:cubicBezTo>
                    <a:pt x="0" y="1932"/>
                    <a:pt x="0" y="1932"/>
                    <a:pt x="0" y="1932"/>
                  </a:cubicBezTo>
                  <a:lnTo>
                    <a:pt x="0" y="0"/>
                  </a:lnTo>
                  <a:close/>
                </a:path>
              </a:pathLst>
            </a:custGeom>
            <a:solidFill>
              <a:schemeClr val="bg1"/>
            </a:solidFill>
            <a:ln w="38100">
              <a:solidFill>
                <a:schemeClr val="tx1"/>
              </a:solidFill>
            </a:ln>
            <a:effectLst/>
          </p:spPr>
          <p:txBody>
            <a:bodyPr vert="horz" wrap="square" lIns="91440" tIns="45720" rIns="91440" bIns="45720" numCol="1" anchor="t" anchorCtr="0" compatLnSpc="1">
              <a:prstTxWarp prst="textNoShape">
                <a:avLst/>
              </a:prstTxWarp>
            </a:bodyPr>
            <a:lstStyle/>
            <a:p>
              <a:endParaRPr lang="en-US" sz="2400">
                <a:latin typeface="微软雅黑" panose="020B0503020204020204" pitchFamily="34" charset="-122"/>
                <a:ea typeface="微软雅黑" panose="020B0503020204020204" pitchFamily="34" charset="-122"/>
                <a:cs typeface="+mn-ea"/>
                <a:sym typeface="+mn-lt"/>
              </a:endParaRPr>
            </a:p>
          </p:txBody>
        </p:sp>
        <p:sp>
          <p:nvSpPr>
            <p:cNvPr id="17" name="Freeform 8">
              <a:extLst>
                <a:ext uri="{FF2B5EF4-FFF2-40B4-BE49-F238E27FC236}">
                  <a16:creationId xmlns="" xmlns:a16="http://schemas.microsoft.com/office/drawing/2014/main" id="{39216977-15A7-4CEE-BEED-668347EE7182}"/>
                </a:ext>
              </a:extLst>
            </p:cNvPr>
            <p:cNvSpPr>
              <a:spLocks/>
            </p:cNvSpPr>
            <p:nvPr/>
          </p:nvSpPr>
          <p:spPr bwMode="auto">
            <a:xfrm>
              <a:off x="7447545" y="4361950"/>
              <a:ext cx="1062469" cy="1137974"/>
            </a:xfrm>
            <a:custGeom>
              <a:avLst/>
              <a:gdLst>
                <a:gd name="T0" fmla="*/ 551 w 551"/>
                <a:gd name="T1" fmla="*/ 3 h 590"/>
                <a:gd name="T2" fmla="*/ 551 w 551"/>
                <a:gd name="T3" fmla="*/ 337 h 590"/>
                <a:gd name="T4" fmla="*/ 298 w 551"/>
                <a:gd name="T5" fmla="*/ 590 h 590"/>
                <a:gd name="T6" fmla="*/ 9 w 551"/>
                <a:gd name="T7" fmla="*/ 590 h 590"/>
                <a:gd name="T8" fmla="*/ 0 w 551"/>
                <a:gd name="T9" fmla="*/ 495 h 590"/>
                <a:gd name="T10" fmla="*/ 495 w 551"/>
                <a:gd name="T11" fmla="*/ 0 h 590"/>
                <a:gd name="T12" fmla="*/ 551 w 551"/>
                <a:gd name="T13" fmla="*/ 3 h 590"/>
              </a:gdLst>
              <a:ahLst/>
              <a:cxnLst>
                <a:cxn ang="0">
                  <a:pos x="T0" y="T1"/>
                </a:cxn>
                <a:cxn ang="0">
                  <a:pos x="T2" y="T3"/>
                </a:cxn>
                <a:cxn ang="0">
                  <a:pos x="T4" y="T5"/>
                </a:cxn>
                <a:cxn ang="0">
                  <a:pos x="T6" y="T7"/>
                </a:cxn>
                <a:cxn ang="0">
                  <a:pos x="T8" y="T9"/>
                </a:cxn>
                <a:cxn ang="0">
                  <a:pos x="T10" y="T11"/>
                </a:cxn>
                <a:cxn ang="0">
                  <a:pos x="T12" y="T13"/>
                </a:cxn>
              </a:cxnLst>
              <a:rect l="0" t="0" r="r" b="b"/>
              <a:pathLst>
                <a:path w="551" h="590">
                  <a:moveTo>
                    <a:pt x="551" y="3"/>
                  </a:moveTo>
                  <a:cubicBezTo>
                    <a:pt x="551" y="337"/>
                    <a:pt x="551" y="337"/>
                    <a:pt x="551" y="337"/>
                  </a:cubicBezTo>
                  <a:cubicBezTo>
                    <a:pt x="551" y="476"/>
                    <a:pt x="437" y="590"/>
                    <a:pt x="298" y="590"/>
                  </a:cubicBezTo>
                  <a:cubicBezTo>
                    <a:pt x="9" y="590"/>
                    <a:pt x="9" y="590"/>
                    <a:pt x="9" y="590"/>
                  </a:cubicBezTo>
                  <a:cubicBezTo>
                    <a:pt x="3" y="559"/>
                    <a:pt x="0" y="527"/>
                    <a:pt x="0" y="495"/>
                  </a:cubicBezTo>
                  <a:cubicBezTo>
                    <a:pt x="0" y="221"/>
                    <a:pt x="222" y="0"/>
                    <a:pt x="495" y="0"/>
                  </a:cubicBezTo>
                  <a:cubicBezTo>
                    <a:pt x="514" y="0"/>
                    <a:pt x="533" y="1"/>
                    <a:pt x="551" y="3"/>
                  </a:cubicBezTo>
                  <a:close/>
                </a:path>
              </a:pathLst>
            </a:custGeom>
            <a:solidFill>
              <a:srgbClr val="8CC2FE"/>
            </a:solidFill>
            <a:ln w="38100">
              <a:solidFill>
                <a:schemeClr val="tx1"/>
              </a:solidFill>
            </a:ln>
            <a:effectLst/>
          </p:spPr>
          <p:txBody>
            <a:bodyPr vert="horz" wrap="square" lIns="91440" tIns="45720" rIns="91440" bIns="45720" numCol="1" anchor="t" anchorCtr="0" compatLnSpc="1">
              <a:prstTxWarp prst="textNoShape">
                <a:avLst/>
              </a:prstTxWarp>
            </a:bodyPr>
            <a:lstStyle/>
            <a:p>
              <a:endParaRPr lang="en-US" sz="2400">
                <a:latin typeface="微软雅黑" panose="020B0503020204020204" pitchFamily="34" charset="-122"/>
                <a:ea typeface="微软雅黑" panose="020B0503020204020204" pitchFamily="34" charset="-122"/>
                <a:cs typeface="+mn-ea"/>
                <a:sym typeface="+mn-lt"/>
              </a:endParaRPr>
            </a:p>
          </p:txBody>
        </p:sp>
        <p:sp>
          <p:nvSpPr>
            <p:cNvPr id="18" name="1">
              <a:extLst>
                <a:ext uri="{FF2B5EF4-FFF2-40B4-BE49-F238E27FC236}">
                  <a16:creationId xmlns="" xmlns:a16="http://schemas.microsoft.com/office/drawing/2014/main" id="{6AE297E1-EFDE-459B-BAB2-27008F33EE34}"/>
                </a:ext>
              </a:extLst>
            </p:cNvPr>
            <p:cNvSpPr txBox="1">
              <a:spLocks noChangeArrowheads="1"/>
            </p:cNvSpPr>
            <p:nvPr/>
          </p:nvSpPr>
          <p:spPr bwMode="auto">
            <a:xfrm>
              <a:off x="6603573" y="2830557"/>
              <a:ext cx="126646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spcBef>
                  <a:spcPct val="20000"/>
                </a:spcBef>
              </a:pPr>
              <a:r>
                <a:rPr lang="zh-CN" altLang="en-US" sz="2000" b="1">
                  <a:latin typeface="微软雅黑" panose="020B0503020204020204" pitchFamily="34" charset="-122"/>
                  <a:cs typeface="+mn-ea"/>
                  <a:sym typeface="+mn-lt"/>
                </a:rPr>
                <a:t>输入标题</a:t>
              </a:r>
              <a:endParaRPr lang="en-US" altLang="zh-CN" sz="2000" b="1" dirty="0">
                <a:latin typeface="微软雅黑" panose="020B0503020204020204" pitchFamily="34" charset="-122"/>
                <a:cs typeface="+mn-ea"/>
                <a:sym typeface="+mn-lt"/>
              </a:endParaRPr>
            </a:p>
          </p:txBody>
        </p:sp>
        <p:sp>
          <p:nvSpPr>
            <p:cNvPr id="19" name="1">
              <a:extLst>
                <a:ext uri="{FF2B5EF4-FFF2-40B4-BE49-F238E27FC236}">
                  <a16:creationId xmlns="" xmlns:a16="http://schemas.microsoft.com/office/drawing/2014/main" id="{3EDD6EA7-E108-4D0B-B03E-A7DEBF3AF4DF}"/>
                </a:ext>
              </a:extLst>
            </p:cNvPr>
            <p:cNvSpPr txBox="1">
              <a:spLocks noChangeArrowheads="1"/>
            </p:cNvSpPr>
            <p:nvPr/>
          </p:nvSpPr>
          <p:spPr bwMode="auto">
            <a:xfrm>
              <a:off x="6603573" y="3170265"/>
              <a:ext cx="1695694" cy="12545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nSpc>
                  <a:spcPct val="150000"/>
                </a:lnSpc>
              </a:pPr>
              <a:r>
                <a:rPr lang="zh-CN" altLang="en-US" sz="1400" dirty="0">
                  <a:latin typeface="微软雅黑" panose="020B0503020204020204" pitchFamily="34" charset="-122"/>
                  <a:cs typeface="+mn-ea"/>
                  <a:sym typeface="+mn-lt"/>
                </a:rPr>
                <a:t>您的内容打在这里，或者通过复制您的文本后，在此框中</a:t>
              </a:r>
              <a:r>
                <a:rPr lang="zh-CN" altLang="en-US" sz="1400">
                  <a:latin typeface="微软雅黑" panose="020B0503020204020204" pitchFamily="34" charset="-122"/>
                  <a:cs typeface="+mn-ea"/>
                  <a:sym typeface="+mn-lt"/>
                </a:rPr>
                <a:t>选择粘贴</a:t>
              </a:r>
              <a:endParaRPr lang="zh-CN" altLang="en-US" sz="1400" dirty="0">
                <a:latin typeface="微软雅黑" panose="020B0503020204020204" pitchFamily="34" charset="-122"/>
                <a:cs typeface="+mn-ea"/>
                <a:sym typeface="+mn-lt"/>
              </a:endParaRPr>
            </a:p>
          </p:txBody>
        </p:sp>
        <p:sp>
          <p:nvSpPr>
            <p:cNvPr id="26" name="iconfont-1191-866883">
              <a:extLst>
                <a:ext uri="{FF2B5EF4-FFF2-40B4-BE49-F238E27FC236}">
                  <a16:creationId xmlns="" xmlns:a16="http://schemas.microsoft.com/office/drawing/2014/main" id="{E94AF080-E501-4EB9-84AB-763B84E76122}"/>
                </a:ext>
              </a:extLst>
            </p:cNvPr>
            <p:cNvSpPr>
              <a:spLocks noChangeAspect="1"/>
            </p:cNvSpPr>
            <p:nvPr/>
          </p:nvSpPr>
          <p:spPr bwMode="auto">
            <a:xfrm>
              <a:off x="7824183" y="4756717"/>
              <a:ext cx="448283" cy="443656"/>
            </a:xfrm>
            <a:custGeom>
              <a:avLst/>
              <a:gdLst>
                <a:gd name="T0" fmla="*/ 2709 w 7873"/>
                <a:gd name="T1" fmla="*/ 1592 h 7791"/>
                <a:gd name="T2" fmla="*/ 5329 w 7873"/>
                <a:gd name="T3" fmla="*/ 1624 h 7791"/>
                <a:gd name="T4" fmla="*/ 5782 w 7873"/>
                <a:gd name="T5" fmla="*/ 969 h 7791"/>
                <a:gd name="T6" fmla="*/ 5477 w 7873"/>
                <a:gd name="T7" fmla="*/ 432 h 7791"/>
                <a:gd name="T8" fmla="*/ 4004 w 7873"/>
                <a:gd name="T9" fmla="*/ 13 h 7791"/>
                <a:gd name="T10" fmla="*/ 2709 w 7873"/>
                <a:gd name="T11" fmla="*/ 368 h 7791"/>
                <a:gd name="T12" fmla="*/ 2352 w 7873"/>
                <a:gd name="T13" fmla="*/ 840 h 7791"/>
                <a:gd name="T14" fmla="*/ 2709 w 7873"/>
                <a:gd name="T15" fmla="*/ 1592 h 7791"/>
                <a:gd name="T16" fmla="*/ 2699 w 7873"/>
                <a:gd name="T17" fmla="*/ 2258 h 7791"/>
                <a:gd name="T18" fmla="*/ 3046 w 7873"/>
                <a:gd name="T19" fmla="*/ 2376 h 7791"/>
                <a:gd name="T20" fmla="*/ 3351 w 7873"/>
                <a:gd name="T21" fmla="*/ 2537 h 7791"/>
                <a:gd name="T22" fmla="*/ 4656 w 7873"/>
                <a:gd name="T23" fmla="*/ 2570 h 7791"/>
                <a:gd name="T24" fmla="*/ 5624 w 7873"/>
                <a:gd name="T25" fmla="*/ 2076 h 7791"/>
                <a:gd name="T26" fmla="*/ 5782 w 7873"/>
                <a:gd name="T27" fmla="*/ 1335 h 7791"/>
                <a:gd name="T28" fmla="*/ 5698 w 7873"/>
                <a:gd name="T29" fmla="*/ 1592 h 7791"/>
                <a:gd name="T30" fmla="*/ 2331 w 7873"/>
                <a:gd name="T31" fmla="*/ 1335 h 7791"/>
                <a:gd name="T32" fmla="*/ 2699 w 7873"/>
                <a:gd name="T33" fmla="*/ 2258 h 7791"/>
                <a:gd name="T34" fmla="*/ 3730 w 7873"/>
                <a:gd name="T35" fmla="*/ 2903 h 7791"/>
                <a:gd name="T36" fmla="*/ 3888 w 7873"/>
                <a:gd name="T37" fmla="*/ 3300 h 7791"/>
                <a:gd name="T38" fmla="*/ 4414 w 7873"/>
                <a:gd name="T39" fmla="*/ 3128 h 7791"/>
                <a:gd name="T40" fmla="*/ 5519 w 7873"/>
                <a:gd name="T41" fmla="*/ 2849 h 7791"/>
                <a:gd name="T42" fmla="*/ 5782 w 7873"/>
                <a:gd name="T43" fmla="*/ 2011 h 7791"/>
                <a:gd name="T44" fmla="*/ 5761 w 7873"/>
                <a:gd name="T45" fmla="*/ 2140 h 7791"/>
                <a:gd name="T46" fmla="*/ 3730 w 7873"/>
                <a:gd name="T47" fmla="*/ 2903 h 7791"/>
                <a:gd name="T48" fmla="*/ 3330 w 7873"/>
                <a:gd name="T49" fmla="*/ 2967 h 7791"/>
                <a:gd name="T50" fmla="*/ 1752 w 7873"/>
                <a:gd name="T51" fmla="*/ 2494 h 7791"/>
                <a:gd name="T52" fmla="*/ 742 w 7873"/>
                <a:gd name="T53" fmla="*/ 2709 h 7791"/>
                <a:gd name="T54" fmla="*/ 152 w 7873"/>
                <a:gd name="T55" fmla="*/ 3644 h 7791"/>
                <a:gd name="T56" fmla="*/ 1815 w 7873"/>
                <a:gd name="T57" fmla="*/ 4428 h 7791"/>
                <a:gd name="T58" fmla="*/ 3530 w 7873"/>
                <a:gd name="T59" fmla="*/ 3687 h 7791"/>
                <a:gd name="T60" fmla="*/ 3330 w 7873"/>
                <a:gd name="T61" fmla="*/ 2967 h 7791"/>
                <a:gd name="T62" fmla="*/ 3236 w 7873"/>
                <a:gd name="T63" fmla="*/ 4267 h 7791"/>
                <a:gd name="T64" fmla="*/ 100 w 7873"/>
                <a:gd name="T65" fmla="*/ 3837 h 7791"/>
                <a:gd name="T66" fmla="*/ 289 w 7873"/>
                <a:gd name="T67" fmla="*/ 4567 h 7791"/>
                <a:gd name="T68" fmla="*/ 3036 w 7873"/>
                <a:gd name="T69" fmla="*/ 4825 h 7791"/>
                <a:gd name="T70" fmla="*/ 3288 w 7873"/>
                <a:gd name="T71" fmla="*/ 4234 h 7791"/>
                <a:gd name="T72" fmla="*/ 3236 w 7873"/>
                <a:gd name="T73" fmla="*/ 4267 h 7791"/>
                <a:gd name="T74" fmla="*/ 7676 w 7873"/>
                <a:gd name="T75" fmla="*/ 4686 h 7791"/>
                <a:gd name="T76" fmla="*/ 5708 w 7873"/>
                <a:gd name="T77" fmla="*/ 3407 h 7791"/>
                <a:gd name="T78" fmla="*/ 4193 w 7873"/>
                <a:gd name="T79" fmla="*/ 4063 h 7791"/>
                <a:gd name="T80" fmla="*/ 3572 w 7873"/>
                <a:gd name="T81" fmla="*/ 5620 h 7791"/>
                <a:gd name="T82" fmla="*/ 4214 w 7873"/>
                <a:gd name="T83" fmla="*/ 7145 h 7791"/>
                <a:gd name="T84" fmla="*/ 5740 w 7873"/>
                <a:gd name="T85" fmla="*/ 7779 h 7791"/>
                <a:gd name="T86" fmla="*/ 7245 w 7873"/>
                <a:gd name="T87" fmla="*/ 7134 h 7791"/>
                <a:gd name="T88" fmla="*/ 7866 w 7873"/>
                <a:gd name="T89" fmla="*/ 5577 h 7791"/>
                <a:gd name="T90" fmla="*/ 7676 w 7873"/>
                <a:gd name="T91" fmla="*/ 4686 h 7791"/>
                <a:gd name="T92" fmla="*/ 5719 w 7873"/>
                <a:gd name="T93" fmla="*/ 6286 h 7791"/>
                <a:gd name="T94" fmla="*/ 4267 w 7873"/>
                <a:gd name="T95" fmla="*/ 5953 h 7791"/>
                <a:gd name="T96" fmla="*/ 4330 w 7873"/>
                <a:gd name="T97" fmla="*/ 5556 h 7791"/>
                <a:gd name="T98" fmla="*/ 5603 w 7873"/>
                <a:gd name="T99" fmla="*/ 5867 h 7791"/>
                <a:gd name="T100" fmla="*/ 6908 w 7873"/>
                <a:gd name="T101" fmla="*/ 3977 h 7791"/>
                <a:gd name="T102" fmla="*/ 7255 w 7873"/>
                <a:gd name="T103" fmla="*/ 4535 h 7791"/>
                <a:gd name="T104" fmla="*/ 5719 w 7873"/>
                <a:gd name="T105" fmla="*/ 6286 h 7791"/>
                <a:gd name="T106" fmla="*/ 121 w 7873"/>
                <a:gd name="T107" fmla="*/ 4492 h 7791"/>
                <a:gd name="T108" fmla="*/ 152 w 7873"/>
                <a:gd name="T109" fmla="*/ 5008 h 7791"/>
                <a:gd name="T110" fmla="*/ 1310 w 7873"/>
                <a:gd name="T111" fmla="*/ 5738 h 7791"/>
                <a:gd name="T112" fmla="*/ 2930 w 7873"/>
                <a:gd name="T113" fmla="*/ 5566 h 7791"/>
                <a:gd name="T114" fmla="*/ 2962 w 7873"/>
                <a:gd name="T115" fmla="*/ 5169 h 7791"/>
                <a:gd name="T116" fmla="*/ 121 w 7873"/>
                <a:gd name="T117" fmla="*/ 4492 h 7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873" h="7791">
                  <a:moveTo>
                    <a:pt x="2709" y="1592"/>
                  </a:moveTo>
                  <a:cubicBezTo>
                    <a:pt x="3377" y="2060"/>
                    <a:pt x="4681" y="2036"/>
                    <a:pt x="5329" y="1624"/>
                  </a:cubicBezTo>
                  <a:cubicBezTo>
                    <a:pt x="5545" y="1487"/>
                    <a:pt x="5785" y="1286"/>
                    <a:pt x="5782" y="969"/>
                  </a:cubicBezTo>
                  <a:cubicBezTo>
                    <a:pt x="5780" y="712"/>
                    <a:pt x="5610" y="541"/>
                    <a:pt x="5477" y="432"/>
                  </a:cubicBezTo>
                  <a:cubicBezTo>
                    <a:pt x="5134" y="153"/>
                    <a:pt x="4575" y="0"/>
                    <a:pt x="4004" y="13"/>
                  </a:cubicBezTo>
                  <a:cubicBezTo>
                    <a:pt x="3452" y="27"/>
                    <a:pt x="3028" y="142"/>
                    <a:pt x="2709" y="368"/>
                  </a:cubicBezTo>
                  <a:cubicBezTo>
                    <a:pt x="2579" y="460"/>
                    <a:pt x="2397" y="651"/>
                    <a:pt x="2352" y="840"/>
                  </a:cubicBezTo>
                  <a:cubicBezTo>
                    <a:pt x="2268" y="1188"/>
                    <a:pt x="2508" y="1452"/>
                    <a:pt x="2709" y="1592"/>
                  </a:cubicBezTo>
                  <a:close/>
                  <a:moveTo>
                    <a:pt x="2699" y="2258"/>
                  </a:moveTo>
                  <a:cubicBezTo>
                    <a:pt x="2797" y="2310"/>
                    <a:pt x="2931" y="2327"/>
                    <a:pt x="3046" y="2376"/>
                  </a:cubicBezTo>
                  <a:cubicBezTo>
                    <a:pt x="3149" y="2421"/>
                    <a:pt x="3244" y="2499"/>
                    <a:pt x="3351" y="2537"/>
                  </a:cubicBezTo>
                  <a:cubicBezTo>
                    <a:pt x="3702" y="2664"/>
                    <a:pt x="4247" y="2653"/>
                    <a:pt x="4656" y="2570"/>
                  </a:cubicBezTo>
                  <a:cubicBezTo>
                    <a:pt x="5060" y="2487"/>
                    <a:pt x="5429" y="2312"/>
                    <a:pt x="5624" y="2076"/>
                  </a:cubicBezTo>
                  <a:cubicBezTo>
                    <a:pt x="5764" y="1906"/>
                    <a:pt x="5830" y="1635"/>
                    <a:pt x="5782" y="1335"/>
                  </a:cubicBezTo>
                  <a:cubicBezTo>
                    <a:pt x="5772" y="1424"/>
                    <a:pt x="5742" y="1519"/>
                    <a:pt x="5698" y="1592"/>
                  </a:cubicBezTo>
                  <a:cubicBezTo>
                    <a:pt x="5156" y="2500"/>
                    <a:pt x="2595" y="2483"/>
                    <a:pt x="2331" y="1335"/>
                  </a:cubicBezTo>
                  <a:cubicBezTo>
                    <a:pt x="2289" y="1782"/>
                    <a:pt x="2428" y="2114"/>
                    <a:pt x="2699" y="2258"/>
                  </a:cubicBezTo>
                  <a:close/>
                  <a:moveTo>
                    <a:pt x="3730" y="2903"/>
                  </a:moveTo>
                  <a:cubicBezTo>
                    <a:pt x="3794" y="3024"/>
                    <a:pt x="3869" y="3133"/>
                    <a:pt x="3888" y="3300"/>
                  </a:cubicBezTo>
                  <a:cubicBezTo>
                    <a:pt x="4160" y="3343"/>
                    <a:pt x="4254" y="3211"/>
                    <a:pt x="4414" y="3128"/>
                  </a:cubicBezTo>
                  <a:cubicBezTo>
                    <a:pt x="4739" y="2959"/>
                    <a:pt x="5059" y="2880"/>
                    <a:pt x="5519" y="2849"/>
                  </a:cubicBezTo>
                  <a:cubicBezTo>
                    <a:pt x="5727" y="2700"/>
                    <a:pt x="5840" y="2396"/>
                    <a:pt x="5782" y="2011"/>
                  </a:cubicBezTo>
                  <a:cubicBezTo>
                    <a:pt x="5775" y="2060"/>
                    <a:pt x="5774" y="2105"/>
                    <a:pt x="5761" y="2140"/>
                  </a:cubicBezTo>
                  <a:cubicBezTo>
                    <a:pt x="5540" y="2743"/>
                    <a:pt x="4538" y="2972"/>
                    <a:pt x="3730" y="2903"/>
                  </a:cubicBezTo>
                  <a:close/>
                  <a:moveTo>
                    <a:pt x="3330" y="2967"/>
                  </a:moveTo>
                  <a:cubicBezTo>
                    <a:pt x="2977" y="2629"/>
                    <a:pt x="2385" y="2464"/>
                    <a:pt x="1752" y="2494"/>
                  </a:cubicBezTo>
                  <a:cubicBezTo>
                    <a:pt x="1329" y="2515"/>
                    <a:pt x="1030" y="2573"/>
                    <a:pt x="742" y="2709"/>
                  </a:cubicBezTo>
                  <a:cubicBezTo>
                    <a:pt x="435" y="2855"/>
                    <a:pt x="0" y="3158"/>
                    <a:pt x="152" y="3644"/>
                  </a:cubicBezTo>
                  <a:cubicBezTo>
                    <a:pt x="317" y="4167"/>
                    <a:pt x="1145" y="4424"/>
                    <a:pt x="1815" y="4428"/>
                  </a:cubicBezTo>
                  <a:cubicBezTo>
                    <a:pt x="2518" y="4432"/>
                    <a:pt x="3327" y="4194"/>
                    <a:pt x="3530" y="3687"/>
                  </a:cubicBezTo>
                  <a:cubicBezTo>
                    <a:pt x="3654" y="3377"/>
                    <a:pt x="3498" y="3127"/>
                    <a:pt x="3330" y="2967"/>
                  </a:cubicBezTo>
                  <a:close/>
                  <a:moveTo>
                    <a:pt x="3236" y="4267"/>
                  </a:moveTo>
                  <a:cubicBezTo>
                    <a:pt x="2479" y="4956"/>
                    <a:pt x="393" y="4883"/>
                    <a:pt x="100" y="3837"/>
                  </a:cubicBezTo>
                  <a:cubicBezTo>
                    <a:pt x="89" y="4158"/>
                    <a:pt x="149" y="4405"/>
                    <a:pt x="289" y="4567"/>
                  </a:cubicBezTo>
                  <a:cubicBezTo>
                    <a:pt x="809" y="5172"/>
                    <a:pt x="2306" y="5269"/>
                    <a:pt x="3036" y="4825"/>
                  </a:cubicBezTo>
                  <a:cubicBezTo>
                    <a:pt x="3102" y="4610"/>
                    <a:pt x="3176" y="4403"/>
                    <a:pt x="3288" y="4234"/>
                  </a:cubicBezTo>
                  <a:cubicBezTo>
                    <a:pt x="3260" y="4206"/>
                    <a:pt x="3247" y="4256"/>
                    <a:pt x="3236" y="4267"/>
                  </a:cubicBezTo>
                  <a:close/>
                  <a:moveTo>
                    <a:pt x="7676" y="4686"/>
                  </a:moveTo>
                  <a:cubicBezTo>
                    <a:pt x="7360" y="3976"/>
                    <a:pt x="6678" y="3405"/>
                    <a:pt x="5708" y="3407"/>
                  </a:cubicBezTo>
                  <a:cubicBezTo>
                    <a:pt x="5002" y="3409"/>
                    <a:pt x="4538" y="3710"/>
                    <a:pt x="4193" y="4063"/>
                  </a:cubicBezTo>
                  <a:cubicBezTo>
                    <a:pt x="3851" y="4412"/>
                    <a:pt x="3559" y="4942"/>
                    <a:pt x="3572" y="5620"/>
                  </a:cubicBezTo>
                  <a:cubicBezTo>
                    <a:pt x="3585" y="6291"/>
                    <a:pt x="3852" y="6780"/>
                    <a:pt x="4214" y="7145"/>
                  </a:cubicBezTo>
                  <a:cubicBezTo>
                    <a:pt x="4572" y="7506"/>
                    <a:pt x="5098" y="7791"/>
                    <a:pt x="5740" y="7779"/>
                  </a:cubicBezTo>
                  <a:cubicBezTo>
                    <a:pt x="6380" y="7767"/>
                    <a:pt x="6891" y="7500"/>
                    <a:pt x="7245" y="7134"/>
                  </a:cubicBezTo>
                  <a:cubicBezTo>
                    <a:pt x="7592" y="6776"/>
                    <a:pt x="7873" y="6254"/>
                    <a:pt x="7866" y="5577"/>
                  </a:cubicBezTo>
                  <a:cubicBezTo>
                    <a:pt x="7862" y="5260"/>
                    <a:pt x="7791" y="4942"/>
                    <a:pt x="7676" y="4686"/>
                  </a:cubicBezTo>
                  <a:close/>
                  <a:moveTo>
                    <a:pt x="5719" y="6286"/>
                  </a:moveTo>
                  <a:cubicBezTo>
                    <a:pt x="5246" y="6164"/>
                    <a:pt x="4746" y="6069"/>
                    <a:pt x="4267" y="5953"/>
                  </a:cubicBezTo>
                  <a:cubicBezTo>
                    <a:pt x="4280" y="5812"/>
                    <a:pt x="4304" y="5683"/>
                    <a:pt x="4330" y="5556"/>
                  </a:cubicBezTo>
                  <a:cubicBezTo>
                    <a:pt x="4751" y="5663"/>
                    <a:pt x="5186" y="5756"/>
                    <a:pt x="5603" y="5867"/>
                  </a:cubicBezTo>
                  <a:cubicBezTo>
                    <a:pt x="6042" y="5241"/>
                    <a:pt x="6475" y="4609"/>
                    <a:pt x="6908" y="3977"/>
                  </a:cubicBezTo>
                  <a:cubicBezTo>
                    <a:pt x="7035" y="4151"/>
                    <a:pt x="7136" y="4353"/>
                    <a:pt x="7255" y="4535"/>
                  </a:cubicBezTo>
                  <a:cubicBezTo>
                    <a:pt x="6754" y="5129"/>
                    <a:pt x="6248" y="5720"/>
                    <a:pt x="5719" y="6286"/>
                  </a:cubicBezTo>
                  <a:close/>
                  <a:moveTo>
                    <a:pt x="121" y="4492"/>
                  </a:moveTo>
                  <a:cubicBezTo>
                    <a:pt x="128" y="4663"/>
                    <a:pt x="104" y="4863"/>
                    <a:pt x="152" y="5008"/>
                  </a:cubicBezTo>
                  <a:cubicBezTo>
                    <a:pt x="286" y="5405"/>
                    <a:pt x="816" y="5648"/>
                    <a:pt x="1310" y="5738"/>
                  </a:cubicBezTo>
                  <a:cubicBezTo>
                    <a:pt x="1869" y="5840"/>
                    <a:pt x="2512" y="5761"/>
                    <a:pt x="2930" y="5566"/>
                  </a:cubicBezTo>
                  <a:cubicBezTo>
                    <a:pt x="2928" y="5421"/>
                    <a:pt x="2946" y="5296"/>
                    <a:pt x="2962" y="5169"/>
                  </a:cubicBezTo>
                  <a:cubicBezTo>
                    <a:pt x="2038" y="5580"/>
                    <a:pt x="359" y="5455"/>
                    <a:pt x="121" y="4492"/>
                  </a:cubicBezTo>
                  <a:close/>
                </a:path>
              </a:pathLst>
            </a:custGeom>
            <a:solidFill>
              <a:schemeClr val="bg1"/>
            </a:solidFill>
            <a:ln>
              <a:noFill/>
            </a:ln>
          </p:spPr>
        </p:sp>
      </p:grpSp>
      <p:grpSp>
        <p:nvGrpSpPr>
          <p:cNvPr id="4" name="组合 3">
            <a:extLst>
              <a:ext uri="{FF2B5EF4-FFF2-40B4-BE49-F238E27FC236}">
                <a16:creationId xmlns="" xmlns:a16="http://schemas.microsoft.com/office/drawing/2014/main" id="{8DB28C9C-4439-4DA0-8B00-31D587722325}"/>
              </a:ext>
            </a:extLst>
          </p:cNvPr>
          <p:cNvGrpSpPr/>
          <p:nvPr/>
        </p:nvGrpSpPr>
        <p:grpSpPr>
          <a:xfrm>
            <a:off x="3686272" y="1778200"/>
            <a:ext cx="2201400" cy="3728074"/>
            <a:chOff x="3686272" y="1778200"/>
            <a:chExt cx="2201400" cy="3728074"/>
          </a:xfrm>
        </p:grpSpPr>
        <p:sp>
          <p:nvSpPr>
            <p:cNvPr id="10" name="Freeform 7">
              <a:extLst>
                <a:ext uri="{FF2B5EF4-FFF2-40B4-BE49-F238E27FC236}">
                  <a16:creationId xmlns="" xmlns:a16="http://schemas.microsoft.com/office/drawing/2014/main" id="{45BD0502-986B-48EF-974D-0891712C67AA}"/>
                </a:ext>
              </a:extLst>
            </p:cNvPr>
            <p:cNvSpPr>
              <a:spLocks/>
            </p:cNvSpPr>
            <p:nvPr/>
          </p:nvSpPr>
          <p:spPr bwMode="auto">
            <a:xfrm>
              <a:off x="3686272" y="1778200"/>
              <a:ext cx="2195050" cy="3728074"/>
            </a:xfrm>
            <a:custGeom>
              <a:avLst/>
              <a:gdLst>
                <a:gd name="T0" fmla="*/ 0 w 1138"/>
                <a:gd name="T1" fmla="*/ 0 h 1932"/>
                <a:gd name="T2" fmla="*/ 885 w 1138"/>
                <a:gd name="T3" fmla="*/ 0 h 1932"/>
                <a:gd name="T4" fmla="*/ 1138 w 1138"/>
                <a:gd name="T5" fmla="*/ 253 h 1932"/>
                <a:gd name="T6" fmla="*/ 1138 w 1138"/>
                <a:gd name="T7" fmla="*/ 1679 h 1932"/>
                <a:gd name="T8" fmla="*/ 885 w 1138"/>
                <a:gd name="T9" fmla="*/ 1932 h 1932"/>
                <a:gd name="T10" fmla="*/ 0 w 1138"/>
                <a:gd name="T11" fmla="*/ 1932 h 1932"/>
                <a:gd name="T12" fmla="*/ 0 w 1138"/>
                <a:gd name="T13" fmla="*/ 0 h 1932"/>
              </a:gdLst>
              <a:ahLst/>
              <a:cxnLst>
                <a:cxn ang="0">
                  <a:pos x="T0" y="T1"/>
                </a:cxn>
                <a:cxn ang="0">
                  <a:pos x="T2" y="T3"/>
                </a:cxn>
                <a:cxn ang="0">
                  <a:pos x="T4" y="T5"/>
                </a:cxn>
                <a:cxn ang="0">
                  <a:pos x="T6" y="T7"/>
                </a:cxn>
                <a:cxn ang="0">
                  <a:pos x="T8" y="T9"/>
                </a:cxn>
                <a:cxn ang="0">
                  <a:pos x="T10" y="T11"/>
                </a:cxn>
                <a:cxn ang="0">
                  <a:pos x="T12" y="T13"/>
                </a:cxn>
              </a:cxnLst>
              <a:rect l="0" t="0" r="r" b="b"/>
              <a:pathLst>
                <a:path w="1138" h="1932">
                  <a:moveTo>
                    <a:pt x="0" y="0"/>
                  </a:moveTo>
                  <a:cubicBezTo>
                    <a:pt x="885" y="0"/>
                    <a:pt x="885" y="0"/>
                    <a:pt x="885" y="0"/>
                  </a:cubicBezTo>
                  <a:cubicBezTo>
                    <a:pt x="1024" y="0"/>
                    <a:pt x="1138" y="114"/>
                    <a:pt x="1138" y="253"/>
                  </a:cubicBezTo>
                  <a:cubicBezTo>
                    <a:pt x="1138" y="1679"/>
                    <a:pt x="1138" y="1679"/>
                    <a:pt x="1138" y="1679"/>
                  </a:cubicBezTo>
                  <a:cubicBezTo>
                    <a:pt x="1138" y="1818"/>
                    <a:pt x="1024" y="1932"/>
                    <a:pt x="885" y="1932"/>
                  </a:cubicBezTo>
                  <a:cubicBezTo>
                    <a:pt x="0" y="1932"/>
                    <a:pt x="0" y="1932"/>
                    <a:pt x="0" y="1932"/>
                  </a:cubicBezTo>
                  <a:lnTo>
                    <a:pt x="0" y="0"/>
                  </a:lnTo>
                  <a:close/>
                </a:path>
              </a:pathLst>
            </a:custGeom>
            <a:solidFill>
              <a:schemeClr val="bg1"/>
            </a:solidFill>
            <a:ln w="38100">
              <a:solidFill>
                <a:schemeClr val="tx1"/>
              </a:solidFill>
            </a:ln>
            <a:effectLst/>
          </p:spPr>
          <p:txBody>
            <a:bodyPr vert="horz" wrap="square" lIns="91440" tIns="45720" rIns="91440" bIns="45720" numCol="1" anchor="t" anchorCtr="0" compatLnSpc="1">
              <a:prstTxWarp prst="textNoShape">
                <a:avLst/>
              </a:prstTxWarp>
            </a:bodyPr>
            <a:lstStyle/>
            <a:p>
              <a:endParaRPr lang="en-US" sz="2400">
                <a:latin typeface="微软雅黑" panose="020B0503020204020204" pitchFamily="34" charset="-122"/>
                <a:ea typeface="微软雅黑" panose="020B0503020204020204" pitchFamily="34" charset="-122"/>
                <a:cs typeface="+mn-ea"/>
                <a:sym typeface="+mn-lt"/>
              </a:endParaRPr>
            </a:p>
          </p:txBody>
        </p:sp>
        <p:sp>
          <p:nvSpPr>
            <p:cNvPr id="13" name="Freeform 8">
              <a:extLst>
                <a:ext uri="{FF2B5EF4-FFF2-40B4-BE49-F238E27FC236}">
                  <a16:creationId xmlns="" xmlns:a16="http://schemas.microsoft.com/office/drawing/2014/main" id="{8F51022C-2B05-40AF-A4E4-FB1F49A95377}"/>
                </a:ext>
              </a:extLst>
            </p:cNvPr>
            <p:cNvSpPr>
              <a:spLocks/>
            </p:cNvSpPr>
            <p:nvPr/>
          </p:nvSpPr>
          <p:spPr bwMode="auto">
            <a:xfrm>
              <a:off x="4825203" y="4361950"/>
              <a:ext cx="1062469" cy="1137974"/>
            </a:xfrm>
            <a:custGeom>
              <a:avLst/>
              <a:gdLst>
                <a:gd name="T0" fmla="*/ 551 w 551"/>
                <a:gd name="T1" fmla="*/ 3 h 590"/>
                <a:gd name="T2" fmla="*/ 551 w 551"/>
                <a:gd name="T3" fmla="*/ 337 h 590"/>
                <a:gd name="T4" fmla="*/ 298 w 551"/>
                <a:gd name="T5" fmla="*/ 590 h 590"/>
                <a:gd name="T6" fmla="*/ 9 w 551"/>
                <a:gd name="T7" fmla="*/ 590 h 590"/>
                <a:gd name="T8" fmla="*/ 0 w 551"/>
                <a:gd name="T9" fmla="*/ 495 h 590"/>
                <a:gd name="T10" fmla="*/ 495 w 551"/>
                <a:gd name="T11" fmla="*/ 0 h 590"/>
                <a:gd name="T12" fmla="*/ 551 w 551"/>
                <a:gd name="T13" fmla="*/ 3 h 590"/>
              </a:gdLst>
              <a:ahLst/>
              <a:cxnLst>
                <a:cxn ang="0">
                  <a:pos x="T0" y="T1"/>
                </a:cxn>
                <a:cxn ang="0">
                  <a:pos x="T2" y="T3"/>
                </a:cxn>
                <a:cxn ang="0">
                  <a:pos x="T4" y="T5"/>
                </a:cxn>
                <a:cxn ang="0">
                  <a:pos x="T6" y="T7"/>
                </a:cxn>
                <a:cxn ang="0">
                  <a:pos x="T8" y="T9"/>
                </a:cxn>
                <a:cxn ang="0">
                  <a:pos x="T10" y="T11"/>
                </a:cxn>
                <a:cxn ang="0">
                  <a:pos x="T12" y="T13"/>
                </a:cxn>
              </a:cxnLst>
              <a:rect l="0" t="0" r="r" b="b"/>
              <a:pathLst>
                <a:path w="551" h="590">
                  <a:moveTo>
                    <a:pt x="551" y="3"/>
                  </a:moveTo>
                  <a:cubicBezTo>
                    <a:pt x="551" y="337"/>
                    <a:pt x="551" y="337"/>
                    <a:pt x="551" y="337"/>
                  </a:cubicBezTo>
                  <a:cubicBezTo>
                    <a:pt x="551" y="476"/>
                    <a:pt x="437" y="590"/>
                    <a:pt x="298" y="590"/>
                  </a:cubicBezTo>
                  <a:cubicBezTo>
                    <a:pt x="9" y="590"/>
                    <a:pt x="9" y="590"/>
                    <a:pt x="9" y="590"/>
                  </a:cubicBezTo>
                  <a:cubicBezTo>
                    <a:pt x="3" y="559"/>
                    <a:pt x="0" y="527"/>
                    <a:pt x="0" y="495"/>
                  </a:cubicBezTo>
                  <a:cubicBezTo>
                    <a:pt x="0" y="221"/>
                    <a:pt x="222" y="0"/>
                    <a:pt x="495" y="0"/>
                  </a:cubicBezTo>
                  <a:cubicBezTo>
                    <a:pt x="514" y="0"/>
                    <a:pt x="533" y="1"/>
                    <a:pt x="551" y="3"/>
                  </a:cubicBezTo>
                  <a:close/>
                </a:path>
              </a:pathLst>
            </a:custGeom>
            <a:solidFill>
              <a:srgbClr val="FF7B9E"/>
            </a:solidFill>
            <a:ln w="38100">
              <a:solidFill>
                <a:schemeClr val="tx1"/>
              </a:solidFill>
            </a:ln>
            <a:effectLst/>
          </p:spPr>
          <p:txBody>
            <a:bodyPr vert="horz" wrap="square" lIns="91440" tIns="45720" rIns="91440" bIns="45720" numCol="1" anchor="t" anchorCtr="0" compatLnSpc="1">
              <a:prstTxWarp prst="textNoShape">
                <a:avLst/>
              </a:prstTxWarp>
            </a:bodyPr>
            <a:lstStyle/>
            <a:p>
              <a:endParaRPr lang="en-US" sz="2400">
                <a:latin typeface="微软雅黑" panose="020B0503020204020204" pitchFamily="34" charset="-122"/>
                <a:ea typeface="微软雅黑" panose="020B0503020204020204" pitchFamily="34" charset="-122"/>
                <a:cs typeface="+mn-ea"/>
                <a:sym typeface="+mn-lt"/>
              </a:endParaRPr>
            </a:p>
          </p:txBody>
        </p:sp>
        <p:sp>
          <p:nvSpPr>
            <p:cNvPr id="14" name="1">
              <a:extLst>
                <a:ext uri="{FF2B5EF4-FFF2-40B4-BE49-F238E27FC236}">
                  <a16:creationId xmlns="" xmlns:a16="http://schemas.microsoft.com/office/drawing/2014/main" id="{1246373E-15AF-4FB0-9BD9-9B0FF0349416}"/>
                </a:ext>
              </a:extLst>
            </p:cNvPr>
            <p:cNvSpPr txBox="1">
              <a:spLocks noChangeArrowheads="1"/>
            </p:cNvSpPr>
            <p:nvPr/>
          </p:nvSpPr>
          <p:spPr bwMode="auto">
            <a:xfrm>
              <a:off x="3974881" y="2830557"/>
              <a:ext cx="126646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spcBef>
                  <a:spcPct val="20000"/>
                </a:spcBef>
              </a:pPr>
              <a:r>
                <a:rPr lang="zh-CN" altLang="en-US" sz="2000" b="1">
                  <a:latin typeface="微软雅黑" panose="020B0503020204020204" pitchFamily="34" charset="-122"/>
                  <a:cs typeface="+mn-ea"/>
                  <a:sym typeface="+mn-lt"/>
                </a:rPr>
                <a:t>输入标题</a:t>
              </a:r>
              <a:endParaRPr lang="en-US" altLang="zh-CN" sz="2000" b="1" dirty="0">
                <a:latin typeface="微软雅黑" panose="020B0503020204020204" pitchFamily="34" charset="-122"/>
                <a:cs typeface="+mn-ea"/>
                <a:sym typeface="+mn-lt"/>
              </a:endParaRPr>
            </a:p>
          </p:txBody>
        </p:sp>
        <p:sp>
          <p:nvSpPr>
            <p:cNvPr id="15" name="1">
              <a:extLst>
                <a:ext uri="{FF2B5EF4-FFF2-40B4-BE49-F238E27FC236}">
                  <a16:creationId xmlns="" xmlns:a16="http://schemas.microsoft.com/office/drawing/2014/main" id="{5A6F1543-B8E0-46E3-8010-321B870D28D8}"/>
                </a:ext>
              </a:extLst>
            </p:cNvPr>
            <p:cNvSpPr txBox="1">
              <a:spLocks noChangeArrowheads="1"/>
            </p:cNvSpPr>
            <p:nvPr/>
          </p:nvSpPr>
          <p:spPr bwMode="auto">
            <a:xfrm>
              <a:off x="3974881" y="3170265"/>
              <a:ext cx="1695694" cy="12545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nSpc>
                  <a:spcPct val="150000"/>
                </a:lnSpc>
              </a:pPr>
              <a:r>
                <a:rPr lang="zh-CN" altLang="en-US" sz="1400" dirty="0">
                  <a:latin typeface="微软雅黑" panose="020B0503020204020204" pitchFamily="34" charset="-122"/>
                  <a:cs typeface="+mn-ea"/>
                  <a:sym typeface="+mn-lt"/>
                </a:rPr>
                <a:t>您的内容打在这里，或者通过复制您的文本后，在此框中</a:t>
              </a:r>
              <a:r>
                <a:rPr lang="zh-CN" altLang="en-US" sz="1400">
                  <a:latin typeface="微软雅黑" panose="020B0503020204020204" pitchFamily="34" charset="-122"/>
                  <a:cs typeface="+mn-ea"/>
                  <a:sym typeface="+mn-lt"/>
                </a:rPr>
                <a:t>选择粘贴</a:t>
              </a:r>
              <a:endParaRPr lang="zh-CN" altLang="en-US" sz="1400" dirty="0">
                <a:latin typeface="微软雅黑" panose="020B0503020204020204" pitchFamily="34" charset="-122"/>
                <a:cs typeface="+mn-ea"/>
                <a:sym typeface="+mn-lt"/>
              </a:endParaRPr>
            </a:p>
          </p:txBody>
        </p:sp>
        <p:sp>
          <p:nvSpPr>
            <p:cNvPr id="27" name="iconfont-1187-868307">
              <a:extLst>
                <a:ext uri="{FF2B5EF4-FFF2-40B4-BE49-F238E27FC236}">
                  <a16:creationId xmlns="" xmlns:a16="http://schemas.microsoft.com/office/drawing/2014/main" id="{A03D7896-C529-4006-8F89-465F3F7DBAF6}"/>
                </a:ext>
              </a:extLst>
            </p:cNvPr>
            <p:cNvSpPr>
              <a:spLocks noChangeAspect="1"/>
            </p:cNvSpPr>
            <p:nvPr/>
          </p:nvSpPr>
          <p:spPr bwMode="auto">
            <a:xfrm>
              <a:off x="5169665" y="4761345"/>
              <a:ext cx="425271" cy="416311"/>
            </a:xfrm>
            <a:custGeom>
              <a:avLst/>
              <a:gdLst>
                <a:gd name="T0" fmla="*/ 2895 w 12754"/>
                <a:gd name="T1" fmla="*/ 3482 h 12486"/>
                <a:gd name="T2" fmla="*/ 6377 w 12754"/>
                <a:gd name="T3" fmla="*/ 0 h 12486"/>
                <a:gd name="T4" fmla="*/ 9859 w 12754"/>
                <a:gd name="T5" fmla="*/ 3482 h 12486"/>
                <a:gd name="T6" fmla="*/ 6377 w 12754"/>
                <a:gd name="T7" fmla="*/ 6963 h 12486"/>
                <a:gd name="T8" fmla="*/ 2895 w 12754"/>
                <a:gd name="T9" fmla="*/ 3482 h 12486"/>
                <a:gd name="T10" fmla="*/ 0 w 12754"/>
                <a:gd name="T11" fmla="*/ 12468 h 12486"/>
                <a:gd name="T12" fmla="*/ 3586 w 12754"/>
                <a:gd name="T13" fmla="*/ 7045 h 12486"/>
                <a:gd name="T14" fmla="*/ 6377 w 12754"/>
                <a:gd name="T15" fmla="*/ 8014 h 12486"/>
                <a:gd name="T16" fmla="*/ 9182 w 12754"/>
                <a:gd name="T17" fmla="*/ 7036 h 12486"/>
                <a:gd name="T18" fmla="*/ 12754 w 12754"/>
                <a:gd name="T19" fmla="*/ 12468 h 12486"/>
                <a:gd name="T20" fmla="*/ 0 w 12754"/>
                <a:gd name="T21" fmla="*/ 12468 h 12486"/>
                <a:gd name="T22" fmla="*/ 0 w 12754"/>
                <a:gd name="T23" fmla="*/ 12468 h 12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754" h="12486">
                  <a:moveTo>
                    <a:pt x="2895" y="3482"/>
                  </a:moveTo>
                  <a:cubicBezTo>
                    <a:pt x="2895" y="1562"/>
                    <a:pt x="4457" y="0"/>
                    <a:pt x="6377" y="0"/>
                  </a:cubicBezTo>
                  <a:cubicBezTo>
                    <a:pt x="8297" y="0"/>
                    <a:pt x="9859" y="1562"/>
                    <a:pt x="9859" y="3482"/>
                  </a:cubicBezTo>
                  <a:cubicBezTo>
                    <a:pt x="9859" y="5402"/>
                    <a:pt x="8297" y="6963"/>
                    <a:pt x="6377" y="6963"/>
                  </a:cubicBezTo>
                  <a:cubicBezTo>
                    <a:pt x="4457" y="6963"/>
                    <a:pt x="2895" y="5402"/>
                    <a:pt x="2895" y="3482"/>
                  </a:cubicBezTo>
                  <a:close/>
                  <a:moveTo>
                    <a:pt x="0" y="12468"/>
                  </a:moveTo>
                  <a:cubicBezTo>
                    <a:pt x="75" y="11626"/>
                    <a:pt x="479" y="8643"/>
                    <a:pt x="3586" y="7045"/>
                  </a:cubicBezTo>
                  <a:cubicBezTo>
                    <a:pt x="4356" y="7650"/>
                    <a:pt x="5324" y="8014"/>
                    <a:pt x="6377" y="8014"/>
                  </a:cubicBezTo>
                  <a:cubicBezTo>
                    <a:pt x="7436" y="8014"/>
                    <a:pt x="8409" y="7647"/>
                    <a:pt x="9182" y="7036"/>
                  </a:cubicBezTo>
                  <a:cubicBezTo>
                    <a:pt x="12302" y="8627"/>
                    <a:pt x="12678" y="11589"/>
                    <a:pt x="12754" y="12468"/>
                  </a:cubicBezTo>
                  <a:cubicBezTo>
                    <a:pt x="12736" y="12486"/>
                    <a:pt x="18" y="12470"/>
                    <a:pt x="0" y="12468"/>
                  </a:cubicBezTo>
                  <a:close/>
                  <a:moveTo>
                    <a:pt x="0" y="12468"/>
                  </a:moveTo>
                  <a:close/>
                </a:path>
              </a:pathLst>
            </a:custGeom>
            <a:solidFill>
              <a:schemeClr val="bg1"/>
            </a:solidFill>
            <a:ln>
              <a:noFill/>
            </a:ln>
          </p:spPr>
        </p:sp>
      </p:grpSp>
    </p:spTree>
    <p:extLst>
      <p:ext uri="{BB962C8B-B14F-4D97-AF65-F5344CB8AC3E}">
        <p14:creationId xmlns:p14="http://schemas.microsoft.com/office/powerpoint/2010/main" val="923042618"/>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ipe(down)">
                                      <p:cBhvr>
                                        <p:cTn id="7" dur="500"/>
                                        <p:tgtEl>
                                          <p:spTgt spid="2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down)">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wipe(down)">
                                      <p:cBhvr>
                                        <p:cTn id="17" dur="5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wipe(down)">
                                      <p:cBhvr>
                                        <p:cTn id="2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a:extLst>
              <a:ext uri="{FF2B5EF4-FFF2-40B4-BE49-F238E27FC236}">
                <a16:creationId xmlns="" xmlns:a16="http://schemas.microsoft.com/office/drawing/2014/main" id="{79ED6F71-3AE1-486F-BEA2-941B173359C0}"/>
              </a:ext>
            </a:extLst>
          </p:cNvPr>
          <p:cNvGrpSpPr/>
          <p:nvPr/>
        </p:nvGrpSpPr>
        <p:grpSpPr>
          <a:xfrm>
            <a:off x="351078" y="389290"/>
            <a:ext cx="3207810" cy="646331"/>
            <a:chOff x="249478" y="389290"/>
            <a:chExt cx="3207810" cy="646331"/>
          </a:xfrm>
        </p:grpSpPr>
        <p:pic>
          <p:nvPicPr>
            <p:cNvPr id="6" name="图片 5">
              <a:extLst>
                <a:ext uri="{FF2B5EF4-FFF2-40B4-BE49-F238E27FC236}">
                  <a16:creationId xmlns="" xmlns:a16="http://schemas.microsoft.com/office/drawing/2014/main" id="{3D8BE17A-F2E9-4BB1-A011-DF5A31AECE6B}"/>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l="9444" t="84880" r="81866" b="2263"/>
            <a:stretch/>
          </p:blipFill>
          <p:spPr>
            <a:xfrm>
              <a:off x="249478" y="389290"/>
              <a:ext cx="873744" cy="646331"/>
            </a:xfrm>
            <a:prstGeom prst="rect">
              <a:avLst/>
            </a:prstGeom>
          </p:spPr>
        </p:pic>
        <p:sp>
          <p:nvSpPr>
            <p:cNvPr id="11" name="文本框 10">
              <a:extLst>
                <a:ext uri="{FF2B5EF4-FFF2-40B4-BE49-F238E27FC236}">
                  <a16:creationId xmlns="" xmlns:a16="http://schemas.microsoft.com/office/drawing/2014/main" id="{2203C653-55DC-4E39-BC0F-A9B00FC20360}"/>
                </a:ext>
              </a:extLst>
            </p:cNvPr>
            <p:cNvSpPr txBox="1"/>
            <p:nvPr/>
          </p:nvSpPr>
          <p:spPr>
            <a:xfrm>
              <a:off x="1123222" y="389290"/>
              <a:ext cx="2334066" cy="646331"/>
            </a:xfrm>
            <a:prstGeom prst="rect">
              <a:avLst/>
            </a:prstGeom>
            <a:noFill/>
          </p:spPr>
          <p:txBody>
            <a:bodyPr wrap="square" rtlCol="0">
              <a:spAutoFit/>
            </a:bodyPr>
            <a:lstStyle>
              <a:defPPr>
                <a:defRPr lang="zh-CN"/>
              </a:defPPr>
              <a:lvl1pPr algn="ctr">
                <a:defRPr sz="36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defRPr>
              </a:lvl1pPr>
            </a:lstStyle>
            <a:p>
              <a:pPr algn="dist"/>
              <a:r>
                <a:rPr lang="zh-CN" altLang="en-US">
                  <a:solidFill>
                    <a:schemeClr val="tx1">
                      <a:lumMod val="85000"/>
                      <a:lumOff val="15000"/>
                    </a:schemeClr>
                  </a:solidFill>
                  <a:effectLst/>
                </a:rPr>
                <a:t>部门简介</a:t>
              </a:r>
            </a:p>
          </p:txBody>
        </p:sp>
      </p:grpSp>
      <p:grpSp>
        <p:nvGrpSpPr>
          <p:cNvPr id="5" name="组合 4">
            <a:extLst>
              <a:ext uri="{FF2B5EF4-FFF2-40B4-BE49-F238E27FC236}">
                <a16:creationId xmlns="" xmlns:a16="http://schemas.microsoft.com/office/drawing/2014/main" id="{80A358BA-9A9A-4A6D-9E85-3943A3C204EA}"/>
              </a:ext>
            </a:extLst>
          </p:cNvPr>
          <p:cNvGrpSpPr/>
          <p:nvPr/>
        </p:nvGrpSpPr>
        <p:grpSpPr>
          <a:xfrm>
            <a:off x="1910080" y="2125345"/>
            <a:ext cx="1404620" cy="1402080"/>
            <a:chOff x="2557" y="3572"/>
            <a:chExt cx="2212" cy="2208"/>
          </a:xfrm>
          <a:solidFill>
            <a:srgbClr val="FEBE05"/>
          </a:solidFill>
        </p:grpSpPr>
        <p:sp>
          <p:nvSpPr>
            <p:cNvPr id="7" name="gear_40031">
              <a:extLst>
                <a:ext uri="{FF2B5EF4-FFF2-40B4-BE49-F238E27FC236}">
                  <a16:creationId xmlns="" xmlns:a16="http://schemas.microsoft.com/office/drawing/2014/main" id="{914C7DF5-4D5F-4A03-83D1-1D35D22FB6E7}"/>
                </a:ext>
              </a:extLst>
            </p:cNvPr>
            <p:cNvSpPr>
              <a:spLocks noChangeAspect="1"/>
            </p:cNvSpPr>
            <p:nvPr/>
          </p:nvSpPr>
          <p:spPr bwMode="auto">
            <a:xfrm>
              <a:off x="2557" y="3572"/>
              <a:ext cx="2212" cy="2208"/>
            </a:xfrm>
            <a:custGeom>
              <a:avLst/>
              <a:gdLst>
                <a:gd name="T0" fmla="*/ 325 w 333"/>
                <a:gd name="T1" fmla="*/ 136 h 333"/>
                <a:gd name="T2" fmla="*/ 295 w 333"/>
                <a:gd name="T3" fmla="*/ 132 h 333"/>
                <a:gd name="T4" fmla="*/ 282 w 333"/>
                <a:gd name="T5" fmla="*/ 100 h 333"/>
                <a:gd name="T6" fmla="*/ 301 w 333"/>
                <a:gd name="T7" fmla="*/ 77 h 333"/>
                <a:gd name="T8" fmla="*/ 300 w 333"/>
                <a:gd name="T9" fmla="*/ 64 h 333"/>
                <a:gd name="T10" fmla="*/ 269 w 333"/>
                <a:gd name="T11" fmla="*/ 33 h 333"/>
                <a:gd name="T12" fmla="*/ 257 w 333"/>
                <a:gd name="T13" fmla="*/ 33 h 333"/>
                <a:gd name="T14" fmla="*/ 233 w 333"/>
                <a:gd name="T15" fmla="*/ 51 h 333"/>
                <a:gd name="T16" fmla="*/ 201 w 333"/>
                <a:gd name="T17" fmla="*/ 38 h 333"/>
                <a:gd name="T18" fmla="*/ 198 w 333"/>
                <a:gd name="T19" fmla="*/ 8 h 333"/>
                <a:gd name="T20" fmla="*/ 188 w 333"/>
                <a:gd name="T21" fmla="*/ 0 h 333"/>
                <a:gd name="T22" fmla="*/ 145 w 333"/>
                <a:gd name="T23" fmla="*/ 0 h 333"/>
                <a:gd name="T24" fmla="*/ 136 w 333"/>
                <a:gd name="T25" fmla="*/ 8 h 333"/>
                <a:gd name="T26" fmla="*/ 132 w 333"/>
                <a:gd name="T27" fmla="*/ 38 h 333"/>
                <a:gd name="T28" fmla="*/ 100 w 333"/>
                <a:gd name="T29" fmla="*/ 51 h 333"/>
                <a:gd name="T30" fmla="*/ 77 w 333"/>
                <a:gd name="T31" fmla="*/ 33 h 333"/>
                <a:gd name="T32" fmla="*/ 64 w 333"/>
                <a:gd name="T33" fmla="*/ 33 h 333"/>
                <a:gd name="T34" fmla="*/ 33 w 333"/>
                <a:gd name="T35" fmla="*/ 64 h 333"/>
                <a:gd name="T36" fmla="*/ 33 w 333"/>
                <a:gd name="T37" fmla="*/ 77 h 333"/>
                <a:gd name="T38" fmla="*/ 51 w 333"/>
                <a:gd name="T39" fmla="*/ 100 h 333"/>
                <a:gd name="T40" fmla="*/ 38 w 333"/>
                <a:gd name="T41" fmla="*/ 132 h 333"/>
                <a:gd name="T42" fmla="*/ 8 w 333"/>
                <a:gd name="T43" fmla="*/ 136 h 333"/>
                <a:gd name="T44" fmla="*/ 0 w 333"/>
                <a:gd name="T45" fmla="*/ 145 h 333"/>
                <a:gd name="T46" fmla="*/ 0 w 333"/>
                <a:gd name="T47" fmla="*/ 188 h 333"/>
                <a:gd name="T48" fmla="*/ 8 w 333"/>
                <a:gd name="T49" fmla="*/ 198 h 333"/>
                <a:gd name="T50" fmla="*/ 38 w 333"/>
                <a:gd name="T51" fmla="*/ 201 h 333"/>
                <a:gd name="T52" fmla="*/ 51 w 333"/>
                <a:gd name="T53" fmla="*/ 233 h 333"/>
                <a:gd name="T54" fmla="*/ 33 w 333"/>
                <a:gd name="T55" fmla="*/ 257 h 333"/>
                <a:gd name="T56" fmla="*/ 34 w 333"/>
                <a:gd name="T57" fmla="*/ 269 h 333"/>
                <a:gd name="T58" fmla="*/ 64 w 333"/>
                <a:gd name="T59" fmla="*/ 300 h 333"/>
                <a:gd name="T60" fmla="*/ 77 w 333"/>
                <a:gd name="T61" fmla="*/ 301 h 333"/>
                <a:gd name="T62" fmla="*/ 100 w 333"/>
                <a:gd name="T63" fmla="*/ 282 h 333"/>
                <a:gd name="T64" fmla="*/ 132 w 333"/>
                <a:gd name="T65" fmla="*/ 295 h 333"/>
                <a:gd name="T66" fmla="*/ 136 w 333"/>
                <a:gd name="T67" fmla="*/ 325 h 333"/>
                <a:gd name="T68" fmla="*/ 145 w 333"/>
                <a:gd name="T69" fmla="*/ 333 h 333"/>
                <a:gd name="T70" fmla="*/ 188 w 333"/>
                <a:gd name="T71" fmla="*/ 333 h 333"/>
                <a:gd name="T72" fmla="*/ 198 w 333"/>
                <a:gd name="T73" fmla="*/ 325 h 333"/>
                <a:gd name="T74" fmla="*/ 201 w 333"/>
                <a:gd name="T75" fmla="*/ 295 h 333"/>
                <a:gd name="T76" fmla="*/ 233 w 333"/>
                <a:gd name="T77" fmla="*/ 282 h 333"/>
                <a:gd name="T78" fmla="*/ 257 w 333"/>
                <a:gd name="T79" fmla="*/ 301 h 333"/>
                <a:gd name="T80" fmla="*/ 269 w 333"/>
                <a:gd name="T81" fmla="*/ 300 h 333"/>
                <a:gd name="T82" fmla="*/ 300 w 333"/>
                <a:gd name="T83" fmla="*/ 269 h 333"/>
                <a:gd name="T84" fmla="*/ 301 w 333"/>
                <a:gd name="T85" fmla="*/ 257 h 333"/>
                <a:gd name="T86" fmla="*/ 282 w 333"/>
                <a:gd name="T87" fmla="*/ 233 h 333"/>
                <a:gd name="T88" fmla="*/ 295 w 333"/>
                <a:gd name="T89" fmla="*/ 201 h 333"/>
                <a:gd name="T90" fmla="*/ 325 w 333"/>
                <a:gd name="T91" fmla="*/ 198 h 333"/>
                <a:gd name="T92" fmla="*/ 333 w 333"/>
                <a:gd name="T93" fmla="*/ 188 h 333"/>
                <a:gd name="T94" fmla="*/ 333 w 333"/>
                <a:gd name="T95" fmla="*/ 145 h 333"/>
                <a:gd name="T96" fmla="*/ 325 w 333"/>
                <a:gd name="T97" fmla="*/ 136 h 333"/>
                <a:gd name="T98" fmla="*/ 167 w 333"/>
                <a:gd name="T99" fmla="*/ 250 h 333"/>
                <a:gd name="T100" fmla="*/ 83 w 333"/>
                <a:gd name="T101" fmla="*/ 167 h 333"/>
                <a:gd name="T102" fmla="*/ 167 w 333"/>
                <a:gd name="T103" fmla="*/ 83 h 333"/>
                <a:gd name="T104" fmla="*/ 250 w 333"/>
                <a:gd name="T105" fmla="*/ 167 h 333"/>
                <a:gd name="T106" fmla="*/ 167 w 333"/>
                <a:gd name="T107" fmla="*/ 250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33" h="333">
                  <a:moveTo>
                    <a:pt x="325" y="136"/>
                  </a:moveTo>
                  <a:lnTo>
                    <a:pt x="295" y="132"/>
                  </a:lnTo>
                  <a:cubicBezTo>
                    <a:pt x="292" y="121"/>
                    <a:pt x="288" y="110"/>
                    <a:pt x="282" y="100"/>
                  </a:cubicBezTo>
                  <a:lnTo>
                    <a:pt x="301" y="77"/>
                  </a:lnTo>
                  <a:cubicBezTo>
                    <a:pt x="303" y="73"/>
                    <a:pt x="303" y="67"/>
                    <a:pt x="300" y="64"/>
                  </a:cubicBezTo>
                  <a:lnTo>
                    <a:pt x="269" y="33"/>
                  </a:lnTo>
                  <a:cubicBezTo>
                    <a:pt x="266" y="30"/>
                    <a:pt x="260" y="30"/>
                    <a:pt x="257" y="33"/>
                  </a:cubicBezTo>
                  <a:lnTo>
                    <a:pt x="233" y="51"/>
                  </a:lnTo>
                  <a:cubicBezTo>
                    <a:pt x="223" y="45"/>
                    <a:pt x="213" y="41"/>
                    <a:pt x="201" y="38"/>
                  </a:cubicBezTo>
                  <a:lnTo>
                    <a:pt x="198" y="8"/>
                  </a:lnTo>
                  <a:cubicBezTo>
                    <a:pt x="197" y="4"/>
                    <a:pt x="193" y="0"/>
                    <a:pt x="188" y="0"/>
                  </a:cubicBezTo>
                  <a:lnTo>
                    <a:pt x="145" y="0"/>
                  </a:lnTo>
                  <a:cubicBezTo>
                    <a:pt x="140" y="0"/>
                    <a:pt x="136" y="4"/>
                    <a:pt x="136" y="8"/>
                  </a:cubicBezTo>
                  <a:lnTo>
                    <a:pt x="132" y="38"/>
                  </a:lnTo>
                  <a:cubicBezTo>
                    <a:pt x="121" y="41"/>
                    <a:pt x="110" y="46"/>
                    <a:pt x="100" y="51"/>
                  </a:cubicBezTo>
                  <a:lnTo>
                    <a:pt x="77" y="33"/>
                  </a:lnTo>
                  <a:cubicBezTo>
                    <a:pt x="73" y="30"/>
                    <a:pt x="67" y="30"/>
                    <a:pt x="64" y="33"/>
                  </a:cubicBezTo>
                  <a:lnTo>
                    <a:pt x="33" y="64"/>
                  </a:lnTo>
                  <a:cubicBezTo>
                    <a:pt x="30" y="67"/>
                    <a:pt x="30" y="73"/>
                    <a:pt x="33" y="77"/>
                  </a:cubicBezTo>
                  <a:lnTo>
                    <a:pt x="51" y="100"/>
                  </a:lnTo>
                  <a:cubicBezTo>
                    <a:pt x="45" y="110"/>
                    <a:pt x="41" y="121"/>
                    <a:pt x="38" y="132"/>
                  </a:cubicBezTo>
                  <a:lnTo>
                    <a:pt x="8" y="136"/>
                  </a:lnTo>
                  <a:cubicBezTo>
                    <a:pt x="4" y="136"/>
                    <a:pt x="0" y="140"/>
                    <a:pt x="0" y="145"/>
                  </a:cubicBezTo>
                  <a:lnTo>
                    <a:pt x="0" y="188"/>
                  </a:lnTo>
                  <a:cubicBezTo>
                    <a:pt x="0" y="193"/>
                    <a:pt x="4" y="197"/>
                    <a:pt x="8" y="198"/>
                  </a:cubicBezTo>
                  <a:lnTo>
                    <a:pt x="38" y="201"/>
                  </a:lnTo>
                  <a:cubicBezTo>
                    <a:pt x="41" y="213"/>
                    <a:pt x="46" y="223"/>
                    <a:pt x="51" y="233"/>
                  </a:cubicBezTo>
                  <a:lnTo>
                    <a:pt x="33" y="257"/>
                  </a:lnTo>
                  <a:cubicBezTo>
                    <a:pt x="30" y="260"/>
                    <a:pt x="30" y="266"/>
                    <a:pt x="34" y="269"/>
                  </a:cubicBezTo>
                  <a:lnTo>
                    <a:pt x="64" y="300"/>
                  </a:lnTo>
                  <a:cubicBezTo>
                    <a:pt x="67" y="303"/>
                    <a:pt x="73" y="303"/>
                    <a:pt x="77" y="301"/>
                  </a:cubicBezTo>
                  <a:lnTo>
                    <a:pt x="100" y="282"/>
                  </a:lnTo>
                  <a:cubicBezTo>
                    <a:pt x="110" y="288"/>
                    <a:pt x="121" y="292"/>
                    <a:pt x="132" y="295"/>
                  </a:cubicBezTo>
                  <a:lnTo>
                    <a:pt x="136" y="325"/>
                  </a:lnTo>
                  <a:cubicBezTo>
                    <a:pt x="136" y="330"/>
                    <a:pt x="140" y="333"/>
                    <a:pt x="145" y="333"/>
                  </a:cubicBezTo>
                  <a:lnTo>
                    <a:pt x="188" y="333"/>
                  </a:lnTo>
                  <a:cubicBezTo>
                    <a:pt x="193" y="333"/>
                    <a:pt x="197" y="330"/>
                    <a:pt x="198" y="325"/>
                  </a:cubicBezTo>
                  <a:lnTo>
                    <a:pt x="201" y="295"/>
                  </a:lnTo>
                  <a:cubicBezTo>
                    <a:pt x="213" y="292"/>
                    <a:pt x="223" y="288"/>
                    <a:pt x="233" y="282"/>
                  </a:cubicBezTo>
                  <a:lnTo>
                    <a:pt x="257" y="301"/>
                  </a:lnTo>
                  <a:cubicBezTo>
                    <a:pt x="260" y="303"/>
                    <a:pt x="266" y="303"/>
                    <a:pt x="269" y="300"/>
                  </a:cubicBezTo>
                  <a:lnTo>
                    <a:pt x="300" y="269"/>
                  </a:lnTo>
                  <a:cubicBezTo>
                    <a:pt x="303" y="266"/>
                    <a:pt x="303" y="260"/>
                    <a:pt x="301" y="257"/>
                  </a:cubicBezTo>
                  <a:lnTo>
                    <a:pt x="282" y="233"/>
                  </a:lnTo>
                  <a:cubicBezTo>
                    <a:pt x="288" y="223"/>
                    <a:pt x="292" y="213"/>
                    <a:pt x="295" y="201"/>
                  </a:cubicBezTo>
                  <a:lnTo>
                    <a:pt x="325" y="198"/>
                  </a:lnTo>
                  <a:cubicBezTo>
                    <a:pt x="330" y="197"/>
                    <a:pt x="333" y="193"/>
                    <a:pt x="333" y="188"/>
                  </a:cubicBezTo>
                  <a:lnTo>
                    <a:pt x="333" y="145"/>
                  </a:lnTo>
                  <a:cubicBezTo>
                    <a:pt x="333" y="140"/>
                    <a:pt x="330" y="136"/>
                    <a:pt x="325" y="136"/>
                  </a:cubicBezTo>
                  <a:close/>
                  <a:moveTo>
                    <a:pt x="167" y="250"/>
                  </a:moveTo>
                  <a:cubicBezTo>
                    <a:pt x="121" y="250"/>
                    <a:pt x="83" y="213"/>
                    <a:pt x="83" y="167"/>
                  </a:cubicBezTo>
                  <a:cubicBezTo>
                    <a:pt x="83" y="121"/>
                    <a:pt x="121" y="83"/>
                    <a:pt x="167" y="83"/>
                  </a:cubicBezTo>
                  <a:cubicBezTo>
                    <a:pt x="213" y="83"/>
                    <a:pt x="250" y="121"/>
                    <a:pt x="250" y="167"/>
                  </a:cubicBezTo>
                  <a:cubicBezTo>
                    <a:pt x="250" y="213"/>
                    <a:pt x="213" y="250"/>
                    <a:pt x="167" y="250"/>
                  </a:cubicBezTo>
                  <a:close/>
                </a:path>
              </a:pathLst>
            </a:custGeom>
            <a:grpFill/>
            <a:ln>
              <a:solidFill>
                <a:schemeClr val="tx1">
                  <a:lumMod val="75000"/>
                  <a:lumOff val="25000"/>
                </a:schemeClr>
              </a:solidFill>
            </a:ln>
          </p:spPr>
        </p:sp>
        <p:sp>
          <p:nvSpPr>
            <p:cNvPr id="8" name="iconfont-11899-5650923">
              <a:extLst>
                <a:ext uri="{FF2B5EF4-FFF2-40B4-BE49-F238E27FC236}">
                  <a16:creationId xmlns="" xmlns:a16="http://schemas.microsoft.com/office/drawing/2014/main" id="{9514B268-CA7F-4C75-90C3-4D425AD47258}"/>
                </a:ext>
              </a:extLst>
            </p:cNvPr>
            <p:cNvSpPr>
              <a:spLocks noChangeAspect="1"/>
            </p:cNvSpPr>
            <p:nvPr/>
          </p:nvSpPr>
          <p:spPr bwMode="auto">
            <a:xfrm>
              <a:off x="3472" y="4421"/>
              <a:ext cx="382" cy="510"/>
            </a:xfrm>
            <a:custGeom>
              <a:avLst/>
              <a:gdLst>
                <a:gd name="T0" fmla="*/ 648 w 7770"/>
                <a:gd name="T1" fmla="*/ 0 h 10360"/>
                <a:gd name="T2" fmla="*/ 7123 w 7770"/>
                <a:gd name="T3" fmla="*/ 0 h 10360"/>
                <a:gd name="T4" fmla="*/ 7770 w 7770"/>
                <a:gd name="T5" fmla="*/ 647 h 10360"/>
                <a:gd name="T6" fmla="*/ 7770 w 7770"/>
                <a:gd name="T7" fmla="*/ 9712 h 10360"/>
                <a:gd name="T8" fmla="*/ 7123 w 7770"/>
                <a:gd name="T9" fmla="*/ 10360 h 10360"/>
                <a:gd name="T10" fmla="*/ 648 w 7770"/>
                <a:gd name="T11" fmla="*/ 10360 h 10360"/>
                <a:gd name="T12" fmla="*/ 0 w 7770"/>
                <a:gd name="T13" fmla="*/ 9712 h 10360"/>
                <a:gd name="T14" fmla="*/ 0 w 7770"/>
                <a:gd name="T15" fmla="*/ 647 h 10360"/>
                <a:gd name="T16" fmla="*/ 648 w 7770"/>
                <a:gd name="T17" fmla="*/ 0 h 10360"/>
                <a:gd name="T18" fmla="*/ 1295 w 7770"/>
                <a:gd name="T19" fmla="*/ 1293 h 10360"/>
                <a:gd name="T20" fmla="*/ 1295 w 7770"/>
                <a:gd name="T21" fmla="*/ 8416 h 10360"/>
                <a:gd name="T22" fmla="*/ 6475 w 7770"/>
                <a:gd name="T23" fmla="*/ 8416 h 10360"/>
                <a:gd name="T24" fmla="*/ 6475 w 7770"/>
                <a:gd name="T25" fmla="*/ 1293 h 10360"/>
                <a:gd name="T26" fmla="*/ 1295 w 7770"/>
                <a:gd name="T27" fmla="*/ 1293 h 10360"/>
                <a:gd name="T28" fmla="*/ 3890 w 7770"/>
                <a:gd name="T29" fmla="*/ 8902 h 10360"/>
                <a:gd name="T30" fmla="*/ 3405 w 7770"/>
                <a:gd name="T31" fmla="*/ 9387 h 10360"/>
                <a:gd name="T32" fmla="*/ 3890 w 7770"/>
                <a:gd name="T33" fmla="*/ 9872 h 10360"/>
                <a:gd name="T34" fmla="*/ 4375 w 7770"/>
                <a:gd name="T35" fmla="*/ 9387 h 10360"/>
                <a:gd name="T36" fmla="*/ 3890 w 7770"/>
                <a:gd name="T37" fmla="*/ 8902 h 10360"/>
                <a:gd name="T38" fmla="*/ 3413 w 7770"/>
                <a:gd name="T39" fmla="*/ 5486 h 10360"/>
                <a:gd name="T40" fmla="*/ 5026 w 7770"/>
                <a:gd name="T41" fmla="*/ 3825 h 10360"/>
                <a:gd name="T42" fmla="*/ 5683 w 7770"/>
                <a:gd name="T43" fmla="*/ 3815 h 10360"/>
                <a:gd name="T44" fmla="*/ 5688 w 7770"/>
                <a:gd name="T45" fmla="*/ 3820 h 10360"/>
                <a:gd name="T46" fmla="*/ 5692 w 7770"/>
                <a:gd name="T47" fmla="*/ 4491 h 10360"/>
                <a:gd name="T48" fmla="*/ 3769 w 7770"/>
                <a:gd name="T49" fmla="*/ 6472 h 10360"/>
                <a:gd name="T50" fmla="*/ 3636 w 7770"/>
                <a:gd name="T51" fmla="*/ 6567 h 10360"/>
                <a:gd name="T52" fmla="*/ 3081 w 7770"/>
                <a:gd name="T53" fmla="*/ 6485 h 10360"/>
                <a:gd name="T54" fmla="*/ 2081 w 7770"/>
                <a:gd name="T55" fmla="*/ 5486 h 10360"/>
                <a:gd name="T56" fmla="*/ 2103 w 7770"/>
                <a:gd name="T57" fmla="*/ 4820 h 10360"/>
                <a:gd name="T58" fmla="*/ 2748 w 7770"/>
                <a:gd name="T59" fmla="*/ 4820 h 10360"/>
                <a:gd name="T60" fmla="*/ 3413 w 7770"/>
                <a:gd name="T61" fmla="*/ 5486 h 10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770" h="10360">
                  <a:moveTo>
                    <a:pt x="648" y="0"/>
                  </a:moveTo>
                  <a:lnTo>
                    <a:pt x="7123" y="0"/>
                  </a:lnTo>
                  <a:cubicBezTo>
                    <a:pt x="7480" y="0"/>
                    <a:pt x="7770" y="290"/>
                    <a:pt x="7770" y="647"/>
                  </a:cubicBezTo>
                  <a:lnTo>
                    <a:pt x="7770" y="9712"/>
                  </a:lnTo>
                  <a:cubicBezTo>
                    <a:pt x="7770" y="10070"/>
                    <a:pt x="7480" y="10360"/>
                    <a:pt x="7123" y="10360"/>
                  </a:cubicBezTo>
                  <a:lnTo>
                    <a:pt x="648" y="10360"/>
                  </a:lnTo>
                  <a:cubicBezTo>
                    <a:pt x="290" y="10360"/>
                    <a:pt x="0" y="10070"/>
                    <a:pt x="0" y="9712"/>
                  </a:cubicBezTo>
                  <a:lnTo>
                    <a:pt x="0" y="647"/>
                  </a:lnTo>
                  <a:cubicBezTo>
                    <a:pt x="0" y="288"/>
                    <a:pt x="290" y="0"/>
                    <a:pt x="648" y="0"/>
                  </a:cubicBezTo>
                  <a:close/>
                  <a:moveTo>
                    <a:pt x="1295" y="1293"/>
                  </a:moveTo>
                  <a:lnTo>
                    <a:pt x="1295" y="8416"/>
                  </a:lnTo>
                  <a:lnTo>
                    <a:pt x="6475" y="8416"/>
                  </a:lnTo>
                  <a:lnTo>
                    <a:pt x="6475" y="1293"/>
                  </a:lnTo>
                  <a:lnTo>
                    <a:pt x="1295" y="1293"/>
                  </a:lnTo>
                  <a:close/>
                  <a:moveTo>
                    <a:pt x="3890" y="8902"/>
                  </a:moveTo>
                  <a:cubicBezTo>
                    <a:pt x="3621" y="8902"/>
                    <a:pt x="3405" y="9120"/>
                    <a:pt x="3405" y="9387"/>
                  </a:cubicBezTo>
                  <a:cubicBezTo>
                    <a:pt x="3405" y="9656"/>
                    <a:pt x="3622" y="9872"/>
                    <a:pt x="3890" y="9872"/>
                  </a:cubicBezTo>
                  <a:cubicBezTo>
                    <a:pt x="4157" y="9872"/>
                    <a:pt x="4375" y="9655"/>
                    <a:pt x="4375" y="9387"/>
                  </a:cubicBezTo>
                  <a:cubicBezTo>
                    <a:pt x="4376" y="9120"/>
                    <a:pt x="4159" y="8902"/>
                    <a:pt x="3890" y="8902"/>
                  </a:cubicBezTo>
                  <a:close/>
                  <a:moveTo>
                    <a:pt x="3413" y="5486"/>
                  </a:moveTo>
                  <a:lnTo>
                    <a:pt x="5026" y="3825"/>
                  </a:lnTo>
                  <a:cubicBezTo>
                    <a:pt x="5205" y="3641"/>
                    <a:pt x="5499" y="3636"/>
                    <a:pt x="5683" y="3815"/>
                  </a:cubicBezTo>
                  <a:lnTo>
                    <a:pt x="5688" y="3820"/>
                  </a:lnTo>
                  <a:cubicBezTo>
                    <a:pt x="5872" y="4005"/>
                    <a:pt x="5874" y="4303"/>
                    <a:pt x="5692" y="4491"/>
                  </a:cubicBezTo>
                  <a:lnTo>
                    <a:pt x="3769" y="6472"/>
                  </a:lnTo>
                  <a:cubicBezTo>
                    <a:pt x="3730" y="6511"/>
                    <a:pt x="3685" y="6543"/>
                    <a:pt x="3636" y="6567"/>
                  </a:cubicBezTo>
                  <a:cubicBezTo>
                    <a:pt x="3453" y="6665"/>
                    <a:pt x="3228" y="6631"/>
                    <a:pt x="3081" y="6485"/>
                  </a:cubicBezTo>
                  <a:lnTo>
                    <a:pt x="2081" y="5486"/>
                  </a:lnTo>
                  <a:cubicBezTo>
                    <a:pt x="1904" y="5296"/>
                    <a:pt x="1913" y="4997"/>
                    <a:pt x="2103" y="4820"/>
                  </a:cubicBezTo>
                  <a:cubicBezTo>
                    <a:pt x="2284" y="4650"/>
                    <a:pt x="2566" y="4650"/>
                    <a:pt x="2748" y="4820"/>
                  </a:cubicBezTo>
                  <a:lnTo>
                    <a:pt x="3413" y="5486"/>
                  </a:lnTo>
                  <a:close/>
                </a:path>
              </a:pathLst>
            </a:custGeom>
            <a:grpFill/>
            <a:ln>
              <a:solidFill>
                <a:schemeClr val="tx1">
                  <a:lumMod val="75000"/>
                  <a:lumOff val="25000"/>
                </a:schemeClr>
              </a:solidFill>
            </a:ln>
          </p:spPr>
        </p:sp>
      </p:grpSp>
      <p:grpSp>
        <p:nvGrpSpPr>
          <p:cNvPr id="9" name="组合 4">
            <a:extLst>
              <a:ext uri="{FF2B5EF4-FFF2-40B4-BE49-F238E27FC236}">
                <a16:creationId xmlns="" xmlns:a16="http://schemas.microsoft.com/office/drawing/2014/main" id="{E7D003C2-1B5C-49D1-9494-C75C04D29931}"/>
              </a:ext>
            </a:extLst>
          </p:cNvPr>
          <p:cNvGrpSpPr/>
          <p:nvPr/>
        </p:nvGrpSpPr>
        <p:grpSpPr>
          <a:xfrm>
            <a:off x="1143000" y="3527425"/>
            <a:ext cx="1976120" cy="1972945"/>
            <a:chOff x="2557" y="3572"/>
            <a:chExt cx="2212" cy="2208"/>
          </a:xfrm>
          <a:solidFill>
            <a:srgbClr val="FF7B9E"/>
          </a:solidFill>
        </p:grpSpPr>
        <p:sp>
          <p:nvSpPr>
            <p:cNvPr id="10" name="gear_40031">
              <a:extLst>
                <a:ext uri="{FF2B5EF4-FFF2-40B4-BE49-F238E27FC236}">
                  <a16:creationId xmlns="" xmlns:a16="http://schemas.microsoft.com/office/drawing/2014/main" id="{68C954E6-419B-4242-B577-45B538EC22F7}"/>
                </a:ext>
              </a:extLst>
            </p:cNvPr>
            <p:cNvSpPr>
              <a:spLocks noChangeAspect="1"/>
            </p:cNvSpPr>
            <p:nvPr/>
          </p:nvSpPr>
          <p:spPr bwMode="auto">
            <a:xfrm>
              <a:off x="2557" y="3572"/>
              <a:ext cx="2212" cy="2208"/>
            </a:xfrm>
            <a:custGeom>
              <a:avLst/>
              <a:gdLst>
                <a:gd name="T0" fmla="*/ 325 w 333"/>
                <a:gd name="T1" fmla="*/ 136 h 333"/>
                <a:gd name="T2" fmla="*/ 295 w 333"/>
                <a:gd name="T3" fmla="*/ 132 h 333"/>
                <a:gd name="T4" fmla="*/ 282 w 333"/>
                <a:gd name="T5" fmla="*/ 100 h 333"/>
                <a:gd name="T6" fmla="*/ 301 w 333"/>
                <a:gd name="T7" fmla="*/ 77 h 333"/>
                <a:gd name="T8" fmla="*/ 300 w 333"/>
                <a:gd name="T9" fmla="*/ 64 h 333"/>
                <a:gd name="T10" fmla="*/ 269 w 333"/>
                <a:gd name="T11" fmla="*/ 33 h 333"/>
                <a:gd name="T12" fmla="*/ 257 w 333"/>
                <a:gd name="T13" fmla="*/ 33 h 333"/>
                <a:gd name="T14" fmla="*/ 233 w 333"/>
                <a:gd name="T15" fmla="*/ 51 h 333"/>
                <a:gd name="T16" fmla="*/ 201 w 333"/>
                <a:gd name="T17" fmla="*/ 38 h 333"/>
                <a:gd name="T18" fmla="*/ 198 w 333"/>
                <a:gd name="T19" fmla="*/ 8 h 333"/>
                <a:gd name="T20" fmla="*/ 188 w 333"/>
                <a:gd name="T21" fmla="*/ 0 h 333"/>
                <a:gd name="T22" fmla="*/ 145 w 333"/>
                <a:gd name="T23" fmla="*/ 0 h 333"/>
                <a:gd name="T24" fmla="*/ 136 w 333"/>
                <a:gd name="T25" fmla="*/ 8 h 333"/>
                <a:gd name="T26" fmla="*/ 132 w 333"/>
                <a:gd name="T27" fmla="*/ 38 h 333"/>
                <a:gd name="T28" fmla="*/ 100 w 333"/>
                <a:gd name="T29" fmla="*/ 51 h 333"/>
                <a:gd name="T30" fmla="*/ 77 w 333"/>
                <a:gd name="T31" fmla="*/ 33 h 333"/>
                <a:gd name="T32" fmla="*/ 64 w 333"/>
                <a:gd name="T33" fmla="*/ 33 h 333"/>
                <a:gd name="T34" fmla="*/ 33 w 333"/>
                <a:gd name="T35" fmla="*/ 64 h 333"/>
                <a:gd name="T36" fmla="*/ 33 w 333"/>
                <a:gd name="T37" fmla="*/ 77 h 333"/>
                <a:gd name="T38" fmla="*/ 51 w 333"/>
                <a:gd name="T39" fmla="*/ 100 h 333"/>
                <a:gd name="T40" fmla="*/ 38 w 333"/>
                <a:gd name="T41" fmla="*/ 132 h 333"/>
                <a:gd name="T42" fmla="*/ 8 w 333"/>
                <a:gd name="T43" fmla="*/ 136 h 333"/>
                <a:gd name="T44" fmla="*/ 0 w 333"/>
                <a:gd name="T45" fmla="*/ 145 h 333"/>
                <a:gd name="T46" fmla="*/ 0 w 333"/>
                <a:gd name="T47" fmla="*/ 188 h 333"/>
                <a:gd name="T48" fmla="*/ 8 w 333"/>
                <a:gd name="T49" fmla="*/ 198 h 333"/>
                <a:gd name="T50" fmla="*/ 38 w 333"/>
                <a:gd name="T51" fmla="*/ 201 h 333"/>
                <a:gd name="T52" fmla="*/ 51 w 333"/>
                <a:gd name="T53" fmla="*/ 233 h 333"/>
                <a:gd name="T54" fmla="*/ 33 w 333"/>
                <a:gd name="T55" fmla="*/ 257 h 333"/>
                <a:gd name="T56" fmla="*/ 34 w 333"/>
                <a:gd name="T57" fmla="*/ 269 h 333"/>
                <a:gd name="T58" fmla="*/ 64 w 333"/>
                <a:gd name="T59" fmla="*/ 300 h 333"/>
                <a:gd name="T60" fmla="*/ 77 w 333"/>
                <a:gd name="T61" fmla="*/ 301 h 333"/>
                <a:gd name="T62" fmla="*/ 100 w 333"/>
                <a:gd name="T63" fmla="*/ 282 h 333"/>
                <a:gd name="T64" fmla="*/ 132 w 333"/>
                <a:gd name="T65" fmla="*/ 295 h 333"/>
                <a:gd name="T66" fmla="*/ 136 w 333"/>
                <a:gd name="T67" fmla="*/ 325 h 333"/>
                <a:gd name="T68" fmla="*/ 145 w 333"/>
                <a:gd name="T69" fmla="*/ 333 h 333"/>
                <a:gd name="T70" fmla="*/ 188 w 333"/>
                <a:gd name="T71" fmla="*/ 333 h 333"/>
                <a:gd name="T72" fmla="*/ 198 w 333"/>
                <a:gd name="T73" fmla="*/ 325 h 333"/>
                <a:gd name="T74" fmla="*/ 201 w 333"/>
                <a:gd name="T75" fmla="*/ 295 h 333"/>
                <a:gd name="T76" fmla="*/ 233 w 333"/>
                <a:gd name="T77" fmla="*/ 282 h 333"/>
                <a:gd name="T78" fmla="*/ 257 w 333"/>
                <a:gd name="T79" fmla="*/ 301 h 333"/>
                <a:gd name="T80" fmla="*/ 269 w 333"/>
                <a:gd name="T81" fmla="*/ 300 h 333"/>
                <a:gd name="T82" fmla="*/ 300 w 333"/>
                <a:gd name="T83" fmla="*/ 269 h 333"/>
                <a:gd name="T84" fmla="*/ 301 w 333"/>
                <a:gd name="T85" fmla="*/ 257 h 333"/>
                <a:gd name="T86" fmla="*/ 282 w 333"/>
                <a:gd name="T87" fmla="*/ 233 h 333"/>
                <a:gd name="T88" fmla="*/ 295 w 333"/>
                <a:gd name="T89" fmla="*/ 201 h 333"/>
                <a:gd name="T90" fmla="*/ 325 w 333"/>
                <a:gd name="T91" fmla="*/ 198 h 333"/>
                <a:gd name="T92" fmla="*/ 333 w 333"/>
                <a:gd name="T93" fmla="*/ 188 h 333"/>
                <a:gd name="T94" fmla="*/ 333 w 333"/>
                <a:gd name="T95" fmla="*/ 145 h 333"/>
                <a:gd name="T96" fmla="*/ 325 w 333"/>
                <a:gd name="T97" fmla="*/ 136 h 333"/>
                <a:gd name="T98" fmla="*/ 167 w 333"/>
                <a:gd name="T99" fmla="*/ 250 h 333"/>
                <a:gd name="T100" fmla="*/ 83 w 333"/>
                <a:gd name="T101" fmla="*/ 167 h 333"/>
                <a:gd name="T102" fmla="*/ 167 w 333"/>
                <a:gd name="T103" fmla="*/ 83 h 333"/>
                <a:gd name="T104" fmla="*/ 250 w 333"/>
                <a:gd name="T105" fmla="*/ 167 h 333"/>
                <a:gd name="T106" fmla="*/ 167 w 333"/>
                <a:gd name="T107" fmla="*/ 250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33" h="333">
                  <a:moveTo>
                    <a:pt x="325" y="136"/>
                  </a:moveTo>
                  <a:lnTo>
                    <a:pt x="295" y="132"/>
                  </a:lnTo>
                  <a:cubicBezTo>
                    <a:pt x="292" y="121"/>
                    <a:pt x="288" y="110"/>
                    <a:pt x="282" y="100"/>
                  </a:cubicBezTo>
                  <a:lnTo>
                    <a:pt x="301" y="77"/>
                  </a:lnTo>
                  <a:cubicBezTo>
                    <a:pt x="303" y="73"/>
                    <a:pt x="303" y="67"/>
                    <a:pt x="300" y="64"/>
                  </a:cubicBezTo>
                  <a:lnTo>
                    <a:pt x="269" y="33"/>
                  </a:lnTo>
                  <a:cubicBezTo>
                    <a:pt x="266" y="30"/>
                    <a:pt x="260" y="30"/>
                    <a:pt x="257" y="33"/>
                  </a:cubicBezTo>
                  <a:lnTo>
                    <a:pt x="233" y="51"/>
                  </a:lnTo>
                  <a:cubicBezTo>
                    <a:pt x="223" y="45"/>
                    <a:pt x="213" y="41"/>
                    <a:pt x="201" y="38"/>
                  </a:cubicBezTo>
                  <a:lnTo>
                    <a:pt x="198" y="8"/>
                  </a:lnTo>
                  <a:cubicBezTo>
                    <a:pt x="197" y="4"/>
                    <a:pt x="193" y="0"/>
                    <a:pt x="188" y="0"/>
                  </a:cubicBezTo>
                  <a:lnTo>
                    <a:pt x="145" y="0"/>
                  </a:lnTo>
                  <a:cubicBezTo>
                    <a:pt x="140" y="0"/>
                    <a:pt x="136" y="4"/>
                    <a:pt x="136" y="8"/>
                  </a:cubicBezTo>
                  <a:lnTo>
                    <a:pt x="132" y="38"/>
                  </a:lnTo>
                  <a:cubicBezTo>
                    <a:pt x="121" y="41"/>
                    <a:pt x="110" y="46"/>
                    <a:pt x="100" y="51"/>
                  </a:cubicBezTo>
                  <a:lnTo>
                    <a:pt x="77" y="33"/>
                  </a:lnTo>
                  <a:cubicBezTo>
                    <a:pt x="73" y="30"/>
                    <a:pt x="67" y="30"/>
                    <a:pt x="64" y="33"/>
                  </a:cubicBezTo>
                  <a:lnTo>
                    <a:pt x="33" y="64"/>
                  </a:lnTo>
                  <a:cubicBezTo>
                    <a:pt x="30" y="67"/>
                    <a:pt x="30" y="73"/>
                    <a:pt x="33" y="77"/>
                  </a:cubicBezTo>
                  <a:lnTo>
                    <a:pt x="51" y="100"/>
                  </a:lnTo>
                  <a:cubicBezTo>
                    <a:pt x="45" y="110"/>
                    <a:pt x="41" y="121"/>
                    <a:pt x="38" y="132"/>
                  </a:cubicBezTo>
                  <a:lnTo>
                    <a:pt x="8" y="136"/>
                  </a:lnTo>
                  <a:cubicBezTo>
                    <a:pt x="4" y="136"/>
                    <a:pt x="0" y="140"/>
                    <a:pt x="0" y="145"/>
                  </a:cubicBezTo>
                  <a:lnTo>
                    <a:pt x="0" y="188"/>
                  </a:lnTo>
                  <a:cubicBezTo>
                    <a:pt x="0" y="193"/>
                    <a:pt x="4" y="197"/>
                    <a:pt x="8" y="198"/>
                  </a:cubicBezTo>
                  <a:lnTo>
                    <a:pt x="38" y="201"/>
                  </a:lnTo>
                  <a:cubicBezTo>
                    <a:pt x="41" y="213"/>
                    <a:pt x="46" y="223"/>
                    <a:pt x="51" y="233"/>
                  </a:cubicBezTo>
                  <a:lnTo>
                    <a:pt x="33" y="257"/>
                  </a:lnTo>
                  <a:cubicBezTo>
                    <a:pt x="30" y="260"/>
                    <a:pt x="30" y="266"/>
                    <a:pt x="34" y="269"/>
                  </a:cubicBezTo>
                  <a:lnTo>
                    <a:pt x="64" y="300"/>
                  </a:lnTo>
                  <a:cubicBezTo>
                    <a:pt x="67" y="303"/>
                    <a:pt x="73" y="303"/>
                    <a:pt x="77" y="301"/>
                  </a:cubicBezTo>
                  <a:lnTo>
                    <a:pt x="100" y="282"/>
                  </a:lnTo>
                  <a:cubicBezTo>
                    <a:pt x="110" y="288"/>
                    <a:pt x="121" y="292"/>
                    <a:pt x="132" y="295"/>
                  </a:cubicBezTo>
                  <a:lnTo>
                    <a:pt x="136" y="325"/>
                  </a:lnTo>
                  <a:cubicBezTo>
                    <a:pt x="136" y="330"/>
                    <a:pt x="140" y="333"/>
                    <a:pt x="145" y="333"/>
                  </a:cubicBezTo>
                  <a:lnTo>
                    <a:pt x="188" y="333"/>
                  </a:lnTo>
                  <a:cubicBezTo>
                    <a:pt x="193" y="333"/>
                    <a:pt x="197" y="330"/>
                    <a:pt x="198" y="325"/>
                  </a:cubicBezTo>
                  <a:lnTo>
                    <a:pt x="201" y="295"/>
                  </a:lnTo>
                  <a:cubicBezTo>
                    <a:pt x="213" y="292"/>
                    <a:pt x="223" y="288"/>
                    <a:pt x="233" y="282"/>
                  </a:cubicBezTo>
                  <a:lnTo>
                    <a:pt x="257" y="301"/>
                  </a:lnTo>
                  <a:cubicBezTo>
                    <a:pt x="260" y="303"/>
                    <a:pt x="266" y="303"/>
                    <a:pt x="269" y="300"/>
                  </a:cubicBezTo>
                  <a:lnTo>
                    <a:pt x="300" y="269"/>
                  </a:lnTo>
                  <a:cubicBezTo>
                    <a:pt x="303" y="266"/>
                    <a:pt x="303" y="260"/>
                    <a:pt x="301" y="257"/>
                  </a:cubicBezTo>
                  <a:lnTo>
                    <a:pt x="282" y="233"/>
                  </a:lnTo>
                  <a:cubicBezTo>
                    <a:pt x="288" y="223"/>
                    <a:pt x="292" y="213"/>
                    <a:pt x="295" y="201"/>
                  </a:cubicBezTo>
                  <a:lnTo>
                    <a:pt x="325" y="198"/>
                  </a:lnTo>
                  <a:cubicBezTo>
                    <a:pt x="330" y="197"/>
                    <a:pt x="333" y="193"/>
                    <a:pt x="333" y="188"/>
                  </a:cubicBezTo>
                  <a:lnTo>
                    <a:pt x="333" y="145"/>
                  </a:lnTo>
                  <a:cubicBezTo>
                    <a:pt x="333" y="140"/>
                    <a:pt x="330" y="136"/>
                    <a:pt x="325" y="136"/>
                  </a:cubicBezTo>
                  <a:close/>
                  <a:moveTo>
                    <a:pt x="167" y="250"/>
                  </a:moveTo>
                  <a:cubicBezTo>
                    <a:pt x="121" y="250"/>
                    <a:pt x="83" y="213"/>
                    <a:pt x="83" y="167"/>
                  </a:cubicBezTo>
                  <a:cubicBezTo>
                    <a:pt x="83" y="121"/>
                    <a:pt x="121" y="83"/>
                    <a:pt x="167" y="83"/>
                  </a:cubicBezTo>
                  <a:cubicBezTo>
                    <a:pt x="213" y="83"/>
                    <a:pt x="250" y="121"/>
                    <a:pt x="250" y="167"/>
                  </a:cubicBezTo>
                  <a:cubicBezTo>
                    <a:pt x="250" y="213"/>
                    <a:pt x="213" y="250"/>
                    <a:pt x="167" y="250"/>
                  </a:cubicBezTo>
                  <a:close/>
                </a:path>
              </a:pathLst>
            </a:custGeom>
            <a:grpFill/>
            <a:ln>
              <a:solidFill>
                <a:schemeClr val="tx1">
                  <a:lumMod val="75000"/>
                  <a:lumOff val="25000"/>
                </a:schemeClr>
              </a:solidFill>
            </a:ln>
          </p:spPr>
        </p:sp>
        <p:sp>
          <p:nvSpPr>
            <p:cNvPr id="13" name="iconfont-11899-5650923">
              <a:extLst>
                <a:ext uri="{FF2B5EF4-FFF2-40B4-BE49-F238E27FC236}">
                  <a16:creationId xmlns="" xmlns:a16="http://schemas.microsoft.com/office/drawing/2014/main" id="{7BB2707F-DEFF-4EAE-8EFE-CFBBF3A88C9C}"/>
                </a:ext>
              </a:extLst>
            </p:cNvPr>
            <p:cNvSpPr>
              <a:spLocks noChangeAspect="1"/>
            </p:cNvSpPr>
            <p:nvPr/>
          </p:nvSpPr>
          <p:spPr bwMode="auto">
            <a:xfrm>
              <a:off x="3408" y="4463"/>
              <a:ext cx="509" cy="425"/>
            </a:xfrm>
            <a:custGeom>
              <a:avLst/>
              <a:gdLst>
                <a:gd name="T0" fmla="*/ 9600 w 12799"/>
                <a:gd name="T1" fmla="*/ 9396 h 10669"/>
                <a:gd name="T2" fmla="*/ 1280 w 12799"/>
                <a:gd name="T3" fmla="*/ 9396 h 10669"/>
                <a:gd name="T4" fmla="*/ 1280 w 12799"/>
                <a:gd name="T5" fmla="*/ 3407 h 10669"/>
                <a:gd name="T6" fmla="*/ 3197 w 12799"/>
                <a:gd name="T7" fmla="*/ 3407 h 10669"/>
                <a:gd name="T8" fmla="*/ 4620 w 12799"/>
                <a:gd name="T9" fmla="*/ 2133 h 10669"/>
                <a:gd name="T10" fmla="*/ 640 w 12799"/>
                <a:gd name="T11" fmla="*/ 2133 h 10669"/>
                <a:gd name="T12" fmla="*/ 0 w 12799"/>
                <a:gd name="T13" fmla="*/ 2770 h 10669"/>
                <a:gd name="T14" fmla="*/ 0 w 12799"/>
                <a:gd name="T15" fmla="*/ 10032 h 10669"/>
                <a:gd name="T16" fmla="*/ 640 w 12799"/>
                <a:gd name="T17" fmla="*/ 10669 h 10669"/>
                <a:gd name="T18" fmla="*/ 10240 w 12799"/>
                <a:gd name="T19" fmla="*/ 10669 h 10669"/>
                <a:gd name="T20" fmla="*/ 10880 w 12799"/>
                <a:gd name="T21" fmla="*/ 10032 h 10669"/>
                <a:gd name="T22" fmla="*/ 10880 w 12799"/>
                <a:gd name="T23" fmla="*/ 6400 h 10669"/>
                <a:gd name="T24" fmla="*/ 9600 w 12799"/>
                <a:gd name="T25" fmla="*/ 7447 h 10669"/>
                <a:gd name="T26" fmla="*/ 9600 w 12799"/>
                <a:gd name="T27" fmla="*/ 9396 h 10669"/>
                <a:gd name="T28" fmla="*/ 8533 w 12799"/>
                <a:gd name="T29" fmla="*/ 4266 h 10669"/>
                <a:gd name="T30" fmla="*/ 8533 w 12799"/>
                <a:gd name="T31" fmla="*/ 6396 h 10669"/>
                <a:gd name="T32" fmla="*/ 12799 w 12799"/>
                <a:gd name="T33" fmla="*/ 3213 h 10669"/>
                <a:gd name="T34" fmla="*/ 8533 w 12799"/>
                <a:gd name="T35" fmla="*/ 0 h 10669"/>
                <a:gd name="T36" fmla="*/ 8533 w 12799"/>
                <a:gd name="T37" fmla="*/ 1990 h 10669"/>
                <a:gd name="T38" fmla="*/ 3200 w 12799"/>
                <a:gd name="T39" fmla="*/ 7466 h 10669"/>
                <a:gd name="T40" fmla="*/ 8533 w 12799"/>
                <a:gd name="T41" fmla="*/ 4266 h 10669"/>
                <a:gd name="T42" fmla="*/ 8533 w 12799"/>
                <a:gd name="T43" fmla="*/ 4266 h 106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2799" h="10669">
                  <a:moveTo>
                    <a:pt x="9600" y="9396"/>
                  </a:moveTo>
                  <a:lnTo>
                    <a:pt x="1280" y="9396"/>
                  </a:lnTo>
                  <a:lnTo>
                    <a:pt x="1280" y="3407"/>
                  </a:lnTo>
                  <a:lnTo>
                    <a:pt x="3197" y="3407"/>
                  </a:lnTo>
                  <a:cubicBezTo>
                    <a:pt x="3197" y="3407"/>
                    <a:pt x="3667" y="2750"/>
                    <a:pt x="4620" y="2133"/>
                  </a:cubicBezTo>
                  <a:lnTo>
                    <a:pt x="640" y="2133"/>
                  </a:lnTo>
                  <a:cubicBezTo>
                    <a:pt x="287" y="2133"/>
                    <a:pt x="0" y="2416"/>
                    <a:pt x="0" y="2770"/>
                  </a:cubicBezTo>
                  <a:lnTo>
                    <a:pt x="0" y="10032"/>
                  </a:lnTo>
                  <a:cubicBezTo>
                    <a:pt x="0" y="10382"/>
                    <a:pt x="287" y="10669"/>
                    <a:pt x="640" y="10669"/>
                  </a:cubicBezTo>
                  <a:lnTo>
                    <a:pt x="10240" y="10669"/>
                  </a:lnTo>
                  <a:cubicBezTo>
                    <a:pt x="10593" y="10669"/>
                    <a:pt x="10880" y="10386"/>
                    <a:pt x="10880" y="10032"/>
                  </a:cubicBezTo>
                  <a:lnTo>
                    <a:pt x="10880" y="6400"/>
                  </a:lnTo>
                  <a:lnTo>
                    <a:pt x="9600" y="7447"/>
                  </a:lnTo>
                  <a:lnTo>
                    <a:pt x="9600" y="9396"/>
                  </a:lnTo>
                  <a:close/>
                  <a:moveTo>
                    <a:pt x="8533" y="4266"/>
                  </a:moveTo>
                  <a:lnTo>
                    <a:pt x="8533" y="6396"/>
                  </a:lnTo>
                  <a:lnTo>
                    <a:pt x="12799" y="3213"/>
                  </a:lnTo>
                  <a:lnTo>
                    <a:pt x="8533" y="0"/>
                  </a:lnTo>
                  <a:lnTo>
                    <a:pt x="8533" y="1990"/>
                  </a:lnTo>
                  <a:cubicBezTo>
                    <a:pt x="3373" y="1990"/>
                    <a:pt x="3200" y="7466"/>
                    <a:pt x="3200" y="7466"/>
                  </a:cubicBezTo>
                  <a:cubicBezTo>
                    <a:pt x="4660" y="5083"/>
                    <a:pt x="5733" y="4266"/>
                    <a:pt x="8533" y="4266"/>
                  </a:cubicBezTo>
                  <a:close/>
                  <a:moveTo>
                    <a:pt x="8533" y="4266"/>
                  </a:moveTo>
                  <a:close/>
                </a:path>
              </a:pathLst>
            </a:custGeom>
            <a:grpFill/>
            <a:ln>
              <a:solidFill>
                <a:schemeClr val="tx1">
                  <a:lumMod val="75000"/>
                  <a:lumOff val="25000"/>
                </a:schemeClr>
              </a:solidFill>
            </a:ln>
          </p:spPr>
        </p:sp>
      </p:grpSp>
      <p:grpSp>
        <p:nvGrpSpPr>
          <p:cNvPr id="14" name="组合 24">
            <a:extLst>
              <a:ext uri="{FF2B5EF4-FFF2-40B4-BE49-F238E27FC236}">
                <a16:creationId xmlns="" xmlns:a16="http://schemas.microsoft.com/office/drawing/2014/main" id="{9E5807A7-3911-486E-9DF1-5E0ABA0B90EB}"/>
              </a:ext>
            </a:extLst>
          </p:cNvPr>
          <p:cNvGrpSpPr/>
          <p:nvPr/>
        </p:nvGrpSpPr>
        <p:grpSpPr>
          <a:xfrm>
            <a:off x="3119120" y="4323715"/>
            <a:ext cx="1179195" cy="1177290"/>
            <a:chOff x="2557" y="3572"/>
            <a:chExt cx="2212" cy="2208"/>
          </a:xfrm>
          <a:solidFill>
            <a:srgbClr val="8CC2FE"/>
          </a:solidFill>
        </p:grpSpPr>
        <p:sp>
          <p:nvSpPr>
            <p:cNvPr id="15" name="gear_40031">
              <a:extLst>
                <a:ext uri="{FF2B5EF4-FFF2-40B4-BE49-F238E27FC236}">
                  <a16:creationId xmlns="" xmlns:a16="http://schemas.microsoft.com/office/drawing/2014/main" id="{055BF89F-093D-4F1A-9CD5-EFEB852F2978}"/>
                </a:ext>
              </a:extLst>
            </p:cNvPr>
            <p:cNvSpPr>
              <a:spLocks noChangeAspect="1"/>
            </p:cNvSpPr>
            <p:nvPr/>
          </p:nvSpPr>
          <p:spPr bwMode="auto">
            <a:xfrm>
              <a:off x="2557" y="3572"/>
              <a:ext cx="2212" cy="2208"/>
            </a:xfrm>
            <a:custGeom>
              <a:avLst/>
              <a:gdLst>
                <a:gd name="T0" fmla="*/ 325 w 333"/>
                <a:gd name="T1" fmla="*/ 136 h 333"/>
                <a:gd name="T2" fmla="*/ 295 w 333"/>
                <a:gd name="T3" fmla="*/ 132 h 333"/>
                <a:gd name="T4" fmla="*/ 282 w 333"/>
                <a:gd name="T5" fmla="*/ 100 h 333"/>
                <a:gd name="T6" fmla="*/ 301 w 333"/>
                <a:gd name="T7" fmla="*/ 77 h 333"/>
                <a:gd name="T8" fmla="*/ 300 w 333"/>
                <a:gd name="T9" fmla="*/ 64 h 333"/>
                <a:gd name="T10" fmla="*/ 269 w 333"/>
                <a:gd name="T11" fmla="*/ 33 h 333"/>
                <a:gd name="T12" fmla="*/ 257 w 333"/>
                <a:gd name="T13" fmla="*/ 33 h 333"/>
                <a:gd name="T14" fmla="*/ 233 w 333"/>
                <a:gd name="T15" fmla="*/ 51 h 333"/>
                <a:gd name="T16" fmla="*/ 201 w 333"/>
                <a:gd name="T17" fmla="*/ 38 h 333"/>
                <a:gd name="T18" fmla="*/ 198 w 333"/>
                <a:gd name="T19" fmla="*/ 8 h 333"/>
                <a:gd name="T20" fmla="*/ 188 w 333"/>
                <a:gd name="T21" fmla="*/ 0 h 333"/>
                <a:gd name="T22" fmla="*/ 145 w 333"/>
                <a:gd name="T23" fmla="*/ 0 h 333"/>
                <a:gd name="T24" fmla="*/ 136 w 333"/>
                <a:gd name="T25" fmla="*/ 8 h 333"/>
                <a:gd name="T26" fmla="*/ 132 w 333"/>
                <a:gd name="T27" fmla="*/ 38 h 333"/>
                <a:gd name="T28" fmla="*/ 100 w 333"/>
                <a:gd name="T29" fmla="*/ 51 h 333"/>
                <a:gd name="T30" fmla="*/ 77 w 333"/>
                <a:gd name="T31" fmla="*/ 33 h 333"/>
                <a:gd name="T32" fmla="*/ 64 w 333"/>
                <a:gd name="T33" fmla="*/ 33 h 333"/>
                <a:gd name="T34" fmla="*/ 33 w 333"/>
                <a:gd name="T35" fmla="*/ 64 h 333"/>
                <a:gd name="T36" fmla="*/ 33 w 333"/>
                <a:gd name="T37" fmla="*/ 77 h 333"/>
                <a:gd name="T38" fmla="*/ 51 w 333"/>
                <a:gd name="T39" fmla="*/ 100 h 333"/>
                <a:gd name="T40" fmla="*/ 38 w 333"/>
                <a:gd name="T41" fmla="*/ 132 h 333"/>
                <a:gd name="T42" fmla="*/ 8 w 333"/>
                <a:gd name="T43" fmla="*/ 136 h 333"/>
                <a:gd name="T44" fmla="*/ 0 w 333"/>
                <a:gd name="T45" fmla="*/ 145 h 333"/>
                <a:gd name="T46" fmla="*/ 0 w 333"/>
                <a:gd name="T47" fmla="*/ 188 h 333"/>
                <a:gd name="T48" fmla="*/ 8 w 333"/>
                <a:gd name="T49" fmla="*/ 198 h 333"/>
                <a:gd name="T50" fmla="*/ 38 w 333"/>
                <a:gd name="T51" fmla="*/ 201 h 333"/>
                <a:gd name="T52" fmla="*/ 51 w 333"/>
                <a:gd name="T53" fmla="*/ 233 h 333"/>
                <a:gd name="T54" fmla="*/ 33 w 333"/>
                <a:gd name="T55" fmla="*/ 257 h 333"/>
                <a:gd name="T56" fmla="*/ 34 w 333"/>
                <a:gd name="T57" fmla="*/ 269 h 333"/>
                <a:gd name="T58" fmla="*/ 64 w 333"/>
                <a:gd name="T59" fmla="*/ 300 h 333"/>
                <a:gd name="T60" fmla="*/ 77 w 333"/>
                <a:gd name="T61" fmla="*/ 301 h 333"/>
                <a:gd name="T62" fmla="*/ 100 w 333"/>
                <a:gd name="T63" fmla="*/ 282 h 333"/>
                <a:gd name="T64" fmla="*/ 132 w 333"/>
                <a:gd name="T65" fmla="*/ 295 h 333"/>
                <a:gd name="T66" fmla="*/ 136 w 333"/>
                <a:gd name="T67" fmla="*/ 325 h 333"/>
                <a:gd name="T68" fmla="*/ 145 w 333"/>
                <a:gd name="T69" fmla="*/ 333 h 333"/>
                <a:gd name="T70" fmla="*/ 188 w 333"/>
                <a:gd name="T71" fmla="*/ 333 h 333"/>
                <a:gd name="T72" fmla="*/ 198 w 333"/>
                <a:gd name="T73" fmla="*/ 325 h 333"/>
                <a:gd name="T74" fmla="*/ 201 w 333"/>
                <a:gd name="T75" fmla="*/ 295 h 333"/>
                <a:gd name="T76" fmla="*/ 233 w 333"/>
                <a:gd name="T77" fmla="*/ 282 h 333"/>
                <a:gd name="T78" fmla="*/ 257 w 333"/>
                <a:gd name="T79" fmla="*/ 301 h 333"/>
                <a:gd name="T80" fmla="*/ 269 w 333"/>
                <a:gd name="T81" fmla="*/ 300 h 333"/>
                <a:gd name="T82" fmla="*/ 300 w 333"/>
                <a:gd name="T83" fmla="*/ 269 h 333"/>
                <a:gd name="T84" fmla="*/ 301 w 333"/>
                <a:gd name="T85" fmla="*/ 257 h 333"/>
                <a:gd name="T86" fmla="*/ 282 w 333"/>
                <a:gd name="T87" fmla="*/ 233 h 333"/>
                <a:gd name="T88" fmla="*/ 295 w 333"/>
                <a:gd name="T89" fmla="*/ 201 h 333"/>
                <a:gd name="T90" fmla="*/ 325 w 333"/>
                <a:gd name="T91" fmla="*/ 198 h 333"/>
                <a:gd name="T92" fmla="*/ 333 w 333"/>
                <a:gd name="T93" fmla="*/ 188 h 333"/>
                <a:gd name="T94" fmla="*/ 333 w 333"/>
                <a:gd name="T95" fmla="*/ 145 h 333"/>
                <a:gd name="T96" fmla="*/ 325 w 333"/>
                <a:gd name="T97" fmla="*/ 136 h 333"/>
                <a:gd name="T98" fmla="*/ 167 w 333"/>
                <a:gd name="T99" fmla="*/ 250 h 333"/>
                <a:gd name="T100" fmla="*/ 83 w 333"/>
                <a:gd name="T101" fmla="*/ 167 h 333"/>
                <a:gd name="T102" fmla="*/ 167 w 333"/>
                <a:gd name="T103" fmla="*/ 83 h 333"/>
                <a:gd name="T104" fmla="*/ 250 w 333"/>
                <a:gd name="T105" fmla="*/ 167 h 333"/>
                <a:gd name="T106" fmla="*/ 167 w 333"/>
                <a:gd name="T107" fmla="*/ 250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33" h="333">
                  <a:moveTo>
                    <a:pt x="325" y="136"/>
                  </a:moveTo>
                  <a:lnTo>
                    <a:pt x="295" y="132"/>
                  </a:lnTo>
                  <a:cubicBezTo>
                    <a:pt x="292" y="121"/>
                    <a:pt x="288" y="110"/>
                    <a:pt x="282" y="100"/>
                  </a:cubicBezTo>
                  <a:lnTo>
                    <a:pt x="301" y="77"/>
                  </a:lnTo>
                  <a:cubicBezTo>
                    <a:pt x="303" y="73"/>
                    <a:pt x="303" y="67"/>
                    <a:pt x="300" y="64"/>
                  </a:cubicBezTo>
                  <a:lnTo>
                    <a:pt x="269" y="33"/>
                  </a:lnTo>
                  <a:cubicBezTo>
                    <a:pt x="266" y="30"/>
                    <a:pt x="260" y="30"/>
                    <a:pt x="257" y="33"/>
                  </a:cubicBezTo>
                  <a:lnTo>
                    <a:pt x="233" y="51"/>
                  </a:lnTo>
                  <a:cubicBezTo>
                    <a:pt x="223" y="45"/>
                    <a:pt x="213" y="41"/>
                    <a:pt x="201" y="38"/>
                  </a:cubicBezTo>
                  <a:lnTo>
                    <a:pt x="198" y="8"/>
                  </a:lnTo>
                  <a:cubicBezTo>
                    <a:pt x="197" y="4"/>
                    <a:pt x="193" y="0"/>
                    <a:pt x="188" y="0"/>
                  </a:cubicBezTo>
                  <a:lnTo>
                    <a:pt x="145" y="0"/>
                  </a:lnTo>
                  <a:cubicBezTo>
                    <a:pt x="140" y="0"/>
                    <a:pt x="136" y="4"/>
                    <a:pt x="136" y="8"/>
                  </a:cubicBezTo>
                  <a:lnTo>
                    <a:pt x="132" y="38"/>
                  </a:lnTo>
                  <a:cubicBezTo>
                    <a:pt x="121" y="41"/>
                    <a:pt x="110" y="46"/>
                    <a:pt x="100" y="51"/>
                  </a:cubicBezTo>
                  <a:lnTo>
                    <a:pt x="77" y="33"/>
                  </a:lnTo>
                  <a:cubicBezTo>
                    <a:pt x="73" y="30"/>
                    <a:pt x="67" y="30"/>
                    <a:pt x="64" y="33"/>
                  </a:cubicBezTo>
                  <a:lnTo>
                    <a:pt x="33" y="64"/>
                  </a:lnTo>
                  <a:cubicBezTo>
                    <a:pt x="30" y="67"/>
                    <a:pt x="30" y="73"/>
                    <a:pt x="33" y="77"/>
                  </a:cubicBezTo>
                  <a:lnTo>
                    <a:pt x="51" y="100"/>
                  </a:lnTo>
                  <a:cubicBezTo>
                    <a:pt x="45" y="110"/>
                    <a:pt x="41" y="121"/>
                    <a:pt x="38" y="132"/>
                  </a:cubicBezTo>
                  <a:lnTo>
                    <a:pt x="8" y="136"/>
                  </a:lnTo>
                  <a:cubicBezTo>
                    <a:pt x="4" y="136"/>
                    <a:pt x="0" y="140"/>
                    <a:pt x="0" y="145"/>
                  </a:cubicBezTo>
                  <a:lnTo>
                    <a:pt x="0" y="188"/>
                  </a:lnTo>
                  <a:cubicBezTo>
                    <a:pt x="0" y="193"/>
                    <a:pt x="4" y="197"/>
                    <a:pt x="8" y="198"/>
                  </a:cubicBezTo>
                  <a:lnTo>
                    <a:pt x="38" y="201"/>
                  </a:lnTo>
                  <a:cubicBezTo>
                    <a:pt x="41" y="213"/>
                    <a:pt x="46" y="223"/>
                    <a:pt x="51" y="233"/>
                  </a:cubicBezTo>
                  <a:lnTo>
                    <a:pt x="33" y="257"/>
                  </a:lnTo>
                  <a:cubicBezTo>
                    <a:pt x="30" y="260"/>
                    <a:pt x="30" y="266"/>
                    <a:pt x="34" y="269"/>
                  </a:cubicBezTo>
                  <a:lnTo>
                    <a:pt x="64" y="300"/>
                  </a:lnTo>
                  <a:cubicBezTo>
                    <a:pt x="67" y="303"/>
                    <a:pt x="73" y="303"/>
                    <a:pt x="77" y="301"/>
                  </a:cubicBezTo>
                  <a:lnTo>
                    <a:pt x="100" y="282"/>
                  </a:lnTo>
                  <a:cubicBezTo>
                    <a:pt x="110" y="288"/>
                    <a:pt x="121" y="292"/>
                    <a:pt x="132" y="295"/>
                  </a:cubicBezTo>
                  <a:lnTo>
                    <a:pt x="136" y="325"/>
                  </a:lnTo>
                  <a:cubicBezTo>
                    <a:pt x="136" y="330"/>
                    <a:pt x="140" y="333"/>
                    <a:pt x="145" y="333"/>
                  </a:cubicBezTo>
                  <a:lnTo>
                    <a:pt x="188" y="333"/>
                  </a:lnTo>
                  <a:cubicBezTo>
                    <a:pt x="193" y="333"/>
                    <a:pt x="197" y="330"/>
                    <a:pt x="198" y="325"/>
                  </a:cubicBezTo>
                  <a:lnTo>
                    <a:pt x="201" y="295"/>
                  </a:lnTo>
                  <a:cubicBezTo>
                    <a:pt x="213" y="292"/>
                    <a:pt x="223" y="288"/>
                    <a:pt x="233" y="282"/>
                  </a:cubicBezTo>
                  <a:lnTo>
                    <a:pt x="257" y="301"/>
                  </a:lnTo>
                  <a:cubicBezTo>
                    <a:pt x="260" y="303"/>
                    <a:pt x="266" y="303"/>
                    <a:pt x="269" y="300"/>
                  </a:cubicBezTo>
                  <a:lnTo>
                    <a:pt x="300" y="269"/>
                  </a:lnTo>
                  <a:cubicBezTo>
                    <a:pt x="303" y="266"/>
                    <a:pt x="303" y="260"/>
                    <a:pt x="301" y="257"/>
                  </a:cubicBezTo>
                  <a:lnTo>
                    <a:pt x="282" y="233"/>
                  </a:lnTo>
                  <a:cubicBezTo>
                    <a:pt x="288" y="223"/>
                    <a:pt x="292" y="213"/>
                    <a:pt x="295" y="201"/>
                  </a:cubicBezTo>
                  <a:lnTo>
                    <a:pt x="325" y="198"/>
                  </a:lnTo>
                  <a:cubicBezTo>
                    <a:pt x="330" y="197"/>
                    <a:pt x="333" y="193"/>
                    <a:pt x="333" y="188"/>
                  </a:cubicBezTo>
                  <a:lnTo>
                    <a:pt x="333" y="145"/>
                  </a:lnTo>
                  <a:cubicBezTo>
                    <a:pt x="333" y="140"/>
                    <a:pt x="330" y="136"/>
                    <a:pt x="325" y="136"/>
                  </a:cubicBezTo>
                  <a:close/>
                  <a:moveTo>
                    <a:pt x="167" y="250"/>
                  </a:moveTo>
                  <a:cubicBezTo>
                    <a:pt x="121" y="250"/>
                    <a:pt x="83" y="213"/>
                    <a:pt x="83" y="167"/>
                  </a:cubicBezTo>
                  <a:cubicBezTo>
                    <a:pt x="83" y="121"/>
                    <a:pt x="121" y="83"/>
                    <a:pt x="167" y="83"/>
                  </a:cubicBezTo>
                  <a:cubicBezTo>
                    <a:pt x="213" y="83"/>
                    <a:pt x="250" y="121"/>
                    <a:pt x="250" y="167"/>
                  </a:cubicBezTo>
                  <a:cubicBezTo>
                    <a:pt x="250" y="213"/>
                    <a:pt x="213" y="250"/>
                    <a:pt x="167" y="250"/>
                  </a:cubicBezTo>
                  <a:close/>
                </a:path>
              </a:pathLst>
            </a:custGeom>
            <a:grpFill/>
            <a:ln>
              <a:solidFill>
                <a:schemeClr val="tx1">
                  <a:lumMod val="75000"/>
                  <a:lumOff val="25000"/>
                </a:schemeClr>
              </a:solidFill>
            </a:ln>
          </p:spPr>
        </p:sp>
        <p:sp>
          <p:nvSpPr>
            <p:cNvPr id="16" name="iconfont-11899-5650923">
              <a:extLst>
                <a:ext uri="{FF2B5EF4-FFF2-40B4-BE49-F238E27FC236}">
                  <a16:creationId xmlns="" xmlns:a16="http://schemas.microsoft.com/office/drawing/2014/main" id="{4FC1A38E-9A89-43EA-A8FC-3E7886734596}"/>
                </a:ext>
              </a:extLst>
            </p:cNvPr>
            <p:cNvSpPr>
              <a:spLocks noChangeAspect="1"/>
            </p:cNvSpPr>
            <p:nvPr/>
          </p:nvSpPr>
          <p:spPr bwMode="auto">
            <a:xfrm>
              <a:off x="3408" y="4421"/>
              <a:ext cx="509" cy="509"/>
            </a:xfrm>
            <a:custGeom>
              <a:avLst/>
              <a:gdLst>
                <a:gd name="T0" fmla="*/ 0 w 10375"/>
                <a:gd name="T1" fmla="*/ 2108 h 10377"/>
                <a:gd name="T2" fmla="*/ 2108 w 10375"/>
                <a:gd name="T3" fmla="*/ 2270 h 10377"/>
                <a:gd name="T4" fmla="*/ 2270 w 10375"/>
                <a:gd name="T5" fmla="*/ 163 h 10377"/>
                <a:gd name="T6" fmla="*/ 163 w 10375"/>
                <a:gd name="T7" fmla="*/ 0 h 10377"/>
                <a:gd name="T8" fmla="*/ 1784 w 10375"/>
                <a:gd name="T9" fmla="*/ 1784 h 10377"/>
                <a:gd name="T10" fmla="*/ 486 w 10375"/>
                <a:gd name="T11" fmla="*/ 488 h 10377"/>
                <a:gd name="T12" fmla="*/ 1783 w 10375"/>
                <a:gd name="T13" fmla="*/ 1784 h 10377"/>
                <a:gd name="T14" fmla="*/ 8105 w 10375"/>
                <a:gd name="T15" fmla="*/ 163 h 10377"/>
                <a:gd name="T16" fmla="*/ 8268 w 10375"/>
                <a:gd name="T17" fmla="*/ 2270 h 10377"/>
                <a:gd name="T18" fmla="*/ 10375 w 10375"/>
                <a:gd name="T19" fmla="*/ 2108 h 10377"/>
                <a:gd name="T20" fmla="*/ 10213 w 10375"/>
                <a:gd name="T21" fmla="*/ 0 h 10377"/>
                <a:gd name="T22" fmla="*/ 8105 w 10375"/>
                <a:gd name="T23" fmla="*/ 163 h 10377"/>
                <a:gd name="T24" fmla="*/ 8591 w 10375"/>
                <a:gd name="T25" fmla="*/ 1784 h 10377"/>
                <a:gd name="T26" fmla="*/ 9888 w 10375"/>
                <a:gd name="T27" fmla="*/ 488 h 10377"/>
                <a:gd name="T28" fmla="*/ 9889 w 10375"/>
                <a:gd name="T29" fmla="*/ 1784 h 10377"/>
                <a:gd name="T30" fmla="*/ 8105 w 10375"/>
                <a:gd name="T31" fmla="*/ 10214 h 10377"/>
                <a:gd name="T32" fmla="*/ 10213 w 10375"/>
                <a:gd name="T33" fmla="*/ 10377 h 10377"/>
                <a:gd name="T34" fmla="*/ 10375 w 10375"/>
                <a:gd name="T35" fmla="*/ 8269 h 10377"/>
                <a:gd name="T36" fmla="*/ 8268 w 10375"/>
                <a:gd name="T37" fmla="*/ 8107 h 10377"/>
                <a:gd name="T38" fmla="*/ 9889 w 10375"/>
                <a:gd name="T39" fmla="*/ 9889 h 10377"/>
                <a:gd name="T40" fmla="*/ 8591 w 10375"/>
                <a:gd name="T41" fmla="*/ 8593 h 10377"/>
                <a:gd name="T42" fmla="*/ 9888 w 10375"/>
                <a:gd name="T43" fmla="*/ 9889 h 10377"/>
                <a:gd name="T44" fmla="*/ 0 w 10375"/>
                <a:gd name="T45" fmla="*/ 8269 h 10377"/>
                <a:gd name="T46" fmla="*/ 163 w 10375"/>
                <a:gd name="T47" fmla="*/ 10377 h 10377"/>
                <a:gd name="T48" fmla="*/ 2270 w 10375"/>
                <a:gd name="T49" fmla="*/ 10214 h 10377"/>
                <a:gd name="T50" fmla="*/ 2108 w 10375"/>
                <a:gd name="T51" fmla="*/ 8107 h 10377"/>
                <a:gd name="T52" fmla="*/ 0 w 10375"/>
                <a:gd name="T53" fmla="*/ 8269 h 10377"/>
                <a:gd name="T54" fmla="*/ 486 w 10375"/>
                <a:gd name="T55" fmla="*/ 9889 h 10377"/>
                <a:gd name="T56" fmla="*/ 1783 w 10375"/>
                <a:gd name="T57" fmla="*/ 8593 h 10377"/>
                <a:gd name="T58" fmla="*/ 1784 w 10375"/>
                <a:gd name="T59" fmla="*/ 9889 h 10377"/>
                <a:gd name="T60" fmla="*/ 2530 w 10375"/>
                <a:gd name="T61" fmla="*/ 3003 h 10377"/>
                <a:gd name="T62" fmla="*/ 2989 w 10375"/>
                <a:gd name="T63" fmla="*/ 2544 h 10377"/>
                <a:gd name="T64" fmla="*/ 7804 w 10375"/>
                <a:gd name="T65" fmla="*/ 7818 h 10377"/>
                <a:gd name="T66" fmla="*/ 735 w 10375"/>
                <a:gd name="T67" fmla="*/ 2270 h 10377"/>
                <a:gd name="T68" fmla="*/ 1535 w 10375"/>
                <a:gd name="T69" fmla="*/ 8106 h 10377"/>
                <a:gd name="T70" fmla="*/ 735 w 10375"/>
                <a:gd name="T71" fmla="*/ 2270 h 10377"/>
                <a:gd name="T72" fmla="*/ 8106 w 10375"/>
                <a:gd name="T73" fmla="*/ 735 h 10377"/>
                <a:gd name="T74" fmla="*/ 2270 w 10375"/>
                <a:gd name="T75" fmla="*/ 1535 h 10377"/>
                <a:gd name="T76" fmla="*/ 2270 w 10375"/>
                <a:gd name="T77" fmla="*/ 8842 h 10377"/>
                <a:gd name="T78" fmla="*/ 8106 w 10375"/>
                <a:gd name="T79" fmla="*/ 9642 h 10377"/>
                <a:gd name="T80" fmla="*/ 2270 w 10375"/>
                <a:gd name="T81" fmla="*/ 8842 h 10377"/>
                <a:gd name="T82" fmla="*/ 9640 w 10375"/>
                <a:gd name="T83" fmla="*/ 2270 h 10377"/>
                <a:gd name="T84" fmla="*/ 8840 w 10375"/>
                <a:gd name="T85" fmla="*/ 8106 h 10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375" h="10377">
                  <a:moveTo>
                    <a:pt x="0" y="163"/>
                  </a:moveTo>
                  <a:lnTo>
                    <a:pt x="0" y="2108"/>
                  </a:lnTo>
                  <a:cubicBezTo>
                    <a:pt x="0" y="2198"/>
                    <a:pt x="73" y="2270"/>
                    <a:pt x="163" y="2270"/>
                  </a:cubicBezTo>
                  <a:lnTo>
                    <a:pt x="2108" y="2270"/>
                  </a:lnTo>
                  <a:cubicBezTo>
                    <a:pt x="2198" y="2270"/>
                    <a:pt x="2270" y="2198"/>
                    <a:pt x="2270" y="2108"/>
                  </a:cubicBezTo>
                  <a:lnTo>
                    <a:pt x="2270" y="163"/>
                  </a:lnTo>
                  <a:cubicBezTo>
                    <a:pt x="2270" y="73"/>
                    <a:pt x="2198" y="0"/>
                    <a:pt x="2108" y="0"/>
                  </a:cubicBezTo>
                  <a:lnTo>
                    <a:pt x="163" y="0"/>
                  </a:lnTo>
                  <a:cubicBezTo>
                    <a:pt x="73" y="1"/>
                    <a:pt x="0" y="74"/>
                    <a:pt x="0" y="163"/>
                  </a:cubicBezTo>
                  <a:close/>
                  <a:moveTo>
                    <a:pt x="1784" y="1784"/>
                  </a:moveTo>
                  <a:lnTo>
                    <a:pt x="486" y="1784"/>
                  </a:lnTo>
                  <a:lnTo>
                    <a:pt x="486" y="488"/>
                  </a:lnTo>
                  <a:lnTo>
                    <a:pt x="1783" y="488"/>
                  </a:lnTo>
                  <a:lnTo>
                    <a:pt x="1783" y="1784"/>
                  </a:lnTo>
                  <a:lnTo>
                    <a:pt x="1784" y="1784"/>
                  </a:lnTo>
                  <a:close/>
                  <a:moveTo>
                    <a:pt x="8105" y="163"/>
                  </a:moveTo>
                  <a:lnTo>
                    <a:pt x="8105" y="2108"/>
                  </a:lnTo>
                  <a:cubicBezTo>
                    <a:pt x="8105" y="2198"/>
                    <a:pt x="8178" y="2270"/>
                    <a:pt x="8268" y="2270"/>
                  </a:cubicBezTo>
                  <a:lnTo>
                    <a:pt x="10213" y="2270"/>
                  </a:lnTo>
                  <a:cubicBezTo>
                    <a:pt x="10303" y="2270"/>
                    <a:pt x="10375" y="2198"/>
                    <a:pt x="10375" y="2108"/>
                  </a:cubicBezTo>
                  <a:lnTo>
                    <a:pt x="10375" y="163"/>
                  </a:lnTo>
                  <a:cubicBezTo>
                    <a:pt x="10375" y="73"/>
                    <a:pt x="10303" y="0"/>
                    <a:pt x="10213" y="0"/>
                  </a:cubicBezTo>
                  <a:lnTo>
                    <a:pt x="8268" y="0"/>
                  </a:lnTo>
                  <a:cubicBezTo>
                    <a:pt x="8178" y="1"/>
                    <a:pt x="8105" y="74"/>
                    <a:pt x="8105" y="163"/>
                  </a:cubicBezTo>
                  <a:close/>
                  <a:moveTo>
                    <a:pt x="9889" y="1784"/>
                  </a:moveTo>
                  <a:lnTo>
                    <a:pt x="8591" y="1784"/>
                  </a:lnTo>
                  <a:lnTo>
                    <a:pt x="8591" y="488"/>
                  </a:lnTo>
                  <a:lnTo>
                    <a:pt x="9888" y="488"/>
                  </a:lnTo>
                  <a:lnTo>
                    <a:pt x="9888" y="1784"/>
                  </a:lnTo>
                  <a:lnTo>
                    <a:pt x="9889" y="1784"/>
                  </a:lnTo>
                  <a:close/>
                  <a:moveTo>
                    <a:pt x="8105" y="8269"/>
                  </a:moveTo>
                  <a:lnTo>
                    <a:pt x="8105" y="10214"/>
                  </a:lnTo>
                  <a:cubicBezTo>
                    <a:pt x="8105" y="10304"/>
                    <a:pt x="8178" y="10377"/>
                    <a:pt x="8268" y="10377"/>
                  </a:cubicBezTo>
                  <a:lnTo>
                    <a:pt x="10213" y="10377"/>
                  </a:lnTo>
                  <a:cubicBezTo>
                    <a:pt x="10303" y="10377"/>
                    <a:pt x="10375" y="10304"/>
                    <a:pt x="10375" y="10214"/>
                  </a:cubicBezTo>
                  <a:lnTo>
                    <a:pt x="10375" y="8269"/>
                  </a:lnTo>
                  <a:cubicBezTo>
                    <a:pt x="10375" y="8179"/>
                    <a:pt x="10303" y="8107"/>
                    <a:pt x="10213" y="8107"/>
                  </a:cubicBezTo>
                  <a:lnTo>
                    <a:pt x="8268" y="8107"/>
                  </a:lnTo>
                  <a:cubicBezTo>
                    <a:pt x="8178" y="8107"/>
                    <a:pt x="8105" y="8179"/>
                    <a:pt x="8105" y="8269"/>
                  </a:cubicBezTo>
                  <a:close/>
                  <a:moveTo>
                    <a:pt x="9889" y="9889"/>
                  </a:moveTo>
                  <a:lnTo>
                    <a:pt x="8591" y="9889"/>
                  </a:lnTo>
                  <a:lnTo>
                    <a:pt x="8591" y="8593"/>
                  </a:lnTo>
                  <a:lnTo>
                    <a:pt x="9888" y="8593"/>
                  </a:lnTo>
                  <a:lnTo>
                    <a:pt x="9888" y="9889"/>
                  </a:lnTo>
                  <a:lnTo>
                    <a:pt x="9889" y="9889"/>
                  </a:lnTo>
                  <a:close/>
                  <a:moveTo>
                    <a:pt x="0" y="8269"/>
                  </a:moveTo>
                  <a:lnTo>
                    <a:pt x="0" y="10214"/>
                  </a:lnTo>
                  <a:cubicBezTo>
                    <a:pt x="0" y="10304"/>
                    <a:pt x="73" y="10377"/>
                    <a:pt x="163" y="10377"/>
                  </a:cubicBezTo>
                  <a:lnTo>
                    <a:pt x="2108" y="10377"/>
                  </a:lnTo>
                  <a:cubicBezTo>
                    <a:pt x="2198" y="10377"/>
                    <a:pt x="2270" y="10304"/>
                    <a:pt x="2270" y="10214"/>
                  </a:cubicBezTo>
                  <a:lnTo>
                    <a:pt x="2270" y="8269"/>
                  </a:lnTo>
                  <a:cubicBezTo>
                    <a:pt x="2270" y="8179"/>
                    <a:pt x="2198" y="8107"/>
                    <a:pt x="2108" y="8107"/>
                  </a:cubicBezTo>
                  <a:lnTo>
                    <a:pt x="163" y="8107"/>
                  </a:lnTo>
                  <a:cubicBezTo>
                    <a:pt x="73" y="8107"/>
                    <a:pt x="0" y="8179"/>
                    <a:pt x="0" y="8269"/>
                  </a:cubicBezTo>
                  <a:close/>
                  <a:moveTo>
                    <a:pt x="1784" y="9889"/>
                  </a:moveTo>
                  <a:lnTo>
                    <a:pt x="486" y="9889"/>
                  </a:lnTo>
                  <a:lnTo>
                    <a:pt x="486" y="8593"/>
                  </a:lnTo>
                  <a:lnTo>
                    <a:pt x="1783" y="8593"/>
                  </a:lnTo>
                  <a:lnTo>
                    <a:pt x="1783" y="9889"/>
                  </a:lnTo>
                  <a:lnTo>
                    <a:pt x="1784" y="9889"/>
                  </a:lnTo>
                  <a:close/>
                  <a:moveTo>
                    <a:pt x="7345" y="7817"/>
                  </a:moveTo>
                  <a:lnTo>
                    <a:pt x="2530" y="3003"/>
                  </a:lnTo>
                  <a:cubicBezTo>
                    <a:pt x="2404" y="2877"/>
                    <a:pt x="2404" y="2670"/>
                    <a:pt x="2530" y="2544"/>
                  </a:cubicBezTo>
                  <a:cubicBezTo>
                    <a:pt x="2656" y="2418"/>
                    <a:pt x="2863" y="2418"/>
                    <a:pt x="2989" y="2544"/>
                  </a:cubicBezTo>
                  <a:lnTo>
                    <a:pt x="7804" y="7359"/>
                  </a:lnTo>
                  <a:cubicBezTo>
                    <a:pt x="7930" y="7485"/>
                    <a:pt x="7930" y="7692"/>
                    <a:pt x="7804" y="7818"/>
                  </a:cubicBezTo>
                  <a:cubicBezTo>
                    <a:pt x="7676" y="7943"/>
                    <a:pt x="7471" y="7943"/>
                    <a:pt x="7345" y="7817"/>
                  </a:cubicBezTo>
                  <a:close/>
                  <a:moveTo>
                    <a:pt x="735" y="2270"/>
                  </a:moveTo>
                  <a:lnTo>
                    <a:pt x="1535" y="2270"/>
                  </a:lnTo>
                  <a:lnTo>
                    <a:pt x="1535" y="8106"/>
                  </a:lnTo>
                  <a:lnTo>
                    <a:pt x="735" y="8106"/>
                  </a:lnTo>
                  <a:lnTo>
                    <a:pt x="735" y="2270"/>
                  </a:lnTo>
                  <a:close/>
                  <a:moveTo>
                    <a:pt x="2270" y="735"/>
                  </a:moveTo>
                  <a:lnTo>
                    <a:pt x="8106" y="735"/>
                  </a:lnTo>
                  <a:lnTo>
                    <a:pt x="8106" y="1535"/>
                  </a:lnTo>
                  <a:lnTo>
                    <a:pt x="2270" y="1535"/>
                  </a:lnTo>
                  <a:lnTo>
                    <a:pt x="2270" y="735"/>
                  </a:lnTo>
                  <a:close/>
                  <a:moveTo>
                    <a:pt x="2270" y="8842"/>
                  </a:moveTo>
                  <a:lnTo>
                    <a:pt x="8106" y="8842"/>
                  </a:lnTo>
                  <a:lnTo>
                    <a:pt x="8106" y="9642"/>
                  </a:lnTo>
                  <a:lnTo>
                    <a:pt x="2270" y="9642"/>
                  </a:lnTo>
                  <a:lnTo>
                    <a:pt x="2270" y="8842"/>
                  </a:lnTo>
                  <a:close/>
                  <a:moveTo>
                    <a:pt x="8840" y="2270"/>
                  </a:moveTo>
                  <a:lnTo>
                    <a:pt x="9640" y="2270"/>
                  </a:lnTo>
                  <a:lnTo>
                    <a:pt x="9640" y="8106"/>
                  </a:lnTo>
                  <a:lnTo>
                    <a:pt x="8840" y="8106"/>
                  </a:lnTo>
                  <a:lnTo>
                    <a:pt x="8840" y="2270"/>
                  </a:lnTo>
                  <a:close/>
                </a:path>
              </a:pathLst>
            </a:custGeom>
            <a:grpFill/>
            <a:ln>
              <a:solidFill>
                <a:schemeClr val="tx1">
                  <a:lumMod val="75000"/>
                  <a:lumOff val="25000"/>
                </a:schemeClr>
              </a:solidFill>
            </a:ln>
          </p:spPr>
        </p:sp>
      </p:grpSp>
      <p:grpSp>
        <p:nvGrpSpPr>
          <p:cNvPr id="2" name="组合 1">
            <a:extLst>
              <a:ext uri="{FF2B5EF4-FFF2-40B4-BE49-F238E27FC236}">
                <a16:creationId xmlns="" xmlns:a16="http://schemas.microsoft.com/office/drawing/2014/main" id="{C2C16171-12B7-4594-A744-5BF90785D4F2}"/>
              </a:ext>
            </a:extLst>
          </p:cNvPr>
          <p:cNvGrpSpPr/>
          <p:nvPr/>
        </p:nvGrpSpPr>
        <p:grpSpPr>
          <a:xfrm>
            <a:off x="5319475" y="2352752"/>
            <a:ext cx="2195296" cy="1271117"/>
            <a:chOff x="5177961" y="2125345"/>
            <a:chExt cx="2195296" cy="1271117"/>
          </a:xfrm>
        </p:grpSpPr>
        <p:sp>
          <p:nvSpPr>
            <p:cNvPr id="29" name="1">
              <a:extLst>
                <a:ext uri="{FF2B5EF4-FFF2-40B4-BE49-F238E27FC236}">
                  <a16:creationId xmlns="" xmlns:a16="http://schemas.microsoft.com/office/drawing/2014/main" id="{8EAE7DA5-9026-4590-A931-B718905E28E7}"/>
                </a:ext>
              </a:extLst>
            </p:cNvPr>
            <p:cNvSpPr txBox="1">
              <a:spLocks noChangeArrowheads="1"/>
            </p:cNvSpPr>
            <p:nvPr/>
          </p:nvSpPr>
          <p:spPr bwMode="auto">
            <a:xfrm>
              <a:off x="5177961" y="2125345"/>
              <a:ext cx="126646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spcBef>
                  <a:spcPct val="20000"/>
                </a:spcBef>
              </a:pPr>
              <a:r>
                <a:rPr lang="zh-CN" altLang="en-US" sz="2000" b="1">
                  <a:latin typeface="微软雅黑" panose="020B0503020204020204" pitchFamily="34" charset="-122"/>
                  <a:cs typeface="+mn-ea"/>
                  <a:sym typeface="+mn-lt"/>
                </a:rPr>
                <a:t>输入标题</a:t>
              </a:r>
              <a:endParaRPr lang="en-US" altLang="zh-CN" sz="2000" b="1" dirty="0">
                <a:latin typeface="微软雅黑" panose="020B0503020204020204" pitchFamily="34" charset="-122"/>
                <a:cs typeface="+mn-ea"/>
                <a:sym typeface="+mn-lt"/>
              </a:endParaRPr>
            </a:p>
          </p:txBody>
        </p:sp>
        <p:sp>
          <p:nvSpPr>
            <p:cNvPr id="30" name="1">
              <a:extLst>
                <a:ext uri="{FF2B5EF4-FFF2-40B4-BE49-F238E27FC236}">
                  <a16:creationId xmlns="" xmlns:a16="http://schemas.microsoft.com/office/drawing/2014/main" id="{A78E3D65-D6AA-4ED2-99BD-23052F18D982}"/>
                </a:ext>
              </a:extLst>
            </p:cNvPr>
            <p:cNvSpPr txBox="1">
              <a:spLocks noChangeArrowheads="1"/>
            </p:cNvSpPr>
            <p:nvPr/>
          </p:nvSpPr>
          <p:spPr bwMode="auto">
            <a:xfrm>
              <a:off x="5177961" y="2465053"/>
              <a:ext cx="2195296" cy="9314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nSpc>
                  <a:spcPct val="150000"/>
                </a:lnSpc>
              </a:pPr>
              <a:r>
                <a:rPr lang="zh-CN" altLang="en-US" sz="1400" dirty="0">
                  <a:latin typeface="微软雅黑" panose="020B0503020204020204" pitchFamily="34" charset="-122"/>
                  <a:cs typeface="+mn-ea"/>
                  <a:sym typeface="+mn-lt"/>
                </a:rPr>
                <a:t>您的内容打在这里，或者通过复制您的文本后，在此框中</a:t>
              </a:r>
              <a:r>
                <a:rPr lang="zh-CN" altLang="en-US" sz="1400">
                  <a:latin typeface="微软雅黑" panose="020B0503020204020204" pitchFamily="34" charset="-122"/>
                  <a:cs typeface="+mn-ea"/>
                  <a:sym typeface="+mn-lt"/>
                </a:rPr>
                <a:t>选择粘贴</a:t>
              </a:r>
              <a:endParaRPr lang="zh-CN" altLang="en-US" sz="1400" dirty="0">
                <a:latin typeface="微软雅黑" panose="020B0503020204020204" pitchFamily="34" charset="-122"/>
                <a:cs typeface="+mn-ea"/>
                <a:sym typeface="+mn-lt"/>
              </a:endParaRPr>
            </a:p>
          </p:txBody>
        </p:sp>
      </p:grpSp>
      <p:grpSp>
        <p:nvGrpSpPr>
          <p:cNvPr id="31" name="组合 30">
            <a:extLst>
              <a:ext uri="{FF2B5EF4-FFF2-40B4-BE49-F238E27FC236}">
                <a16:creationId xmlns="" xmlns:a16="http://schemas.microsoft.com/office/drawing/2014/main" id="{58B6BACA-027A-4593-8AA2-05DEAC8B1719}"/>
              </a:ext>
            </a:extLst>
          </p:cNvPr>
          <p:cNvGrpSpPr/>
          <p:nvPr/>
        </p:nvGrpSpPr>
        <p:grpSpPr>
          <a:xfrm>
            <a:off x="8853704" y="2256308"/>
            <a:ext cx="2195296" cy="1271117"/>
            <a:chOff x="5177961" y="2125345"/>
            <a:chExt cx="2195296" cy="1271117"/>
          </a:xfrm>
        </p:grpSpPr>
        <p:sp>
          <p:nvSpPr>
            <p:cNvPr id="32" name="1">
              <a:extLst>
                <a:ext uri="{FF2B5EF4-FFF2-40B4-BE49-F238E27FC236}">
                  <a16:creationId xmlns="" xmlns:a16="http://schemas.microsoft.com/office/drawing/2014/main" id="{939CC711-7473-4EAA-B740-5CF446B7DEBF}"/>
                </a:ext>
              </a:extLst>
            </p:cNvPr>
            <p:cNvSpPr txBox="1">
              <a:spLocks noChangeArrowheads="1"/>
            </p:cNvSpPr>
            <p:nvPr/>
          </p:nvSpPr>
          <p:spPr bwMode="auto">
            <a:xfrm>
              <a:off x="5177961" y="2125345"/>
              <a:ext cx="126646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spcBef>
                  <a:spcPct val="20000"/>
                </a:spcBef>
              </a:pPr>
              <a:r>
                <a:rPr lang="zh-CN" altLang="en-US" sz="2000" b="1">
                  <a:latin typeface="微软雅黑" panose="020B0503020204020204" pitchFamily="34" charset="-122"/>
                  <a:cs typeface="+mn-ea"/>
                  <a:sym typeface="+mn-lt"/>
                </a:rPr>
                <a:t>输入标题</a:t>
              </a:r>
              <a:endParaRPr lang="en-US" altLang="zh-CN" sz="2000" b="1" dirty="0">
                <a:latin typeface="微软雅黑" panose="020B0503020204020204" pitchFamily="34" charset="-122"/>
                <a:cs typeface="+mn-ea"/>
                <a:sym typeface="+mn-lt"/>
              </a:endParaRPr>
            </a:p>
          </p:txBody>
        </p:sp>
        <p:sp>
          <p:nvSpPr>
            <p:cNvPr id="33" name="1">
              <a:extLst>
                <a:ext uri="{FF2B5EF4-FFF2-40B4-BE49-F238E27FC236}">
                  <a16:creationId xmlns="" xmlns:a16="http://schemas.microsoft.com/office/drawing/2014/main" id="{3BDF3F96-9DDD-47DA-89B4-94049EE894A2}"/>
                </a:ext>
              </a:extLst>
            </p:cNvPr>
            <p:cNvSpPr txBox="1">
              <a:spLocks noChangeArrowheads="1"/>
            </p:cNvSpPr>
            <p:nvPr/>
          </p:nvSpPr>
          <p:spPr bwMode="auto">
            <a:xfrm>
              <a:off x="5177961" y="2465053"/>
              <a:ext cx="2195296" cy="9314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nSpc>
                  <a:spcPct val="150000"/>
                </a:lnSpc>
              </a:pPr>
              <a:r>
                <a:rPr lang="zh-CN" altLang="en-US" sz="1400" dirty="0">
                  <a:latin typeface="微软雅黑" panose="020B0503020204020204" pitchFamily="34" charset="-122"/>
                  <a:cs typeface="+mn-ea"/>
                  <a:sym typeface="+mn-lt"/>
                </a:rPr>
                <a:t>您的内容打在这里，或者通过复制您的文本后，在此框中</a:t>
              </a:r>
              <a:r>
                <a:rPr lang="zh-CN" altLang="en-US" sz="1400">
                  <a:latin typeface="微软雅黑" panose="020B0503020204020204" pitchFamily="34" charset="-122"/>
                  <a:cs typeface="+mn-ea"/>
                  <a:sym typeface="+mn-lt"/>
                </a:rPr>
                <a:t>选择粘贴</a:t>
              </a:r>
              <a:endParaRPr lang="zh-CN" altLang="en-US" sz="1400" dirty="0">
                <a:latin typeface="微软雅黑" panose="020B0503020204020204" pitchFamily="34" charset="-122"/>
                <a:cs typeface="+mn-ea"/>
                <a:sym typeface="+mn-lt"/>
              </a:endParaRPr>
            </a:p>
          </p:txBody>
        </p:sp>
      </p:grpSp>
      <p:grpSp>
        <p:nvGrpSpPr>
          <p:cNvPr id="34" name="组合 33">
            <a:extLst>
              <a:ext uri="{FF2B5EF4-FFF2-40B4-BE49-F238E27FC236}">
                <a16:creationId xmlns="" xmlns:a16="http://schemas.microsoft.com/office/drawing/2014/main" id="{A86177E9-F795-4BAA-A3D9-AF7E7F3D8A1E}"/>
              </a:ext>
            </a:extLst>
          </p:cNvPr>
          <p:cNvGrpSpPr/>
          <p:nvPr/>
        </p:nvGrpSpPr>
        <p:grpSpPr>
          <a:xfrm>
            <a:off x="5319475" y="4462919"/>
            <a:ext cx="2195296" cy="1271117"/>
            <a:chOff x="5177961" y="2125345"/>
            <a:chExt cx="2195296" cy="1271117"/>
          </a:xfrm>
        </p:grpSpPr>
        <p:sp>
          <p:nvSpPr>
            <p:cNvPr id="35" name="1">
              <a:extLst>
                <a:ext uri="{FF2B5EF4-FFF2-40B4-BE49-F238E27FC236}">
                  <a16:creationId xmlns="" xmlns:a16="http://schemas.microsoft.com/office/drawing/2014/main" id="{39217D59-E563-4578-A589-E16FB9CD619E}"/>
                </a:ext>
              </a:extLst>
            </p:cNvPr>
            <p:cNvSpPr txBox="1">
              <a:spLocks noChangeArrowheads="1"/>
            </p:cNvSpPr>
            <p:nvPr/>
          </p:nvSpPr>
          <p:spPr bwMode="auto">
            <a:xfrm>
              <a:off x="5177961" y="2125345"/>
              <a:ext cx="126646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spcBef>
                  <a:spcPct val="20000"/>
                </a:spcBef>
              </a:pPr>
              <a:r>
                <a:rPr lang="zh-CN" altLang="en-US" sz="2000" b="1">
                  <a:latin typeface="微软雅黑" panose="020B0503020204020204" pitchFamily="34" charset="-122"/>
                  <a:cs typeface="+mn-ea"/>
                  <a:sym typeface="+mn-lt"/>
                </a:rPr>
                <a:t>输入标题</a:t>
              </a:r>
              <a:endParaRPr lang="en-US" altLang="zh-CN" sz="2000" b="1" dirty="0">
                <a:latin typeface="微软雅黑" panose="020B0503020204020204" pitchFamily="34" charset="-122"/>
                <a:cs typeface="+mn-ea"/>
                <a:sym typeface="+mn-lt"/>
              </a:endParaRPr>
            </a:p>
          </p:txBody>
        </p:sp>
        <p:sp>
          <p:nvSpPr>
            <p:cNvPr id="36" name="1">
              <a:extLst>
                <a:ext uri="{FF2B5EF4-FFF2-40B4-BE49-F238E27FC236}">
                  <a16:creationId xmlns="" xmlns:a16="http://schemas.microsoft.com/office/drawing/2014/main" id="{A4C1F08A-CC8D-44D4-B8CA-D4DAA75609D4}"/>
                </a:ext>
              </a:extLst>
            </p:cNvPr>
            <p:cNvSpPr txBox="1">
              <a:spLocks noChangeArrowheads="1"/>
            </p:cNvSpPr>
            <p:nvPr/>
          </p:nvSpPr>
          <p:spPr bwMode="auto">
            <a:xfrm>
              <a:off x="5177961" y="2465053"/>
              <a:ext cx="2195296" cy="9314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nSpc>
                  <a:spcPct val="150000"/>
                </a:lnSpc>
              </a:pPr>
              <a:r>
                <a:rPr lang="zh-CN" altLang="en-US" sz="1400" dirty="0">
                  <a:latin typeface="微软雅黑" panose="020B0503020204020204" pitchFamily="34" charset="-122"/>
                  <a:cs typeface="+mn-ea"/>
                  <a:sym typeface="+mn-lt"/>
                </a:rPr>
                <a:t>您的内容打在这里，或者通过复制您的文本后，在此框中</a:t>
              </a:r>
              <a:r>
                <a:rPr lang="zh-CN" altLang="en-US" sz="1400">
                  <a:latin typeface="微软雅黑" panose="020B0503020204020204" pitchFamily="34" charset="-122"/>
                  <a:cs typeface="+mn-ea"/>
                  <a:sym typeface="+mn-lt"/>
                </a:rPr>
                <a:t>选择粘贴</a:t>
              </a:r>
              <a:endParaRPr lang="zh-CN" altLang="en-US" sz="1400" dirty="0">
                <a:latin typeface="微软雅黑" panose="020B0503020204020204" pitchFamily="34" charset="-122"/>
                <a:cs typeface="+mn-ea"/>
                <a:sym typeface="+mn-lt"/>
              </a:endParaRPr>
            </a:p>
          </p:txBody>
        </p:sp>
      </p:grpSp>
      <p:grpSp>
        <p:nvGrpSpPr>
          <p:cNvPr id="37" name="组合 36">
            <a:extLst>
              <a:ext uri="{FF2B5EF4-FFF2-40B4-BE49-F238E27FC236}">
                <a16:creationId xmlns="" xmlns:a16="http://schemas.microsoft.com/office/drawing/2014/main" id="{CD6A22C1-58CB-4989-B745-12694ABBDC5A}"/>
              </a:ext>
            </a:extLst>
          </p:cNvPr>
          <p:cNvGrpSpPr/>
          <p:nvPr/>
        </p:nvGrpSpPr>
        <p:grpSpPr>
          <a:xfrm>
            <a:off x="8853704" y="4366475"/>
            <a:ext cx="2195296" cy="1271117"/>
            <a:chOff x="5177961" y="2125345"/>
            <a:chExt cx="2195296" cy="1271117"/>
          </a:xfrm>
        </p:grpSpPr>
        <p:sp>
          <p:nvSpPr>
            <p:cNvPr id="38" name="1">
              <a:extLst>
                <a:ext uri="{FF2B5EF4-FFF2-40B4-BE49-F238E27FC236}">
                  <a16:creationId xmlns="" xmlns:a16="http://schemas.microsoft.com/office/drawing/2014/main" id="{D7DC1029-1172-43E2-B3C7-483381592B08}"/>
                </a:ext>
              </a:extLst>
            </p:cNvPr>
            <p:cNvSpPr txBox="1">
              <a:spLocks noChangeArrowheads="1"/>
            </p:cNvSpPr>
            <p:nvPr/>
          </p:nvSpPr>
          <p:spPr bwMode="auto">
            <a:xfrm>
              <a:off x="5177961" y="2125345"/>
              <a:ext cx="126646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eaLnBrk="1" hangingPunct="1">
                <a:spcBef>
                  <a:spcPct val="20000"/>
                </a:spcBef>
              </a:pPr>
              <a:r>
                <a:rPr lang="zh-CN" altLang="en-US" sz="2000" b="1">
                  <a:latin typeface="微软雅黑" panose="020B0503020204020204" pitchFamily="34" charset="-122"/>
                  <a:cs typeface="+mn-ea"/>
                  <a:sym typeface="+mn-lt"/>
                </a:rPr>
                <a:t>输入标题</a:t>
              </a:r>
              <a:endParaRPr lang="en-US" altLang="zh-CN" sz="2000" b="1" dirty="0">
                <a:latin typeface="微软雅黑" panose="020B0503020204020204" pitchFamily="34" charset="-122"/>
                <a:cs typeface="+mn-ea"/>
                <a:sym typeface="+mn-lt"/>
              </a:endParaRPr>
            </a:p>
          </p:txBody>
        </p:sp>
        <p:sp>
          <p:nvSpPr>
            <p:cNvPr id="39" name="1">
              <a:extLst>
                <a:ext uri="{FF2B5EF4-FFF2-40B4-BE49-F238E27FC236}">
                  <a16:creationId xmlns="" xmlns:a16="http://schemas.microsoft.com/office/drawing/2014/main" id="{C9678A33-4AEF-4E60-9743-387532B0E283}"/>
                </a:ext>
              </a:extLst>
            </p:cNvPr>
            <p:cNvSpPr txBox="1">
              <a:spLocks noChangeArrowheads="1"/>
            </p:cNvSpPr>
            <p:nvPr/>
          </p:nvSpPr>
          <p:spPr bwMode="auto">
            <a:xfrm>
              <a:off x="5177961" y="2465053"/>
              <a:ext cx="2195296" cy="9314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a:lnSpc>
                  <a:spcPct val="150000"/>
                </a:lnSpc>
              </a:pPr>
              <a:r>
                <a:rPr lang="zh-CN" altLang="en-US" sz="1400" dirty="0">
                  <a:latin typeface="微软雅黑" panose="020B0503020204020204" pitchFamily="34" charset="-122"/>
                  <a:cs typeface="+mn-ea"/>
                  <a:sym typeface="+mn-lt"/>
                </a:rPr>
                <a:t>您的内容打在这里，或者通过复制您的文本后，在此框中</a:t>
              </a:r>
              <a:r>
                <a:rPr lang="zh-CN" altLang="en-US" sz="1400">
                  <a:latin typeface="微软雅黑" panose="020B0503020204020204" pitchFamily="34" charset="-122"/>
                  <a:cs typeface="+mn-ea"/>
                  <a:sym typeface="+mn-lt"/>
                </a:rPr>
                <a:t>选择粘贴</a:t>
              </a:r>
              <a:endParaRPr lang="zh-CN" altLang="en-US" sz="1400" dirty="0">
                <a:latin typeface="微软雅黑" panose="020B0503020204020204" pitchFamily="34" charset="-122"/>
                <a:cs typeface="+mn-ea"/>
                <a:sym typeface="+mn-lt"/>
              </a:endParaRPr>
            </a:p>
          </p:txBody>
        </p:sp>
      </p:grpSp>
    </p:spTree>
    <p:extLst>
      <p:ext uri="{BB962C8B-B14F-4D97-AF65-F5344CB8AC3E}">
        <p14:creationId xmlns:p14="http://schemas.microsoft.com/office/powerpoint/2010/main" val="1241756381"/>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left)">
                                      <p:cBhvr>
                                        <p:cTn id="15" dur="500"/>
                                        <p:tgtEl>
                                          <p:spTgt spid="14"/>
                                        </p:tgtEl>
                                      </p:cBhvr>
                                    </p:animEffect>
                                  </p:childTnLst>
                                </p:cTn>
                              </p:par>
                            </p:childTnLst>
                          </p:cTn>
                        </p:par>
                      </p:childTnLst>
                    </p:cTn>
                  </p:par>
                  <p:par>
                    <p:cTn id="16" fill="hold">
                      <p:stCondLst>
                        <p:cond delay="indefinite"/>
                      </p:stCondLst>
                      <p:childTnLst>
                        <p:par>
                          <p:cTn id="17" fill="hold">
                            <p:stCondLst>
                              <p:cond delay="0"/>
                            </p:stCondLst>
                            <p:childTnLst>
                              <p:par>
                                <p:cTn id="18" presetID="53" presetClass="entr" presetSubtype="16" fill="hold" nodeType="clickEffect">
                                  <p:stCondLst>
                                    <p:cond delay="0"/>
                                  </p:stCondLst>
                                  <p:childTnLst>
                                    <p:set>
                                      <p:cBhvr>
                                        <p:cTn id="19" dur="1" fill="hold">
                                          <p:stCondLst>
                                            <p:cond delay="0"/>
                                          </p:stCondLst>
                                        </p:cTn>
                                        <p:tgtEl>
                                          <p:spTgt spid="2"/>
                                        </p:tgtEl>
                                        <p:attrNameLst>
                                          <p:attrName>style.visibility</p:attrName>
                                        </p:attrNameLst>
                                      </p:cBhvr>
                                      <p:to>
                                        <p:strVal val="visible"/>
                                      </p:to>
                                    </p:set>
                                    <p:anim calcmode="lin" valueType="num">
                                      <p:cBhvr>
                                        <p:cTn id="20" dur="500" fill="hold"/>
                                        <p:tgtEl>
                                          <p:spTgt spid="2"/>
                                        </p:tgtEl>
                                        <p:attrNameLst>
                                          <p:attrName>ppt_w</p:attrName>
                                        </p:attrNameLst>
                                      </p:cBhvr>
                                      <p:tavLst>
                                        <p:tav tm="0">
                                          <p:val>
                                            <p:fltVal val="0"/>
                                          </p:val>
                                        </p:tav>
                                        <p:tav tm="100000">
                                          <p:val>
                                            <p:strVal val="#ppt_w"/>
                                          </p:val>
                                        </p:tav>
                                      </p:tavLst>
                                    </p:anim>
                                    <p:anim calcmode="lin" valueType="num">
                                      <p:cBhvr>
                                        <p:cTn id="21" dur="500" fill="hold"/>
                                        <p:tgtEl>
                                          <p:spTgt spid="2"/>
                                        </p:tgtEl>
                                        <p:attrNameLst>
                                          <p:attrName>ppt_h</p:attrName>
                                        </p:attrNameLst>
                                      </p:cBhvr>
                                      <p:tavLst>
                                        <p:tav tm="0">
                                          <p:val>
                                            <p:fltVal val="0"/>
                                          </p:val>
                                        </p:tav>
                                        <p:tav tm="100000">
                                          <p:val>
                                            <p:strVal val="#ppt_h"/>
                                          </p:val>
                                        </p:tav>
                                      </p:tavLst>
                                    </p:anim>
                                    <p:animEffect transition="in" filter="fade">
                                      <p:cBhvr>
                                        <p:cTn id="22" dur="500"/>
                                        <p:tgtEl>
                                          <p:spTgt spid="2"/>
                                        </p:tgtEl>
                                      </p:cBhvr>
                                    </p:animEffect>
                                  </p:childTnLst>
                                </p:cTn>
                              </p:par>
                            </p:childTnLst>
                          </p:cTn>
                        </p:par>
                      </p:childTnLst>
                    </p:cTn>
                  </p:par>
                  <p:par>
                    <p:cTn id="23" fill="hold">
                      <p:stCondLst>
                        <p:cond delay="indefinite"/>
                      </p:stCondLst>
                      <p:childTnLst>
                        <p:par>
                          <p:cTn id="24" fill="hold">
                            <p:stCondLst>
                              <p:cond delay="0"/>
                            </p:stCondLst>
                            <p:childTnLst>
                              <p:par>
                                <p:cTn id="25" presetID="53" presetClass="entr" presetSubtype="16" fill="hold" nodeType="clickEffect">
                                  <p:stCondLst>
                                    <p:cond delay="0"/>
                                  </p:stCondLst>
                                  <p:childTnLst>
                                    <p:set>
                                      <p:cBhvr>
                                        <p:cTn id="26" dur="1" fill="hold">
                                          <p:stCondLst>
                                            <p:cond delay="0"/>
                                          </p:stCondLst>
                                        </p:cTn>
                                        <p:tgtEl>
                                          <p:spTgt spid="34"/>
                                        </p:tgtEl>
                                        <p:attrNameLst>
                                          <p:attrName>style.visibility</p:attrName>
                                        </p:attrNameLst>
                                      </p:cBhvr>
                                      <p:to>
                                        <p:strVal val="visible"/>
                                      </p:to>
                                    </p:set>
                                    <p:anim calcmode="lin" valueType="num">
                                      <p:cBhvr>
                                        <p:cTn id="27" dur="500" fill="hold"/>
                                        <p:tgtEl>
                                          <p:spTgt spid="34"/>
                                        </p:tgtEl>
                                        <p:attrNameLst>
                                          <p:attrName>ppt_w</p:attrName>
                                        </p:attrNameLst>
                                      </p:cBhvr>
                                      <p:tavLst>
                                        <p:tav tm="0">
                                          <p:val>
                                            <p:fltVal val="0"/>
                                          </p:val>
                                        </p:tav>
                                        <p:tav tm="100000">
                                          <p:val>
                                            <p:strVal val="#ppt_w"/>
                                          </p:val>
                                        </p:tav>
                                      </p:tavLst>
                                    </p:anim>
                                    <p:anim calcmode="lin" valueType="num">
                                      <p:cBhvr>
                                        <p:cTn id="28" dur="500" fill="hold"/>
                                        <p:tgtEl>
                                          <p:spTgt spid="34"/>
                                        </p:tgtEl>
                                        <p:attrNameLst>
                                          <p:attrName>ppt_h</p:attrName>
                                        </p:attrNameLst>
                                      </p:cBhvr>
                                      <p:tavLst>
                                        <p:tav tm="0">
                                          <p:val>
                                            <p:fltVal val="0"/>
                                          </p:val>
                                        </p:tav>
                                        <p:tav tm="100000">
                                          <p:val>
                                            <p:strVal val="#ppt_h"/>
                                          </p:val>
                                        </p:tav>
                                      </p:tavLst>
                                    </p:anim>
                                    <p:animEffect transition="in" filter="fade">
                                      <p:cBhvr>
                                        <p:cTn id="29" dur="500"/>
                                        <p:tgtEl>
                                          <p:spTgt spid="34"/>
                                        </p:tgtEl>
                                      </p:cBhvr>
                                    </p:animEffect>
                                  </p:childTnLst>
                                </p:cTn>
                              </p:par>
                            </p:childTnLst>
                          </p:cTn>
                        </p:par>
                      </p:childTnLst>
                    </p:cTn>
                  </p:par>
                  <p:par>
                    <p:cTn id="30" fill="hold">
                      <p:stCondLst>
                        <p:cond delay="indefinite"/>
                      </p:stCondLst>
                      <p:childTnLst>
                        <p:par>
                          <p:cTn id="31" fill="hold">
                            <p:stCondLst>
                              <p:cond delay="0"/>
                            </p:stCondLst>
                            <p:childTnLst>
                              <p:par>
                                <p:cTn id="32" presetID="53" presetClass="entr" presetSubtype="16" fill="hold" nodeType="clickEffect">
                                  <p:stCondLst>
                                    <p:cond delay="0"/>
                                  </p:stCondLst>
                                  <p:childTnLst>
                                    <p:set>
                                      <p:cBhvr>
                                        <p:cTn id="33" dur="1" fill="hold">
                                          <p:stCondLst>
                                            <p:cond delay="0"/>
                                          </p:stCondLst>
                                        </p:cTn>
                                        <p:tgtEl>
                                          <p:spTgt spid="31"/>
                                        </p:tgtEl>
                                        <p:attrNameLst>
                                          <p:attrName>style.visibility</p:attrName>
                                        </p:attrNameLst>
                                      </p:cBhvr>
                                      <p:to>
                                        <p:strVal val="visible"/>
                                      </p:to>
                                    </p:set>
                                    <p:anim calcmode="lin" valueType="num">
                                      <p:cBhvr>
                                        <p:cTn id="34" dur="500" fill="hold"/>
                                        <p:tgtEl>
                                          <p:spTgt spid="31"/>
                                        </p:tgtEl>
                                        <p:attrNameLst>
                                          <p:attrName>ppt_w</p:attrName>
                                        </p:attrNameLst>
                                      </p:cBhvr>
                                      <p:tavLst>
                                        <p:tav tm="0">
                                          <p:val>
                                            <p:fltVal val="0"/>
                                          </p:val>
                                        </p:tav>
                                        <p:tav tm="100000">
                                          <p:val>
                                            <p:strVal val="#ppt_w"/>
                                          </p:val>
                                        </p:tav>
                                      </p:tavLst>
                                    </p:anim>
                                    <p:anim calcmode="lin" valueType="num">
                                      <p:cBhvr>
                                        <p:cTn id="35" dur="500" fill="hold"/>
                                        <p:tgtEl>
                                          <p:spTgt spid="31"/>
                                        </p:tgtEl>
                                        <p:attrNameLst>
                                          <p:attrName>ppt_h</p:attrName>
                                        </p:attrNameLst>
                                      </p:cBhvr>
                                      <p:tavLst>
                                        <p:tav tm="0">
                                          <p:val>
                                            <p:fltVal val="0"/>
                                          </p:val>
                                        </p:tav>
                                        <p:tav tm="100000">
                                          <p:val>
                                            <p:strVal val="#ppt_h"/>
                                          </p:val>
                                        </p:tav>
                                      </p:tavLst>
                                    </p:anim>
                                    <p:animEffect transition="in" filter="fade">
                                      <p:cBhvr>
                                        <p:cTn id="36" dur="500"/>
                                        <p:tgtEl>
                                          <p:spTgt spid="31"/>
                                        </p:tgtEl>
                                      </p:cBhvr>
                                    </p:animEffect>
                                  </p:childTnLst>
                                </p:cTn>
                              </p:par>
                            </p:childTnLst>
                          </p:cTn>
                        </p:par>
                      </p:childTnLst>
                    </p:cTn>
                  </p:par>
                  <p:par>
                    <p:cTn id="37" fill="hold">
                      <p:stCondLst>
                        <p:cond delay="indefinite"/>
                      </p:stCondLst>
                      <p:childTnLst>
                        <p:par>
                          <p:cTn id="38" fill="hold">
                            <p:stCondLst>
                              <p:cond delay="0"/>
                            </p:stCondLst>
                            <p:childTnLst>
                              <p:par>
                                <p:cTn id="39" presetID="53" presetClass="entr" presetSubtype="16" fill="hold" nodeType="clickEffect">
                                  <p:stCondLst>
                                    <p:cond delay="0"/>
                                  </p:stCondLst>
                                  <p:childTnLst>
                                    <p:set>
                                      <p:cBhvr>
                                        <p:cTn id="40" dur="1" fill="hold">
                                          <p:stCondLst>
                                            <p:cond delay="0"/>
                                          </p:stCondLst>
                                        </p:cTn>
                                        <p:tgtEl>
                                          <p:spTgt spid="37"/>
                                        </p:tgtEl>
                                        <p:attrNameLst>
                                          <p:attrName>style.visibility</p:attrName>
                                        </p:attrNameLst>
                                      </p:cBhvr>
                                      <p:to>
                                        <p:strVal val="visible"/>
                                      </p:to>
                                    </p:set>
                                    <p:anim calcmode="lin" valueType="num">
                                      <p:cBhvr>
                                        <p:cTn id="41" dur="500" fill="hold"/>
                                        <p:tgtEl>
                                          <p:spTgt spid="37"/>
                                        </p:tgtEl>
                                        <p:attrNameLst>
                                          <p:attrName>ppt_w</p:attrName>
                                        </p:attrNameLst>
                                      </p:cBhvr>
                                      <p:tavLst>
                                        <p:tav tm="0">
                                          <p:val>
                                            <p:fltVal val="0"/>
                                          </p:val>
                                        </p:tav>
                                        <p:tav tm="100000">
                                          <p:val>
                                            <p:strVal val="#ppt_w"/>
                                          </p:val>
                                        </p:tav>
                                      </p:tavLst>
                                    </p:anim>
                                    <p:anim calcmode="lin" valueType="num">
                                      <p:cBhvr>
                                        <p:cTn id="42" dur="500" fill="hold"/>
                                        <p:tgtEl>
                                          <p:spTgt spid="37"/>
                                        </p:tgtEl>
                                        <p:attrNameLst>
                                          <p:attrName>ppt_h</p:attrName>
                                        </p:attrNameLst>
                                      </p:cBhvr>
                                      <p:tavLst>
                                        <p:tav tm="0">
                                          <p:val>
                                            <p:fltVal val="0"/>
                                          </p:val>
                                        </p:tav>
                                        <p:tav tm="100000">
                                          <p:val>
                                            <p:strVal val="#ppt_h"/>
                                          </p:val>
                                        </p:tav>
                                      </p:tavLst>
                                    </p:anim>
                                    <p:animEffect transition="in" filter="fade">
                                      <p:cBhvr>
                                        <p:cTn id="43"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a:extLst>
              <a:ext uri="{FF2B5EF4-FFF2-40B4-BE49-F238E27FC236}">
                <a16:creationId xmlns="" xmlns:a16="http://schemas.microsoft.com/office/drawing/2014/main" id="{79ED6F71-3AE1-486F-BEA2-941B173359C0}"/>
              </a:ext>
            </a:extLst>
          </p:cNvPr>
          <p:cNvGrpSpPr/>
          <p:nvPr/>
        </p:nvGrpSpPr>
        <p:grpSpPr>
          <a:xfrm>
            <a:off x="351078" y="389290"/>
            <a:ext cx="3207810" cy="646331"/>
            <a:chOff x="249478" y="389290"/>
            <a:chExt cx="3207810" cy="646331"/>
          </a:xfrm>
        </p:grpSpPr>
        <p:pic>
          <p:nvPicPr>
            <p:cNvPr id="6" name="图片 5">
              <a:extLst>
                <a:ext uri="{FF2B5EF4-FFF2-40B4-BE49-F238E27FC236}">
                  <a16:creationId xmlns="" xmlns:a16="http://schemas.microsoft.com/office/drawing/2014/main" id="{3D8BE17A-F2E9-4BB1-A011-DF5A31AECE6B}"/>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l="9444" t="84880" r="81866" b="2263"/>
            <a:stretch/>
          </p:blipFill>
          <p:spPr>
            <a:xfrm>
              <a:off x="249478" y="389290"/>
              <a:ext cx="873744" cy="646331"/>
            </a:xfrm>
            <a:prstGeom prst="rect">
              <a:avLst/>
            </a:prstGeom>
          </p:spPr>
        </p:pic>
        <p:sp>
          <p:nvSpPr>
            <p:cNvPr id="11" name="文本框 10">
              <a:extLst>
                <a:ext uri="{FF2B5EF4-FFF2-40B4-BE49-F238E27FC236}">
                  <a16:creationId xmlns="" xmlns:a16="http://schemas.microsoft.com/office/drawing/2014/main" id="{2203C653-55DC-4E39-BC0F-A9B00FC20360}"/>
                </a:ext>
              </a:extLst>
            </p:cNvPr>
            <p:cNvSpPr txBox="1"/>
            <p:nvPr/>
          </p:nvSpPr>
          <p:spPr>
            <a:xfrm>
              <a:off x="1123222" y="389290"/>
              <a:ext cx="2334066" cy="646331"/>
            </a:xfrm>
            <a:prstGeom prst="rect">
              <a:avLst/>
            </a:prstGeom>
            <a:noFill/>
          </p:spPr>
          <p:txBody>
            <a:bodyPr wrap="square" rtlCol="0">
              <a:spAutoFit/>
            </a:bodyPr>
            <a:lstStyle>
              <a:defPPr>
                <a:defRPr lang="zh-CN"/>
              </a:defPPr>
              <a:lvl1pPr algn="ctr">
                <a:defRPr sz="36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defRPr>
              </a:lvl1pPr>
            </a:lstStyle>
            <a:p>
              <a:pPr algn="dist"/>
              <a:r>
                <a:rPr lang="zh-CN" altLang="en-US">
                  <a:solidFill>
                    <a:schemeClr val="tx1">
                      <a:lumMod val="85000"/>
                      <a:lumOff val="15000"/>
                    </a:schemeClr>
                  </a:solidFill>
                  <a:effectLst/>
                </a:rPr>
                <a:t>部门简介</a:t>
              </a:r>
            </a:p>
          </p:txBody>
        </p:sp>
      </p:grpSp>
      <p:pic>
        <p:nvPicPr>
          <p:cNvPr id="5" name="图片 4" descr="51miz-P200348-0224D65A-3840x2560">
            <a:extLst>
              <a:ext uri="{FF2B5EF4-FFF2-40B4-BE49-F238E27FC236}">
                <a16:creationId xmlns="" xmlns:a16="http://schemas.microsoft.com/office/drawing/2014/main" id="{2BF58E4D-EBE6-4536-8293-E8C7C24CE9B4}"/>
              </a:ext>
            </a:extLst>
          </p:cNvPr>
          <p:cNvPicPr>
            <a:picLocks noChangeAspect="1"/>
          </p:cNvPicPr>
          <p:nvPr/>
        </p:nvPicPr>
        <p:blipFill>
          <a:blip r:embed="rId3"/>
          <a:srcRect l="16664" r="16664"/>
          <a:stretch>
            <a:fillRect/>
          </a:stretch>
        </p:blipFill>
        <p:spPr>
          <a:xfrm>
            <a:off x="7526655" y="2205990"/>
            <a:ext cx="3228975" cy="3228975"/>
          </a:xfrm>
          <a:prstGeom prst="ellipse">
            <a:avLst/>
          </a:prstGeom>
          <a:ln w="28575">
            <a:solidFill>
              <a:schemeClr val="tx1">
                <a:lumMod val="75000"/>
                <a:lumOff val="25000"/>
              </a:schemeClr>
            </a:solidFill>
          </a:ln>
        </p:spPr>
      </p:pic>
      <p:grpSp>
        <p:nvGrpSpPr>
          <p:cNvPr id="7" name="组合 22">
            <a:extLst>
              <a:ext uri="{FF2B5EF4-FFF2-40B4-BE49-F238E27FC236}">
                <a16:creationId xmlns="" xmlns:a16="http://schemas.microsoft.com/office/drawing/2014/main" id="{E5B94635-4782-4136-B3CB-E9BB5854D28F}"/>
              </a:ext>
            </a:extLst>
          </p:cNvPr>
          <p:cNvGrpSpPr/>
          <p:nvPr/>
        </p:nvGrpSpPr>
        <p:grpSpPr>
          <a:xfrm>
            <a:off x="7019925" y="3360103"/>
            <a:ext cx="920750" cy="920750"/>
            <a:chOff x="11830" y="7818"/>
            <a:chExt cx="1050" cy="1050"/>
          </a:xfrm>
        </p:grpSpPr>
        <p:sp>
          <p:nvSpPr>
            <p:cNvPr id="8" name="椭圆 7">
              <a:extLst>
                <a:ext uri="{FF2B5EF4-FFF2-40B4-BE49-F238E27FC236}">
                  <a16:creationId xmlns="" xmlns:a16="http://schemas.microsoft.com/office/drawing/2014/main" id="{76CED5C4-ADC2-47E2-99EE-D41DECA6D7C6}"/>
                </a:ext>
              </a:extLst>
            </p:cNvPr>
            <p:cNvSpPr/>
            <p:nvPr/>
          </p:nvSpPr>
          <p:spPr>
            <a:xfrm>
              <a:off x="11830" y="7818"/>
              <a:ext cx="1050" cy="1050"/>
            </a:xfrm>
            <a:prstGeom prst="ellipse">
              <a:avLst/>
            </a:prstGeom>
            <a:solidFill>
              <a:srgbClr val="FEBE05"/>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微软雅黑" panose="020B0503020204020204" pitchFamily="34" charset="-122"/>
                <a:ea typeface="微软雅黑" panose="020B0503020204020204" pitchFamily="34" charset="-122"/>
              </a:endParaRPr>
            </a:p>
          </p:txBody>
        </p:sp>
        <p:sp>
          <p:nvSpPr>
            <p:cNvPr id="9" name="iconfont-11910-5478353">
              <a:extLst>
                <a:ext uri="{FF2B5EF4-FFF2-40B4-BE49-F238E27FC236}">
                  <a16:creationId xmlns="" xmlns:a16="http://schemas.microsoft.com/office/drawing/2014/main" id="{92B65FD0-4C35-4AEE-8855-C76DA36E89D7}"/>
                </a:ext>
              </a:extLst>
            </p:cNvPr>
            <p:cNvSpPr>
              <a:spLocks noChangeAspect="1"/>
            </p:cNvSpPr>
            <p:nvPr/>
          </p:nvSpPr>
          <p:spPr bwMode="auto">
            <a:xfrm>
              <a:off x="12100" y="8087"/>
              <a:ext cx="509" cy="509"/>
            </a:xfrm>
            <a:custGeom>
              <a:avLst/>
              <a:gdLst>
                <a:gd name="T0" fmla="*/ 11212 w 12607"/>
                <a:gd name="T1" fmla="*/ 4855 h 12594"/>
                <a:gd name="T2" fmla="*/ 11019 w 12607"/>
                <a:gd name="T3" fmla="*/ 4855 h 12594"/>
                <a:gd name="T4" fmla="*/ 10644 w 12607"/>
                <a:gd name="T5" fmla="*/ 3981 h 12594"/>
                <a:gd name="T6" fmla="*/ 10796 w 12607"/>
                <a:gd name="T7" fmla="*/ 3830 h 12594"/>
                <a:gd name="T8" fmla="*/ 10796 w 12607"/>
                <a:gd name="T9" fmla="*/ 1864 h 12594"/>
                <a:gd name="T10" fmla="*/ 10755 w 12607"/>
                <a:gd name="T11" fmla="*/ 1823 h 12594"/>
                <a:gd name="T12" fmla="*/ 8781 w 12607"/>
                <a:gd name="T13" fmla="*/ 1823 h 12594"/>
                <a:gd name="T14" fmla="*/ 8611 w 12607"/>
                <a:gd name="T15" fmla="*/ 1992 h 12594"/>
                <a:gd name="T16" fmla="*/ 7729 w 12607"/>
                <a:gd name="T17" fmla="*/ 1634 h 12594"/>
                <a:gd name="T18" fmla="*/ 7729 w 12607"/>
                <a:gd name="T19" fmla="*/ 1390 h 12594"/>
                <a:gd name="T20" fmla="*/ 6333 w 12607"/>
                <a:gd name="T21" fmla="*/ 0 h 12594"/>
                <a:gd name="T22" fmla="*/ 6274 w 12607"/>
                <a:gd name="T23" fmla="*/ 0 h 12594"/>
                <a:gd name="T24" fmla="*/ 4878 w 12607"/>
                <a:gd name="T25" fmla="*/ 1390 h 12594"/>
                <a:gd name="T26" fmla="*/ 4878 w 12607"/>
                <a:gd name="T27" fmla="*/ 1652 h 12594"/>
                <a:gd name="T28" fmla="*/ 4033 w 12607"/>
                <a:gd name="T29" fmla="*/ 2003 h 12594"/>
                <a:gd name="T30" fmla="*/ 3852 w 12607"/>
                <a:gd name="T31" fmla="*/ 1823 h 12594"/>
                <a:gd name="T32" fmla="*/ 1878 w 12607"/>
                <a:gd name="T33" fmla="*/ 1823 h 12594"/>
                <a:gd name="T34" fmla="*/ 1837 w 12607"/>
                <a:gd name="T35" fmla="*/ 1864 h 12594"/>
                <a:gd name="T36" fmla="*/ 1837 w 12607"/>
                <a:gd name="T37" fmla="*/ 3830 h 12594"/>
                <a:gd name="T38" fmla="*/ 2012 w 12607"/>
                <a:gd name="T39" fmla="*/ 4004 h 12594"/>
                <a:gd name="T40" fmla="*/ 1650 w 12607"/>
                <a:gd name="T41" fmla="*/ 4855 h 12594"/>
                <a:gd name="T42" fmla="*/ 1396 w 12607"/>
                <a:gd name="T43" fmla="*/ 4855 h 12594"/>
                <a:gd name="T44" fmla="*/ 0 w 12607"/>
                <a:gd name="T45" fmla="*/ 6245 h 12594"/>
                <a:gd name="T46" fmla="*/ 0 w 12607"/>
                <a:gd name="T47" fmla="*/ 6304 h 12594"/>
                <a:gd name="T48" fmla="*/ 1396 w 12607"/>
                <a:gd name="T49" fmla="*/ 7694 h 12594"/>
                <a:gd name="T50" fmla="*/ 1618 w 12607"/>
                <a:gd name="T51" fmla="*/ 7694 h 12594"/>
                <a:gd name="T52" fmla="*/ 1983 w 12607"/>
                <a:gd name="T53" fmla="*/ 8593 h 12594"/>
                <a:gd name="T54" fmla="*/ 1814 w 12607"/>
                <a:gd name="T55" fmla="*/ 8761 h 12594"/>
                <a:gd name="T56" fmla="*/ 1814 w 12607"/>
                <a:gd name="T57" fmla="*/ 10728 h 12594"/>
                <a:gd name="T58" fmla="*/ 1855 w 12607"/>
                <a:gd name="T59" fmla="*/ 10769 h 12594"/>
                <a:gd name="T60" fmla="*/ 3829 w 12607"/>
                <a:gd name="T61" fmla="*/ 10769 h 12594"/>
                <a:gd name="T62" fmla="*/ 3981 w 12607"/>
                <a:gd name="T63" fmla="*/ 10618 h 12594"/>
                <a:gd name="T64" fmla="*/ 4878 w 12607"/>
                <a:gd name="T65" fmla="*/ 10999 h 12594"/>
                <a:gd name="T66" fmla="*/ 4878 w 12607"/>
                <a:gd name="T67" fmla="*/ 11204 h 12594"/>
                <a:gd name="T68" fmla="*/ 6274 w 12607"/>
                <a:gd name="T69" fmla="*/ 12594 h 12594"/>
                <a:gd name="T70" fmla="*/ 6333 w 12607"/>
                <a:gd name="T71" fmla="*/ 12594 h 12594"/>
                <a:gd name="T72" fmla="*/ 7729 w 12607"/>
                <a:gd name="T73" fmla="*/ 11204 h 12594"/>
                <a:gd name="T74" fmla="*/ 7729 w 12607"/>
                <a:gd name="T75" fmla="*/ 11016 h 12594"/>
                <a:gd name="T76" fmla="*/ 8664 w 12607"/>
                <a:gd name="T77" fmla="*/ 10630 h 12594"/>
                <a:gd name="T78" fmla="*/ 8803 w 12607"/>
                <a:gd name="T79" fmla="*/ 10769 h 12594"/>
                <a:gd name="T80" fmla="*/ 10777 w 12607"/>
                <a:gd name="T81" fmla="*/ 10769 h 12594"/>
                <a:gd name="T82" fmla="*/ 10819 w 12607"/>
                <a:gd name="T83" fmla="*/ 10728 h 12594"/>
                <a:gd name="T84" fmla="*/ 10819 w 12607"/>
                <a:gd name="T85" fmla="*/ 8761 h 12594"/>
                <a:gd name="T86" fmla="*/ 10673 w 12607"/>
                <a:gd name="T87" fmla="*/ 8616 h 12594"/>
                <a:gd name="T88" fmla="*/ 11051 w 12607"/>
                <a:gd name="T89" fmla="*/ 7694 h 12594"/>
                <a:gd name="T90" fmla="*/ 11211 w 12607"/>
                <a:gd name="T91" fmla="*/ 7694 h 12594"/>
                <a:gd name="T92" fmla="*/ 12607 w 12607"/>
                <a:gd name="T93" fmla="*/ 6304 h 12594"/>
                <a:gd name="T94" fmla="*/ 12607 w 12607"/>
                <a:gd name="T95" fmla="*/ 6245 h 12594"/>
                <a:gd name="T96" fmla="*/ 11212 w 12607"/>
                <a:gd name="T97" fmla="*/ 4855 h 12594"/>
                <a:gd name="T98" fmla="*/ 6337 w 12607"/>
                <a:gd name="T99" fmla="*/ 8498 h 12594"/>
                <a:gd name="T100" fmla="*/ 4152 w 12607"/>
                <a:gd name="T101" fmla="*/ 6323 h 12594"/>
                <a:gd name="T102" fmla="*/ 6337 w 12607"/>
                <a:gd name="T103" fmla="*/ 4146 h 12594"/>
                <a:gd name="T104" fmla="*/ 8521 w 12607"/>
                <a:gd name="T105" fmla="*/ 6323 h 12594"/>
                <a:gd name="T106" fmla="*/ 6337 w 12607"/>
                <a:gd name="T107" fmla="*/ 8498 h 12594"/>
                <a:gd name="T108" fmla="*/ 6337 w 12607"/>
                <a:gd name="T109" fmla="*/ 8498 h 125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607" h="12594">
                  <a:moveTo>
                    <a:pt x="11212" y="4855"/>
                  </a:moveTo>
                  <a:lnTo>
                    <a:pt x="11019" y="4855"/>
                  </a:lnTo>
                  <a:cubicBezTo>
                    <a:pt x="10923" y="4550"/>
                    <a:pt x="10796" y="4258"/>
                    <a:pt x="10644" y="3981"/>
                  </a:cubicBezTo>
                  <a:lnTo>
                    <a:pt x="10796" y="3830"/>
                  </a:lnTo>
                  <a:cubicBezTo>
                    <a:pt x="11341" y="3287"/>
                    <a:pt x="11341" y="2407"/>
                    <a:pt x="10796" y="1864"/>
                  </a:cubicBezTo>
                  <a:lnTo>
                    <a:pt x="10755" y="1823"/>
                  </a:lnTo>
                  <a:cubicBezTo>
                    <a:pt x="10209" y="1279"/>
                    <a:pt x="9326" y="1279"/>
                    <a:pt x="8781" y="1823"/>
                  </a:cubicBezTo>
                  <a:lnTo>
                    <a:pt x="8611" y="1992"/>
                  </a:lnTo>
                  <a:cubicBezTo>
                    <a:pt x="8332" y="1846"/>
                    <a:pt x="8037" y="1725"/>
                    <a:pt x="7729" y="1634"/>
                  </a:cubicBezTo>
                  <a:lnTo>
                    <a:pt x="7729" y="1390"/>
                  </a:lnTo>
                  <a:cubicBezTo>
                    <a:pt x="7729" y="622"/>
                    <a:pt x="7104" y="0"/>
                    <a:pt x="6333" y="0"/>
                  </a:cubicBezTo>
                  <a:lnTo>
                    <a:pt x="6274" y="0"/>
                  </a:lnTo>
                  <a:cubicBezTo>
                    <a:pt x="5503" y="0"/>
                    <a:pt x="4878" y="622"/>
                    <a:pt x="4878" y="1390"/>
                  </a:cubicBezTo>
                  <a:lnTo>
                    <a:pt x="4878" y="1652"/>
                  </a:lnTo>
                  <a:cubicBezTo>
                    <a:pt x="4584" y="1742"/>
                    <a:pt x="4301" y="1861"/>
                    <a:pt x="4033" y="2003"/>
                  </a:cubicBezTo>
                  <a:lnTo>
                    <a:pt x="3852" y="1823"/>
                  </a:lnTo>
                  <a:cubicBezTo>
                    <a:pt x="3307" y="1280"/>
                    <a:pt x="2423" y="1280"/>
                    <a:pt x="1878" y="1823"/>
                  </a:cubicBezTo>
                  <a:lnTo>
                    <a:pt x="1837" y="1864"/>
                  </a:lnTo>
                  <a:cubicBezTo>
                    <a:pt x="1292" y="2407"/>
                    <a:pt x="1292" y="3287"/>
                    <a:pt x="1837" y="3830"/>
                  </a:cubicBezTo>
                  <a:lnTo>
                    <a:pt x="2012" y="4004"/>
                  </a:lnTo>
                  <a:cubicBezTo>
                    <a:pt x="1865" y="4274"/>
                    <a:pt x="1743" y="4558"/>
                    <a:pt x="1650" y="4855"/>
                  </a:cubicBezTo>
                  <a:lnTo>
                    <a:pt x="1396" y="4855"/>
                  </a:lnTo>
                  <a:cubicBezTo>
                    <a:pt x="625" y="4855"/>
                    <a:pt x="0" y="5478"/>
                    <a:pt x="0" y="6245"/>
                  </a:cubicBezTo>
                  <a:lnTo>
                    <a:pt x="0" y="6304"/>
                  </a:lnTo>
                  <a:cubicBezTo>
                    <a:pt x="0" y="7072"/>
                    <a:pt x="625" y="7694"/>
                    <a:pt x="1396" y="7694"/>
                  </a:cubicBezTo>
                  <a:lnTo>
                    <a:pt x="1618" y="7694"/>
                  </a:lnTo>
                  <a:cubicBezTo>
                    <a:pt x="1710" y="8008"/>
                    <a:pt x="1833" y="8308"/>
                    <a:pt x="1983" y="8593"/>
                  </a:cubicBezTo>
                  <a:lnTo>
                    <a:pt x="1814" y="8761"/>
                  </a:lnTo>
                  <a:cubicBezTo>
                    <a:pt x="1269" y="9304"/>
                    <a:pt x="1269" y="10185"/>
                    <a:pt x="1814" y="10728"/>
                  </a:cubicBezTo>
                  <a:lnTo>
                    <a:pt x="1855" y="10769"/>
                  </a:lnTo>
                  <a:cubicBezTo>
                    <a:pt x="2400" y="11312"/>
                    <a:pt x="3284" y="11312"/>
                    <a:pt x="3829" y="10769"/>
                  </a:cubicBezTo>
                  <a:lnTo>
                    <a:pt x="3981" y="10618"/>
                  </a:lnTo>
                  <a:cubicBezTo>
                    <a:pt x="4264" y="10773"/>
                    <a:pt x="4564" y="10902"/>
                    <a:pt x="4878" y="10999"/>
                  </a:cubicBezTo>
                  <a:lnTo>
                    <a:pt x="4878" y="11204"/>
                  </a:lnTo>
                  <a:cubicBezTo>
                    <a:pt x="4878" y="11972"/>
                    <a:pt x="5503" y="12594"/>
                    <a:pt x="6274" y="12594"/>
                  </a:cubicBezTo>
                  <a:lnTo>
                    <a:pt x="6333" y="12594"/>
                  </a:lnTo>
                  <a:cubicBezTo>
                    <a:pt x="7104" y="12594"/>
                    <a:pt x="7729" y="11972"/>
                    <a:pt x="7729" y="11204"/>
                  </a:cubicBezTo>
                  <a:lnTo>
                    <a:pt x="7729" y="11016"/>
                  </a:lnTo>
                  <a:cubicBezTo>
                    <a:pt x="8056" y="10920"/>
                    <a:pt x="8368" y="10788"/>
                    <a:pt x="8664" y="10630"/>
                  </a:cubicBezTo>
                  <a:lnTo>
                    <a:pt x="8803" y="10769"/>
                  </a:lnTo>
                  <a:cubicBezTo>
                    <a:pt x="9348" y="11312"/>
                    <a:pt x="10233" y="11312"/>
                    <a:pt x="10777" y="10769"/>
                  </a:cubicBezTo>
                  <a:lnTo>
                    <a:pt x="10819" y="10728"/>
                  </a:lnTo>
                  <a:cubicBezTo>
                    <a:pt x="11364" y="10185"/>
                    <a:pt x="11364" y="9304"/>
                    <a:pt x="10819" y="8761"/>
                  </a:cubicBezTo>
                  <a:lnTo>
                    <a:pt x="10673" y="8616"/>
                  </a:lnTo>
                  <a:cubicBezTo>
                    <a:pt x="10828" y="8324"/>
                    <a:pt x="10956" y="8017"/>
                    <a:pt x="11051" y="7694"/>
                  </a:cubicBezTo>
                  <a:lnTo>
                    <a:pt x="11211" y="7694"/>
                  </a:lnTo>
                  <a:cubicBezTo>
                    <a:pt x="11982" y="7694"/>
                    <a:pt x="12607" y="7071"/>
                    <a:pt x="12607" y="6304"/>
                  </a:cubicBezTo>
                  <a:lnTo>
                    <a:pt x="12607" y="6245"/>
                  </a:lnTo>
                  <a:cubicBezTo>
                    <a:pt x="12607" y="5477"/>
                    <a:pt x="11982" y="4855"/>
                    <a:pt x="11212" y="4855"/>
                  </a:cubicBezTo>
                  <a:close/>
                  <a:moveTo>
                    <a:pt x="6337" y="8498"/>
                  </a:moveTo>
                  <a:cubicBezTo>
                    <a:pt x="5130" y="8498"/>
                    <a:pt x="4152" y="7524"/>
                    <a:pt x="4152" y="6323"/>
                  </a:cubicBezTo>
                  <a:cubicBezTo>
                    <a:pt x="4152" y="5120"/>
                    <a:pt x="5130" y="4146"/>
                    <a:pt x="6337" y="4146"/>
                  </a:cubicBezTo>
                  <a:cubicBezTo>
                    <a:pt x="7544" y="4146"/>
                    <a:pt x="8521" y="5120"/>
                    <a:pt x="8521" y="6323"/>
                  </a:cubicBezTo>
                  <a:cubicBezTo>
                    <a:pt x="8521" y="7524"/>
                    <a:pt x="7544" y="8498"/>
                    <a:pt x="6337" y="8498"/>
                  </a:cubicBezTo>
                  <a:close/>
                  <a:moveTo>
                    <a:pt x="6337" y="8498"/>
                  </a:moveTo>
                  <a:close/>
                </a:path>
              </a:pathLst>
            </a:custGeom>
            <a:solidFill>
              <a:schemeClr val="bg1"/>
            </a:solidFill>
            <a:ln>
              <a:noFill/>
            </a:ln>
          </p:spPr>
          <p:txBody>
            <a:bodyPr/>
            <a:lstStyle/>
            <a:p>
              <a:endParaRPr lang="zh-CN" altLang="en-US"/>
            </a:p>
          </p:txBody>
        </p:sp>
      </p:grpSp>
      <p:grpSp>
        <p:nvGrpSpPr>
          <p:cNvPr id="10" name="组合 23">
            <a:extLst>
              <a:ext uri="{FF2B5EF4-FFF2-40B4-BE49-F238E27FC236}">
                <a16:creationId xmlns="" xmlns:a16="http://schemas.microsoft.com/office/drawing/2014/main" id="{5B9BDC17-CA5F-4C6B-8777-118BE21CEEBB}"/>
              </a:ext>
            </a:extLst>
          </p:cNvPr>
          <p:cNvGrpSpPr/>
          <p:nvPr/>
        </p:nvGrpSpPr>
        <p:grpSpPr>
          <a:xfrm>
            <a:off x="1260111" y="2378755"/>
            <a:ext cx="666750" cy="666750"/>
            <a:chOff x="11830" y="7818"/>
            <a:chExt cx="1050" cy="1050"/>
          </a:xfrm>
        </p:grpSpPr>
        <p:sp>
          <p:nvSpPr>
            <p:cNvPr id="13" name="椭圆 12">
              <a:extLst>
                <a:ext uri="{FF2B5EF4-FFF2-40B4-BE49-F238E27FC236}">
                  <a16:creationId xmlns="" xmlns:a16="http://schemas.microsoft.com/office/drawing/2014/main" id="{085CAE60-31A0-4387-95A2-2FDEB6DD0FD4}"/>
                </a:ext>
              </a:extLst>
            </p:cNvPr>
            <p:cNvSpPr/>
            <p:nvPr/>
          </p:nvSpPr>
          <p:spPr>
            <a:xfrm>
              <a:off x="11830" y="7818"/>
              <a:ext cx="1050" cy="1050"/>
            </a:xfrm>
            <a:prstGeom prst="ellipse">
              <a:avLst/>
            </a:prstGeom>
            <a:solidFill>
              <a:srgbClr val="8CC2FE"/>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微软雅黑" panose="020B0503020204020204" pitchFamily="34" charset="-122"/>
                <a:ea typeface="微软雅黑" panose="020B0503020204020204" pitchFamily="34" charset="-122"/>
              </a:endParaRPr>
            </a:p>
          </p:txBody>
        </p:sp>
        <p:sp>
          <p:nvSpPr>
            <p:cNvPr id="14" name="iconfont-11910-5478353">
              <a:extLst>
                <a:ext uri="{FF2B5EF4-FFF2-40B4-BE49-F238E27FC236}">
                  <a16:creationId xmlns="" xmlns:a16="http://schemas.microsoft.com/office/drawing/2014/main" id="{766244D0-D1CF-4870-8A80-BD35248537CE}"/>
                </a:ext>
              </a:extLst>
            </p:cNvPr>
            <p:cNvSpPr>
              <a:spLocks noChangeAspect="1"/>
            </p:cNvSpPr>
            <p:nvPr/>
          </p:nvSpPr>
          <p:spPr bwMode="auto">
            <a:xfrm>
              <a:off x="12187" y="8087"/>
              <a:ext cx="333" cy="509"/>
            </a:xfrm>
            <a:custGeom>
              <a:avLst/>
              <a:gdLst>
                <a:gd name="T0" fmla="*/ 2621 w 8263"/>
                <a:gd name="T1" fmla="*/ 2307 h 12594"/>
                <a:gd name="T2" fmla="*/ 3643 w 8263"/>
                <a:gd name="T3" fmla="*/ 1308 h 12594"/>
                <a:gd name="T4" fmla="*/ 4777 w 8263"/>
                <a:gd name="T5" fmla="*/ 1308 h 12594"/>
                <a:gd name="T6" fmla="*/ 5799 w 8263"/>
                <a:gd name="T7" fmla="*/ 2307 h 12594"/>
                <a:gd name="T8" fmla="*/ 5799 w 8263"/>
                <a:gd name="T9" fmla="*/ 4735 h 12594"/>
                <a:gd name="T10" fmla="*/ 7139 w 8263"/>
                <a:gd name="T11" fmla="*/ 4735 h 12594"/>
                <a:gd name="T12" fmla="*/ 7139 w 8263"/>
                <a:gd name="T13" fmla="*/ 2307 h 12594"/>
                <a:gd name="T14" fmla="*/ 4777 w 8263"/>
                <a:gd name="T15" fmla="*/ 0 h 12594"/>
                <a:gd name="T16" fmla="*/ 3643 w 8263"/>
                <a:gd name="T17" fmla="*/ 0 h 12594"/>
                <a:gd name="T18" fmla="*/ 1282 w 8263"/>
                <a:gd name="T19" fmla="*/ 2307 h 12594"/>
                <a:gd name="T20" fmla="*/ 1282 w 8263"/>
                <a:gd name="T21" fmla="*/ 3426 h 12594"/>
                <a:gd name="T22" fmla="*/ 2621 w 8263"/>
                <a:gd name="T23" fmla="*/ 3426 h 12594"/>
                <a:gd name="T24" fmla="*/ 2621 w 8263"/>
                <a:gd name="T25" fmla="*/ 2307 h 12594"/>
                <a:gd name="T26" fmla="*/ 0 w 8263"/>
                <a:gd name="T27" fmla="*/ 5432 h 12594"/>
                <a:gd name="T28" fmla="*/ 0 w 8263"/>
                <a:gd name="T29" fmla="*/ 9095 h 12594"/>
                <a:gd name="T30" fmla="*/ 3581 w 8263"/>
                <a:gd name="T31" fmla="*/ 12594 h 12594"/>
                <a:gd name="T32" fmla="*/ 4683 w 8263"/>
                <a:gd name="T33" fmla="*/ 12594 h 12594"/>
                <a:gd name="T34" fmla="*/ 8263 w 8263"/>
                <a:gd name="T35" fmla="*/ 9095 h 12594"/>
                <a:gd name="T36" fmla="*/ 8263 w 8263"/>
                <a:gd name="T37" fmla="*/ 5432 h 12594"/>
                <a:gd name="T38" fmla="*/ 0 w 8263"/>
                <a:gd name="T39" fmla="*/ 5432 h 12594"/>
                <a:gd name="T40" fmla="*/ 4656 w 8263"/>
                <a:gd name="T41" fmla="*/ 8691 h 12594"/>
                <a:gd name="T42" fmla="*/ 4656 w 8263"/>
                <a:gd name="T43" fmla="*/ 10294 h 12594"/>
                <a:gd name="T44" fmla="*/ 4299 w 8263"/>
                <a:gd name="T45" fmla="*/ 10643 h 12594"/>
                <a:gd name="T46" fmla="*/ 3942 w 8263"/>
                <a:gd name="T47" fmla="*/ 10294 h 12594"/>
                <a:gd name="T48" fmla="*/ 3942 w 8263"/>
                <a:gd name="T49" fmla="*/ 8691 h 12594"/>
                <a:gd name="T50" fmla="*/ 3369 w 8263"/>
                <a:gd name="T51" fmla="*/ 7851 h 12594"/>
                <a:gd name="T52" fmla="*/ 4301 w 8263"/>
                <a:gd name="T53" fmla="*/ 6940 h 12594"/>
                <a:gd name="T54" fmla="*/ 5232 w 8263"/>
                <a:gd name="T55" fmla="*/ 7851 h 12594"/>
                <a:gd name="T56" fmla="*/ 4656 w 8263"/>
                <a:gd name="T57" fmla="*/ 8691 h 12594"/>
                <a:gd name="T58" fmla="*/ 4656 w 8263"/>
                <a:gd name="T59" fmla="*/ 8691 h 125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263" h="12594">
                  <a:moveTo>
                    <a:pt x="2621" y="2307"/>
                  </a:moveTo>
                  <a:cubicBezTo>
                    <a:pt x="2622" y="1756"/>
                    <a:pt x="3079" y="1309"/>
                    <a:pt x="3643" y="1308"/>
                  </a:cubicBezTo>
                  <a:lnTo>
                    <a:pt x="4777" y="1308"/>
                  </a:lnTo>
                  <a:cubicBezTo>
                    <a:pt x="5341" y="1309"/>
                    <a:pt x="5798" y="1756"/>
                    <a:pt x="5799" y="2307"/>
                  </a:cubicBezTo>
                  <a:lnTo>
                    <a:pt x="5799" y="4735"/>
                  </a:lnTo>
                  <a:lnTo>
                    <a:pt x="7139" y="4735"/>
                  </a:lnTo>
                  <a:lnTo>
                    <a:pt x="7139" y="2307"/>
                  </a:lnTo>
                  <a:cubicBezTo>
                    <a:pt x="7138" y="1033"/>
                    <a:pt x="6082" y="0"/>
                    <a:pt x="4777" y="0"/>
                  </a:cubicBezTo>
                  <a:lnTo>
                    <a:pt x="3643" y="0"/>
                  </a:lnTo>
                  <a:cubicBezTo>
                    <a:pt x="2339" y="0"/>
                    <a:pt x="1282" y="1033"/>
                    <a:pt x="1282" y="2307"/>
                  </a:cubicBezTo>
                  <a:lnTo>
                    <a:pt x="1282" y="3426"/>
                  </a:lnTo>
                  <a:lnTo>
                    <a:pt x="2621" y="3426"/>
                  </a:lnTo>
                  <a:lnTo>
                    <a:pt x="2621" y="2307"/>
                  </a:lnTo>
                  <a:close/>
                  <a:moveTo>
                    <a:pt x="0" y="5432"/>
                  </a:moveTo>
                  <a:lnTo>
                    <a:pt x="0" y="9095"/>
                  </a:lnTo>
                  <a:cubicBezTo>
                    <a:pt x="0" y="11029"/>
                    <a:pt x="1603" y="12594"/>
                    <a:pt x="3581" y="12594"/>
                  </a:cubicBezTo>
                  <a:lnTo>
                    <a:pt x="4683" y="12594"/>
                  </a:lnTo>
                  <a:cubicBezTo>
                    <a:pt x="6660" y="12594"/>
                    <a:pt x="8263" y="11028"/>
                    <a:pt x="8263" y="9095"/>
                  </a:cubicBezTo>
                  <a:lnTo>
                    <a:pt x="8263" y="5432"/>
                  </a:lnTo>
                  <a:lnTo>
                    <a:pt x="0" y="5432"/>
                  </a:lnTo>
                  <a:close/>
                  <a:moveTo>
                    <a:pt x="4656" y="8691"/>
                  </a:moveTo>
                  <a:lnTo>
                    <a:pt x="4656" y="10294"/>
                  </a:lnTo>
                  <a:cubicBezTo>
                    <a:pt x="4656" y="10486"/>
                    <a:pt x="4496" y="10643"/>
                    <a:pt x="4299" y="10643"/>
                  </a:cubicBezTo>
                  <a:cubicBezTo>
                    <a:pt x="4102" y="10643"/>
                    <a:pt x="3942" y="10486"/>
                    <a:pt x="3942" y="10294"/>
                  </a:cubicBezTo>
                  <a:lnTo>
                    <a:pt x="3942" y="8691"/>
                  </a:lnTo>
                  <a:cubicBezTo>
                    <a:pt x="3606" y="8553"/>
                    <a:pt x="3369" y="8229"/>
                    <a:pt x="3369" y="7851"/>
                  </a:cubicBezTo>
                  <a:cubicBezTo>
                    <a:pt x="3369" y="7348"/>
                    <a:pt x="3786" y="6940"/>
                    <a:pt x="4301" y="6940"/>
                  </a:cubicBezTo>
                  <a:cubicBezTo>
                    <a:pt x="4815" y="6940"/>
                    <a:pt x="5232" y="7348"/>
                    <a:pt x="5232" y="7851"/>
                  </a:cubicBezTo>
                  <a:cubicBezTo>
                    <a:pt x="5232" y="8230"/>
                    <a:pt x="4994" y="8555"/>
                    <a:pt x="4656" y="8691"/>
                  </a:cubicBezTo>
                  <a:close/>
                  <a:moveTo>
                    <a:pt x="4656" y="8691"/>
                  </a:moveTo>
                  <a:close/>
                </a:path>
              </a:pathLst>
            </a:custGeom>
            <a:solidFill>
              <a:schemeClr val="bg1"/>
            </a:solidFill>
            <a:ln>
              <a:noFill/>
            </a:ln>
          </p:spPr>
        </p:sp>
      </p:grpSp>
      <p:grpSp>
        <p:nvGrpSpPr>
          <p:cNvPr id="15" name="组合 38">
            <a:extLst>
              <a:ext uri="{FF2B5EF4-FFF2-40B4-BE49-F238E27FC236}">
                <a16:creationId xmlns="" xmlns:a16="http://schemas.microsoft.com/office/drawing/2014/main" id="{E6988189-00CE-4FC9-912E-02B90AB4FFE4}"/>
              </a:ext>
            </a:extLst>
          </p:cNvPr>
          <p:cNvGrpSpPr/>
          <p:nvPr/>
        </p:nvGrpSpPr>
        <p:grpSpPr>
          <a:xfrm>
            <a:off x="1260111" y="4412770"/>
            <a:ext cx="666750" cy="666750"/>
            <a:chOff x="11830" y="7818"/>
            <a:chExt cx="1050" cy="1050"/>
          </a:xfrm>
        </p:grpSpPr>
        <p:sp>
          <p:nvSpPr>
            <p:cNvPr id="16" name="椭圆 15">
              <a:extLst>
                <a:ext uri="{FF2B5EF4-FFF2-40B4-BE49-F238E27FC236}">
                  <a16:creationId xmlns="" xmlns:a16="http://schemas.microsoft.com/office/drawing/2014/main" id="{D0C2931D-863A-4894-865D-E5BAEFE09725}"/>
                </a:ext>
              </a:extLst>
            </p:cNvPr>
            <p:cNvSpPr/>
            <p:nvPr/>
          </p:nvSpPr>
          <p:spPr>
            <a:xfrm>
              <a:off x="11830" y="7818"/>
              <a:ext cx="1050" cy="1050"/>
            </a:xfrm>
            <a:prstGeom prst="ellipse">
              <a:avLst/>
            </a:prstGeom>
            <a:solidFill>
              <a:srgbClr val="FF7B9E"/>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微软雅黑" panose="020B0503020204020204" pitchFamily="34" charset="-122"/>
                <a:ea typeface="微软雅黑" panose="020B0503020204020204" pitchFamily="34" charset="-122"/>
              </a:endParaRPr>
            </a:p>
          </p:txBody>
        </p:sp>
        <p:sp>
          <p:nvSpPr>
            <p:cNvPr id="17" name="iconfont-11910-5478353">
              <a:extLst>
                <a:ext uri="{FF2B5EF4-FFF2-40B4-BE49-F238E27FC236}">
                  <a16:creationId xmlns="" xmlns:a16="http://schemas.microsoft.com/office/drawing/2014/main" id="{D404FC72-AEE0-4087-8E6C-7BECF5981CD5}"/>
                </a:ext>
              </a:extLst>
            </p:cNvPr>
            <p:cNvSpPr>
              <a:spLocks noChangeAspect="1"/>
            </p:cNvSpPr>
            <p:nvPr/>
          </p:nvSpPr>
          <p:spPr bwMode="auto">
            <a:xfrm>
              <a:off x="12100" y="8087"/>
              <a:ext cx="507" cy="509"/>
            </a:xfrm>
            <a:custGeom>
              <a:avLst/>
              <a:gdLst>
                <a:gd name="T0" fmla="*/ 12123 w 12728"/>
                <a:gd name="T1" fmla="*/ 2794 h 12755"/>
                <a:gd name="T2" fmla="*/ 11574 w 12728"/>
                <a:gd name="T3" fmla="*/ 3342 h 12755"/>
                <a:gd name="T4" fmla="*/ 9386 w 12728"/>
                <a:gd name="T5" fmla="*/ 1151 h 12755"/>
                <a:gd name="T6" fmla="*/ 9932 w 12728"/>
                <a:gd name="T7" fmla="*/ 605 h 12755"/>
                <a:gd name="T8" fmla="*/ 12123 w 12728"/>
                <a:gd name="T9" fmla="*/ 605 h 12755"/>
                <a:gd name="T10" fmla="*/ 12123 w 12728"/>
                <a:gd name="T11" fmla="*/ 2794 h 12755"/>
                <a:gd name="T12" fmla="*/ 10479 w 12728"/>
                <a:gd name="T13" fmla="*/ 4436 h 12755"/>
                <a:gd name="T14" fmla="*/ 7742 w 12728"/>
                <a:gd name="T15" fmla="*/ 7169 h 12755"/>
                <a:gd name="T16" fmla="*/ 3926 w 12728"/>
                <a:gd name="T17" fmla="*/ 8827 h 12755"/>
                <a:gd name="T18" fmla="*/ 5551 w 12728"/>
                <a:gd name="T19" fmla="*/ 4980 h 12755"/>
                <a:gd name="T20" fmla="*/ 8290 w 12728"/>
                <a:gd name="T21" fmla="*/ 2245 h 12755"/>
                <a:gd name="T22" fmla="*/ 10479 w 12728"/>
                <a:gd name="T23" fmla="*/ 4436 h 12755"/>
                <a:gd name="T24" fmla="*/ 4711 w 12728"/>
                <a:gd name="T25" fmla="*/ 1735 h 12755"/>
                <a:gd name="T26" fmla="*/ 2356 w 12728"/>
                <a:gd name="T27" fmla="*/ 1735 h 12755"/>
                <a:gd name="T28" fmla="*/ 1570 w 12728"/>
                <a:gd name="T29" fmla="*/ 2522 h 12755"/>
                <a:gd name="T30" fmla="*/ 1570 w 12728"/>
                <a:gd name="T31" fmla="*/ 10392 h 12755"/>
                <a:gd name="T32" fmla="*/ 2356 w 12728"/>
                <a:gd name="T33" fmla="*/ 11179 h 12755"/>
                <a:gd name="T34" fmla="*/ 10210 w 12728"/>
                <a:gd name="T35" fmla="*/ 11179 h 12755"/>
                <a:gd name="T36" fmla="*/ 10995 w 12728"/>
                <a:gd name="T37" fmla="*/ 10392 h 12755"/>
                <a:gd name="T38" fmla="*/ 10995 w 12728"/>
                <a:gd name="T39" fmla="*/ 7245 h 12755"/>
                <a:gd name="T40" fmla="*/ 11780 w 12728"/>
                <a:gd name="T41" fmla="*/ 6458 h 12755"/>
                <a:gd name="T42" fmla="*/ 12565 w 12728"/>
                <a:gd name="T43" fmla="*/ 7245 h 12755"/>
                <a:gd name="T44" fmla="*/ 12565 w 12728"/>
                <a:gd name="T45" fmla="*/ 11181 h 12755"/>
                <a:gd name="T46" fmla="*/ 10995 w 12728"/>
                <a:gd name="T47" fmla="*/ 12755 h 12755"/>
                <a:gd name="T48" fmla="*/ 1570 w 12728"/>
                <a:gd name="T49" fmla="*/ 12755 h 12755"/>
                <a:gd name="T50" fmla="*/ 0 w 12728"/>
                <a:gd name="T51" fmla="*/ 11181 h 12755"/>
                <a:gd name="T52" fmla="*/ 0 w 12728"/>
                <a:gd name="T53" fmla="*/ 1735 h 12755"/>
                <a:gd name="T54" fmla="*/ 1570 w 12728"/>
                <a:gd name="T55" fmla="*/ 161 h 12755"/>
                <a:gd name="T56" fmla="*/ 4711 w 12728"/>
                <a:gd name="T57" fmla="*/ 161 h 12755"/>
                <a:gd name="T58" fmla="*/ 5496 w 12728"/>
                <a:gd name="T59" fmla="*/ 948 h 12755"/>
                <a:gd name="T60" fmla="*/ 4711 w 12728"/>
                <a:gd name="T61" fmla="*/ 1735 h 12755"/>
                <a:gd name="T62" fmla="*/ 4711 w 12728"/>
                <a:gd name="T63" fmla="*/ 1735 h 127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2728" h="12755">
                  <a:moveTo>
                    <a:pt x="12123" y="2794"/>
                  </a:moveTo>
                  <a:lnTo>
                    <a:pt x="11574" y="3342"/>
                  </a:lnTo>
                  <a:lnTo>
                    <a:pt x="9386" y="1151"/>
                  </a:lnTo>
                  <a:lnTo>
                    <a:pt x="9932" y="605"/>
                  </a:lnTo>
                  <a:cubicBezTo>
                    <a:pt x="10537" y="0"/>
                    <a:pt x="11518" y="0"/>
                    <a:pt x="12123" y="605"/>
                  </a:cubicBezTo>
                  <a:cubicBezTo>
                    <a:pt x="12728" y="1208"/>
                    <a:pt x="12728" y="2189"/>
                    <a:pt x="12123" y="2794"/>
                  </a:cubicBezTo>
                  <a:close/>
                  <a:moveTo>
                    <a:pt x="10479" y="4436"/>
                  </a:moveTo>
                  <a:lnTo>
                    <a:pt x="7742" y="7169"/>
                  </a:lnTo>
                  <a:lnTo>
                    <a:pt x="3926" y="8827"/>
                  </a:lnTo>
                  <a:lnTo>
                    <a:pt x="5551" y="4980"/>
                  </a:lnTo>
                  <a:lnTo>
                    <a:pt x="8290" y="2245"/>
                  </a:lnTo>
                  <a:lnTo>
                    <a:pt x="10479" y="4436"/>
                  </a:lnTo>
                  <a:close/>
                  <a:moveTo>
                    <a:pt x="4711" y="1735"/>
                  </a:moveTo>
                  <a:lnTo>
                    <a:pt x="2356" y="1735"/>
                  </a:lnTo>
                  <a:cubicBezTo>
                    <a:pt x="1921" y="1735"/>
                    <a:pt x="1570" y="2088"/>
                    <a:pt x="1570" y="2522"/>
                  </a:cubicBezTo>
                  <a:lnTo>
                    <a:pt x="1570" y="10392"/>
                  </a:lnTo>
                  <a:cubicBezTo>
                    <a:pt x="1570" y="10826"/>
                    <a:pt x="1921" y="11179"/>
                    <a:pt x="2356" y="11179"/>
                  </a:cubicBezTo>
                  <a:lnTo>
                    <a:pt x="10210" y="11179"/>
                  </a:lnTo>
                  <a:cubicBezTo>
                    <a:pt x="10644" y="11179"/>
                    <a:pt x="10995" y="10826"/>
                    <a:pt x="10995" y="10392"/>
                  </a:cubicBezTo>
                  <a:lnTo>
                    <a:pt x="10995" y="7245"/>
                  </a:lnTo>
                  <a:cubicBezTo>
                    <a:pt x="10995" y="6811"/>
                    <a:pt x="11346" y="6458"/>
                    <a:pt x="11780" y="6458"/>
                  </a:cubicBezTo>
                  <a:cubicBezTo>
                    <a:pt x="12214" y="6458"/>
                    <a:pt x="12565" y="6811"/>
                    <a:pt x="12565" y="7245"/>
                  </a:cubicBezTo>
                  <a:lnTo>
                    <a:pt x="12565" y="11181"/>
                  </a:lnTo>
                  <a:cubicBezTo>
                    <a:pt x="12565" y="12049"/>
                    <a:pt x="11861" y="12755"/>
                    <a:pt x="10995" y="12755"/>
                  </a:cubicBezTo>
                  <a:lnTo>
                    <a:pt x="1570" y="12755"/>
                  </a:lnTo>
                  <a:cubicBezTo>
                    <a:pt x="704" y="12755"/>
                    <a:pt x="0" y="12051"/>
                    <a:pt x="0" y="11181"/>
                  </a:cubicBezTo>
                  <a:lnTo>
                    <a:pt x="0" y="1735"/>
                  </a:lnTo>
                  <a:cubicBezTo>
                    <a:pt x="0" y="866"/>
                    <a:pt x="704" y="161"/>
                    <a:pt x="1570" y="161"/>
                  </a:cubicBezTo>
                  <a:lnTo>
                    <a:pt x="4711" y="161"/>
                  </a:lnTo>
                  <a:cubicBezTo>
                    <a:pt x="5145" y="161"/>
                    <a:pt x="5496" y="514"/>
                    <a:pt x="5496" y="948"/>
                  </a:cubicBezTo>
                  <a:cubicBezTo>
                    <a:pt x="5496" y="1384"/>
                    <a:pt x="5145" y="1735"/>
                    <a:pt x="4711" y="1735"/>
                  </a:cubicBezTo>
                  <a:close/>
                  <a:moveTo>
                    <a:pt x="4711" y="1735"/>
                  </a:moveTo>
                  <a:close/>
                </a:path>
              </a:pathLst>
            </a:custGeom>
            <a:solidFill>
              <a:schemeClr val="bg1"/>
            </a:solidFill>
            <a:ln>
              <a:noFill/>
            </a:ln>
          </p:spPr>
        </p:sp>
      </p:grpSp>
      <p:grpSp>
        <p:nvGrpSpPr>
          <p:cNvPr id="18" name="组合 17">
            <a:extLst>
              <a:ext uri="{FF2B5EF4-FFF2-40B4-BE49-F238E27FC236}">
                <a16:creationId xmlns="" xmlns:a16="http://schemas.microsoft.com/office/drawing/2014/main" id="{8A1A215A-9B7B-4E1B-B101-8DFA3C96C503}"/>
              </a:ext>
            </a:extLst>
          </p:cNvPr>
          <p:cNvGrpSpPr/>
          <p:nvPr/>
        </p:nvGrpSpPr>
        <p:grpSpPr>
          <a:xfrm>
            <a:off x="2093866" y="2181270"/>
            <a:ext cx="4103370" cy="1257300"/>
            <a:chOff x="3418" y="3434"/>
            <a:chExt cx="6462" cy="1980"/>
          </a:xfrm>
        </p:grpSpPr>
        <p:sp>
          <p:nvSpPr>
            <p:cNvPr id="19" name="文本框 18">
              <a:extLst>
                <a:ext uri="{FF2B5EF4-FFF2-40B4-BE49-F238E27FC236}">
                  <a16:creationId xmlns="" xmlns:a16="http://schemas.microsoft.com/office/drawing/2014/main" id="{E4F51EDC-0048-4AF8-B1A7-FBDB2D78C25D}"/>
                </a:ext>
              </a:extLst>
            </p:cNvPr>
            <p:cNvSpPr txBox="1"/>
            <p:nvPr/>
          </p:nvSpPr>
          <p:spPr>
            <a:xfrm>
              <a:off x="3418" y="3434"/>
              <a:ext cx="3199" cy="727"/>
            </a:xfrm>
            <a:prstGeom prst="rect">
              <a:avLst/>
            </a:prstGeom>
            <a:noFill/>
          </p:spPr>
          <p:txBody>
            <a:bodyPr wrap="none" rtlCol="0" anchor="t">
              <a:spAutoFit/>
            </a:bodyPr>
            <a:lstStyle/>
            <a:p>
              <a:pPr algn="l"/>
              <a:r>
                <a:rPr lang="zh-CN" altLang="en-US" sz="2400" b="1">
                  <a:solidFill>
                    <a:schemeClr val="tx1">
                      <a:lumMod val="75000"/>
                      <a:lumOff val="25000"/>
                    </a:schemeClr>
                  </a:solidFill>
                  <a:latin typeface="微软雅黑" panose="020B0503020204020204" pitchFamily="34" charset="-122"/>
                  <a:ea typeface="微软雅黑" panose="020B0503020204020204" pitchFamily="34" charset="-122"/>
                  <a:sym typeface="+mn-ea"/>
                </a:rPr>
                <a:t>输入你的标题</a:t>
              </a:r>
              <a:endParaRPr lang="zh-CN" altLang="en-US" sz="2400">
                <a:latin typeface="微软雅黑" panose="020B0503020204020204" pitchFamily="34" charset="-122"/>
                <a:ea typeface="微软雅黑" panose="020B0503020204020204" pitchFamily="34" charset="-122"/>
              </a:endParaRPr>
            </a:p>
          </p:txBody>
        </p:sp>
        <p:sp>
          <p:nvSpPr>
            <p:cNvPr id="20" name="文本框 19">
              <a:extLst>
                <a:ext uri="{FF2B5EF4-FFF2-40B4-BE49-F238E27FC236}">
                  <a16:creationId xmlns="" xmlns:a16="http://schemas.microsoft.com/office/drawing/2014/main" id="{576B4CFF-29C8-44E4-809A-F7EE9F002817}"/>
                </a:ext>
              </a:extLst>
            </p:cNvPr>
            <p:cNvSpPr txBox="1"/>
            <p:nvPr/>
          </p:nvSpPr>
          <p:spPr>
            <a:xfrm>
              <a:off x="3418" y="4014"/>
              <a:ext cx="6462" cy="1400"/>
            </a:xfrm>
            <a:prstGeom prst="rect">
              <a:avLst/>
            </a:prstGeom>
            <a:noFill/>
          </p:spPr>
          <p:txBody>
            <a:bodyPr wrap="square" rtlCol="0">
              <a:spAutoFit/>
            </a:bodyPr>
            <a:lstStyle/>
            <a:p>
              <a:pPr algn="l">
                <a:lnSpc>
                  <a:spcPct val="200000"/>
                </a:lnSpc>
              </a:pPr>
              <a:r>
                <a:rPr lang="zh-CN" altLang="en-US" sz="1400">
                  <a:ln w="19050">
                    <a:noFill/>
                  </a:ln>
                  <a:solidFill>
                    <a:schemeClr val="tx1">
                      <a:lumMod val="75000"/>
                      <a:lumOff val="25000"/>
                    </a:schemeClr>
                  </a:solidFill>
                  <a:effectLst/>
                  <a:latin typeface="微软雅黑" panose="020B0503020204020204" pitchFamily="34" charset="-122"/>
                  <a:ea typeface="微软雅黑" panose="020B0503020204020204" pitchFamily="34" charset="-122"/>
                </a:rPr>
                <a:t>在这里输入你需要的文本内容</a:t>
              </a:r>
              <a:r>
                <a:rPr lang="zh-CN" altLang="en-US" sz="1400">
                  <a:ln w="19050">
                    <a:noFill/>
                  </a:ln>
                  <a:solidFill>
                    <a:schemeClr val="tx1">
                      <a:lumMod val="75000"/>
                      <a:lumOff val="25000"/>
                    </a:schemeClr>
                  </a:solidFill>
                  <a:effectLst/>
                  <a:latin typeface="微软雅黑" panose="020B0503020204020204" pitchFamily="34" charset="-122"/>
                  <a:ea typeface="微软雅黑" panose="020B0503020204020204" pitchFamily="34" charset="-122"/>
                  <a:sym typeface="+mn-ea"/>
                </a:rPr>
                <a:t>在这里输入你需要的文本内容在这里输入你需要的文本</a:t>
              </a:r>
              <a:r>
                <a:rPr lang="zh-CN" altLang="en-US" sz="1400">
                  <a:ln w="19050">
                    <a:noFill/>
                  </a:ln>
                  <a:solidFill>
                    <a:schemeClr val="tx1">
                      <a:lumMod val="75000"/>
                      <a:lumOff val="25000"/>
                    </a:schemeClr>
                  </a:solidFill>
                  <a:latin typeface="微软雅黑" panose="020B0503020204020204" pitchFamily="34" charset="-122"/>
                  <a:ea typeface="微软雅黑" panose="020B0503020204020204" pitchFamily="34" charset="-122"/>
                  <a:sym typeface="+mn-ea"/>
                </a:rPr>
                <a:t>内容</a:t>
              </a:r>
              <a:endParaRPr lang="zh-CN" altLang="en-US" sz="1400">
                <a:ln w="19050">
                  <a:noFill/>
                </a:ln>
                <a:solidFill>
                  <a:schemeClr val="tx1">
                    <a:lumMod val="75000"/>
                    <a:lumOff val="25000"/>
                  </a:schemeClr>
                </a:solidFill>
                <a:effectLst/>
                <a:latin typeface="微软雅黑" panose="020B0503020204020204" pitchFamily="34" charset="-122"/>
                <a:ea typeface="微软雅黑" panose="020B0503020204020204" pitchFamily="34" charset="-122"/>
              </a:endParaRPr>
            </a:p>
          </p:txBody>
        </p:sp>
      </p:grpSp>
      <p:grpSp>
        <p:nvGrpSpPr>
          <p:cNvPr id="21" name="组合 20">
            <a:extLst>
              <a:ext uri="{FF2B5EF4-FFF2-40B4-BE49-F238E27FC236}">
                <a16:creationId xmlns="" xmlns:a16="http://schemas.microsoft.com/office/drawing/2014/main" id="{159AFF8C-1304-432A-8FF4-413C330BC32C}"/>
              </a:ext>
            </a:extLst>
          </p:cNvPr>
          <p:cNvGrpSpPr/>
          <p:nvPr/>
        </p:nvGrpSpPr>
        <p:grpSpPr>
          <a:xfrm>
            <a:off x="2093866" y="4236240"/>
            <a:ext cx="4103370" cy="1257300"/>
            <a:chOff x="3418" y="3434"/>
            <a:chExt cx="6462" cy="1980"/>
          </a:xfrm>
        </p:grpSpPr>
        <p:sp>
          <p:nvSpPr>
            <p:cNvPr id="22" name="文本框 21">
              <a:extLst>
                <a:ext uri="{FF2B5EF4-FFF2-40B4-BE49-F238E27FC236}">
                  <a16:creationId xmlns="" xmlns:a16="http://schemas.microsoft.com/office/drawing/2014/main" id="{CC9DC342-9F2B-4B24-81C6-F52BBF1A8CDE}"/>
                </a:ext>
              </a:extLst>
            </p:cNvPr>
            <p:cNvSpPr txBox="1"/>
            <p:nvPr/>
          </p:nvSpPr>
          <p:spPr>
            <a:xfrm>
              <a:off x="3418" y="3434"/>
              <a:ext cx="3199" cy="727"/>
            </a:xfrm>
            <a:prstGeom prst="rect">
              <a:avLst/>
            </a:prstGeom>
            <a:noFill/>
          </p:spPr>
          <p:txBody>
            <a:bodyPr wrap="none" rtlCol="0" anchor="t">
              <a:spAutoFit/>
            </a:bodyPr>
            <a:lstStyle/>
            <a:p>
              <a:pPr algn="l"/>
              <a:r>
                <a:rPr lang="zh-CN" altLang="en-US" sz="2400" b="1">
                  <a:solidFill>
                    <a:schemeClr val="tx1">
                      <a:lumMod val="75000"/>
                      <a:lumOff val="25000"/>
                    </a:schemeClr>
                  </a:solidFill>
                  <a:latin typeface="微软雅黑" panose="020B0503020204020204" pitchFamily="34" charset="-122"/>
                  <a:ea typeface="微软雅黑" panose="020B0503020204020204" pitchFamily="34" charset="-122"/>
                  <a:sym typeface="+mn-ea"/>
                </a:rPr>
                <a:t>输入你的标题</a:t>
              </a:r>
              <a:endParaRPr lang="zh-CN" altLang="en-US" sz="2400">
                <a:latin typeface="微软雅黑" panose="020B0503020204020204" pitchFamily="34" charset="-122"/>
                <a:ea typeface="微软雅黑" panose="020B0503020204020204" pitchFamily="34" charset="-122"/>
              </a:endParaRPr>
            </a:p>
          </p:txBody>
        </p:sp>
        <p:sp>
          <p:nvSpPr>
            <p:cNvPr id="23" name="文本框 22">
              <a:extLst>
                <a:ext uri="{FF2B5EF4-FFF2-40B4-BE49-F238E27FC236}">
                  <a16:creationId xmlns="" xmlns:a16="http://schemas.microsoft.com/office/drawing/2014/main" id="{0AA78A6B-5BFC-47A7-B20B-CA96FCF44635}"/>
                </a:ext>
              </a:extLst>
            </p:cNvPr>
            <p:cNvSpPr txBox="1"/>
            <p:nvPr/>
          </p:nvSpPr>
          <p:spPr>
            <a:xfrm>
              <a:off x="3418" y="4014"/>
              <a:ext cx="6462" cy="1400"/>
            </a:xfrm>
            <a:prstGeom prst="rect">
              <a:avLst/>
            </a:prstGeom>
            <a:noFill/>
          </p:spPr>
          <p:txBody>
            <a:bodyPr wrap="square" rtlCol="0">
              <a:spAutoFit/>
            </a:bodyPr>
            <a:lstStyle/>
            <a:p>
              <a:pPr algn="l">
                <a:lnSpc>
                  <a:spcPct val="200000"/>
                </a:lnSpc>
              </a:pPr>
              <a:r>
                <a:rPr lang="zh-CN" altLang="en-US" sz="1400">
                  <a:ln w="19050">
                    <a:noFill/>
                  </a:ln>
                  <a:solidFill>
                    <a:schemeClr val="tx1">
                      <a:lumMod val="75000"/>
                      <a:lumOff val="25000"/>
                    </a:schemeClr>
                  </a:solidFill>
                  <a:effectLst/>
                  <a:latin typeface="微软雅黑" panose="020B0503020204020204" pitchFamily="34" charset="-122"/>
                  <a:ea typeface="微软雅黑" panose="020B0503020204020204" pitchFamily="34" charset="-122"/>
                </a:rPr>
                <a:t>在这里输入你需要的文本内容</a:t>
              </a:r>
              <a:r>
                <a:rPr lang="zh-CN" altLang="en-US" sz="1400">
                  <a:ln w="19050">
                    <a:noFill/>
                  </a:ln>
                  <a:solidFill>
                    <a:schemeClr val="tx1">
                      <a:lumMod val="75000"/>
                      <a:lumOff val="25000"/>
                    </a:schemeClr>
                  </a:solidFill>
                  <a:effectLst/>
                  <a:latin typeface="微软雅黑" panose="020B0503020204020204" pitchFamily="34" charset="-122"/>
                  <a:ea typeface="微软雅黑" panose="020B0503020204020204" pitchFamily="34" charset="-122"/>
                  <a:sym typeface="+mn-ea"/>
                </a:rPr>
                <a:t>在这里输入你需要的文本内容在这里输入你需要的文本内容</a:t>
              </a:r>
              <a:endParaRPr lang="zh-CN" altLang="en-US" sz="1400">
                <a:ln w="19050">
                  <a:noFill/>
                </a:ln>
                <a:solidFill>
                  <a:schemeClr val="tx1">
                    <a:lumMod val="75000"/>
                    <a:lumOff val="25000"/>
                  </a:schemeClr>
                </a:solidFill>
                <a:effectLst/>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4281041347"/>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p:tgtEl>
                                          <p:spTgt spid="5"/>
                                        </p:tgtEl>
                                        <p:attrNameLst>
                                          <p:attrName>ppt_y</p:attrName>
                                        </p:attrNameLst>
                                      </p:cBhvr>
                                      <p:tavLst>
                                        <p:tav tm="0">
                                          <p:val>
                                            <p:strVal val="#ppt_y+#ppt_h*1.125000"/>
                                          </p:val>
                                        </p:tav>
                                        <p:tav tm="100000">
                                          <p:val>
                                            <p:strVal val="#ppt_y"/>
                                          </p:val>
                                        </p:tav>
                                      </p:tavLst>
                                    </p:anim>
                                    <p:animEffect transition="in" filter="wipe(up)">
                                      <p:cBhvr>
                                        <p:cTn id="8" dur="500"/>
                                        <p:tgtEl>
                                          <p:spTgt spid="5"/>
                                        </p:tgtEl>
                                      </p:cBhvr>
                                    </p:animEffect>
                                  </p:childTnLst>
                                </p:cTn>
                              </p:par>
                            </p:childTnLst>
                          </p:cTn>
                        </p:par>
                        <p:par>
                          <p:cTn id="9" fill="hold">
                            <p:stCondLst>
                              <p:cond delay="500"/>
                            </p:stCondLst>
                            <p:childTnLst>
                              <p:par>
                                <p:cTn id="10" presetID="12" presetClass="entr" presetSubtype="4"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p:tgtEl>
                                          <p:spTgt spid="7"/>
                                        </p:tgtEl>
                                        <p:attrNameLst>
                                          <p:attrName>ppt_y</p:attrName>
                                        </p:attrNameLst>
                                      </p:cBhvr>
                                      <p:tavLst>
                                        <p:tav tm="0">
                                          <p:val>
                                            <p:strVal val="#ppt_y+#ppt_h*1.125000"/>
                                          </p:val>
                                        </p:tav>
                                        <p:tav tm="100000">
                                          <p:val>
                                            <p:strVal val="#ppt_y"/>
                                          </p:val>
                                        </p:tav>
                                      </p:tavLst>
                                    </p:anim>
                                    <p:animEffect transition="in" filter="wipe(up)">
                                      <p:cBhvr>
                                        <p:cTn id="13" dur="500"/>
                                        <p:tgtEl>
                                          <p:spTgt spid="7"/>
                                        </p:tgtEl>
                                      </p:cBhvr>
                                    </p:animEffect>
                                  </p:childTnLst>
                                </p:cTn>
                              </p:par>
                            </p:childTnLst>
                          </p:cTn>
                        </p:par>
                        <p:par>
                          <p:cTn id="14" fill="hold">
                            <p:stCondLst>
                              <p:cond delay="1000"/>
                            </p:stCondLst>
                            <p:childTnLst>
                              <p:par>
                                <p:cTn id="15" presetID="12" presetClass="entr" presetSubtype="4"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500"/>
                                        <p:tgtEl>
                                          <p:spTgt spid="10"/>
                                        </p:tgtEl>
                                        <p:attrNameLst>
                                          <p:attrName>ppt_y</p:attrName>
                                        </p:attrNameLst>
                                      </p:cBhvr>
                                      <p:tavLst>
                                        <p:tav tm="0">
                                          <p:val>
                                            <p:strVal val="#ppt_y+#ppt_h*1.125000"/>
                                          </p:val>
                                        </p:tav>
                                        <p:tav tm="100000">
                                          <p:val>
                                            <p:strVal val="#ppt_y"/>
                                          </p:val>
                                        </p:tav>
                                      </p:tavLst>
                                    </p:anim>
                                    <p:animEffect transition="in" filter="wipe(up)">
                                      <p:cBhvr>
                                        <p:cTn id="18" dur="500"/>
                                        <p:tgtEl>
                                          <p:spTgt spid="10"/>
                                        </p:tgtEl>
                                      </p:cBhvr>
                                    </p:animEffect>
                                  </p:childTnLst>
                                </p:cTn>
                              </p:par>
                            </p:childTnLst>
                          </p:cTn>
                        </p:par>
                        <p:par>
                          <p:cTn id="19" fill="hold">
                            <p:stCondLst>
                              <p:cond delay="1500"/>
                            </p:stCondLst>
                            <p:childTnLst>
                              <p:par>
                                <p:cTn id="20" presetID="12" presetClass="entr" presetSubtype="4" fill="hold" nodeType="afterEffect">
                                  <p:stCondLst>
                                    <p:cond delay="0"/>
                                  </p:stCondLst>
                                  <p:childTnLst>
                                    <p:set>
                                      <p:cBhvr>
                                        <p:cTn id="21" dur="1" fill="hold">
                                          <p:stCondLst>
                                            <p:cond delay="0"/>
                                          </p:stCondLst>
                                        </p:cTn>
                                        <p:tgtEl>
                                          <p:spTgt spid="18"/>
                                        </p:tgtEl>
                                        <p:attrNameLst>
                                          <p:attrName>style.visibility</p:attrName>
                                        </p:attrNameLst>
                                      </p:cBhvr>
                                      <p:to>
                                        <p:strVal val="visible"/>
                                      </p:to>
                                    </p:set>
                                    <p:anim calcmode="lin" valueType="num">
                                      <p:cBhvr additive="base">
                                        <p:cTn id="22" dur="500"/>
                                        <p:tgtEl>
                                          <p:spTgt spid="18"/>
                                        </p:tgtEl>
                                        <p:attrNameLst>
                                          <p:attrName>ppt_y</p:attrName>
                                        </p:attrNameLst>
                                      </p:cBhvr>
                                      <p:tavLst>
                                        <p:tav tm="0">
                                          <p:val>
                                            <p:strVal val="#ppt_y+#ppt_h*1.125000"/>
                                          </p:val>
                                        </p:tav>
                                        <p:tav tm="100000">
                                          <p:val>
                                            <p:strVal val="#ppt_y"/>
                                          </p:val>
                                        </p:tav>
                                      </p:tavLst>
                                    </p:anim>
                                    <p:animEffect transition="in" filter="wipe(up)">
                                      <p:cBhvr>
                                        <p:cTn id="23" dur="500"/>
                                        <p:tgtEl>
                                          <p:spTgt spid="18"/>
                                        </p:tgtEl>
                                      </p:cBhvr>
                                    </p:animEffect>
                                  </p:childTnLst>
                                </p:cTn>
                              </p:par>
                            </p:childTnLst>
                          </p:cTn>
                        </p:par>
                        <p:par>
                          <p:cTn id="24" fill="hold">
                            <p:stCondLst>
                              <p:cond delay="2000"/>
                            </p:stCondLst>
                            <p:childTnLst>
                              <p:par>
                                <p:cTn id="25" presetID="12" presetClass="entr" presetSubtype="4" fill="hold" nodeType="after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additive="base">
                                        <p:cTn id="27" dur="500"/>
                                        <p:tgtEl>
                                          <p:spTgt spid="15"/>
                                        </p:tgtEl>
                                        <p:attrNameLst>
                                          <p:attrName>ppt_y</p:attrName>
                                        </p:attrNameLst>
                                      </p:cBhvr>
                                      <p:tavLst>
                                        <p:tav tm="0">
                                          <p:val>
                                            <p:strVal val="#ppt_y+#ppt_h*1.125000"/>
                                          </p:val>
                                        </p:tav>
                                        <p:tav tm="100000">
                                          <p:val>
                                            <p:strVal val="#ppt_y"/>
                                          </p:val>
                                        </p:tav>
                                      </p:tavLst>
                                    </p:anim>
                                    <p:animEffect transition="in" filter="wipe(up)">
                                      <p:cBhvr>
                                        <p:cTn id="28" dur="500"/>
                                        <p:tgtEl>
                                          <p:spTgt spid="15"/>
                                        </p:tgtEl>
                                      </p:cBhvr>
                                    </p:animEffect>
                                  </p:childTnLst>
                                </p:cTn>
                              </p:par>
                            </p:childTnLst>
                          </p:cTn>
                        </p:par>
                        <p:par>
                          <p:cTn id="29" fill="hold">
                            <p:stCondLst>
                              <p:cond delay="2500"/>
                            </p:stCondLst>
                            <p:childTnLst>
                              <p:par>
                                <p:cTn id="30" presetID="12" presetClass="entr" presetSubtype="4" fill="hold" nodeType="afterEffect">
                                  <p:stCondLst>
                                    <p:cond delay="0"/>
                                  </p:stCondLst>
                                  <p:childTnLst>
                                    <p:set>
                                      <p:cBhvr>
                                        <p:cTn id="31" dur="1" fill="hold">
                                          <p:stCondLst>
                                            <p:cond delay="0"/>
                                          </p:stCondLst>
                                        </p:cTn>
                                        <p:tgtEl>
                                          <p:spTgt spid="21"/>
                                        </p:tgtEl>
                                        <p:attrNameLst>
                                          <p:attrName>style.visibility</p:attrName>
                                        </p:attrNameLst>
                                      </p:cBhvr>
                                      <p:to>
                                        <p:strVal val="visible"/>
                                      </p:to>
                                    </p:set>
                                    <p:anim calcmode="lin" valueType="num">
                                      <p:cBhvr additive="base">
                                        <p:cTn id="32" dur="500"/>
                                        <p:tgtEl>
                                          <p:spTgt spid="21"/>
                                        </p:tgtEl>
                                        <p:attrNameLst>
                                          <p:attrName>ppt_y</p:attrName>
                                        </p:attrNameLst>
                                      </p:cBhvr>
                                      <p:tavLst>
                                        <p:tav tm="0">
                                          <p:val>
                                            <p:strVal val="#ppt_y+#ppt_h*1.125000"/>
                                          </p:val>
                                        </p:tav>
                                        <p:tav tm="100000">
                                          <p:val>
                                            <p:strVal val="#ppt_y"/>
                                          </p:val>
                                        </p:tav>
                                      </p:tavLst>
                                    </p:anim>
                                    <p:animEffect transition="in" filter="wipe(up)">
                                      <p:cBhvr>
                                        <p:cTn id="3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9F6C53C6-7B47-4643-81B5-F521731A7296}"/>
              </a:ext>
            </a:extLst>
          </p:cNvPr>
          <p:cNvSpPr/>
          <p:nvPr/>
        </p:nvSpPr>
        <p:spPr>
          <a:xfrm rot="16200000">
            <a:off x="-2718948" y="3338045"/>
            <a:ext cx="5641095" cy="203201"/>
          </a:xfrm>
          <a:prstGeom prst="rect">
            <a:avLst/>
          </a:prstGeom>
          <a:solidFill>
            <a:srgbClr val="8CC2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 name="图片 9">
            <a:extLst>
              <a:ext uri="{FF2B5EF4-FFF2-40B4-BE49-F238E27FC236}">
                <a16:creationId xmlns="" xmlns:a16="http://schemas.microsoft.com/office/drawing/2014/main" id="{3B9FCB33-BAC1-4699-A2E8-246B33DA7463}"/>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l="72302" t="7619" r="13412" b="77857"/>
          <a:stretch/>
        </p:blipFill>
        <p:spPr>
          <a:xfrm>
            <a:off x="997281" y="1254964"/>
            <a:ext cx="1741715" cy="885372"/>
          </a:xfrm>
          <a:prstGeom prst="rect">
            <a:avLst/>
          </a:prstGeom>
        </p:spPr>
      </p:pic>
      <p:sp>
        <p:nvSpPr>
          <p:cNvPr id="11" name="文本框 10">
            <a:extLst>
              <a:ext uri="{FF2B5EF4-FFF2-40B4-BE49-F238E27FC236}">
                <a16:creationId xmlns="" xmlns:a16="http://schemas.microsoft.com/office/drawing/2014/main" id="{C0F5E245-43E6-4AD3-8541-09C5FD9CF8F9}"/>
              </a:ext>
            </a:extLst>
          </p:cNvPr>
          <p:cNvSpPr txBox="1"/>
          <p:nvPr/>
        </p:nvSpPr>
        <p:spPr>
          <a:xfrm>
            <a:off x="952093" y="2063131"/>
            <a:ext cx="4572000" cy="1446550"/>
          </a:xfrm>
          <a:prstGeom prst="rect">
            <a:avLst/>
          </a:prstGeom>
          <a:noFill/>
        </p:spPr>
        <p:txBody>
          <a:bodyPr wrap="square" rtlCol="0">
            <a:spAutoFit/>
          </a:bodyPr>
          <a:lstStyle>
            <a:defPPr>
              <a:defRPr lang="zh-CN"/>
            </a:defPPr>
            <a:lvl1pPr algn="ctr">
              <a:defRPr sz="36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defRPr>
            </a:lvl1pPr>
          </a:lstStyle>
          <a:p>
            <a:pPr algn="dist"/>
            <a:r>
              <a:rPr lang="en-US" altLang="zh-CN" sz="7200">
                <a:solidFill>
                  <a:schemeClr val="tx1">
                    <a:lumMod val="85000"/>
                    <a:lumOff val="15000"/>
                  </a:schemeClr>
                </a:solidFill>
                <a:effectLst/>
              </a:rPr>
              <a:t>PART </a:t>
            </a:r>
            <a:r>
              <a:rPr lang="en-US" altLang="zh-CN" sz="8800">
                <a:solidFill>
                  <a:srgbClr val="FFCC25"/>
                </a:solidFill>
                <a:effectLst/>
              </a:rPr>
              <a:t>02</a:t>
            </a:r>
            <a:endParaRPr lang="zh-CN" altLang="en-US" sz="7200">
              <a:solidFill>
                <a:srgbClr val="FFCC25"/>
              </a:solidFill>
              <a:effectLst/>
            </a:endParaRPr>
          </a:p>
        </p:txBody>
      </p:sp>
      <p:grpSp>
        <p:nvGrpSpPr>
          <p:cNvPr id="17" name="组合 16">
            <a:extLst>
              <a:ext uri="{FF2B5EF4-FFF2-40B4-BE49-F238E27FC236}">
                <a16:creationId xmlns="" xmlns:a16="http://schemas.microsoft.com/office/drawing/2014/main" id="{18E24559-A0EB-4894-AAFA-032B8A495A0A}"/>
              </a:ext>
            </a:extLst>
          </p:cNvPr>
          <p:cNvGrpSpPr/>
          <p:nvPr/>
        </p:nvGrpSpPr>
        <p:grpSpPr>
          <a:xfrm>
            <a:off x="7214230" y="-143330"/>
            <a:ext cx="6646914" cy="7209974"/>
            <a:chOff x="7214230" y="-143330"/>
            <a:chExt cx="6646914" cy="7209974"/>
          </a:xfrm>
        </p:grpSpPr>
        <p:pic>
          <p:nvPicPr>
            <p:cNvPr id="3" name="图片 2">
              <a:extLst>
                <a:ext uri="{FF2B5EF4-FFF2-40B4-BE49-F238E27FC236}">
                  <a16:creationId xmlns="" xmlns:a16="http://schemas.microsoft.com/office/drawing/2014/main" id="{352E9A3A-7815-43AE-B289-7A7AD42A8C9F}"/>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l="8015" t="76964" r="61866" b="-3423"/>
            <a:stretch/>
          </p:blipFill>
          <p:spPr>
            <a:xfrm>
              <a:off x="8142513" y="5453742"/>
              <a:ext cx="3672116" cy="1612902"/>
            </a:xfrm>
            <a:prstGeom prst="rect">
              <a:avLst/>
            </a:prstGeom>
          </p:spPr>
        </p:pic>
        <p:pic>
          <p:nvPicPr>
            <p:cNvPr id="4" name="图片 3">
              <a:extLst>
                <a:ext uri="{FF2B5EF4-FFF2-40B4-BE49-F238E27FC236}">
                  <a16:creationId xmlns="" xmlns:a16="http://schemas.microsoft.com/office/drawing/2014/main" id="{BE75C071-EE0A-48C7-8084-76C5E43F5B55}"/>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4265" t="50149" r="83235" b="27112"/>
            <a:stretch/>
          </p:blipFill>
          <p:spPr>
            <a:xfrm>
              <a:off x="7975599" y="4239984"/>
              <a:ext cx="1524002" cy="1386114"/>
            </a:xfrm>
            <a:prstGeom prst="rect">
              <a:avLst/>
            </a:prstGeom>
          </p:spPr>
        </p:pic>
        <p:grpSp>
          <p:nvGrpSpPr>
            <p:cNvPr id="7" name="组合 6">
              <a:extLst>
                <a:ext uri="{FF2B5EF4-FFF2-40B4-BE49-F238E27FC236}">
                  <a16:creationId xmlns="" xmlns:a16="http://schemas.microsoft.com/office/drawing/2014/main" id="{D15345C2-3ABA-43DF-99CE-B754774EB961}"/>
                </a:ext>
              </a:extLst>
            </p:cNvPr>
            <p:cNvGrpSpPr/>
            <p:nvPr/>
          </p:nvGrpSpPr>
          <p:grpSpPr>
            <a:xfrm flipV="1">
              <a:off x="7402286" y="-143330"/>
              <a:ext cx="4789714" cy="4383314"/>
              <a:chOff x="8447314" y="2859314"/>
              <a:chExt cx="3773714" cy="4037391"/>
            </a:xfrm>
          </p:grpSpPr>
          <p:sp>
            <p:nvSpPr>
              <p:cNvPr id="5" name="直角三角形 4">
                <a:extLst>
                  <a:ext uri="{FF2B5EF4-FFF2-40B4-BE49-F238E27FC236}">
                    <a16:creationId xmlns="" xmlns:a16="http://schemas.microsoft.com/office/drawing/2014/main" id="{915DC5F0-6083-4C54-B19B-CD0C666F3BA8}"/>
                  </a:ext>
                </a:extLst>
              </p:cNvPr>
              <p:cNvSpPr/>
              <p:nvPr/>
            </p:nvSpPr>
            <p:spPr>
              <a:xfrm flipH="1">
                <a:off x="8447314" y="2859314"/>
                <a:ext cx="3773714" cy="3998686"/>
              </a:xfrm>
              <a:prstGeom prst="rtTriangle">
                <a:avLst/>
              </a:prstGeom>
              <a:solidFill>
                <a:srgbClr val="FF7B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a:extLst>
                  <a:ext uri="{FF2B5EF4-FFF2-40B4-BE49-F238E27FC236}">
                    <a16:creationId xmlns="" xmlns:a16="http://schemas.microsoft.com/office/drawing/2014/main" id="{60623DE1-7C18-40CF-8497-25E3E8D70039}"/>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84028" t="78575" r="3710" b="297"/>
              <a:stretch/>
            </p:blipFill>
            <p:spPr>
              <a:xfrm>
                <a:off x="10130972" y="5608762"/>
                <a:ext cx="1494972" cy="1287943"/>
              </a:xfrm>
              <a:prstGeom prst="rect">
                <a:avLst/>
              </a:prstGeom>
            </p:spPr>
          </p:pic>
        </p:grpSp>
        <p:sp>
          <p:nvSpPr>
            <p:cNvPr id="9" name="矩形 8">
              <a:extLst>
                <a:ext uri="{FF2B5EF4-FFF2-40B4-BE49-F238E27FC236}">
                  <a16:creationId xmlns="" xmlns:a16="http://schemas.microsoft.com/office/drawing/2014/main" id="{187CE6EA-AC62-4221-BC80-98F5FD3247AE}"/>
                </a:ext>
              </a:extLst>
            </p:cNvPr>
            <p:cNvSpPr/>
            <p:nvPr/>
          </p:nvSpPr>
          <p:spPr>
            <a:xfrm rot="13309015">
              <a:off x="7559606" y="1952378"/>
              <a:ext cx="3338286" cy="45719"/>
            </a:xfrm>
            <a:prstGeom prst="rect">
              <a:avLst/>
            </a:prstGeom>
            <a:solidFill>
              <a:srgbClr val="FFC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a:extLst>
                <a:ext uri="{FF2B5EF4-FFF2-40B4-BE49-F238E27FC236}">
                  <a16:creationId xmlns="" xmlns:a16="http://schemas.microsoft.com/office/drawing/2014/main" id="{53F2A5E7-CEE1-400B-85F1-39C96C655A4E}"/>
                </a:ext>
              </a:extLst>
            </p:cNvPr>
            <p:cNvSpPr/>
            <p:nvPr/>
          </p:nvSpPr>
          <p:spPr>
            <a:xfrm rot="13309015">
              <a:off x="10522858" y="4546730"/>
              <a:ext cx="3338286" cy="45719"/>
            </a:xfrm>
            <a:prstGeom prst="rect">
              <a:avLst/>
            </a:prstGeom>
            <a:solidFill>
              <a:srgbClr val="FFC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3" name="图片 12">
              <a:extLst>
                <a:ext uri="{FF2B5EF4-FFF2-40B4-BE49-F238E27FC236}">
                  <a16:creationId xmlns="" xmlns:a16="http://schemas.microsoft.com/office/drawing/2014/main" id="{98D5C6B6-AD47-4E4A-8706-7254F25E5A6F}"/>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79482" t="43515" r="15675" b="43278"/>
            <a:stretch/>
          </p:blipFill>
          <p:spPr>
            <a:xfrm>
              <a:off x="7214230" y="87419"/>
              <a:ext cx="590504" cy="805047"/>
            </a:xfrm>
            <a:prstGeom prst="rect">
              <a:avLst/>
            </a:prstGeom>
          </p:spPr>
        </p:pic>
      </p:grpSp>
      <p:grpSp>
        <p:nvGrpSpPr>
          <p:cNvPr id="18" name="组合 17">
            <a:extLst>
              <a:ext uri="{FF2B5EF4-FFF2-40B4-BE49-F238E27FC236}">
                <a16:creationId xmlns="" xmlns:a16="http://schemas.microsoft.com/office/drawing/2014/main" id="{04BC084A-A4E1-4045-8353-BCA5681D074A}"/>
              </a:ext>
            </a:extLst>
          </p:cNvPr>
          <p:cNvGrpSpPr/>
          <p:nvPr/>
        </p:nvGrpSpPr>
        <p:grpSpPr>
          <a:xfrm>
            <a:off x="997280" y="3479149"/>
            <a:ext cx="6405005" cy="1386353"/>
            <a:chOff x="997280" y="3479149"/>
            <a:chExt cx="6405005" cy="1386353"/>
          </a:xfrm>
        </p:grpSpPr>
        <p:sp>
          <p:nvSpPr>
            <p:cNvPr id="16" name="矩形: 圆角 15">
              <a:extLst>
                <a:ext uri="{FF2B5EF4-FFF2-40B4-BE49-F238E27FC236}">
                  <a16:creationId xmlns="" xmlns:a16="http://schemas.microsoft.com/office/drawing/2014/main" id="{4CC784D0-264D-4636-B224-DC5B61D1613E}"/>
                </a:ext>
              </a:extLst>
            </p:cNvPr>
            <p:cNvSpPr/>
            <p:nvPr/>
          </p:nvSpPr>
          <p:spPr>
            <a:xfrm>
              <a:off x="997280" y="3479388"/>
              <a:ext cx="6405005" cy="1386114"/>
            </a:xfrm>
            <a:prstGeom prst="roundRect">
              <a:avLst>
                <a:gd name="adj" fmla="val 23551"/>
              </a:avLst>
            </a:prstGeom>
            <a:solidFill>
              <a:srgbClr val="FFC600"/>
            </a:solidFill>
            <a:ln w="28575">
              <a:solidFill>
                <a:srgbClr val="00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a:extLst>
                <a:ext uri="{FF2B5EF4-FFF2-40B4-BE49-F238E27FC236}">
                  <a16:creationId xmlns="" xmlns:a16="http://schemas.microsoft.com/office/drawing/2014/main" id="{8ACC9950-2F3E-41F6-B4D1-A66121E2B023}"/>
                </a:ext>
              </a:extLst>
            </p:cNvPr>
            <p:cNvSpPr txBox="1"/>
            <p:nvPr/>
          </p:nvSpPr>
          <p:spPr>
            <a:xfrm>
              <a:off x="1427895" y="3479149"/>
              <a:ext cx="5323009" cy="1323439"/>
            </a:xfrm>
            <a:prstGeom prst="rect">
              <a:avLst/>
            </a:prstGeom>
            <a:noFill/>
          </p:spPr>
          <p:txBody>
            <a:bodyPr wrap="square" rtlCol="0">
              <a:spAutoFit/>
            </a:bodyPr>
            <a:lstStyle>
              <a:defPPr>
                <a:defRPr lang="zh-CN"/>
              </a:defPPr>
              <a:lvl1pPr algn="ctr">
                <a:defRPr sz="36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defRPr>
              </a:lvl1pPr>
            </a:lstStyle>
            <a:p>
              <a:pPr algn="dist"/>
              <a:r>
                <a:rPr lang="zh-CN" altLang="en-US" sz="8000"/>
                <a:t>部门特色</a:t>
              </a:r>
            </a:p>
          </p:txBody>
        </p:sp>
      </p:grpSp>
      <p:sp>
        <p:nvSpPr>
          <p:cNvPr id="15" name="文本框 14">
            <a:extLst>
              <a:ext uri="{FF2B5EF4-FFF2-40B4-BE49-F238E27FC236}">
                <a16:creationId xmlns="" xmlns:a16="http://schemas.microsoft.com/office/drawing/2014/main" id="{1A7C63CA-4BC2-4762-A603-805BB89DBDB6}"/>
              </a:ext>
            </a:extLst>
          </p:cNvPr>
          <p:cNvSpPr txBox="1"/>
          <p:nvPr/>
        </p:nvSpPr>
        <p:spPr>
          <a:xfrm>
            <a:off x="997280" y="5018261"/>
            <a:ext cx="6405005" cy="584775"/>
          </a:xfrm>
          <a:prstGeom prst="rect">
            <a:avLst/>
          </a:prstGeom>
          <a:noFill/>
        </p:spPr>
        <p:txBody>
          <a:bodyPr wrap="square">
            <a:spAutoFit/>
          </a:bodyPr>
          <a:lstStyle/>
          <a:p>
            <a:r>
              <a:rPr lang="zh-CN" altLang="en-US" sz="1600" spc="300">
                <a:latin typeface="微软雅黑" panose="020B0503020204020204" pitchFamily="34" charset="-122"/>
                <a:ea typeface="微软雅黑" panose="020B0503020204020204" pitchFamily="34" charset="-122"/>
              </a:rPr>
              <a:t>General template for recruiting new students in university organizations</a:t>
            </a:r>
          </a:p>
        </p:txBody>
      </p:sp>
    </p:spTree>
    <p:extLst>
      <p:ext uri="{BB962C8B-B14F-4D97-AF65-F5344CB8AC3E}">
        <p14:creationId xmlns:p14="http://schemas.microsoft.com/office/powerpoint/2010/main" val="2790999209"/>
      </p:ext>
    </p:extLst>
  </p:cSld>
  <p:clrMapOvr>
    <a:masterClrMapping/>
  </p:clrMapOvr>
  <p:transition spd="slow" advTm="0">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down)">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down)">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p:cTn id="17" dur="500" fill="hold"/>
                                        <p:tgtEl>
                                          <p:spTgt spid="10"/>
                                        </p:tgtEl>
                                        <p:attrNameLst>
                                          <p:attrName>ppt_w</p:attrName>
                                        </p:attrNameLst>
                                      </p:cBhvr>
                                      <p:tavLst>
                                        <p:tav tm="0">
                                          <p:val>
                                            <p:fltVal val="0"/>
                                          </p:val>
                                        </p:tav>
                                        <p:tav tm="100000">
                                          <p:val>
                                            <p:strVal val="#ppt_w"/>
                                          </p:val>
                                        </p:tav>
                                      </p:tavLst>
                                    </p:anim>
                                    <p:anim calcmode="lin" valueType="num">
                                      <p:cBhvr>
                                        <p:cTn id="18" dur="500" fill="hold"/>
                                        <p:tgtEl>
                                          <p:spTgt spid="10"/>
                                        </p:tgtEl>
                                        <p:attrNameLst>
                                          <p:attrName>ppt_h</p:attrName>
                                        </p:attrNameLst>
                                      </p:cBhvr>
                                      <p:tavLst>
                                        <p:tav tm="0">
                                          <p:val>
                                            <p:fltVal val="0"/>
                                          </p:val>
                                        </p:tav>
                                        <p:tav tm="100000">
                                          <p:val>
                                            <p:strVal val="#ppt_h"/>
                                          </p:val>
                                        </p:tav>
                                      </p:tavLst>
                                    </p:anim>
                                    <p:animEffect transition="in" filter="fade">
                                      <p:cBhvr>
                                        <p:cTn id="19" dur="500"/>
                                        <p:tgtEl>
                                          <p:spTgt spid="10"/>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fade">
                                      <p:cBhvr>
                                        <p:cTn id="24" dur="1000"/>
                                        <p:tgtEl>
                                          <p:spTgt spid="11"/>
                                        </p:tgtEl>
                                      </p:cBhvr>
                                    </p:animEffect>
                                    <p:anim calcmode="lin" valueType="num">
                                      <p:cBhvr>
                                        <p:cTn id="25" dur="1000" fill="hold"/>
                                        <p:tgtEl>
                                          <p:spTgt spid="11"/>
                                        </p:tgtEl>
                                        <p:attrNameLst>
                                          <p:attrName>ppt_x</p:attrName>
                                        </p:attrNameLst>
                                      </p:cBhvr>
                                      <p:tavLst>
                                        <p:tav tm="0">
                                          <p:val>
                                            <p:strVal val="#ppt_x"/>
                                          </p:val>
                                        </p:tav>
                                        <p:tav tm="100000">
                                          <p:val>
                                            <p:strVal val="#ppt_x"/>
                                          </p:val>
                                        </p:tav>
                                      </p:tavLst>
                                    </p:anim>
                                    <p:anim calcmode="lin" valueType="num">
                                      <p:cBhvr>
                                        <p:cTn id="26"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5" presetClass="entr" presetSubtype="10" fill="hold" nodeType="click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checkerboard(across)">
                                      <p:cBhvr>
                                        <p:cTn id="31" dur="500"/>
                                        <p:tgtEl>
                                          <p:spTgt spid="18"/>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fade">
                                      <p:cBhvr>
                                        <p:cTn id="36"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1" grpId="0"/>
      <p:bldP spid="1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 xmlns:a16="http://schemas.microsoft.com/office/drawing/2014/main" id="{7D78CB5B-0E4B-4CE0-8C45-251389DD8D7E}"/>
              </a:ext>
            </a:extLst>
          </p:cNvPr>
          <p:cNvGrpSpPr/>
          <p:nvPr/>
        </p:nvGrpSpPr>
        <p:grpSpPr>
          <a:xfrm>
            <a:off x="351078" y="389290"/>
            <a:ext cx="3207810" cy="646331"/>
            <a:chOff x="249478" y="389290"/>
            <a:chExt cx="3207810" cy="646331"/>
          </a:xfrm>
        </p:grpSpPr>
        <p:pic>
          <p:nvPicPr>
            <p:cNvPr id="3" name="图片 2">
              <a:extLst>
                <a:ext uri="{FF2B5EF4-FFF2-40B4-BE49-F238E27FC236}">
                  <a16:creationId xmlns="" xmlns:a16="http://schemas.microsoft.com/office/drawing/2014/main" id="{E814DF68-645C-4B09-B3CB-C511E4870926}"/>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l="9444" t="84880" r="81866" b="2263"/>
            <a:stretch/>
          </p:blipFill>
          <p:spPr>
            <a:xfrm>
              <a:off x="249478" y="389290"/>
              <a:ext cx="873744" cy="646331"/>
            </a:xfrm>
            <a:prstGeom prst="rect">
              <a:avLst/>
            </a:prstGeom>
          </p:spPr>
        </p:pic>
        <p:sp>
          <p:nvSpPr>
            <p:cNvPr id="4" name="文本框 3">
              <a:extLst>
                <a:ext uri="{FF2B5EF4-FFF2-40B4-BE49-F238E27FC236}">
                  <a16:creationId xmlns="" xmlns:a16="http://schemas.microsoft.com/office/drawing/2014/main" id="{41D1704F-1FD8-4B27-B7EA-621FC1E8F926}"/>
                </a:ext>
              </a:extLst>
            </p:cNvPr>
            <p:cNvSpPr txBox="1"/>
            <p:nvPr/>
          </p:nvSpPr>
          <p:spPr>
            <a:xfrm>
              <a:off x="1123222" y="389290"/>
              <a:ext cx="2334066" cy="646331"/>
            </a:xfrm>
            <a:prstGeom prst="rect">
              <a:avLst/>
            </a:prstGeom>
            <a:noFill/>
          </p:spPr>
          <p:txBody>
            <a:bodyPr wrap="square" rtlCol="0">
              <a:spAutoFit/>
            </a:bodyPr>
            <a:lstStyle>
              <a:defPPr>
                <a:defRPr lang="zh-CN"/>
              </a:defPPr>
              <a:lvl1pPr algn="ctr">
                <a:defRPr sz="36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defRPr>
              </a:lvl1pPr>
            </a:lstStyle>
            <a:p>
              <a:pPr algn="dist"/>
              <a:r>
                <a:rPr lang="zh-CN" altLang="en-US">
                  <a:solidFill>
                    <a:schemeClr val="tx1">
                      <a:lumMod val="85000"/>
                      <a:lumOff val="15000"/>
                    </a:schemeClr>
                  </a:solidFill>
                  <a:effectLst/>
                </a:rPr>
                <a:t>部门特色</a:t>
              </a:r>
            </a:p>
          </p:txBody>
        </p:sp>
      </p:grpSp>
      <p:sp>
        <p:nvSpPr>
          <p:cNvPr id="5" name="矩形 4">
            <a:extLst>
              <a:ext uri="{FF2B5EF4-FFF2-40B4-BE49-F238E27FC236}">
                <a16:creationId xmlns="" xmlns:a16="http://schemas.microsoft.com/office/drawing/2014/main" id="{507A7090-D356-4A2C-B2FE-EEB928AD05F3}"/>
              </a:ext>
            </a:extLst>
          </p:cNvPr>
          <p:cNvSpPr/>
          <p:nvPr/>
        </p:nvSpPr>
        <p:spPr>
          <a:xfrm>
            <a:off x="1379175" y="2203032"/>
            <a:ext cx="5491765" cy="3405543"/>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6" name="矩形 5">
            <a:extLst>
              <a:ext uri="{FF2B5EF4-FFF2-40B4-BE49-F238E27FC236}">
                <a16:creationId xmlns="" xmlns:a16="http://schemas.microsoft.com/office/drawing/2014/main" id="{0BEE5C7D-6C8D-4DC2-8604-7E746C4DC759}"/>
              </a:ext>
            </a:extLst>
          </p:cNvPr>
          <p:cNvSpPr/>
          <p:nvPr/>
        </p:nvSpPr>
        <p:spPr>
          <a:xfrm>
            <a:off x="6994458" y="2203032"/>
            <a:ext cx="3405543" cy="3405543"/>
          </a:xfrm>
          <a:prstGeom prst="rect">
            <a:avLst/>
          </a:prstGeom>
          <a:solidFill>
            <a:srgbClr val="FEBE05"/>
          </a:solidFill>
          <a:ln w="38100">
            <a:solidFill>
              <a:schemeClr val="tx1"/>
            </a:solidFill>
          </a:ln>
          <a:effectLst/>
        </p:spPr>
        <p:txBody>
          <a:bodyPr vert="horz" wrap="square" lIns="91440" tIns="45720" rIns="91440" bIns="45720" numCol="1" anchor="t" anchorCtr="0" compatLnSpc="1">
            <a:prstTxWarp prst="textNoShape">
              <a:avLst/>
            </a:prstTxWarp>
          </a:bodyPr>
          <a:lstStyle/>
          <a:p>
            <a:endParaRPr lang="zh-CN" altLang="en-US" sz="2400">
              <a:solidFill>
                <a:schemeClr val="tx1"/>
              </a:solidFill>
              <a:cs typeface="+mn-ea"/>
            </a:endParaRPr>
          </a:p>
        </p:txBody>
      </p:sp>
      <p:sp>
        <p:nvSpPr>
          <p:cNvPr id="7" name="矩形 6">
            <a:extLst>
              <a:ext uri="{FF2B5EF4-FFF2-40B4-BE49-F238E27FC236}">
                <a16:creationId xmlns="" xmlns:a16="http://schemas.microsoft.com/office/drawing/2014/main" id="{1F9E0D22-EDD6-43E6-ACE8-5A6BFFB396CC}"/>
              </a:ext>
            </a:extLst>
          </p:cNvPr>
          <p:cNvSpPr/>
          <p:nvPr/>
        </p:nvSpPr>
        <p:spPr>
          <a:xfrm>
            <a:off x="10400002" y="2203032"/>
            <a:ext cx="591118" cy="3405543"/>
          </a:xfrm>
          <a:prstGeom prst="rect">
            <a:avLst/>
          </a:prstGeom>
          <a:solidFill>
            <a:srgbClr val="8CC2FE"/>
          </a:solidFill>
          <a:ln w="38100">
            <a:solidFill>
              <a:schemeClr val="tx1"/>
            </a:solidFill>
          </a:ln>
          <a:effectLst/>
        </p:spPr>
        <p:txBody>
          <a:bodyPr vert="horz" wrap="square" lIns="91440" tIns="45720" rIns="91440" bIns="45720" numCol="1" anchor="t" anchorCtr="0" compatLnSpc="1">
            <a:prstTxWarp prst="textNoShape">
              <a:avLst/>
            </a:prstTxWarp>
          </a:bodyPr>
          <a:lstStyle/>
          <a:p>
            <a:endParaRPr lang="zh-CN" altLang="en-US" sz="2400">
              <a:solidFill>
                <a:schemeClr val="tx1"/>
              </a:solidFill>
              <a:cs typeface="+mn-ea"/>
            </a:endParaRPr>
          </a:p>
        </p:txBody>
      </p:sp>
      <p:sp>
        <p:nvSpPr>
          <p:cNvPr id="8" name="1">
            <a:extLst>
              <a:ext uri="{FF2B5EF4-FFF2-40B4-BE49-F238E27FC236}">
                <a16:creationId xmlns="" xmlns:a16="http://schemas.microsoft.com/office/drawing/2014/main" id="{2580E46A-86FE-423C-96A4-399761613D5A}"/>
              </a:ext>
            </a:extLst>
          </p:cNvPr>
          <p:cNvSpPr txBox="1">
            <a:spLocks noChangeArrowheads="1"/>
          </p:cNvSpPr>
          <p:nvPr/>
        </p:nvSpPr>
        <p:spPr bwMode="auto">
          <a:xfrm>
            <a:off x="7393424" y="3169852"/>
            <a:ext cx="2607609" cy="1900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marL="0" marR="0" lvl="0" indent="0" algn="l" defTabSz="1216025" rtl="0" eaLnBrk="1" fontAlgn="auto" latinLnBrk="0" hangingPunct="1">
              <a:lnSpc>
                <a:spcPct val="15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cs typeface="+mn-ea"/>
                <a:sym typeface="+mn-lt"/>
              </a:rPr>
              <a:t>您的内容打在这里，或者通过复制您的文本后，在此框中选择粘贴，并选择只保留文字。您的内容打在这里，或者通过复制您的文本后，在此框中选择粘贴，并选择只保留文字。</a:t>
            </a:r>
          </a:p>
        </p:txBody>
      </p:sp>
      <p:sp>
        <p:nvSpPr>
          <p:cNvPr id="9" name="quotation-marks_897">
            <a:extLst>
              <a:ext uri="{FF2B5EF4-FFF2-40B4-BE49-F238E27FC236}">
                <a16:creationId xmlns="" xmlns:a16="http://schemas.microsoft.com/office/drawing/2014/main" id="{6FC8E6B6-F19D-4225-A54A-8708546CF197}"/>
              </a:ext>
            </a:extLst>
          </p:cNvPr>
          <p:cNvSpPr>
            <a:spLocks noChangeAspect="1"/>
          </p:cNvSpPr>
          <p:nvPr/>
        </p:nvSpPr>
        <p:spPr bwMode="auto">
          <a:xfrm>
            <a:off x="895168" y="1956634"/>
            <a:ext cx="892182" cy="764371"/>
          </a:xfrm>
          <a:custGeom>
            <a:avLst/>
            <a:gdLst>
              <a:gd name="connsiteX0" fmla="*/ 479725 w 558900"/>
              <a:gd name="connsiteY0" fmla="*/ 0 h 478835"/>
              <a:gd name="connsiteX1" fmla="*/ 479725 w 558900"/>
              <a:gd name="connsiteY1" fmla="*/ 133816 h 478835"/>
              <a:gd name="connsiteX2" fmla="*/ 419940 w 558900"/>
              <a:gd name="connsiteY2" fmla="*/ 217653 h 478835"/>
              <a:gd name="connsiteX3" fmla="*/ 419940 w 558900"/>
              <a:gd name="connsiteY3" fmla="*/ 259571 h 478835"/>
              <a:gd name="connsiteX4" fmla="*/ 558900 w 558900"/>
              <a:gd name="connsiteY4" fmla="*/ 259571 h 478835"/>
              <a:gd name="connsiteX5" fmla="*/ 558900 w 558900"/>
              <a:gd name="connsiteY5" fmla="*/ 478835 h 478835"/>
              <a:gd name="connsiteX6" fmla="*/ 298754 w 558900"/>
              <a:gd name="connsiteY6" fmla="*/ 478835 h 478835"/>
              <a:gd name="connsiteX7" fmla="*/ 298754 w 558900"/>
              <a:gd name="connsiteY7" fmla="*/ 259571 h 478835"/>
              <a:gd name="connsiteX8" fmla="*/ 479725 w 558900"/>
              <a:gd name="connsiteY8" fmla="*/ 0 h 478835"/>
              <a:gd name="connsiteX9" fmla="*/ 179355 w 558900"/>
              <a:gd name="connsiteY9" fmla="*/ 0 h 478835"/>
              <a:gd name="connsiteX10" fmla="*/ 179355 w 558900"/>
              <a:gd name="connsiteY10" fmla="*/ 133816 h 478835"/>
              <a:gd name="connsiteX11" fmla="*/ 119570 w 558900"/>
              <a:gd name="connsiteY11" fmla="*/ 217653 h 478835"/>
              <a:gd name="connsiteX12" fmla="*/ 119570 w 558900"/>
              <a:gd name="connsiteY12" fmla="*/ 259571 h 478835"/>
              <a:gd name="connsiteX13" fmla="*/ 260146 w 558900"/>
              <a:gd name="connsiteY13" fmla="*/ 259571 h 478835"/>
              <a:gd name="connsiteX14" fmla="*/ 260146 w 558900"/>
              <a:gd name="connsiteY14" fmla="*/ 478835 h 478835"/>
              <a:gd name="connsiteX15" fmla="*/ 0 w 558900"/>
              <a:gd name="connsiteY15" fmla="*/ 478835 h 478835"/>
              <a:gd name="connsiteX16" fmla="*/ 0 w 558900"/>
              <a:gd name="connsiteY16" fmla="*/ 259571 h 478835"/>
              <a:gd name="connsiteX17" fmla="*/ 179355 w 558900"/>
              <a:gd name="connsiteY17" fmla="*/ 0 h 4788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58900" h="478835">
                <a:moveTo>
                  <a:pt x="479725" y="0"/>
                </a:moveTo>
                <a:lnTo>
                  <a:pt x="479725" y="133816"/>
                </a:lnTo>
                <a:cubicBezTo>
                  <a:pt x="419940" y="133816"/>
                  <a:pt x="419940" y="145102"/>
                  <a:pt x="419940" y="217653"/>
                </a:cubicBezTo>
                <a:lnTo>
                  <a:pt x="419940" y="259571"/>
                </a:lnTo>
                <a:lnTo>
                  <a:pt x="558900" y="259571"/>
                </a:lnTo>
                <a:lnTo>
                  <a:pt x="558900" y="478835"/>
                </a:lnTo>
                <a:lnTo>
                  <a:pt x="298754" y="478835"/>
                </a:lnTo>
                <a:lnTo>
                  <a:pt x="298754" y="259571"/>
                </a:lnTo>
                <a:cubicBezTo>
                  <a:pt x="298754" y="93510"/>
                  <a:pt x="339149" y="0"/>
                  <a:pt x="479725" y="0"/>
                </a:cubicBezTo>
                <a:close/>
                <a:moveTo>
                  <a:pt x="179355" y="0"/>
                </a:moveTo>
                <a:lnTo>
                  <a:pt x="179355" y="133816"/>
                </a:lnTo>
                <a:cubicBezTo>
                  <a:pt x="119570" y="133816"/>
                  <a:pt x="119570" y="145102"/>
                  <a:pt x="119570" y="217653"/>
                </a:cubicBezTo>
                <a:lnTo>
                  <a:pt x="119570" y="259571"/>
                </a:lnTo>
                <a:lnTo>
                  <a:pt x="260146" y="259571"/>
                </a:lnTo>
                <a:lnTo>
                  <a:pt x="260146" y="478835"/>
                </a:lnTo>
                <a:lnTo>
                  <a:pt x="0" y="478835"/>
                </a:lnTo>
                <a:lnTo>
                  <a:pt x="0" y="259571"/>
                </a:lnTo>
                <a:cubicBezTo>
                  <a:pt x="0" y="93510"/>
                  <a:pt x="40395" y="0"/>
                  <a:pt x="179355" y="0"/>
                </a:cubicBezTo>
                <a:close/>
              </a:path>
            </a:pathLst>
          </a:custGeom>
          <a:solidFill>
            <a:srgbClr val="FF7B9E"/>
          </a:solidFill>
          <a:ln w="38100">
            <a:solidFill>
              <a:schemeClr val="tx1"/>
            </a:solidFill>
          </a:ln>
          <a:effectLst/>
        </p:spPr>
      </p:sp>
      <p:sp>
        <p:nvSpPr>
          <p:cNvPr id="10" name="1">
            <a:extLst>
              <a:ext uri="{FF2B5EF4-FFF2-40B4-BE49-F238E27FC236}">
                <a16:creationId xmlns="" xmlns:a16="http://schemas.microsoft.com/office/drawing/2014/main" id="{58CBF384-183E-4DFE-8E08-B33AB3054983}"/>
              </a:ext>
            </a:extLst>
          </p:cNvPr>
          <p:cNvSpPr txBox="1">
            <a:spLocks noChangeArrowheads="1"/>
          </p:cNvSpPr>
          <p:nvPr/>
        </p:nvSpPr>
        <p:spPr bwMode="auto">
          <a:xfrm>
            <a:off x="7392410" y="2721005"/>
            <a:ext cx="137434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Arial" panose="020B0604020202020204" pitchFamily="34" charset="0"/>
                <a:ea typeface="微软雅黑" panose="020B0503020204020204" pitchFamily="34" charset="-122"/>
              </a:defRPr>
            </a:lvl1pPr>
            <a:lvl2pPr marL="742950" indent="-285750" defTabSz="1216025">
              <a:defRPr>
                <a:solidFill>
                  <a:schemeClr val="tx1"/>
                </a:solidFill>
                <a:latin typeface="Arial" panose="020B0604020202020204" pitchFamily="34" charset="0"/>
                <a:ea typeface="微软雅黑" panose="020B0503020204020204" pitchFamily="34" charset="-122"/>
              </a:defRPr>
            </a:lvl2pPr>
            <a:lvl3pPr marL="1143000" indent="-228600" defTabSz="1216025">
              <a:defRPr>
                <a:solidFill>
                  <a:schemeClr val="tx1"/>
                </a:solidFill>
                <a:latin typeface="Arial" panose="020B0604020202020204" pitchFamily="34" charset="0"/>
                <a:ea typeface="微软雅黑" panose="020B0503020204020204" pitchFamily="34" charset="-122"/>
              </a:defRPr>
            </a:lvl3pPr>
            <a:lvl4pPr marL="1600200" indent="-228600" defTabSz="1216025">
              <a:defRPr>
                <a:solidFill>
                  <a:schemeClr val="tx1"/>
                </a:solidFill>
                <a:latin typeface="Arial" panose="020B0604020202020204" pitchFamily="34" charset="0"/>
                <a:ea typeface="微软雅黑" panose="020B0503020204020204" pitchFamily="34" charset="-122"/>
              </a:defRPr>
            </a:lvl4pPr>
            <a:lvl5pPr marL="2057400" indent="-228600" defTabSz="1216025">
              <a:defRPr>
                <a:solidFill>
                  <a:schemeClr val="tx1"/>
                </a:solidFill>
                <a:latin typeface="Arial" panose="020B0604020202020204" pitchFamily="34" charset="0"/>
                <a:ea typeface="微软雅黑" panose="020B0503020204020204" pitchFamily="34"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微软雅黑" panose="020B0503020204020204" pitchFamily="34" charset="-122"/>
              </a:defRPr>
            </a:lvl9pPr>
          </a:lstStyle>
          <a:p>
            <a:pPr marL="0" marR="0" lvl="0" indent="0" algn="l" defTabSz="1216025" rtl="0" eaLnBrk="1" fontAlgn="auto" latinLnBrk="0" hangingPunct="1">
              <a:lnSpc>
                <a:spcPct val="100000"/>
              </a:lnSpc>
              <a:spcBef>
                <a:spcPct val="20000"/>
              </a:spcBef>
              <a:spcAft>
                <a:spcPts val="0"/>
              </a:spcAft>
              <a:buClrTx/>
              <a:buSzTx/>
              <a:buFontTx/>
              <a:buNone/>
              <a:tabLst/>
              <a:defRPr/>
            </a:pPr>
            <a:r>
              <a:rPr kumimoji="0" lang="zh-CN" altLang="en-US" sz="2400" b="1" i="0" u="none" strike="noStrike" kern="1200" cap="none" spc="0" normalizeH="0" baseline="0" noProof="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cs typeface="+mn-ea"/>
                <a:sym typeface="+mn-lt"/>
              </a:rPr>
              <a:t>输入标题</a:t>
            </a:r>
            <a:endParaRPr kumimoji="0" lang="en-US" altLang="zh-CN" sz="2400" b="1" i="0" u="none" strike="noStrike" kern="1200" cap="none" spc="0" normalizeH="0" baseline="0" noProof="0" dirty="0">
              <a:ln>
                <a:noFill/>
              </a:ln>
              <a:solidFill>
                <a:schemeClr val="tx1">
                  <a:lumMod val="85000"/>
                  <a:lumOff val="15000"/>
                </a:schemeClr>
              </a:solidFill>
              <a:effectLst/>
              <a:uLnTx/>
              <a:uFillTx/>
              <a:latin typeface="微软雅黑" panose="020B0503020204020204" pitchFamily="34" charset="-122"/>
              <a:ea typeface="微软雅黑" panose="020B0503020204020204" pitchFamily="34" charset="-122"/>
              <a:cs typeface="+mn-ea"/>
              <a:sym typeface="+mn-lt"/>
            </a:endParaRPr>
          </a:p>
        </p:txBody>
      </p:sp>
    </p:spTree>
    <p:extLst>
      <p:ext uri="{BB962C8B-B14F-4D97-AF65-F5344CB8AC3E}">
        <p14:creationId xmlns:p14="http://schemas.microsoft.com/office/powerpoint/2010/main" val="875987215"/>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1000"/>
                                        <p:tgtEl>
                                          <p:spTgt spid="8"/>
                                        </p:tgtEl>
                                      </p:cBhvr>
                                    </p:animEffect>
                                    <p:anim calcmode="lin" valueType="num">
                                      <p:cBhvr>
                                        <p:cTn id="23" dur="1000" fill="hold"/>
                                        <p:tgtEl>
                                          <p:spTgt spid="8"/>
                                        </p:tgtEl>
                                        <p:attrNameLst>
                                          <p:attrName>ppt_x</p:attrName>
                                        </p:attrNameLst>
                                      </p:cBhvr>
                                      <p:tavLst>
                                        <p:tav tm="0">
                                          <p:val>
                                            <p:strVal val="#ppt_x"/>
                                          </p:val>
                                        </p:tav>
                                        <p:tav tm="100000">
                                          <p:val>
                                            <p:strVal val="#ppt_x"/>
                                          </p:val>
                                        </p:tav>
                                      </p:tavLst>
                                    </p:anim>
                                    <p:anim calcmode="lin" valueType="num">
                                      <p:cBhvr>
                                        <p:cTn id="24" dur="1000" fill="hold"/>
                                        <p:tgtEl>
                                          <p:spTgt spid="8"/>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1000"/>
                                        <p:tgtEl>
                                          <p:spTgt spid="9"/>
                                        </p:tgtEl>
                                      </p:cBhvr>
                                    </p:animEffect>
                                    <p:anim calcmode="lin" valueType="num">
                                      <p:cBhvr>
                                        <p:cTn id="28" dur="1000" fill="hold"/>
                                        <p:tgtEl>
                                          <p:spTgt spid="9"/>
                                        </p:tgtEl>
                                        <p:attrNameLst>
                                          <p:attrName>ppt_x</p:attrName>
                                        </p:attrNameLst>
                                      </p:cBhvr>
                                      <p:tavLst>
                                        <p:tav tm="0">
                                          <p:val>
                                            <p:strVal val="#ppt_x"/>
                                          </p:val>
                                        </p:tav>
                                        <p:tav tm="100000">
                                          <p:val>
                                            <p:strVal val="#ppt_x"/>
                                          </p:val>
                                        </p:tav>
                                      </p:tavLst>
                                    </p:anim>
                                    <p:anim calcmode="lin" valueType="num">
                                      <p:cBhvr>
                                        <p:cTn id="29" dur="1000" fill="hold"/>
                                        <p:tgtEl>
                                          <p:spTgt spid="9"/>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1000"/>
                                        <p:tgtEl>
                                          <p:spTgt spid="10"/>
                                        </p:tgtEl>
                                      </p:cBhvr>
                                    </p:animEffect>
                                    <p:anim calcmode="lin" valueType="num">
                                      <p:cBhvr>
                                        <p:cTn id="33" dur="1000" fill="hold"/>
                                        <p:tgtEl>
                                          <p:spTgt spid="10"/>
                                        </p:tgtEl>
                                        <p:attrNameLst>
                                          <p:attrName>ppt_x</p:attrName>
                                        </p:attrNameLst>
                                      </p:cBhvr>
                                      <p:tavLst>
                                        <p:tav tm="0">
                                          <p:val>
                                            <p:strVal val="#ppt_x"/>
                                          </p:val>
                                        </p:tav>
                                        <p:tav tm="100000">
                                          <p:val>
                                            <p:strVal val="#ppt_x"/>
                                          </p:val>
                                        </p:tav>
                                      </p:tavLst>
                                    </p:anim>
                                    <p:anim calcmode="lin" valueType="num">
                                      <p:cBhvr>
                                        <p:cTn id="34"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p:bldP spid="10" grpId="0"/>
    </p:bldLst>
  </p:timing>
</p:sld>
</file>

<file path=ppt/tags/tag1.xml><?xml version="1.0" encoding="utf-8"?>
<p:tagLst xmlns:a="http://schemas.openxmlformats.org/drawingml/2006/main" xmlns:r="http://schemas.openxmlformats.org/officeDocument/2006/relationships" xmlns:p="http://schemas.openxmlformats.org/presentationml/2006/main">
  <p:tag name="MH" val="20151122105828"/>
  <p:tag name="MH_LIBRARY" val="GRAPHIC"/>
  <p:tag name="MH_TYPE" val="SubTitle"/>
  <p:tag name="MH_ORDER" val="2"/>
</p:tagLst>
</file>

<file path=ppt/tags/tag2.xml><?xml version="1.0" encoding="utf-8"?>
<p:tagLst xmlns:a="http://schemas.openxmlformats.org/drawingml/2006/main" xmlns:r="http://schemas.openxmlformats.org/officeDocument/2006/relationships" xmlns:p="http://schemas.openxmlformats.org/presentationml/2006/main">
  <p:tag name="MH" val="20151122105828"/>
  <p:tag name="MH_LIBRARY" val="GRAPHIC"/>
  <p:tag name="MH_TYPE" val="SubTitle"/>
  <p:tag name="MH_ORDER" val="4"/>
</p:tagLst>
</file>

<file path=ppt/tags/tag3.xml><?xml version="1.0" encoding="utf-8"?>
<p:tagLst xmlns:a="http://schemas.openxmlformats.org/drawingml/2006/main" xmlns:r="http://schemas.openxmlformats.org/officeDocument/2006/relationships" xmlns:p="http://schemas.openxmlformats.org/presentationml/2006/main">
  <p:tag name="MH" val="20151122105828"/>
  <p:tag name="MH_LIBRARY" val="GRAPHIC"/>
  <p:tag name="MH_TYPE" val="SubTitle"/>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51122105828"/>
  <p:tag name="MH_LIBRARY" val="GRAPHIC"/>
  <p:tag name="MH_TYPE" val="SubTitle"/>
  <p:tag name="MH_ORDER" val="3"/>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336</TotalTime>
  <Words>1359</Words>
  <Application>Microsoft Office PowerPoint</Application>
  <PresentationFormat>宽屏</PresentationFormat>
  <Paragraphs>123</Paragraphs>
  <Slides>22</Slides>
  <Notes>1</Notes>
  <HiddenSlides>0</HiddenSlides>
  <MMClips>0</MMClips>
  <ScaleCrop>false</ScaleCrop>
  <HeadingPairs>
    <vt:vector size="6" baseType="variant">
      <vt:variant>
        <vt:lpstr>已用的字体</vt:lpstr>
      </vt:variant>
      <vt:variant>
        <vt:i4>7</vt:i4>
      </vt:variant>
      <vt:variant>
        <vt:lpstr>主题</vt:lpstr>
      </vt:variant>
      <vt:variant>
        <vt:i4>2</vt:i4>
      </vt:variant>
      <vt:variant>
        <vt:lpstr>幻灯片标题</vt:lpstr>
      </vt:variant>
      <vt:variant>
        <vt:i4>22</vt:i4>
      </vt:variant>
    </vt:vector>
  </HeadingPairs>
  <TitlesOfParts>
    <vt:vector size="31" baseType="lpstr">
      <vt:lpstr>Meiryo</vt:lpstr>
      <vt:lpstr>等线</vt:lpstr>
      <vt:lpstr>宋体</vt:lpstr>
      <vt:lpstr>微软雅黑</vt:lpstr>
      <vt:lpstr>Arial</vt:lpstr>
      <vt:lpstr>Calibri</vt:lpstr>
      <vt:lpstr>Calibri Light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cp:lastModifiedBy>kan</cp:lastModifiedBy>
  <cp:revision>14</cp:revision>
  <dcterms:created xsi:type="dcterms:W3CDTF">2021-01-01T02:11:14Z</dcterms:created>
  <dcterms:modified xsi:type="dcterms:W3CDTF">2021-01-11T05:36:50Z</dcterms:modified>
</cp:coreProperties>
</file>