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8.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3.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14.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5.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9.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7" r:id="rId3"/>
  </p:sldMasterIdLst>
  <p:notesMasterIdLst>
    <p:notesMasterId r:id="rId28"/>
  </p:notesMasterIdLst>
  <p:sldIdLst>
    <p:sldId id="1295" r:id="rId4"/>
    <p:sldId id="1296" r:id="rId5"/>
    <p:sldId id="1297" r:id="rId6"/>
    <p:sldId id="265" r:id="rId7"/>
    <p:sldId id="1302" r:id="rId8"/>
    <p:sldId id="1303" r:id="rId9"/>
    <p:sldId id="1304" r:id="rId10"/>
    <p:sldId id="1305" r:id="rId11"/>
    <p:sldId id="1306" r:id="rId12"/>
    <p:sldId id="1320" r:id="rId13"/>
    <p:sldId id="1307" r:id="rId14"/>
    <p:sldId id="1321" r:id="rId15"/>
    <p:sldId id="1308" r:id="rId16"/>
    <p:sldId id="1310" r:id="rId17"/>
    <p:sldId id="1315" r:id="rId18"/>
    <p:sldId id="1316" r:id="rId19"/>
    <p:sldId id="1309" r:id="rId20"/>
    <p:sldId id="1322" r:id="rId21"/>
    <p:sldId id="1313" r:id="rId22"/>
    <p:sldId id="1318" r:id="rId23"/>
    <p:sldId id="1323" r:id="rId24"/>
    <p:sldId id="1314" r:id="rId25"/>
    <p:sldId id="1324" r:id="rId26"/>
    <p:sldId id="1325"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70000"/>
    <a:srgbClr val="DA0E06"/>
    <a:srgbClr val="FCD25A"/>
    <a:srgbClr val="FBC7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43" autoAdjust="0"/>
    <p:restoredTop sz="96314" autoAdjust="0"/>
  </p:normalViewPr>
  <p:slideViewPr>
    <p:cSldViewPr snapToGrid="0" showGuides="1">
      <p:cViewPr varScale="1">
        <p:scale>
          <a:sx n="108" d="100"/>
          <a:sy n="108" d="100"/>
        </p:scale>
        <p:origin x="71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3BFB84-1DCA-48A6-9FCB-DBDAC55FB936}" type="datetimeFigureOut">
              <a:rPr lang="zh-CN" altLang="en-US" smtClean="0"/>
              <a:t>2021/1/15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C672F9-727D-4DAE-BB2A-8BFE7EA20975}" type="slidenum">
              <a:rPr lang="zh-CN" altLang="en-US" smtClean="0"/>
              <a:t>‹#›</a:t>
            </a:fld>
            <a:endParaRPr lang="zh-CN" altLang="en-US"/>
          </a:p>
        </p:txBody>
      </p:sp>
    </p:spTree>
    <p:extLst>
      <p:ext uri="{BB962C8B-B14F-4D97-AF65-F5344CB8AC3E}">
        <p14:creationId xmlns:p14="http://schemas.microsoft.com/office/powerpoint/2010/main" val="1740046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xfrm>
            <a:off x="381000" y="685800"/>
            <a:ext cx="6096000" cy="3429000"/>
          </a:xfrm>
        </p:spPr>
      </p:sp>
      <p:sp>
        <p:nvSpPr>
          <p:cNvPr id="7171" name="备注占位符 2"/>
          <p:cNvSpPr>
            <a:spLocks noGrp="1"/>
          </p:cNvSpPr>
          <p:nvPr>
            <p:ph type="body" idx="1"/>
          </p:nvPr>
        </p:nvSpPr>
        <p:spPr>
          <a:noFill/>
        </p:spPr>
        <p:txBody>
          <a:bodyPr/>
          <a:lstStyle/>
          <a:p>
            <a:endParaRPr lang="zh-CN" altLang="en-US"/>
          </a:p>
        </p:txBody>
      </p:sp>
      <p:sp>
        <p:nvSpPr>
          <p:cNvPr id="7172"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C8A2B791-F294-4050-9AFA-9A68E8CC97E1}" type="slidenum">
              <a:rPr lang="zh-CN" altLang="en-US" smtClean="0"/>
              <a:pPr/>
              <a:t>1</a:t>
            </a:fld>
            <a:endParaRPr lang="en-US" altLang="zh-CN"/>
          </a:p>
        </p:txBody>
      </p:sp>
    </p:spTree>
    <p:extLst>
      <p:ext uri="{BB962C8B-B14F-4D97-AF65-F5344CB8AC3E}">
        <p14:creationId xmlns:p14="http://schemas.microsoft.com/office/powerpoint/2010/main" val="897501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xfrm>
            <a:off x="381000" y="685800"/>
            <a:ext cx="6096000" cy="3429000"/>
          </a:xfrm>
        </p:spPr>
      </p:sp>
      <p:sp>
        <p:nvSpPr>
          <p:cNvPr id="7171" name="备注占位符 2"/>
          <p:cNvSpPr>
            <a:spLocks noGrp="1"/>
          </p:cNvSpPr>
          <p:nvPr>
            <p:ph type="body" idx="1"/>
          </p:nvPr>
        </p:nvSpPr>
        <p:spPr>
          <a:noFill/>
        </p:spPr>
        <p:txBody>
          <a:bodyPr/>
          <a:lstStyle/>
          <a:p>
            <a:endParaRPr lang="zh-CN" altLang="en-US"/>
          </a:p>
        </p:txBody>
      </p:sp>
      <p:sp>
        <p:nvSpPr>
          <p:cNvPr id="7172"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C8A2B791-F294-4050-9AFA-9A68E8CC97E1}" type="slidenum">
              <a:rPr lang="zh-CN" altLang="en-US" smtClean="0"/>
              <a:pPr/>
              <a:t>10</a:t>
            </a:fld>
            <a:endParaRPr lang="en-US" altLang="zh-CN"/>
          </a:p>
        </p:txBody>
      </p:sp>
    </p:spTree>
    <p:extLst>
      <p:ext uri="{BB962C8B-B14F-4D97-AF65-F5344CB8AC3E}">
        <p14:creationId xmlns:p14="http://schemas.microsoft.com/office/powerpoint/2010/main" val="26876662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BFE284A-DC27-48C1-9F3B-467E9395E6B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153046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xfrm>
            <a:off x="381000" y="685800"/>
            <a:ext cx="6096000" cy="3429000"/>
          </a:xfrm>
        </p:spPr>
      </p:sp>
      <p:sp>
        <p:nvSpPr>
          <p:cNvPr id="7171" name="备注占位符 2"/>
          <p:cNvSpPr>
            <a:spLocks noGrp="1"/>
          </p:cNvSpPr>
          <p:nvPr>
            <p:ph type="body" idx="1"/>
          </p:nvPr>
        </p:nvSpPr>
        <p:spPr>
          <a:noFill/>
        </p:spPr>
        <p:txBody>
          <a:bodyPr/>
          <a:lstStyle/>
          <a:p>
            <a:endParaRPr lang="zh-CN" altLang="en-US"/>
          </a:p>
        </p:txBody>
      </p:sp>
      <p:sp>
        <p:nvSpPr>
          <p:cNvPr id="7172"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C8A2B791-F294-4050-9AFA-9A68E8CC97E1}" type="slidenum">
              <a:rPr lang="zh-CN" altLang="en-US" smtClean="0"/>
              <a:pPr/>
              <a:t>12</a:t>
            </a:fld>
            <a:endParaRPr lang="en-US" altLang="zh-CN"/>
          </a:p>
        </p:txBody>
      </p:sp>
    </p:spTree>
    <p:extLst>
      <p:ext uri="{BB962C8B-B14F-4D97-AF65-F5344CB8AC3E}">
        <p14:creationId xmlns:p14="http://schemas.microsoft.com/office/powerpoint/2010/main" val="15439550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BFE284A-DC27-48C1-9F3B-467E9395E6B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70698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BFE284A-DC27-48C1-9F3B-467E9395E6B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285110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BFE284A-DC27-48C1-9F3B-467E9395E6B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156236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BFE284A-DC27-48C1-9F3B-467E9395E6B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86409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BFE284A-DC27-48C1-9F3B-467E9395E6B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032833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xfrm>
            <a:off x="381000" y="685800"/>
            <a:ext cx="6096000" cy="3429000"/>
          </a:xfrm>
        </p:spPr>
      </p:sp>
      <p:sp>
        <p:nvSpPr>
          <p:cNvPr id="7171" name="备注占位符 2"/>
          <p:cNvSpPr>
            <a:spLocks noGrp="1"/>
          </p:cNvSpPr>
          <p:nvPr>
            <p:ph type="body" idx="1"/>
          </p:nvPr>
        </p:nvSpPr>
        <p:spPr>
          <a:noFill/>
        </p:spPr>
        <p:txBody>
          <a:bodyPr/>
          <a:lstStyle/>
          <a:p>
            <a:endParaRPr lang="zh-CN" altLang="en-US"/>
          </a:p>
        </p:txBody>
      </p:sp>
      <p:sp>
        <p:nvSpPr>
          <p:cNvPr id="7172"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C8A2B791-F294-4050-9AFA-9A68E8CC97E1}" type="slidenum">
              <a:rPr lang="zh-CN" altLang="en-US" smtClean="0"/>
              <a:pPr/>
              <a:t>18</a:t>
            </a:fld>
            <a:endParaRPr lang="en-US" altLang="zh-CN"/>
          </a:p>
        </p:txBody>
      </p:sp>
    </p:spTree>
    <p:extLst>
      <p:ext uri="{BB962C8B-B14F-4D97-AF65-F5344CB8AC3E}">
        <p14:creationId xmlns:p14="http://schemas.microsoft.com/office/powerpoint/2010/main" val="13224779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BFE284A-DC27-48C1-9F3B-467E9395E6B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131926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xfrm>
            <a:off x="381000" y="685800"/>
            <a:ext cx="6096000" cy="3429000"/>
          </a:xfrm>
        </p:spPr>
      </p:sp>
      <p:sp>
        <p:nvSpPr>
          <p:cNvPr id="7171" name="备注占位符 2"/>
          <p:cNvSpPr>
            <a:spLocks noGrp="1"/>
          </p:cNvSpPr>
          <p:nvPr>
            <p:ph type="body" idx="1"/>
          </p:nvPr>
        </p:nvSpPr>
        <p:spPr>
          <a:noFill/>
        </p:spPr>
        <p:txBody>
          <a:bodyPr/>
          <a:lstStyle/>
          <a:p>
            <a:endParaRPr lang="zh-CN" altLang="en-US"/>
          </a:p>
        </p:txBody>
      </p:sp>
      <p:sp>
        <p:nvSpPr>
          <p:cNvPr id="7172"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C8A2B791-F294-4050-9AFA-9A68E8CC97E1}" type="slidenum">
              <a:rPr lang="zh-CN" altLang="en-US" smtClean="0"/>
              <a:pPr/>
              <a:t>2</a:t>
            </a:fld>
            <a:endParaRPr lang="en-US" altLang="zh-CN"/>
          </a:p>
        </p:txBody>
      </p:sp>
    </p:spTree>
    <p:extLst>
      <p:ext uri="{BB962C8B-B14F-4D97-AF65-F5344CB8AC3E}">
        <p14:creationId xmlns:p14="http://schemas.microsoft.com/office/powerpoint/2010/main" val="15765423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BFE284A-DC27-48C1-9F3B-467E9395E6B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108936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xfrm>
            <a:off x="381000" y="685800"/>
            <a:ext cx="6096000" cy="3429000"/>
          </a:xfrm>
        </p:spPr>
      </p:sp>
      <p:sp>
        <p:nvSpPr>
          <p:cNvPr id="7171" name="备注占位符 2"/>
          <p:cNvSpPr>
            <a:spLocks noGrp="1"/>
          </p:cNvSpPr>
          <p:nvPr>
            <p:ph type="body" idx="1"/>
          </p:nvPr>
        </p:nvSpPr>
        <p:spPr>
          <a:noFill/>
        </p:spPr>
        <p:txBody>
          <a:bodyPr/>
          <a:lstStyle/>
          <a:p>
            <a:endParaRPr lang="zh-CN" altLang="en-US"/>
          </a:p>
        </p:txBody>
      </p:sp>
      <p:sp>
        <p:nvSpPr>
          <p:cNvPr id="7172"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C8A2B791-F294-4050-9AFA-9A68E8CC97E1}" type="slidenum">
              <a:rPr lang="zh-CN" altLang="en-US" smtClean="0"/>
              <a:pPr/>
              <a:t>21</a:t>
            </a:fld>
            <a:endParaRPr lang="en-US" altLang="zh-CN"/>
          </a:p>
        </p:txBody>
      </p:sp>
    </p:spTree>
    <p:extLst>
      <p:ext uri="{BB962C8B-B14F-4D97-AF65-F5344CB8AC3E}">
        <p14:creationId xmlns:p14="http://schemas.microsoft.com/office/powerpoint/2010/main" val="12584991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BFE284A-DC27-48C1-9F3B-467E9395E6B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631086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xfrm>
            <a:off x="381000" y="685800"/>
            <a:ext cx="6096000" cy="3429000"/>
          </a:xfrm>
        </p:spPr>
      </p:sp>
      <p:sp>
        <p:nvSpPr>
          <p:cNvPr id="7171" name="备注占位符 2"/>
          <p:cNvSpPr>
            <a:spLocks noGrp="1"/>
          </p:cNvSpPr>
          <p:nvPr>
            <p:ph type="body" idx="1"/>
          </p:nvPr>
        </p:nvSpPr>
        <p:spPr>
          <a:noFill/>
        </p:spPr>
        <p:txBody>
          <a:bodyPr/>
          <a:lstStyle/>
          <a:p>
            <a:endParaRPr lang="zh-CN" altLang="en-US"/>
          </a:p>
        </p:txBody>
      </p:sp>
      <p:sp>
        <p:nvSpPr>
          <p:cNvPr id="7172"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C8A2B791-F294-4050-9AFA-9A68E8CC97E1}" type="slidenum">
              <a:rPr lang="zh-CN" altLang="en-US" smtClean="0"/>
              <a:pPr/>
              <a:t>23</a:t>
            </a:fld>
            <a:endParaRPr lang="en-US" altLang="zh-CN"/>
          </a:p>
        </p:txBody>
      </p:sp>
    </p:spTree>
    <p:extLst>
      <p:ext uri="{BB962C8B-B14F-4D97-AF65-F5344CB8AC3E}">
        <p14:creationId xmlns:p14="http://schemas.microsoft.com/office/powerpoint/2010/main" val="42129896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840070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xfrm>
            <a:off x="381000" y="685800"/>
            <a:ext cx="6096000" cy="3429000"/>
          </a:xfrm>
        </p:spPr>
      </p:sp>
      <p:sp>
        <p:nvSpPr>
          <p:cNvPr id="7171" name="备注占位符 2"/>
          <p:cNvSpPr>
            <a:spLocks noGrp="1"/>
          </p:cNvSpPr>
          <p:nvPr>
            <p:ph type="body" idx="1"/>
          </p:nvPr>
        </p:nvSpPr>
        <p:spPr>
          <a:noFill/>
        </p:spPr>
        <p:txBody>
          <a:bodyPr/>
          <a:lstStyle/>
          <a:p>
            <a:endParaRPr lang="zh-CN" altLang="en-US"/>
          </a:p>
        </p:txBody>
      </p:sp>
      <p:sp>
        <p:nvSpPr>
          <p:cNvPr id="7172"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C8A2B791-F294-4050-9AFA-9A68E8CC97E1}" type="slidenum">
              <a:rPr lang="zh-CN" altLang="en-US" smtClean="0"/>
              <a:pPr/>
              <a:t>3</a:t>
            </a:fld>
            <a:endParaRPr lang="en-US" altLang="zh-CN"/>
          </a:p>
        </p:txBody>
      </p:sp>
    </p:spTree>
    <p:extLst>
      <p:ext uri="{BB962C8B-B14F-4D97-AF65-F5344CB8AC3E}">
        <p14:creationId xmlns:p14="http://schemas.microsoft.com/office/powerpoint/2010/main" val="897116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BFE284A-DC27-48C1-9F3B-467E9395E6B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37519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BFE284A-DC27-48C1-9F3B-467E9395E6B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8179922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BFE284A-DC27-48C1-9F3B-467E9395E6B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020676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BFE284A-DC27-48C1-9F3B-467E9395E6B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1979192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BFE284A-DC27-48C1-9F3B-467E9395E6B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857542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BFE284A-DC27-48C1-9F3B-467E9395E6B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428079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E9D0000-6EB3-4302-8D09-9CFD538DA1E2}"/>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210530A5-33AE-4356-9C28-8F7942DDFA2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DC786DF4-B124-4C06-AC5E-15E435F870B7}"/>
              </a:ext>
            </a:extLst>
          </p:cNvPr>
          <p:cNvSpPr>
            <a:spLocks noGrp="1"/>
          </p:cNvSpPr>
          <p:nvPr>
            <p:ph type="dt" sz="half" idx="10"/>
          </p:nvPr>
        </p:nvSpPr>
        <p:spPr/>
        <p:txBody>
          <a:bodyPr/>
          <a:lstStyle/>
          <a:p>
            <a:fld id="{EEF8490D-4EAF-4752-A2B8-E6DFB96664D4}" type="datetimeFigureOut">
              <a:rPr lang="zh-CN" altLang="en-US" smtClean="0"/>
              <a:t>2021/1/15</a:t>
            </a:fld>
            <a:endParaRPr lang="zh-CN" altLang="en-US"/>
          </a:p>
        </p:txBody>
      </p:sp>
      <p:sp>
        <p:nvSpPr>
          <p:cNvPr id="5" name="页脚占位符 4">
            <a:extLst>
              <a:ext uri="{FF2B5EF4-FFF2-40B4-BE49-F238E27FC236}">
                <a16:creationId xmlns="" xmlns:a16="http://schemas.microsoft.com/office/drawing/2014/main" id="{3B471151-C944-4085-9E31-1A2D71E7EF9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03A36DB-F594-447D-B1A3-19D34BE79F95}"/>
              </a:ext>
            </a:extLst>
          </p:cNvPr>
          <p:cNvSpPr>
            <a:spLocks noGrp="1"/>
          </p:cNvSpPr>
          <p:nvPr>
            <p:ph type="sldNum" sz="quarter" idx="12"/>
          </p:nvPr>
        </p:nvSpPr>
        <p:spPr/>
        <p:txBody>
          <a:bodyPr/>
          <a:lstStyle/>
          <a:p>
            <a:fld id="{48D52A71-980C-4515-B0BD-84424D56D027}" type="slidenum">
              <a:rPr lang="zh-CN" altLang="en-US" smtClean="0"/>
              <a:t>‹#›</a:t>
            </a:fld>
            <a:endParaRPr lang="zh-CN" altLang="en-US"/>
          </a:p>
        </p:txBody>
      </p:sp>
    </p:spTree>
    <p:extLst>
      <p:ext uri="{BB962C8B-B14F-4D97-AF65-F5344CB8AC3E}">
        <p14:creationId xmlns:p14="http://schemas.microsoft.com/office/powerpoint/2010/main" val="391377004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9973949-834F-4E22-8358-C8B7E9F5B395}"/>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62DACF36-CD36-4E02-B17E-548CBAED9C42}"/>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ABAC0242-05AF-455C-ABC8-CBAE60FAE9E4}"/>
              </a:ext>
            </a:extLst>
          </p:cNvPr>
          <p:cNvSpPr>
            <a:spLocks noGrp="1"/>
          </p:cNvSpPr>
          <p:nvPr>
            <p:ph type="dt" sz="half" idx="10"/>
          </p:nvPr>
        </p:nvSpPr>
        <p:spPr/>
        <p:txBody>
          <a:bodyPr/>
          <a:lstStyle/>
          <a:p>
            <a:fld id="{EEF8490D-4EAF-4752-A2B8-E6DFB96664D4}" type="datetimeFigureOut">
              <a:rPr lang="zh-CN" altLang="en-US" smtClean="0"/>
              <a:t>2021/1/15</a:t>
            </a:fld>
            <a:endParaRPr lang="zh-CN" altLang="en-US"/>
          </a:p>
        </p:txBody>
      </p:sp>
      <p:sp>
        <p:nvSpPr>
          <p:cNvPr id="5" name="页脚占位符 4">
            <a:extLst>
              <a:ext uri="{FF2B5EF4-FFF2-40B4-BE49-F238E27FC236}">
                <a16:creationId xmlns="" xmlns:a16="http://schemas.microsoft.com/office/drawing/2014/main" id="{10538DF2-AF5E-49D5-AB8A-B6C96FC8AEA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CD1C487-D8B0-4E7C-9C3B-C4FD02DB661C}"/>
              </a:ext>
            </a:extLst>
          </p:cNvPr>
          <p:cNvSpPr>
            <a:spLocks noGrp="1"/>
          </p:cNvSpPr>
          <p:nvPr>
            <p:ph type="sldNum" sz="quarter" idx="12"/>
          </p:nvPr>
        </p:nvSpPr>
        <p:spPr/>
        <p:txBody>
          <a:bodyPr/>
          <a:lstStyle/>
          <a:p>
            <a:fld id="{48D52A71-980C-4515-B0BD-84424D56D027}" type="slidenum">
              <a:rPr lang="zh-CN" altLang="en-US" smtClean="0"/>
              <a:t>‹#›</a:t>
            </a:fld>
            <a:endParaRPr lang="zh-CN" altLang="en-US"/>
          </a:p>
        </p:txBody>
      </p:sp>
    </p:spTree>
    <p:extLst>
      <p:ext uri="{BB962C8B-B14F-4D97-AF65-F5344CB8AC3E}">
        <p14:creationId xmlns:p14="http://schemas.microsoft.com/office/powerpoint/2010/main" val="410095929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929AA786-109F-4D89-A6BB-3BD0EDF8BC6E}"/>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4DC2FAA6-4D8B-4EA8-BBE2-87E679BE43A3}"/>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0FE098CB-CCBE-4EB8-AAAE-EF9AC4C83162}"/>
              </a:ext>
            </a:extLst>
          </p:cNvPr>
          <p:cNvSpPr>
            <a:spLocks noGrp="1"/>
          </p:cNvSpPr>
          <p:nvPr>
            <p:ph type="dt" sz="half" idx="10"/>
          </p:nvPr>
        </p:nvSpPr>
        <p:spPr/>
        <p:txBody>
          <a:bodyPr/>
          <a:lstStyle/>
          <a:p>
            <a:fld id="{EEF8490D-4EAF-4752-A2B8-E6DFB96664D4}" type="datetimeFigureOut">
              <a:rPr lang="zh-CN" altLang="en-US" smtClean="0"/>
              <a:t>2021/1/15</a:t>
            </a:fld>
            <a:endParaRPr lang="zh-CN" altLang="en-US"/>
          </a:p>
        </p:txBody>
      </p:sp>
      <p:sp>
        <p:nvSpPr>
          <p:cNvPr id="5" name="页脚占位符 4">
            <a:extLst>
              <a:ext uri="{FF2B5EF4-FFF2-40B4-BE49-F238E27FC236}">
                <a16:creationId xmlns="" xmlns:a16="http://schemas.microsoft.com/office/drawing/2014/main" id="{595F672D-39F7-4D66-806A-304D3BACC0F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320AAC2-5A59-4DE2-BB81-C237B1065033}"/>
              </a:ext>
            </a:extLst>
          </p:cNvPr>
          <p:cNvSpPr>
            <a:spLocks noGrp="1"/>
          </p:cNvSpPr>
          <p:nvPr>
            <p:ph type="sldNum" sz="quarter" idx="12"/>
          </p:nvPr>
        </p:nvSpPr>
        <p:spPr/>
        <p:txBody>
          <a:bodyPr/>
          <a:lstStyle/>
          <a:p>
            <a:fld id="{48D52A71-980C-4515-B0BD-84424D56D027}" type="slidenum">
              <a:rPr lang="zh-CN" altLang="en-US" smtClean="0"/>
              <a:t>‹#›</a:t>
            </a:fld>
            <a:endParaRPr lang="zh-CN" altLang="en-US"/>
          </a:p>
        </p:txBody>
      </p:sp>
    </p:spTree>
    <p:extLst>
      <p:ext uri="{BB962C8B-B14F-4D97-AF65-F5344CB8AC3E}">
        <p14:creationId xmlns:p14="http://schemas.microsoft.com/office/powerpoint/2010/main" val="399759749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0416089"/>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2_标题幻灯片">
    <p:spTree>
      <p:nvGrpSpPr>
        <p:cNvPr id="1" name=""/>
        <p:cNvGrpSpPr/>
        <p:nvPr/>
      </p:nvGrpSpPr>
      <p:grpSpPr>
        <a:xfrm>
          <a:off x="0" y="0"/>
          <a:ext cx="0" cy="0"/>
          <a:chOff x="0" y="0"/>
          <a:chExt cx="0" cy="0"/>
        </a:xfrm>
      </p:grpSpPr>
      <p:sp>
        <p:nvSpPr>
          <p:cNvPr id="4" name="Rectangle 5">
            <a:extLst>
              <a:ext uri="{FF2B5EF4-FFF2-40B4-BE49-F238E27FC236}">
                <a16:creationId xmlns="" xmlns:a16="http://schemas.microsoft.com/office/drawing/2014/main" id="{0DB8C992-9339-4CD8-A2F2-1760FF045566}"/>
              </a:ext>
            </a:extLst>
          </p:cNvPr>
          <p:cNvSpPr>
            <a:spLocks noChangeArrowheads="1"/>
          </p:cNvSpPr>
          <p:nvPr userDrawn="1"/>
        </p:nvSpPr>
        <p:spPr bwMode="auto">
          <a:xfrm>
            <a:off x="0" y="6525345"/>
            <a:ext cx="12196763" cy="332656"/>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43706586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Rectangle 5">
            <a:extLst>
              <a:ext uri="{FF2B5EF4-FFF2-40B4-BE49-F238E27FC236}">
                <a16:creationId xmlns="" xmlns:a16="http://schemas.microsoft.com/office/drawing/2014/main" id="{0DB8C992-9339-4CD8-A2F2-1760FF045566}"/>
              </a:ext>
            </a:extLst>
          </p:cNvPr>
          <p:cNvSpPr>
            <a:spLocks noChangeArrowheads="1"/>
          </p:cNvSpPr>
          <p:nvPr userDrawn="1"/>
        </p:nvSpPr>
        <p:spPr bwMode="auto">
          <a:xfrm>
            <a:off x="0" y="6525345"/>
            <a:ext cx="12196763" cy="332656"/>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58705916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1_标题幻灯片">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575899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4_标题幻灯片">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97225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8485719"/>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9330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2404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81C27AA-C7D2-47C6-A3FE-4ECC16A3B21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DD6D21A7-E700-425C-A4DB-89061596EC82}"/>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135D05B0-5AD7-4078-9997-542E772FFEE0}"/>
              </a:ext>
            </a:extLst>
          </p:cNvPr>
          <p:cNvSpPr>
            <a:spLocks noGrp="1"/>
          </p:cNvSpPr>
          <p:nvPr>
            <p:ph type="dt" sz="half" idx="10"/>
          </p:nvPr>
        </p:nvSpPr>
        <p:spPr/>
        <p:txBody>
          <a:bodyPr/>
          <a:lstStyle/>
          <a:p>
            <a:fld id="{EEF8490D-4EAF-4752-A2B8-E6DFB96664D4}" type="datetimeFigureOut">
              <a:rPr lang="zh-CN" altLang="en-US" smtClean="0"/>
              <a:t>2021/1/15</a:t>
            </a:fld>
            <a:endParaRPr lang="zh-CN" altLang="en-US"/>
          </a:p>
        </p:txBody>
      </p:sp>
      <p:sp>
        <p:nvSpPr>
          <p:cNvPr id="5" name="页脚占位符 4">
            <a:extLst>
              <a:ext uri="{FF2B5EF4-FFF2-40B4-BE49-F238E27FC236}">
                <a16:creationId xmlns="" xmlns:a16="http://schemas.microsoft.com/office/drawing/2014/main" id="{F93BB593-1787-492C-8414-B6EC424B5BB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23CA79A-90E5-4F80-9ED4-8BB5B12973C8}"/>
              </a:ext>
            </a:extLst>
          </p:cNvPr>
          <p:cNvSpPr>
            <a:spLocks noGrp="1"/>
          </p:cNvSpPr>
          <p:nvPr>
            <p:ph type="sldNum" sz="quarter" idx="12"/>
          </p:nvPr>
        </p:nvSpPr>
        <p:spPr/>
        <p:txBody>
          <a:bodyPr/>
          <a:lstStyle/>
          <a:p>
            <a:fld id="{48D52A71-980C-4515-B0BD-84424D56D027}" type="slidenum">
              <a:rPr lang="zh-CN" altLang="en-US" smtClean="0"/>
              <a:t>‹#›</a:t>
            </a:fld>
            <a:endParaRPr lang="zh-CN" altLang="en-US"/>
          </a:p>
        </p:txBody>
      </p:sp>
    </p:spTree>
    <p:extLst>
      <p:ext uri="{BB962C8B-B14F-4D97-AF65-F5344CB8AC3E}">
        <p14:creationId xmlns:p14="http://schemas.microsoft.com/office/powerpoint/2010/main" val="225243154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74773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08891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04407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64431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91118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271000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29362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31038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0673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D3D6E67-30E4-4EE3-92F8-7830AA31CDAE}"/>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1BFA4C17-941A-46A9-9300-38394501166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E200F43B-EF53-4CFF-A56E-964BB957F20E}"/>
              </a:ext>
            </a:extLst>
          </p:cNvPr>
          <p:cNvSpPr>
            <a:spLocks noGrp="1"/>
          </p:cNvSpPr>
          <p:nvPr>
            <p:ph type="dt" sz="half" idx="10"/>
          </p:nvPr>
        </p:nvSpPr>
        <p:spPr/>
        <p:txBody>
          <a:bodyPr/>
          <a:lstStyle/>
          <a:p>
            <a:fld id="{EEF8490D-4EAF-4752-A2B8-E6DFB96664D4}" type="datetimeFigureOut">
              <a:rPr lang="zh-CN" altLang="en-US" smtClean="0"/>
              <a:t>2021/1/15</a:t>
            </a:fld>
            <a:endParaRPr lang="zh-CN" altLang="en-US"/>
          </a:p>
        </p:txBody>
      </p:sp>
      <p:sp>
        <p:nvSpPr>
          <p:cNvPr id="5" name="页脚占位符 4">
            <a:extLst>
              <a:ext uri="{FF2B5EF4-FFF2-40B4-BE49-F238E27FC236}">
                <a16:creationId xmlns="" xmlns:a16="http://schemas.microsoft.com/office/drawing/2014/main" id="{DFEC10CE-7F99-4798-8FFA-20A5E87A875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632C42F-701D-47AC-A1FB-1319E14D3DDF}"/>
              </a:ext>
            </a:extLst>
          </p:cNvPr>
          <p:cNvSpPr>
            <a:spLocks noGrp="1"/>
          </p:cNvSpPr>
          <p:nvPr>
            <p:ph type="sldNum" sz="quarter" idx="12"/>
          </p:nvPr>
        </p:nvSpPr>
        <p:spPr/>
        <p:txBody>
          <a:bodyPr/>
          <a:lstStyle/>
          <a:p>
            <a:fld id="{48D52A71-980C-4515-B0BD-84424D56D027}" type="slidenum">
              <a:rPr lang="zh-CN" altLang="en-US" smtClean="0"/>
              <a:t>‹#›</a:t>
            </a:fld>
            <a:endParaRPr lang="zh-CN" altLang="en-US"/>
          </a:p>
        </p:txBody>
      </p:sp>
    </p:spTree>
    <p:extLst>
      <p:ext uri="{BB962C8B-B14F-4D97-AF65-F5344CB8AC3E}">
        <p14:creationId xmlns:p14="http://schemas.microsoft.com/office/powerpoint/2010/main" val="161941591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1BD688A-2A80-4073-A29A-02A954527E6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AD867C51-3F3F-4B4B-ABB7-0711BB4328B7}"/>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E22B41CC-6093-484C-AD9B-D4F7D5F3D4C2}"/>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D05496D8-474B-412C-A963-724CD0443D16}"/>
              </a:ext>
            </a:extLst>
          </p:cNvPr>
          <p:cNvSpPr>
            <a:spLocks noGrp="1"/>
          </p:cNvSpPr>
          <p:nvPr>
            <p:ph type="dt" sz="half" idx="10"/>
          </p:nvPr>
        </p:nvSpPr>
        <p:spPr/>
        <p:txBody>
          <a:bodyPr/>
          <a:lstStyle/>
          <a:p>
            <a:fld id="{EEF8490D-4EAF-4752-A2B8-E6DFB96664D4}" type="datetimeFigureOut">
              <a:rPr lang="zh-CN" altLang="en-US" smtClean="0"/>
              <a:t>2021/1/15</a:t>
            </a:fld>
            <a:endParaRPr lang="zh-CN" altLang="en-US"/>
          </a:p>
        </p:txBody>
      </p:sp>
      <p:sp>
        <p:nvSpPr>
          <p:cNvPr id="6" name="页脚占位符 5">
            <a:extLst>
              <a:ext uri="{FF2B5EF4-FFF2-40B4-BE49-F238E27FC236}">
                <a16:creationId xmlns="" xmlns:a16="http://schemas.microsoft.com/office/drawing/2014/main" id="{2A003540-DE71-4AFF-A8F0-D8F9C13B82C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DCE9DDA2-31A9-4B9F-835F-DB8290877FBF}"/>
              </a:ext>
            </a:extLst>
          </p:cNvPr>
          <p:cNvSpPr>
            <a:spLocks noGrp="1"/>
          </p:cNvSpPr>
          <p:nvPr>
            <p:ph type="sldNum" sz="quarter" idx="12"/>
          </p:nvPr>
        </p:nvSpPr>
        <p:spPr/>
        <p:txBody>
          <a:bodyPr/>
          <a:lstStyle/>
          <a:p>
            <a:fld id="{48D52A71-980C-4515-B0BD-84424D56D027}" type="slidenum">
              <a:rPr lang="zh-CN" altLang="en-US" smtClean="0"/>
              <a:t>‹#›</a:t>
            </a:fld>
            <a:endParaRPr lang="zh-CN" altLang="en-US"/>
          </a:p>
        </p:txBody>
      </p:sp>
    </p:spTree>
    <p:extLst>
      <p:ext uri="{BB962C8B-B14F-4D97-AF65-F5344CB8AC3E}">
        <p14:creationId xmlns:p14="http://schemas.microsoft.com/office/powerpoint/2010/main" val="75585052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54DBBF3-0D6F-4024-A978-EDE2537CA20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E9C3A0F5-DB7A-465B-81AD-5B736663DAF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CC57CC59-8154-4927-87F8-BD6CF27CCB2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92FF1199-4135-44FB-8999-0E783D80D3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A5CF7F3E-67BE-4819-B9EF-1DD9C1FA8BC1}"/>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D0C5BF7E-CE33-4C26-BC9D-3B25898524AE}"/>
              </a:ext>
            </a:extLst>
          </p:cNvPr>
          <p:cNvSpPr>
            <a:spLocks noGrp="1"/>
          </p:cNvSpPr>
          <p:nvPr>
            <p:ph type="dt" sz="half" idx="10"/>
          </p:nvPr>
        </p:nvSpPr>
        <p:spPr/>
        <p:txBody>
          <a:bodyPr/>
          <a:lstStyle/>
          <a:p>
            <a:fld id="{EEF8490D-4EAF-4752-A2B8-E6DFB96664D4}" type="datetimeFigureOut">
              <a:rPr lang="zh-CN" altLang="en-US" smtClean="0"/>
              <a:t>2021/1/15</a:t>
            </a:fld>
            <a:endParaRPr lang="zh-CN" altLang="en-US"/>
          </a:p>
        </p:txBody>
      </p:sp>
      <p:sp>
        <p:nvSpPr>
          <p:cNvPr id="8" name="页脚占位符 7">
            <a:extLst>
              <a:ext uri="{FF2B5EF4-FFF2-40B4-BE49-F238E27FC236}">
                <a16:creationId xmlns="" xmlns:a16="http://schemas.microsoft.com/office/drawing/2014/main" id="{CFD203C3-075E-4387-9439-175A3BA0B398}"/>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30578BE3-F747-4192-A9A2-B52E3316B530}"/>
              </a:ext>
            </a:extLst>
          </p:cNvPr>
          <p:cNvSpPr>
            <a:spLocks noGrp="1"/>
          </p:cNvSpPr>
          <p:nvPr>
            <p:ph type="sldNum" sz="quarter" idx="12"/>
          </p:nvPr>
        </p:nvSpPr>
        <p:spPr/>
        <p:txBody>
          <a:bodyPr/>
          <a:lstStyle/>
          <a:p>
            <a:fld id="{48D52A71-980C-4515-B0BD-84424D56D027}" type="slidenum">
              <a:rPr lang="zh-CN" altLang="en-US" smtClean="0"/>
              <a:t>‹#›</a:t>
            </a:fld>
            <a:endParaRPr lang="zh-CN" altLang="en-US"/>
          </a:p>
        </p:txBody>
      </p:sp>
    </p:spTree>
    <p:extLst>
      <p:ext uri="{BB962C8B-B14F-4D97-AF65-F5344CB8AC3E}">
        <p14:creationId xmlns:p14="http://schemas.microsoft.com/office/powerpoint/2010/main" val="374963216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398D962-6B2A-4DB5-A675-A02B58EF406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94187AE4-7FD5-464F-BC8C-92A5067F6602}"/>
              </a:ext>
            </a:extLst>
          </p:cNvPr>
          <p:cNvSpPr>
            <a:spLocks noGrp="1"/>
          </p:cNvSpPr>
          <p:nvPr>
            <p:ph type="dt" sz="half" idx="10"/>
          </p:nvPr>
        </p:nvSpPr>
        <p:spPr/>
        <p:txBody>
          <a:bodyPr/>
          <a:lstStyle/>
          <a:p>
            <a:fld id="{EEF8490D-4EAF-4752-A2B8-E6DFB96664D4}" type="datetimeFigureOut">
              <a:rPr lang="zh-CN" altLang="en-US" smtClean="0"/>
              <a:t>2021/1/15</a:t>
            </a:fld>
            <a:endParaRPr lang="zh-CN" altLang="en-US"/>
          </a:p>
        </p:txBody>
      </p:sp>
      <p:sp>
        <p:nvSpPr>
          <p:cNvPr id="4" name="页脚占位符 3">
            <a:extLst>
              <a:ext uri="{FF2B5EF4-FFF2-40B4-BE49-F238E27FC236}">
                <a16:creationId xmlns="" xmlns:a16="http://schemas.microsoft.com/office/drawing/2014/main" id="{681EBAC1-4B41-4C45-B3AC-C1C024FB0C6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58D4823F-8FF4-48CD-AC45-EB39DD74AD07}"/>
              </a:ext>
            </a:extLst>
          </p:cNvPr>
          <p:cNvSpPr>
            <a:spLocks noGrp="1"/>
          </p:cNvSpPr>
          <p:nvPr>
            <p:ph type="sldNum" sz="quarter" idx="12"/>
          </p:nvPr>
        </p:nvSpPr>
        <p:spPr/>
        <p:txBody>
          <a:bodyPr/>
          <a:lstStyle/>
          <a:p>
            <a:fld id="{48D52A71-980C-4515-B0BD-84424D56D027}" type="slidenum">
              <a:rPr lang="zh-CN" altLang="en-US" smtClean="0"/>
              <a:t>‹#›</a:t>
            </a:fld>
            <a:endParaRPr lang="zh-CN" altLang="en-US"/>
          </a:p>
        </p:txBody>
      </p:sp>
    </p:spTree>
    <p:extLst>
      <p:ext uri="{BB962C8B-B14F-4D97-AF65-F5344CB8AC3E}">
        <p14:creationId xmlns:p14="http://schemas.microsoft.com/office/powerpoint/2010/main" val="39959729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05EF1BB0-45C2-4254-8F95-FBBD3D8AEED8}"/>
              </a:ext>
            </a:extLst>
          </p:cNvPr>
          <p:cNvSpPr>
            <a:spLocks noGrp="1"/>
          </p:cNvSpPr>
          <p:nvPr>
            <p:ph type="dt" sz="half" idx="10"/>
          </p:nvPr>
        </p:nvSpPr>
        <p:spPr/>
        <p:txBody>
          <a:bodyPr/>
          <a:lstStyle/>
          <a:p>
            <a:fld id="{EEF8490D-4EAF-4752-A2B8-E6DFB96664D4}" type="datetimeFigureOut">
              <a:rPr lang="zh-CN" altLang="en-US" smtClean="0"/>
              <a:t>2021/1/15</a:t>
            </a:fld>
            <a:endParaRPr lang="zh-CN" altLang="en-US"/>
          </a:p>
        </p:txBody>
      </p:sp>
      <p:sp>
        <p:nvSpPr>
          <p:cNvPr id="3" name="页脚占位符 2">
            <a:extLst>
              <a:ext uri="{FF2B5EF4-FFF2-40B4-BE49-F238E27FC236}">
                <a16:creationId xmlns="" xmlns:a16="http://schemas.microsoft.com/office/drawing/2014/main" id="{197C6120-0A0C-4669-AAD7-F28D204A9FD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054E07AB-82C2-460B-83D5-BA0FC77DE2D3}"/>
              </a:ext>
            </a:extLst>
          </p:cNvPr>
          <p:cNvSpPr>
            <a:spLocks noGrp="1"/>
          </p:cNvSpPr>
          <p:nvPr>
            <p:ph type="sldNum" sz="quarter" idx="12"/>
          </p:nvPr>
        </p:nvSpPr>
        <p:spPr/>
        <p:txBody>
          <a:bodyPr/>
          <a:lstStyle/>
          <a:p>
            <a:fld id="{48D52A71-980C-4515-B0BD-84424D56D027}" type="slidenum">
              <a:rPr lang="zh-CN" altLang="en-US" smtClean="0"/>
              <a:t>‹#›</a:t>
            </a:fld>
            <a:endParaRPr lang="zh-CN" altLang="en-US"/>
          </a:p>
        </p:txBody>
      </p:sp>
    </p:spTree>
    <p:extLst>
      <p:ext uri="{BB962C8B-B14F-4D97-AF65-F5344CB8AC3E}">
        <p14:creationId xmlns:p14="http://schemas.microsoft.com/office/powerpoint/2010/main" val="238811655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6114DAE-8428-4AA1-A64F-72EED266B59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BCB53356-89E2-4156-B1EB-E3BA54B7EA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B0D8B4E5-5909-434F-AB48-2F580A32E3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4DDCB887-83E1-4355-9817-788EC94B04A6}"/>
              </a:ext>
            </a:extLst>
          </p:cNvPr>
          <p:cNvSpPr>
            <a:spLocks noGrp="1"/>
          </p:cNvSpPr>
          <p:nvPr>
            <p:ph type="dt" sz="half" idx="10"/>
          </p:nvPr>
        </p:nvSpPr>
        <p:spPr/>
        <p:txBody>
          <a:bodyPr/>
          <a:lstStyle/>
          <a:p>
            <a:fld id="{EEF8490D-4EAF-4752-A2B8-E6DFB96664D4}" type="datetimeFigureOut">
              <a:rPr lang="zh-CN" altLang="en-US" smtClean="0"/>
              <a:t>2021/1/15</a:t>
            </a:fld>
            <a:endParaRPr lang="zh-CN" altLang="en-US"/>
          </a:p>
        </p:txBody>
      </p:sp>
      <p:sp>
        <p:nvSpPr>
          <p:cNvPr id="6" name="页脚占位符 5">
            <a:extLst>
              <a:ext uri="{FF2B5EF4-FFF2-40B4-BE49-F238E27FC236}">
                <a16:creationId xmlns="" xmlns:a16="http://schemas.microsoft.com/office/drawing/2014/main" id="{F3FA551E-23C3-4E38-866C-CEC9DDFCF58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75A6C2BA-EFE5-4D01-9AA1-D9D5E5664D75}"/>
              </a:ext>
            </a:extLst>
          </p:cNvPr>
          <p:cNvSpPr>
            <a:spLocks noGrp="1"/>
          </p:cNvSpPr>
          <p:nvPr>
            <p:ph type="sldNum" sz="quarter" idx="12"/>
          </p:nvPr>
        </p:nvSpPr>
        <p:spPr/>
        <p:txBody>
          <a:bodyPr/>
          <a:lstStyle/>
          <a:p>
            <a:fld id="{48D52A71-980C-4515-B0BD-84424D56D027}" type="slidenum">
              <a:rPr lang="zh-CN" altLang="en-US" smtClean="0"/>
              <a:t>‹#›</a:t>
            </a:fld>
            <a:endParaRPr lang="zh-CN" altLang="en-US"/>
          </a:p>
        </p:txBody>
      </p:sp>
    </p:spTree>
    <p:extLst>
      <p:ext uri="{BB962C8B-B14F-4D97-AF65-F5344CB8AC3E}">
        <p14:creationId xmlns:p14="http://schemas.microsoft.com/office/powerpoint/2010/main" val="423416332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AFF7701-823B-43B6-AEF8-3DDD19535E2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B41387BC-8536-4401-AB70-5269BDF6D55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92916293-EA83-4B60-BB1E-83032B5E88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62D0D221-D9D6-4E2D-B83F-38B122AFD5AA}"/>
              </a:ext>
            </a:extLst>
          </p:cNvPr>
          <p:cNvSpPr>
            <a:spLocks noGrp="1"/>
          </p:cNvSpPr>
          <p:nvPr>
            <p:ph type="dt" sz="half" idx="10"/>
          </p:nvPr>
        </p:nvSpPr>
        <p:spPr/>
        <p:txBody>
          <a:bodyPr/>
          <a:lstStyle/>
          <a:p>
            <a:fld id="{EEF8490D-4EAF-4752-A2B8-E6DFB96664D4}" type="datetimeFigureOut">
              <a:rPr lang="zh-CN" altLang="en-US" smtClean="0"/>
              <a:t>2021/1/15</a:t>
            </a:fld>
            <a:endParaRPr lang="zh-CN" altLang="en-US"/>
          </a:p>
        </p:txBody>
      </p:sp>
      <p:sp>
        <p:nvSpPr>
          <p:cNvPr id="6" name="页脚占位符 5">
            <a:extLst>
              <a:ext uri="{FF2B5EF4-FFF2-40B4-BE49-F238E27FC236}">
                <a16:creationId xmlns="" xmlns:a16="http://schemas.microsoft.com/office/drawing/2014/main" id="{402DCF07-D2BD-448F-8B4E-07BDAB56290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1D75A87D-A26F-41D1-8833-0DC97A281F11}"/>
              </a:ext>
            </a:extLst>
          </p:cNvPr>
          <p:cNvSpPr>
            <a:spLocks noGrp="1"/>
          </p:cNvSpPr>
          <p:nvPr>
            <p:ph type="sldNum" sz="quarter" idx="12"/>
          </p:nvPr>
        </p:nvSpPr>
        <p:spPr/>
        <p:txBody>
          <a:bodyPr/>
          <a:lstStyle/>
          <a:p>
            <a:fld id="{48D52A71-980C-4515-B0BD-84424D56D027}" type="slidenum">
              <a:rPr lang="zh-CN" altLang="en-US" smtClean="0"/>
              <a:t>‹#›</a:t>
            </a:fld>
            <a:endParaRPr lang="zh-CN" altLang="en-US"/>
          </a:p>
        </p:txBody>
      </p:sp>
    </p:spTree>
    <p:extLst>
      <p:ext uri="{BB962C8B-B14F-4D97-AF65-F5344CB8AC3E}">
        <p14:creationId xmlns:p14="http://schemas.microsoft.com/office/powerpoint/2010/main" val="424651592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5" Type="http://schemas.openxmlformats.org/officeDocument/2006/relationships/theme" Target="../theme/theme2.xml"/><Relationship Id="rId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C55E9294-C137-43F2-9E1C-8C30F66AA9B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E9DB3E2-7B67-4F40-96A6-31D88121F8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C529836E-DEF5-49A6-8315-A12FCBDE2AD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F8490D-4EAF-4752-A2B8-E6DFB96664D4}" type="datetimeFigureOut">
              <a:rPr lang="zh-CN" altLang="en-US" smtClean="0"/>
              <a:t>2021/1/15</a:t>
            </a:fld>
            <a:endParaRPr lang="zh-CN" altLang="en-US"/>
          </a:p>
        </p:txBody>
      </p:sp>
      <p:sp>
        <p:nvSpPr>
          <p:cNvPr id="5" name="页脚占位符 4">
            <a:extLst>
              <a:ext uri="{FF2B5EF4-FFF2-40B4-BE49-F238E27FC236}">
                <a16:creationId xmlns="" xmlns:a16="http://schemas.microsoft.com/office/drawing/2014/main" id="{EA2D420C-062A-4D37-9DD3-97275A77DE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A849E22A-08CE-4F8E-AAA7-E0FE3B6251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D52A71-980C-4515-B0BD-84424D56D027}" type="slidenum">
              <a:rPr lang="zh-CN" altLang="en-US" smtClean="0"/>
              <a:t>‹#›</a:t>
            </a:fld>
            <a:endParaRPr lang="zh-CN" altLang="en-US"/>
          </a:p>
        </p:txBody>
      </p:sp>
    </p:spTree>
    <p:extLst>
      <p:ext uri="{BB962C8B-B14F-4D97-AF65-F5344CB8AC3E}">
        <p14:creationId xmlns:p14="http://schemas.microsoft.com/office/powerpoint/2010/main" val="11081119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5" r:id="rId12"/>
    <p:sldLayoutId id="2147483666" r:id="rId13"/>
  </p:sldLayoutIdLst>
  <mc:AlternateContent xmlns:mc="http://schemas.openxmlformats.org/markup-compatibility/2006" xmlns:p14="http://schemas.microsoft.com/office/powerpoint/2010/main">
    <mc:Choice Requires="p14">
      <p:transition p14:dur="10" advTm="0"/>
    </mc:Choice>
    <mc:Fallback xmlns="">
      <p:transition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文本框 6"/>
          <p:cNvSpPr txBox="1"/>
          <p:nvPr userDrawn="1"/>
        </p:nvSpPr>
        <p:spPr>
          <a:xfrm>
            <a:off x="4318000" y="2971799"/>
            <a:ext cx="3556000" cy="230704"/>
          </a:xfrm>
          <a:prstGeom prst="rect">
            <a:avLst/>
          </a:prstGeom>
          <a:noFill/>
        </p:spPr>
        <p:txBody>
          <a:bodyPr wrap="square" rtlCol="0">
            <a:spAutoFit/>
          </a:bodyPr>
          <a:lstStyle/>
          <a:p>
            <a:r>
              <a:rPr lang="zh-CN" altLang="en-US" sz="300" dirty="0">
                <a:solidFill>
                  <a:schemeClr val="bg1"/>
                </a:solidFill>
                <a:latin typeface="微软雅黑" panose="020B0503020204020204" pitchFamily="34" charset="-122"/>
                <a:ea typeface="微软雅黑" panose="020B0503020204020204" pitchFamily="34" charset="-122"/>
                <a:sym typeface="+mn-ea"/>
              </a:rPr>
              <a:t>感谢您下载包图网平台上提供的</a:t>
            </a:r>
            <a:r>
              <a:rPr lang="en-US" altLang="zh-CN" sz="300" dirty="0">
                <a:solidFill>
                  <a:schemeClr val="bg1"/>
                </a:solidFill>
                <a:latin typeface="微软雅黑" panose="020B0503020204020204" pitchFamily="34" charset="-122"/>
                <a:ea typeface="微软雅黑" panose="020B0503020204020204" pitchFamily="34" charset="-122"/>
                <a:sym typeface="+mn-ea"/>
              </a:rPr>
              <a:t>PPT</a:t>
            </a:r>
            <a:r>
              <a:rPr lang="zh-CN" altLang="en-US" sz="300" dirty="0">
                <a:solidFill>
                  <a:schemeClr val="bg1"/>
                </a:solidFill>
                <a:latin typeface="微软雅黑" panose="020B0503020204020204" pitchFamily="34" charset="-122"/>
                <a:ea typeface="微软雅黑" panose="020B0503020204020204" pitchFamily="34" charset="-122"/>
                <a:sym typeface="+mn-ea"/>
              </a:rPr>
              <a:t>作品，为了您和包图网以及原创作者的利益，请勿复制、传播、销售，否则将承担法律责任！包图网将对作品进行维权，按照传播下载次数进行十倍的索取赔偿！</a:t>
            </a:r>
          </a:p>
          <a:p>
            <a:r>
              <a:rPr lang="en-US" altLang="zh-CN" sz="599" dirty="0">
                <a:solidFill>
                  <a:schemeClr val="bg1"/>
                </a:solidFill>
                <a:latin typeface="微软雅黑" panose="020B0503020204020204" pitchFamily="34" charset="-122"/>
                <a:ea typeface="微软雅黑" panose="020B0503020204020204" pitchFamily="34" charset="-122"/>
                <a:sym typeface="+mn-ea"/>
              </a:rPr>
              <a:t>ibaotu.com</a:t>
            </a:r>
          </a:p>
        </p:txBody>
      </p:sp>
    </p:spTree>
    <p:extLst>
      <p:ext uri="{BB962C8B-B14F-4D97-AF65-F5344CB8AC3E}">
        <p14:creationId xmlns:p14="http://schemas.microsoft.com/office/powerpoint/2010/main" val="22934847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mc:AlternateContent xmlns:mc="http://schemas.openxmlformats.org/markup-compatibility/2006" xmlns:p14="http://schemas.microsoft.com/office/powerpoint/2010/main">
    <mc:Choice Requires="p14">
      <p:transition p14:dur="10" advTm="0"/>
    </mc:Choice>
    <mc:Fallback xmlns="">
      <p:transition advTm="0"/>
    </mc:Fallback>
  </mc:AlternateContent>
  <p:txStyles>
    <p:titleStyle>
      <a:lvl1pPr algn="l" defTabSz="914380"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595" indent="-228595" algn="l" defTabSz="914380"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785" indent="-228595" algn="l" defTabSz="91438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4" indent="-228595" algn="l" defTabSz="91438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56"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4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3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2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1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80" rtl="0" eaLnBrk="1" latinLnBrk="0" hangingPunct="1">
        <a:defRPr sz="1800" kern="1200">
          <a:solidFill>
            <a:schemeClr val="tx1"/>
          </a:solidFill>
          <a:latin typeface="+mn-lt"/>
          <a:ea typeface="+mn-ea"/>
          <a:cs typeface="+mn-cs"/>
        </a:defRPr>
      </a:lvl1pPr>
      <a:lvl2pPr marL="457190" algn="l" defTabSz="914380" rtl="0" eaLnBrk="1" latinLnBrk="0" hangingPunct="1">
        <a:defRPr sz="1800" kern="1200">
          <a:solidFill>
            <a:schemeClr val="tx1"/>
          </a:solidFill>
          <a:latin typeface="+mn-lt"/>
          <a:ea typeface="+mn-ea"/>
          <a:cs typeface="+mn-cs"/>
        </a:defRPr>
      </a:lvl2pPr>
      <a:lvl3pPr marL="914380" algn="l" defTabSz="914380" rtl="0" eaLnBrk="1" latinLnBrk="0" hangingPunct="1">
        <a:defRPr sz="1800" kern="1200">
          <a:solidFill>
            <a:schemeClr val="tx1"/>
          </a:solidFill>
          <a:latin typeface="+mn-lt"/>
          <a:ea typeface="+mn-ea"/>
          <a:cs typeface="+mn-cs"/>
        </a:defRPr>
      </a:lvl3pPr>
      <a:lvl4pPr marL="1371570" algn="l" defTabSz="914380" rtl="0" eaLnBrk="1" latinLnBrk="0" hangingPunct="1">
        <a:defRPr sz="1800" kern="1200">
          <a:solidFill>
            <a:schemeClr val="tx1"/>
          </a:solidFill>
          <a:latin typeface="+mn-lt"/>
          <a:ea typeface="+mn-ea"/>
          <a:cs typeface="+mn-cs"/>
        </a:defRPr>
      </a:lvl4pPr>
      <a:lvl5pPr marL="1828759" algn="l" defTabSz="914380" rtl="0" eaLnBrk="1" latinLnBrk="0" hangingPunct="1">
        <a:defRPr sz="1800" kern="1200">
          <a:solidFill>
            <a:schemeClr val="tx1"/>
          </a:solidFill>
          <a:latin typeface="+mn-lt"/>
          <a:ea typeface="+mn-ea"/>
          <a:cs typeface="+mn-cs"/>
        </a:defRPr>
      </a:lvl5pPr>
      <a:lvl6pPr marL="2285949" algn="l" defTabSz="914380" rtl="0" eaLnBrk="1" latinLnBrk="0" hangingPunct="1">
        <a:defRPr sz="1800" kern="1200">
          <a:solidFill>
            <a:schemeClr val="tx1"/>
          </a:solidFill>
          <a:latin typeface="+mn-lt"/>
          <a:ea typeface="+mn-ea"/>
          <a:cs typeface="+mn-cs"/>
        </a:defRPr>
      </a:lvl6pPr>
      <a:lvl7pPr marL="2743139" algn="l" defTabSz="914380" rtl="0" eaLnBrk="1" latinLnBrk="0" hangingPunct="1">
        <a:defRPr sz="1800" kern="1200">
          <a:solidFill>
            <a:schemeClr val="tx1"/>
          </a:solidFill>
          <a:latin typeface="+mn-lt"/>
          <a:ea typeface="+mn-ea"/>
          <a:cs typeface="+mn-cs"/>
        </a:defRPr>
      </a:lvl7pPr>
      <a:lvl8pPr marL="3200330" algn="l" defTabSz="914380" rtl="0" eaLnBrk="1" latinLnBrk="0" hangingPunct="1">
        <a:defRPr sz="1800" kern="1200">
          <a:solidFill>
            <a:schemeClr val="tx1"/>
          </a:solidFill>
          <a:latin typeface="+mn-lt"/>
          <a:ea typeface="+mn-ea"/>
          <a:cs typeface="+mn-cs"/>
        </a:defRPr>
      </a:lvl8pPr>
      <a:lvl9pPr marL="3657518" algn="l" defTabSz="91438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6162546"/>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5.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image" Target="../media/image13.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notesSlide" Target="../notesSlides/notesSlide13.xml"/><Relationship Id="rId4"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notesSlide" Target="../notesSlides/notesSlide15.xml"/><Relationship Id="rId4"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6.xml"/><Relationship Id="rId1" Type="http://schemas.openxmlformats.org/officeDocument/2006/relationships/tags" Target="../tags/tag25.xml"/><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8" Type="http://schemas.openxmlformats.org/officeDocument/2006/relationships/tags" Target="../tags/tag34.xml"/><Relationship Id="rId13" Type="http://schemas.openxmlformats.org/officeDocument/2006/relationships/tags" Target="../tags/tag39.xml"/><Relationship Id="rId18" Type="http://schemas.openxmlformats.org/officeDocument/2006/relationships/image" Target="../media/image14.png"/><Relationship Id="rId3" Type="http://schemas.openxmlformats.org/officeDocument/2006/relationships/tags" Target="../tags/tag29.xml"/><Relationship Id="rId7" Type="http://schemas.openxmlformats.org/officeDocument/2006/relationships/tags" Target="../tags/tag33.xml"/><Relationship Id="rId12" Type="http://schemas.openxmlformats.org/officeDocument/2006/relationships/tags" Target="../tags/tag38.xml"/><Relationship Id="rId17" Type="http://schemas.openxmlformats.org/officeDocument/2006/relationships/notesSlide" Target="../notesSlides/notesSlide19.xml"/><Relationship Id="rId2" Type="http://schemas.openxmlformats.org/officeDocument/2006/relationships/tags" Target="../tags/tag28.xml"/><Relationship Id="rId16" Type="http://schemas.openxmlformats.org/officeDocument/2006/relationships/slideLayout" Target="../slideLayouts/slideLayout13.xml"/><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tags" Target="../tags/tag37.xml"/><Relationship Id="rId5" Type="http://schemas.openxmlformats.org/officeDocument/2006/relationships/tags" Target="../tags/tag31.xml"/><Relationship Id="rId15" Type="http://schemas.openxmlformats.org/officeDocument/2006/relationships/tags" Target="../tags/tag41.xml"/><Relationship Id="rId10" Type="http://schemas.openxmlformats.org/officeDocument/2006/relationships/tags" Target="../tags/tag36.xml"/><Relationship Id="rId19" Type="http://schemas.openxmlformats.org/officeDocument/2006/relationships/image" Target="../media/image15.png"/><Relationship Id="rId4" Type="http://schemas.openxmlformats.org/officeDocument/2006/relationships/tags" Target="../tags/tag30.xml"/><Relationship Id="rId9" Type="http://schemas.openxmlformats.org/officeDocument/2006/relationships/tags" Target="../tags/tag35.xml"/><Relationship Id="rId14" Type="http://schemas.openxmlformats.org/officeDocument/2006/relationships/tags" Target="../tags/tag40.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tags" Target="../tags/tag49.xml"/><Relationship Id="rId13" Type="http://schemas.openxmlformats.org/officeDocument/2006/relationships/notesSlide" Target="../notesSlides/notesSlide20.xml"/><Relationship Id="rId3" Type="http://schemas.openxmlformats.org/officeDocument/2006/relationships/tags" Target="../tags/tag44.xml"/><Relationship Id="rId7" Type="http://schemas.openxmlformats.org/officeDocument/2006/relationships/tags" Target="../tags/tag48.xml"/><Relationship Id="rId12" Type="http://schemas.openxmlformats.org/officeDocument/2006/relationships/slideLayout" Target="../slideLayouts/slideLayout13.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tags" Target="../tags/tag47.xml"/><Relationship Id="rId11" Type="http://schemas.openxmlformats.org/officeDocument/2006/relationships/tags" Target="../tags/tag52.xml"/><Relationship Id="rId5" Type="http://schemas.openxmlformats.org/officeDocument/2006/relationships/tags" Target="../tags/tag46.xml"/><Relationship Id="rId15" Type="http://schemas.openxmlformats.org/officeDocument/2006/relationships/image" Target="../media/image16.jpg"/><Relationship Id="rId10" Type="http://schemas.openxmlformats.org/officeDocument/2006/relationships/tags" Target="../tags/tag51.xml"/><Relationship Id="rId4" Type="http://schemas.openxmlformats.org/officeDocument/2006/relationships/tags" Target="../tags/tag45.xml"/><Relationship Id="rId9" Type="http://schemas.openxmlformats.org/officeDocument/2006/relationships/tags" Target="../tags/tag50.xml"/><Relationship Id="rId1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tags" Target="../tags/tag53.xml"/><Relationship Id="rId5" Type="http://schemas.openxmlformats.org/officeDocument/2006/relationships/notesSlide" Target="../notesSlides/notesSlide22.xml"/><Relationship Id="rId4"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24.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3.xml"/><Relationship Id="rId7" Type="http://schemas.openxmlformats.org/officeDocument/2006/relationships/image" Target="../media/image6.gif"/><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4.xml"/><Relationship Id="rId5" Type="http://schemas.openxmlformats.org/officeDocument/2006/relationships/slideLayout" Target="../slideLayouts/slideLayout14.xml"/><Relationship Id="rId4"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6.xml"/><Relationship Id="rId1" Type="http://schemas.openxmlformats.org/officeDocument/2006/relationships/tags" Target="../tags/tag5.xml"/><Relationship Id="rId5" Type="http://schemas.openxmlformats.org/officeDocument/2006/relationships/image" Target="../media/image8.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image" Target="../media/image9.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0.xml"/><Relationship Id="rId1" Type="http://schemas.openxmlformats.org/officeDocument/2006/relationships/tags" Target="../tags/tag9.xml"/><Relationship Id="rId5" Type="http://schemas.openxmlformats.org/officeDocument/2006/relationships/image" Target="../media/image10.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image" Target="../media/image11.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4.xml"/><Relationship Id="rId1" Type="http://schemas.openxmlformats.org/officeDocument/2006/relationships/tags" Target="../tags/tag13.xml"/><Relationship Id="rId5" Type="http://schemas.openxmlformats.org/officeDocument/2006/relationships/image" Target="../media/image12.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定制PPT  QQ1375428485">
            <a:extLst>
              <a:ext uri="{FF2B5EF4-FFF2-40B4-BE49-F238E27FC236}">
                <a16:creationId xmlns="" xmlns:a16="http://schemas.microsoft.com/office/drawing/2014/main" id="{17C2B6FB-81F6-4EF7-8EE3-821668513FD9}"/>
              </a:ext>
            </a:extLst>
          </p:cNvPr>
          <p:cNvSpPr/>
          <p:nvPr/>
        </p:nvSpPr>
        <p:spPr>
          <a:xfrm>
            <a:off x="-255655" y="3342296"/>
            <a:ext cx="12931909" cy="1600438"/>
          </a:xfrm>
          <a:prstGeom prst="rect">
            <a:avLst/>
          </a:prstGeom>
        </p:spPr>
        <p:txBody>
          <a:bodyPr wrap="square">
            <a:spAutoFit/>
          </a:bodyPr>
          <a:lstStyle/>
          <a:p>
            <a:pPr algn="ctr">
              <a:lnSpc>
                <a:spcPct val="130000"/>
              </a:lnSpc>
            </a:pPr>
            <a:r>
              <a:rPr lang="zh-CN" altLang="en-US" sz="8000" spc="-100" dirty="0">
                <a:solidFill>
                  <a:srgbClr val="C70000"/>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rPr>
              <a:t>社会主义核心价值观</a:t>
            </a:r>
            <a:endParaRPr lang="en-US" altLang="zh-CN" sz="8000" spc="-100" dirty="0">
              <a:solidFill>
                <a:srgbClr val="C70000"/>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endParaRPr>
          </a:p>
        </p:txBody>
      </p:sp>
      <p:pic>
        <p:nvPicPr>
          <p:cNvPr id="25" name="图片 24">
            <a:extLst>
              <a:ext uri="{FF2B5EF4-FFF2-40B4-BE49-F238E27FC236}">
                <a16:creationId xmlns="" xmlns:a16="http://schemas.microsoft.com/office/drawing/2014/main" id="{DD258B38-DBB8-4FAE-B43F-A64EA5499D13}"/>
              </a:ext>
            </a:extLst>
          </p:cNvPr>
          <p:cNvPicPr>
            <a:picLocks noChangeAspect="1"/>
          </p:cNvPicPr>
          <p:nvPr/>
        </p:nvPicPr>
        <p:blipFill rotWithShape="1">
          <a:blip r:embed="rId3" cstate="print">
            <a:biLevel thresh="25000"/>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l="31433" b="29119"/>
          <a:stretch/>
        </p:blipFill>
        <p:spPr>
          <a:xfrm>
            <a:off x="-77474" y="4782481"/>
            <a:ext cx="1971010" cy="883382"/>
          </a:xfrm>
          <a:prstGeom prst="rect">
            <a:avLst/>
          </a:prstGeom>
        </p:spPr>
      </p:pic>
      <p:sp>
        <p:nvSpPr>
          <p:cNvPr id="11" name="矩形 10">
            <a:extLst>
              <a:ext uri="{FF2B5EF4-FFF2-40B4-BE49-F238E27FC236}">
                <a16:creationId xmlns="" xmlns:a16="http://schemas.microsoft.com/office/drawing/2014/main" id="{350D0F23-2E31-44E8-AB2A-8490B0E50A4B}"/>
              </a:ext>
            </a:extLst>
          </p:cNvPr>
          <p:cNvSpPr/>
          <p:nvPr/>
        </p:nvSpPr>
        <p:spPr>
          <a:xfrm>
            <a:off x="0" y="0"/>
            <a:ext cx="12192000" cy="317439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正大黑简体" panose="02000000000000000000" pitchFamily="2" charset="-122"/>
              <a:ea typeface="方正正大黑简体" panose="02000000000000000000" pitchFamily="2" charset="-122"/>
            </a:endParaRPr>
          </a:p>
        </p:txBody>
      </p:sp>
      <p:sp>
        <p:nvSpPr>
          <p:cNvPr id="22" name="定制PPT  QQ1375428485">
            <a:extLst>
              <a:ext uri="{FF2B5EF4-FFF2-40B4-BE49-F238E27FC236}">
                <a16:creationId xmlns="" xmlns:a16="http://schemas.microsoft.com/office/drawing/2014/main" id="{F173B859-4E8B-427C-89DD-5F560ED84E11}"/>
              </a:ext>
            </a:extLst>
          </p:cNvPr>
          <p:cNvSpPr/>
          <p:nvPr/>
        </p:nvSpPr>
        <p:spPr>
          <a:xfrm>
            <a:off x="3914390" y="968122"/>
            <a:ext cx="6340318" cy="1491177"/>
          </a:xfrm>
          <a:prstGeom prst="rect">
            <a:avLst/>
          </a:prstGeom>
        </p:spPr>
        <p:txBody>
          <a:bodyPr wrap="square">
            <a:spAutoFit/>
          </a:bodyPr>
          <a:lstStyle/>
          <a:p>
            <a:pPr algn="dist">
              <a:lnSpc>
                <a:spcPct val="130000"/>
              </a:lnSpc>
            </a:pPr>
            <a:r>
              <a:rPr lang="zh-CN" altLang="en-US" sz="36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rPr>
              <a:t>富强 民主 文明 和谐 自由 平等 公正 法治 爱国 敬业 诚信 友善</a:t>
            </a:r>
            <a:endParaRPr lang="en-US" altLang="zh-CN" sz="36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endParaRPr>
          </a:p>
        </p:txBody>
      </p:sp>
      <p:grpSp>
        <p:nvGrpSpPr>
          <p:cNvPr id="12" name="组合 11">
            <a:extLst>
              <a:ext uri="{FF2B5EF4-FFF2-40B4-BE49-F238E27FC236}">
                <a16:creationId xmlns="" xmlns:a16="http://schemas.microsoft.com/office/drawing/2014/main" id="{DC9CE511-E8C8-4441-B8B9-94F75BE1A276}"/>
              </a:ext>
            </a:extLst>
          </p:cNvPr>
          <p:cNvGrpSpPr/>
          <p:nvPr/>
        </p:nvGrpSpPr>
        <p:grpSpPr>
          <a:xfrm>
            <a:off x="2989809" y="1068334"/>
            <a:ext cx="8155761" cy="1785063"/>
            <a:chOff x="2311154" y="5374342"/>
            <a:chExt cx="6942229" cy="972088"/>
          </a:xfrm>
        </p:grpSpPr>
        <p:pic>
          <p:nvPicPr>
            <p:cNvPr id="23" name="定制PPT  QQ1375428485">
              <a:extLst>
                <a:ext uri="{FF2B5EF4-FFF2-40B4-BE49-F238E27FC236}">
                  <a16:creationId xmlns="" xmlns:a16="http://schemas.microsoft.com/office/drawing/2014/main" id="{696879E2-D49C-460F-8F7E-E7DAD6574E63}"/>
                </a:ext>
              </a:extLst>
            </p:cNvPr>
            <p:cNvPicPr>
              <a:picLocks noChangeAspect="1"/>
            </p:cNvPicPr>
            <p:nvPr/>
          </p:nvPicPr>
          <p:blipFill rotWithShape="1">
            <a:blip r:embed="rId4">
              <a:extLst>
                <a:ext uri="{28A0092B-C50C-407E-A947-70E740481C1C}">
                  <a14:useLocalDpi xmlns:a14="http://schemas.microsoft.com/office/drawing/2010/main" val="0"/>
                </a:ext>
              </a:extLst>
            </a:blip>
            <a:srcRect t="1" r="93968" b="-24619"/>
            <a:stretch/>
          </p:blipFill>
          <p:spPr>
            <a:xfrm>
              <a:off x="2311154" y="5374342"/>
              <a:ext cx="402542" cy="972088"/>
            </a:xfrm>
            <a:prstGeom prst="rect">
              <a:avLst/>
            </a:prstGeom>
          </p:spPr>
        </p:pic>
        <p:pic>
          <p:nvPicPr>
            <p:cNvPr id="24" name="定制PPT  QQ1375428485">
              <a:extLst>
                <a:ext uri="{FF2B5EF4-FFF2-40B4-BE49-F238E27FC236}">
                  <a16:creationId xmlns="" xmlns:a16="http://schemas.microsoft.com/office/drawing/2014/main" id="{D3AFC3B4-06EE-4BB7-8F26-2220C1AAD703}"/>
                </a:ext>
              </a:extLst>
            </p:cNvPr>
            <p:cNvPicPr>
              <a:picLocks noChangeAspect="1"/>
            </p:cNvPicPr>
            <p:nvPr/>
          </p:nvPicPr>
          <p:blipFill rotWithShape="1">
            <a:blip r:embed="rId4">
              <a:extLst>
                <a:ext uri="{28A0092B-C50C-407E-A947-70E740481C1C}">
                  <a14:useLocalDpi xmlns:a14="http://schemas.microsoft.com/office/drawing/2010/main" val="0"/>
                </a:ext>
              </a:extLst>
            </a:blip>
            <a:srcRect t="1" r="93968" b="-24619"/>
            <a:stretch/>
          </p:blipFill>
          <p:spPr>
            <a:xfrm flipH="1">
              <a:off x="8850841" y="5374342"/>
              <a:ext cx="402542" cy="972088"/>
            </a:xfrm>
            <a:prstGeom prst="rect">
              <a:avLst/>
            </a:prstGeom>
          </p:spPr>
        </p:pic>
      </p:grpSp>
      <p:pic>
        <p:nvPicPr>
          <p:cNvPr id="27" name="图片 26">
            <a:extLst>
              <a:ext uri="{FF2B5EF4-FFF2-40B4-BE49-F238E27FC236}">
                <a16:creationId xmlns="" xmlns:a16="http://schemas.microsoft.com/office/drawing/2014/main" id="{1DCAC1FE-2504-4001-B648-F1F26B7C214D}"/>
              </a:ext>
            </a:extLst>
          </p:cNvPr>
          <p:cNvPicPr>
            <a:picLocks noChangeAspect="1"/>
          </p:cNvPicPr>
          <p:nvPr/>
        </p:nvPicPr>
        <p:blipFill rotWithShape="1">
          <a:blip r:embed="rId3" cstate="print">
            <a:biLevel thresh="25000"/>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l="31433" b="29119"/>
          <a:stretch/>
        </p:blipFill>
        <p:spPr>
          <a:xfrm flipH="1">
            <a:off x="10254708" y="2337124"/>
            <a:ext cx="1971010" cy="883382"/>
          </a:xfrm>
          <a:prstGeom prst="rect">
            <a:avLst/>
          </a:prstGeom>
        </p:spPr>
      </p:pic>
      <p:pic>
        <p:nvPicPr>
          <p:cNvPr id="14" name="图片 13">
            <a:extLst>
              <a:ext uri="{FF2B5EF4-FFF2-40B4-BE49-F238E27FC236}">
                <a16:creationId xmlns="" xmlns:a16="http://schemas.microsoft.com/office/drawing/2014/main" id="{2EC66FFB-399A-43AD-B50D-45FAE25E550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430" y="850200"/>
            <a:ext cx="1650349" cy="1698359"/>
          </a:xfrm>
          <a:prstGeom prst="rect">
            <a:avLst/>
          </a:prstGeom>
        </p:spPr>
      </p:pic>
      <p:grpSp>
        <p:nvGrpSpPr>
          <p:cNvPr id="40" name="组合 39">
            <a:extLst>
              <a:ext uri="{FF2B5EF4-FFF2-40B4-BE49-F238E27FC236}">
                <a16:creationId xmlns="" xmlns:a16="http://schemas.microsoft.com/office/drawing/2014/main" id="{E0BAFCCE-963C-4349-AE7E-2E10756283CD}"/>
              </a:ext>
            </a:extLst>
          </p:cNvPr>
          <p:cNvGrpSpPr/>
          <p:nvPr/>
        </p:nvGrpSpPr>
        <p:grpSpPr>
          <a:xfrm>
            <a:off x="3564317" y="5713629"/>
            <a:ext cx="416937" cy="416934"/>
            <a:chOff x="891974" y="4415843"/>
            <a:chExt cx="450443" cy="450443"/>
          </a:xfrm>
        </p:grpSpPr>
        <p:sp>
          <p:nvSpPr>
            <p:cNvPr id="41" name="椭圆 40">
              <a:extLst>
                <a:ext uri="{FF2B5EF4-FFF2-40B4-BE49-F238E27FC236}">
                  <a16:creationId xmlns="" xmlns:a16="http://schemas.microsoft.com/office/drawing/2014/main" id="{155EC775-8415-4499-8AB4-C90CAE2C3F6F}"/>
                </a:ext>
              </a:extLst>
            </p:cNvPr>
            <p:cNvSpPr/>
            <p:nvPr/>
          </p:nvSpPr>
          <p:spPr>
            <a:xfrm>
              <a:off x="891974" y="4415843"/>
              <a:ext cx="450443" cy="450443"/>
            </a:xfrm>
            <a:prstGeom prst="ellipse">
              <a:avLst/>
            </a:prstGeom>
            <a:noFill/>
            <a:ln w="12700" cap="flat" cmpd="sng" algn="ctr">
              <a:solidFill>
                <a:srgbClr val="C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endParaRPr>
            </a:p>
          </p:txBody>
        </p:sp>
        <p:sp>
          <p:nvSpPr>
            <p:cNvPr id="42" name="椭圆 39">
              <a:extLst>
                <a:ext uri="{FF2B5EF4-FFF2-40B4-BE49-F238E27FC236}">
                  <a16:creationId xmlns="" xmlns:a16="http://schemas.microsoft.com/office/drawing/2014/main" id="{E917A3DD-B49E-4FC7-B4F6-8741886CC817}"/>
                </a:ext>
              </a:extLst>
            </p:cNvPr>
            <p:cNvSpPr/>
            <p:nvPr/>
          </p:nvSpPr>
          <p:spPr>
            <a:xfrm>
              <a:off x="993275" y="4502064"/>
              <a:ext cx="247839" cy="278000"/>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rgbClr val="C00000"/>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prstClr val="white"/>
                </a:solidFill>
                <a:effectLst/>
                <a:uLnTx/>
                <a:uFillTx/>
                <a:latin typeface="方正正大黑简体" panose="02000000000000000000" pitchFamily="2" charset="-122"/>
                <a:ea typeface="方正正大黑简体" panose="02000000000000000000" pitchFamily="2" charset="-122"/>
              </a:endParaRPr>
            </a:p>
          </p:txBody>
        </p:sp>
      </p:grpSp>
      <p:sp>
        <p:nvSpPr>
          <p:cNvPr id="43" name="文本框 42">
            <a:extLst>
              <a:ext uri="{FF2B5EF4-FFF2-40B4-BE49-F238E27FC236}">
                <a16:creationId xmlns="" xmlns:a16="http://schemas.microsoft.com/office/drawing/2014/main" id="{0F05E89D-0FF0-438A-8888-B08244A277F0}"/>
              </a:ext>
            </a:extLst>
          </p:cNvPr>
          <p:cNvSpPr txBox="1"/>
          <p:nvPr/>
        </p:nvSpPr>
        <p:spPr>
          <a:xfrm>
            <a:off x="4035124" y="5724636"/>
            <a:ext cx="2122697"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E7E6E6">
                    <a:lumMod val="25000"/>
                  </a:srgbClr>
                </a:solidFill>
                <a:effectLst/>
                <a:uLnTx/>
                <a:uFillTx/>
                <a:latin typeface="方正正大黑简体" panose="02000000000000000000" pitchFamily="2" charset="-122"/>
                <a:ea typeface="方正正大黑简体" panose="02000000000000000000" pitchFamily="2" charset="-122"/>
              </a:rPr>
              <a:t>宣讲人</a:t>
            </a:r>
            <a:r>
              <a:rPr kumimoji="0" lang="zh-CN" altLang="en-US" b="0" i="0" u="none" strike="noStrike" kern="0" cap="none" spc="0" normalizeH="0" baseline="0" noProof="0" dirty="0" smtClean="0">
                <a:ln>
                  <a:noFill/>
                </a:ln>
                <a:solidFill>
                  <a:srgbClr val="E7E6E6">
                    <a:lumMod val="25000"/>
                  </a:srgbClr>
                </a:solidFill>
                <a:effectLst/>
                <a:uLnTx/>
                <a:uFillTx/>
                <a:latin typeface="方正正大黑简体" panose="02000000000000000000" pitchFamily="2" charset="-122"/>
                <a:ea typeface="方正正大黑简体" panose="02000000000000000000" pitchFamily="2" charset="-122"/>
              </a:rPr>
              <a:t>：</a:t>
            </a:r>
            <a:r>
              <a:rPr lang="zh-CN" altLang="en-US" kern="0" dirty="0">
                <a:solidFill>
                  <a:srgbClr val="E7E6E6">
                    <a:lumMod val="25000"/>
                  </a:srgbClr>
                </a:solidFill>
                <a:latin typeface="方正正大黑简体" panose="02000000000000000000" pitchFamily="2" charset="-122"/>
                <a:ea typeface="方正正大黑简体" panose="02000000000000000000" pitchFamily="2" charset="-122"/>
              </a:rPr>
              <a:t>优</a:t>
            </a:r>
            <a:r>
              <a:rPr lang="zh-CN" altLang="en-US" kern="0" dirty="0" smtClean="0">
                <a:solidFill>
                  <a:srgbClr val="E7E6E6">
                    <a:lumMod val="25000"/>
                  </a:srgbClr>
                </a:solidFill>
                <a:latin typeface="方正正大黑简体" panose="02000000000000000000" pitchFamily="2" charset="-122"/>
                <a:ea typeface="方正正大黑简体" panose="02000000000000000000" pitchFamily="2" charset="-122"/>
              </a:rPr>
              <a:t>品</a:t>
            </a:r>
            <a:r>
              <a:rPr lang="en-US" altLang="zh-CN" kern="0" dirty="0" smtClean="0">
                <a:solidFill>
                  <a:srgbClr val="E7E6E6">
                    <a:lumMod val="25000"/>
                  </a:srgbClr>
                </a:solidFill>
                <a:latin typeface="方正正大黑简体" panose="02000000000000000000" pitchFamily="2" charset="-122"/>
                <a:ea typeface="方正正大黑简体" panose="02000000000000000000" pitchFamily="2" charset="-122"/>
              </a:rPr>
              <a:t>PPT</a:t>
            </a:r>
            <a:endParaRPr kumimoji="0" lang="zh-CN" altLang="en-US" b="0" i="0" u="none" strike="noStrike" kern="0" cap="none" spc="0" normalizeH="0" baseline="0" noProof="0" dirty="0">
              <a:ln>
                <a:noFill/>
              </a:ln>
              <a:solidFill>
                <a:srgbClr val="E7E6E6">
                  <a:lumMod val="25000"/>
                </a:srgbClr>
              </a:solidFill>
              <a:effectLst/>
              <a:uLnTx/>
              <a:uFillTx/>
              <a:latin typeface="方正正大黑简体" panose="02000000000000000000" pitchFamily="2" charset="-122"/>
              <a:ea typeface="方正正大黑简体" panose="02000000000000000000" pitchFamily="2" charset="-122"/>
            </a:endParaRPr>
          </a:p>
        </p:txBody>
      </p:sp>
      <p:grpSp>
        <p:nvGrpSpPr>
          <p:cNvPr id="44" name="组合 43">
            <a:extLst>
              <a:ext uri="{FF2B5EF4-FFF2-40B4-BE49-F238E27FC236}">
                <a16:creationId xmlns="" xmlns:a16="http://schemas.microsoft.com/office/drawing/2014/main" id="{46D3BA17-CE07-4AB3-ACF2-833578DDEC9A}"/>
              </a:ext>
            </a:extLst>
          </p:cNvPr>
          <p:cNvGrpSpPr/>
          <p:nvPr/>
        </p:nvGrpSpPr>
        <p:grpSpPr>
          <a:xfrm>
            <a:off x="6594064" y="5713457"/>
            <a:ext cx="416937" cy="416934"/>
            <a:chOff x="891974" y="4415843"/>
            <a:chExt cx="450443" cy="450443"/>
          </a:xfrm>
        </p:grpSpPr>
        <p:sp>
          <p:nvSpPr>
            <p:cNvPr id="45" name="椭圆 44">
              <a:extLst>
                <a:ext uri="{FF2B5EF4-FFF2-40B4-BE49-F238E27FC236}">
                  <a16:creationId xmlns="" xmlns:a16="http://schemas.microsoft.com/office/drawing/2014/main" id="{84C358BB-4021-4B84-9EDF-CD6E0C3F0A8B}"/>
                </a:ext>
              </a:extLst>
            </p:cNvPr>
            <p:cNvSpPr/>
            <p:nvPr/>
          </p:nvSpPr>
          <p:spPr>
            <a:xfrm>
              <a:off x="891974" y="4415843"/>
              <a:ext cx="450443" cy="450443"/>
            </a:xfrm>
            <a:prstGeom prst="ellipse">
              <a:avLst/>
            </a:prstGeom>
            <a:noFill/>
            <a:ln w="12700" cap="flat" cmpd="sng" algn="ctr">
              <a:solidFill>
                <a:srgbClr val="C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endParaRPr>
            </a:p>
          </p:txBody>
        </p:sp>
        <p:sp>
          <p:nvSpPr>
            <p:cNvPr id="46" name="椭圆 44">
              <a:extLst>
                <a:ext uri="{FF2B5EF4-FFF2-40B4-BE49-F238E27FC236}">
                  <a16:creationId xmlns="" xmlns:a16="http://schemas.microsoft.com/office/drawing/2014/main" id="{63D67484-18AB-4D18-B90D-4DB5DEFE1321}"/>
                </a:ext>
              </a:extLst>
            </p:cNvPr>
            <p:cNvSpPr/>
            <p:nvPr/>
          </p:nvSpPr>
          <p:spPr>
            <a:xfrm>
              <a:off x="978196" y="4510710"/>
              <a:ext cx="278000" cy="260708"/>
            </a:xfrm>
            <a:custGeom>
              <a:avLst/>
              <a:gdLst>
                <a:gd name="connsiteX0" fmla="*/ 249749 w 331788"/>
                <a:gd name="connsiteY0" fmla="*/ 163513 h 311151"/>
                <a:gd name="connsiteX1" fmla="*/ 243291 w 331788"/>
                <a:gd name="connsiteY1" fmla="*/ 171424 h 311151"/>
                <a:gd name="connsiteX2" fmla="*/ 243291 w 331788"/>
                <a:gd name="connsiteY2" fmla="*/ 218888 h 311151"/>
                <a:gd name="connsiteX3" fmla="*/ 238125 w 331788"/>
                <a:gd name="connsiteY3" fmla="*/ 229435 h 311151"/>
                <a:gd name="connsiteX4" fmla="*/ 249749 w 331788"/>
                <a:gd name="connsiteY4" fmla="*/ 241301 h 311151"/>
                <a:gd name="connsiteX5" fmla="*/ 260081 w 331788"/>
                <a:gd name="connsiteY5" fmla="*/ 236027 h 311151"/>
                <a:gd name="connsiteX6" fmla="*/ 288495 w 331788"/>
                <a:gd name="connsiteY6" fmla="*/ 236027 h 311151"/>
                <a:gd name="connsiteX7" fmla="*/ 307868 w 331788"/>
                <a:gd name="connsiteY7" fmla="*/ 236027 h 311151"/>
                <a:gd name="connsiteX8" fmla="*/ 314325 w 331788"/>
                <a:gd name="connsiteY8" fmla="*/ 229435 h 311151"/>
                <a:gd name="connsiteX9" fmla="*/ 307868 w 331788"/>
                <a:gd name="connsiteY9" fmla="*/ 221525 h 311151"/>
                <a:gd name="connsiteX10" fmla="*/ 260081 w 331788"/>
                <a:gd name="connsiteY10" fmla="*/ 221525 h 311151"/>
                <a:gd name="connsiteX11" fmla="*/ 257498 w 331788"/>
                <a:gd name="connsiteY11" fmla="*/ 218888 h 311151"/>
                <a:gd name="connsiteX12" fmla="*/ 257498 w 331788"/>
                <a:gd name="connsiteY12" fmla="*/ 171424 h 311151"/>
                <a:gd name="connsiteX13" fmla="*/ 249749 w 331788"/>
                <a:gd name="connsiteY13" fmla="*/ 163513 h 311151"/>
                <a:gd name="connsiteX14" fmla="*/ 250178 w 331788"/>
                <a:gd name="connsiteY14" fmla="*/ 147638 h 311151"/>
                <a:gd name="connsiteX15" fmla="*/ 289040 w 331788"/>
                <a:gd name="connsiteY15" fmla="*/ 158020 h 311151"/>
                <a:gd name="connsiteX16" fmla="*/ 331788 w 331788"/>
                <a:gd name="connsiteY16" fmla="*/ 229395 h 311151"/>
                <a:gd name="connsiteX17" fmla="*/ 250178 w 331788"/>
                <a:gd name="connsiteY17" fmla="*/ 311151 h 311151"/>
                <a:gd name="connsiteX18" fmla="*/ 175044 w 331788"/>
                <a:gd name="connsiteY18" fmla="*/ 260540 h 311151"/>
                <a:gd name="connsiteX19" fmla="*/ 169863 w 331788"/>
                <a:gd name="connsiteY19" fmla="*/ 229395 h 311151"/>
                <a:gd name="connsiteX20" fmla="*/ 250178 w 331788"/>
                <a:gd name="connsiteY20" fmla="*/ 147638 h 311151"/>
                <a:gd name="connsiteX21" fmla="*/ 22336 w 331788"/>
                <a:gd name="connsiteY21" fmla="*/ 44450 h 311151"/>
                <a:gd name="connsiteX22" fmla="*/ 15875 w 331788"/>
                <a:gd name="connsiteY22" fmla="*/ 49630 h 311151"/>
                <a:gd name="connsiteX23" fmla="*/ 15875 w 331788"/>
                <a:gd name="connsiteY23" fmla="*/ 93663 h 311151"/>
                <a:gd name="connsiteX24" fmla="*/ 273050 w 331788"/>
                <a:gd name="connsiteY24" fmla="*/ 93663 h 311151"/>
                <a:gd name="connsiteX25" fmla="*/ 273050 w 331788"/>
                <a:gd name="connsiteY25" fmla="*/ 49630 h 311151"/>
                <a:gd name="connsiteX26" fmla="*/ 267881 w 331788"/>
                <a:gd name="connsiteY26" fmla="*/ 44450 h 311151"/>
                <a:gd name="connsiteX27" fmla="*/ 245911 w 331788"/>
                <a:gd name="connsiteY27" fmla="*/ 44450 h 311151"/>
                <a:gd name="connsiteX28" fmla="*/ 245911 w 331788"/>
                <a:gd name="connsiteY28" fmla="*/ 53515 h 311151"/>
                <a:gd name="connsiteX29" fmla="*/ 231695 w 331788"/>
                <a:gd name="connsiteY29" fmla="*/ 67761 h 311151"/>
                <a:gd name="connsiteX30" fmla="*/ 212310 w 331788"/>
                <a:gd name="connsiteY30" fmla="*/ 67761 h 311151"/>
                <a:gd name="connsiteX31" fmla="*/ 198094 w 331788"/>
                <a:gd name="connsiteY31" fmla="*/ 53515 h 311151"/>
                <a:gd name="connsiteX32" fmla="*/ 198094 w 331788"/>
                <a:gd name="connsiteY32" fmla="*/ 44450 h 311151"/>
                <a:gd name="connsiteX33" fmla="*/ 168370 w 331788"/>
                <a:gd name="connsiteY33" fmla="*/ 44450 h 311151"/>
                <a:gd name="connsiteX34" fmla="*/ 168370 w 331788"/>
                <a:gd name="connsiteY34" fmla="*/ 53515 h 311151"/>
                <a:gd name="connsiteX35" fmla="*/ 154155 w 331788"/>
                <a:gd name="connsiteY35" fmla="*/ 67761 h 311151"/>
                <a:gd name="connsiteX36" fmla="*/ 134770 w 331788"/>
                <a:gd name="connsiteY36" fmla="*/ 67761 h 311151"/>
                <a:gd name="connsiteX37" fmla="*/ 120554 w 331788"/>
                <a:gd name="connsiteY37" fmla="*/ 53515 h 311151"/>
                <a:gd name="connsiteX38" fmla="*/ 120554 w 331788"/>
                <a:gd name="connsiteY38" fmla="*/ 44450 h 311151"/>
                <a:gd name="connsiteX39" fmla="*/ 92123 w 331788"/>
                <a:gd name="connsiteY39" fmla="*/ 44450 h 311151"/>
                <a:gd name="connsiteX40" fmla="*/ 92123 w 331788"/>
                <a:gd name="connsiteY40" fmla="*/ 53515 h 311151"/>
                <a:gd name="connsiteX41" fmla="*/ 77907 w 331788"/>
                <a:gd name="connsiteY41" fmla="*/ 67761 h 311151"/>
                <a:gd name="connsiteX42" fmla="*/ 58522 w 331788"/>
                <a:gd name="connsiteY42" fmla="*/ 67761 h 311151"/>
                <a:gd name="connsiteX43" fmla="*/ 44306 w 331788"/>
                <a:gd name="connsiteY43" fmla="*/ 53515 h 311151"/>
                <a:gd name="connsiteX44" fmla="*/ 44306 w 331788"/>
                <a:gd name="connsiteY44" fmla="*/ 44450 h 311151"/>
                <a:gd name="connsiteX45" fmla="*/ 22336 w 331788"/>
                <a:gd name="connsiteY45" fmla="*/ 44450 h 311151"/>
                <a:gd name="connsiteX46" fmla="*/ 58303 w 331788"/>
                <a:gd name="connsiteY46" fmla="*/ 0 h 311151"/>
                <a:gd name="connsiteX47" fmla="*/ 77737 w 331788"/>
                <a:gd name="connsiteY47" fmla="*/ 0 h 311151"/>
                <a:gd name="connsiteX48" fmla="*/ 91989 w 331788"/>
                <a:gd name="connsiteY48" fmla="*/ 14248 h 311151"/>
                <a:gd name="connsiteX49" fmla="*/ 91989 w 331788"/>
                <a:gd name="connsiteY49" fmla="*/ 29791 h 311151"/>
                <a:gd name="connsiteX50" fmla="*/ 120493 w 331788"/>
                <a:gd name="connsiteY50" fmla="*/ 29791 h 311151"/>
                <a:gd name="connsiteX51" fmla="*/ 120493 w 331788"/>
                <a:gd name="connsiteY51" fmla="*/ 14248 h 311151"/>
                <a:gd name="connsiteX52" fmla="*/ 134745 w 331788"/>
                <a:gd name="connsiteY52" fmla="*/ 0 h 311151"/>
                <a:gd name="connsiteX53" fmla="*/ 154179 w 331788"/>
                <a:gd name="connsiteY53" fmla="*/ 0 h 311151"/>
                <a:gd name="connsiteX54" fmla="*/ 168431 w 331788"/>
                <a:gd name="connsiteY54" fmla="*/ 14248 h 311151"/>
                <a:gd name="connsiteX55" fmla="*/ 168431 w 331788"/>
                <a:gd name="connsiteY55" fmla="*/ 29791 h 311151"/>
                <a:gd name="connsiteX56" fmla="*/ 198231 w 331788"/>
                <a:gd name="connsiteY56" fmla="*/ 29791 h 311151"/>
                <a:gd name="connsiteX57" fmla="*/ 198231 w 331788"/>
                <a:gd name="connsiteY57" fmla="*/ 14248 h 311151"/>
                <a:gd name="connsiteX58" fmla="*/ 212483 w 331788"/>
                <a:gd name="connsiteY58" fmla="*/ 0 h 311151"/>
                <a:gd name="connsiteX59" fmla="*/ 231917 w 331788"/>
                <a:gd name="connsiteY59" fmla="*/ 0 h 311151"/>
                <a:gd name="connsiteX60" fmla="*/ 246170 w 331788"/>
                <a:gd name="connsiteY60" fmla="*/ 14248 h 311151"/>
                <a:gd name="connsiteX61" fmla="*/ 246170 w 331788"/>
                <a:gd name="connsiteY61" fmla="*/ 29791 h 311151"/>
                <a:gd name="connsiteX62" fmla="*/ 268195 w 331788"/>
                <a:gd name="connsiteY62" fmla="*/ 29791 h 311151"/>
                <a:gd name="connsiteX63" fmla="*/ 288925 w 331788"/>
                <a:gd name="connsiteY63" fmla="*/ 50516 h 311151"/>
                <a:gd name="connsiteX64" fmla="*/ 288925 w 331788"/>
                <a:gd name="connsiteY64" fmla="*/ 146366 h 311151"/>
                <a:gd name="connsiteX65" fmla="*/ 286334 w 331788"/>
                <a:gd name="connsiteY65" fmla="*/ 143775 h 311151"/>
                <a:gd name="connsiteX66" fmla="*/ 250056 w 331788"/>
                <a:gd name="connsiteY66" fmla="*/ 137299 h 311151"/>
                <a:gd name="connsiteX67" fmla="*/ 215074 w 331788"/>
                <a:gd name="connsiteY67" fmla="*/ 143775 h 311151"/>
                <a:gd name="connsiteX68" fmla="*/ 185275 w 331788"/>
                <a:gd name="connsiteY68" fmla="*/ 164500 h 311151"/>
                <a:gd name="connsiteX69" fmla="*/ 165840 w 331788"/>
                <a:gd name="connsiteY69" fmla="*/ 192996 h 311151"/>
                <a:gd name="connsiteX70" fmla="*/ 158066 w 331788"/>
                <a:gd name="connsiteY70" fmla="*/ 229264 h 311151"/>
                <a:gd name="connsiteX71" fmla="*/ 163249 w 331788"/>
                <a:gd name="connsiteY71" fmla="*/ 260350 h 311151"/>
                <a:gd name="connsiteX72" fmla="*/ 22025 w 331788"/>
                <a:gd name="connsiteY72" fmla="*/ 260350 h 311151"/>
                <a:gd name="connsiteX73" fmla="*/ 0 w 331788"/>
                <a:gd name="connsiteY73" fmla="*/ 238330 h 311151"/>
                <a:gd name="connsiteX74" fmla="*/ 0 w 331788"/>
                <a:gd name="connsiteY74" fmla="*/ 50516 h 311151"/>
                <a:gd name="connsiteX75" fmla="*/ 22025 w 331788"/>
                <a:gd name="connsiteY75" fmla="*/ 29791 h 311151"/>
                <a:gd name="connsiteX76" fmla="*/ 44051 w 331788"/>
                <a:gd name="connsiteY76" fmla="*/ 29791 h 311151"/>
                <a:gd name="connsiteX77" fmla="*/ 44051 w 331788"/>
                <a:gd name="connsiteY77" fmla="*/ 14248 h 311151"/>
                <a:gd name="connsiteX78" fmla="*/ 58303 w 331788"/>
                <a:gd name="connsiteY78" fmla="*/ 0 h 311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31788" h="311151">
                  <a:moveTo>
                    <a:pt x="249749" y="163513"/>
                  </a:moveTo>
                  <a:cubicBezTo>
                    <a:pt x="245874" y="163513"/>
                    <a:pt x="243291" y="167468"/>
                    <a:pt x="243291" y="171424"/>
                  </a:cubicBezTo>
                  <a:cubicBezTo>
                    <a:pt x="243291" y="171424"/>
                    <a:pt x="243291" y="171424"/>
                    <a:pt x="243291" y="218888"/>
                  </a:cubicBezTo>
                  <a:cubicBezTo>
                    <a:pt x="239417" y="221525"/>
                    <a:pt x="238125" y="225480"/>
                    <a:pt x="238125" y="229435"/>
                  </a:cubicBezTo>
                  <a:cubicBezTo>
                    <a:pt x="238125" y="236027"/>
                    <a:pt x="243291" y="241301"/>
                    <a:pt x="249749" y="241301"/>
                  </a:cubicBezTo>
                  <a:cubicBezTo>
                    <a:pt x="253624" y="241301"/>
                    <a:pt x="257498" y="239983"/>
                    <a:pt x="260081" y="236027"/>
                  </a:cubicBezTo>
                  <a:cubicBezTo>
                    <a:pt x="260081" y="236027"/>
                    <a:pt x="260081" y="236027"/>
                    <a:pt x="288495" y="236027"/>
                  </a:cubicBezTo>
                  <a:lnTo>
                    <a:pt x="307868" y="236027"/>
                  </a:lnTo>
                  <a:cubicBezTo>
                    <a:pt x="311742" y="236027"/>
                    <a:pt x="314325" y="233390"/>
                    <a:pt x="314325" y="229435"/>
                  </a:cubicBezTo>
                  <a:cubicBezTo>
                    <a:pt x="314325" y="225480"/>
                    <a:pt x="311742" y="221525"/>
                    <a:pt x="307868" y="221525"/>
                  </a:cubicBezTo>
                  <a:cubicBezTo>
                    <a:pt x="307868" y="221525"/>
                    <a:pt x="307868" y="221525"/>
                    <a:pt x="260081" y="221525"/>
                  </a:cubicBezTo>
                  <a:cubicBezTo>
                    <a:pt x="258790" y="221525"/>
                    <a:pt x="257498" y="220206"/>
                    <a:pt x="257498" y="218888"/>
                  </a:cubicBezTo>
                  <a:cubicBezTo>
                    <a:pt x="257498" y="218888"/>
                    <a:pt x="257498" y="218888"/>
                    <a:pt x="257498" y="171424"/>
                  </a:cubicBezTo>
                  <a:cubicBezTo>
                    <a:pt x="257498" y="167468"/>
                    <a:pt x="253624" y="163513"/>
                    <a:pt x="249749" y="163513"/>
                  </a:cubicBezTo>
                  <a:close/>
                  <a:moveTo>
                    <a:pt x="250178" y="147638"/>
                  </a:moveTo>
                  <a:cubicBezTo>
                    <a:pt x="264427" y="147638"/>
                    <a:pt x="277381" y="151531"/>
                    <a:pt x="289040" y="158020"/>
                  </a:cubicBezTo>
                  <a:cubicBezTo>
                    <a:pt x="314948" y="172295"/>
                    <a:pt x="331788" y="198249"/>
                    <a:pt x="331788" y="229395"/>
                  </a:cubicBezTo>
                  <a:cubicBezTo>
                    <a:pt x="331788" y="274815"/>
                    <a:pt x="295517" y="311151"/>
                    <a:pt x="250178" y="311151"/>
                  </a:cubicBezTo>
                  <a:cubicBezTo>
                    <a:pt x="216497" y="311151"/>
                    <a:pt x="186703" y="289090"/>
                    <a:pt x="175044" y="260540"/>
                  </a:cubicBezTo>
                  <a:cubicBezTo>
                    <a:pt x="171158" y="250158"/>
                    <a:pt x="169863" y="239776"/>
                    <a:pt x="169863" y="229395"/>
                  </a:cubicBezTo>
                  <a:cubicBezTo>
                    <a:pt x="169863" y="183974"/>
                    <a:pt x="206134" y="147638"/>
                    <a:pt x="250178" y="147638"/>
                  </a:cubicBezTo>
                  <a:close/>
                  <a:moveTo>
                    <a:pt x="22336" y="44450"/>
                  </a:moveTo>
                  <a:cubicBezTo>
                    <a:pt x="18459" y="44450"/>
                    <a:pt x="15875" y="47040"/>
                    <a:pt x="15875" y="49630"/>
                  </a:cubicBezTo>
                  <a:lnTo>
                    <a:pt x="15875" y="93663"/>
                  </a:lnTo>
                  <a:cubicBezTo>
                    <a:pt x="15875" y="93663"/>
                    <a:pt x="15875" y="93663"/>
                    <a:pt x="273050" y="93663"/>
                  </a:cubicBezTo>
                  <a:cubicBezTo>
                    <a:pt x="273050" y="93663"/>
                    <a:pt x="273050" y="93663"/>
                    <a:pt x="273050" y="49630"/>
                  </a:cubicBezTo>
                  <a:cubicBezTo>
                    <a:pt x="273050" y="47040"/>
                    <a:pt x="270466" y="44450"/>
                    <a:pt x="267881" y="44450"/>
                  </a:cubicBezTo>
                  <a:cubicBezTo>
                    <a:pt x="267881" y="44450"/>
                    <a:pt x="267881" y="44450"/>
                    <a:pt x="245911" y="44450"/>
                  </a:cubicBezTo>
                  <a:cubicBezTo>
                    <a:pt x="245911" y="44450"/>
                    <a:pt x="245911" y="44450"/>
                    <a:pt x="245911" y="53515"/>
                  </a:cubicBezTo>
                  <a:cubicBezTo>
                    <a:pt x="245911" y="61286"/>
                    <a:pt x="239449" y="67761"/>
                    <a:pt x="231695" y="67761"/>
                  </a:cubicBezTo>
                  <a:cubicBezTo>
                    <a:pt x="231695" y="67761"/>
                    <a:pt x="231695" y="67761"/>
                    <a:pt x="212310" y="67761"/>
                  </a:cubicBezTo>
                  <a:cubicBezTo>
                    <a:pt x="204556" y="67761"/>
                    <a:pt x="198094" y="61286"/>
                    <a:pt x="198094" y="53515"/>
                  </a:cubicBezTo>
                  <a:cubicBezTo>
                    <a:pt x="198094" y="53515"/>
                    <a:pt x="198094" y="53515"/>
                    <a:pt x="198094" y="44450"/>
                  </a:cubicBezTo>
                  <a:cubicBezTo>
                    <a:pt x="198094" y="44450"/>
                    <a:pt x="198094" y="44450"/>
                    <a:pt x="168370" y="44450"/>
                  </a:cubicBezTo>
                  <a:cubicBezTo>
                    <a:pt x="168370" y="44450"/>
                    <a:pt x="168370" y="44450"/>
                    <a:pt x="168370" y="53515"/>
                  </a:cubicBezTo>
                  <a:cubicBezTo>
                    <a:pt x="168370" y="61286"/>
                    <a:pt x="161909" y="67761"/>
                    <a:pt x="154155" y="67761"/>
                  </a:cubicBezTo>
                  <a:cubicBezTo>
                    <a:pt x="154155" y="67761"/>
                    <a:pt x="154155" y="67761"/>
                    <a:pt x="134770" y="67761"/>
                  </a:cubicBezTo>
                  <a:cubicBezTo>
                    <a:pt x="127016" y="67761"/>
                    <a:pt x="120554" y="61286"/>
                    <a:pt x="120554" y="53515"/>
                  </a:cubicBezTo>
                  <a:cubicBezTo>
                    <a:pt x="120554" y="53515"/>
                    <a:pt x="120554" y="53515"/>
                    <a:pt x="120554" y="44450"/>
                  </a:cubicBezTo>
                  <a:cubicBezTo>
                    <a:pt x="120554" y="44450"/>
                    <a:pt x="120554" y="44450"/>
                    <a:pt x="92123" y="44450"/>
                  </a:cubicBezTo>
                  <a:cubicBezTo>
                    <a:pt x="92123" y="44450"/>
                    <a:pt x="92123" y="44450"/>
                    <a:pt x="92123" y="53515"/>
                  </a:cubicBezTo>
                  <a:cubicBezTo>
                    <a:pt x="92123" y="61286"/>
                    <a:pt x="85661" y="67761"/>
                    <a:pt x="77907" y="67761"/>
                  </a:cubicBezTo>
                  <a:cubicBezTo>
                    <a:pt x="77907" y="67761"/>
                    <a:pt x="77907" y="67761"/>
                    <a:pt x="58522" y="67761"/>
                  </a:cubicBezTo>
                  <a:cubicBezTo>
                    <a:pt x="50768" y="67761"/>
                    <a:pt x="44306" y="61286"/>
                    <a:pt x="44306" y="53515"/>
                  </a:cubicBezTo>
                  <a:cubicBezTo>
                    <a:pt x="44306" y="53515"/>
                    <a:pt x="44306" y="53515"/>
                    <a:pt x="44306" y="44450"/>
                  </a:cubicBezTo>
                  <a:cubicBezTo>
                    <a:pt x="44306" y="44450"/>
                    <a:pt x="44306" y="44450"/>
                    <a:pt x="22336" y="44450"/>
                  </a:cubicBezTo>
                  <a:close/>
                  <a:moveTo>
                    <a:pt x="58303" y="0"/>
                  </a:moveTo>
                  <a:cubicBezTo>
                    <a:pt x="58303" y="0"/>
                    <a:pt x="58303" y="0"/>
                    <a:pt x="77737" y="0"/>
                  </a:cubicBezTo>
                  <a:cubicBezTo>
                    <a:pt x="85511" y="0"/>
                    <a:pt x="91989" y="6476"/>
                    <a:pt x="91989" y="14248"/>
                  </a:cubicBezTo>
                  <a:cubicBezTo>
                    <a:pt x="91989" y="14248"/>
                    <a:pt x="91989" y="14248"/>
                    <a:pt x="91989" y="29791"/>
                  </a:cubicBezTo>
                  <a:cubicBezTo>
                    <a:pt x="91989" y="29791"/>
                    <a:pt x="91989" y="29791"/>
                    <a:pt x="120493" y="29791"/>
                  </a:cubicBezTo>
                  <a:cubicBezTo>
                    <a:pt x="120493" y="29791"/>
                    <a:pt x="120493" y="29791"/>
                    <a:pt x="120493" y="14248"/>
                  </a:cubicBezTo>
                  <a:cubicBezTo>
                    <a:pt x="120493" y="6476"/>
                    <a:pt x="126971" y="0"/>
                    <a:pt x="134745" y="0"/>
                  </a:cubicBezTo>
                  <a:cubicBezTo>
                    <a:pt x="134745" y="0"/>
                    <a:pt x="134745" y="0"/>
                    <a:pt x="154179" y="0"/>
                  </a:cubicBezTo>
                  <a:cubicBezTo>
                    <a:pt x="161953" y="0"/>
                    <a:pt x="168431" y="6476"/>
                    <a:pt x="168431" y="14248"/>
                  </a:cubicBezTo>
                  <a:cubicBezTo>
                    <a:pt x="168431" y="14248"/>
                    <a:pt x="168431" y="14248"/>
                    <a:pt x="168431" y="29791"/>
                  </a:cubicBezTo>
                  <a:cubicBezTo>
                    <a:pt x="168431" y="29791"/>
                    <a:pt x="168431" y="29791"/>
                    <a:pt x="198231" y="29791"/>
                  </a:cubicBezTo>
                  <a:cubicBezTo>
                    <a:pt x="198231" y="29791"/>
                    <a:pt x="198231" y="29791"/>
                    <a:pt x="198231" y="14248"/>
                  </a:cubicBezTo>
                  <a:cubicBezTo>
                    <a:pt x="198231" y="6476"/>
                    <a:pt x="204709" y="0"/>
                    <a:pt x="212483" y="0"/>
                  </a:cubicBezTo>
                  <a:cubicBezTo>
                    <a:pt x="212483" y="0"/>
                    <a:pt x="212483" y="0"/>
                    <a:pt x="231917" y="0"/>
                  </a:cubicBezTo>
                  <a:cubicBezTo>
                    <a:pt x="239691" y="0"/>
                    <a:pt x="246170" y="6476"/>
                    <a:pt x="246170" y="14248"/>
                  </a:cubicBezTo>
                  <a:cubicBezTo>
                    <a:pt x="246170" y="14248"/>
                    <a:pt x="246170" y="14248"/>
                    <a:pt x="246170" y="29791"/>
                  </a:cubicBezTo>
                  <a:cubicBezTo>
                    <a:pt x="246170" y="29791"/>
                    <a:pt x="246170" y="29791"/>
                    <a:pt x="268195" y="29791"/>
                  </a:cubicBezTo>
                  <a:cubicBezTo>
                    <a:pt x="279856" y="29791"/>
                    <a:pt x="288925" y="38858"/>
                    <a:pt x="288925" y="50516"/>
                  </a:cubicBezTo>
                  <a:cubicBezTo>
                    <a:pt x="288925" y="50516"/>
                    <a:pt x="288925" y="50516"/>
                    <a:pt x="288925" y="146366"/>
                  </a:cubicBezTo>
                  <a:cubicBezTo>
                    <a:pt x="288925" y="145071"/>
                    <a:pt x="287630" y="145071"/>
                    <a:pt x="286334" y="143775"/>
                  </a:cubicBezTo>
                  <a:cubicBezTo>
                    <a:pt x="274673" y="139889"/>
                    <a:pt x="263013" y="137299"/>
                    <a:pt x="250056" y="137299"/>
                  </a:cubicBezTo>
                  <a:cubicBezTo>
                    <a:pt x="238396" y="137299"/>
                    <a:pt x="225439" y="139889"/>
                    <a:pt x="215074" y="143775"/>
                  </a:cubicBezTo>
                  <a:cubicBezTo>
                    <a:pt x="203413" y="148956"/>
                    <a:pt x="194344" y="155433"/>
                    <a:pt x="185275" y="164500"/>
                  </a:cubicBezTo>
                  <a:cubicBezTo>
                    <a:pt x="177501" y="172272"/>
                    <a:pt x="169727" y="182634"/>
                    <a:pt x="165840" y="192996"/>
                  </a:cubicBezTo>
                  <a:cubicBezTo>
                    <a:pt x="160658" y="204653"/>
                    <a:pt x="158066" y="216311"/>
                    <a:pt x="158066" y="229264"/>
                  </a:cubicBezTo>
                  <a:cubicBezTo>
                    <a:pt x="158066" y="239626"/>
                    <a:pt x="160658" y="249988"/>
                    <a:pt x="163249" y="260350"/>
                  </a:cubicBezTo>
                  <a:cubicBezTo>
                    <a:pt x="163249" y="260350"/>
                    <a:pt x="163249" y="260350"/>
                    <a:pt x="22025" y="260350"/>
                  </a:cubicBezTo>
                  <a:cubicBezTo>
                    <a:pt x="9069" y="260350"/>
                    <a:pt x="0" y="249988"/>
                    <a:pt x="0" y="238330"/>
                  </a:cubicBezTo>
                  <a:cubicBezTo>
                    <a:pt x="0" y="238330"/>
                    <a:pt x="0" y="238330"/>
                    <a:pt x="0" y="50516"/>
                  </a:cubicBezTo>
                  <a:cubicBezTo>
                    <a:pt x="0" y="38858"/>
                    <a:pt x="9069" y="29791"/>
                    <a:pt x="22025" y="29791"/>
                  </a:cubicBezTo>
                  <a:cubicBezTo>
                    <a:pt x="22025" y="29791"/>
                    <a:pt x="22025" y="29791"/>
                    <a:pt x="44051" y="29791"/>
                  </a:cubicBezTo>
                  <a:cubicBezTo>
                    <a:pt x="44051" y="29791"/>
                    <a:pt x="44051" y="29791"/>
                    <a:pt x="44051" y="14248"/>
                  </a:cubicBezTo>
                  <a:cubicBezTo>
                    <a:pt x="44051" y="6476"/>
                    <a:pt x="50529" y="0"/>
                    <a:pt x="58303" y="0"/>
                  </a:cubicBezTo>
                  <a:close/>
                </a:path>
              </a:pathLst>
            </a:custGeom>
            <a:solidFill>
              <a:srgbClr val="C00000"/>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prstClr val="white"/>
                </a:solidFill>
                <a:effectLst/>
                <a:uLnTx/>
                <a:uFillTx/>
                <a:latin typeface="方正正大黑简体" panose="02000000000000000000" pitchFamily="2" charset="-122"/>
                <a:ea typeface="方正正大黑简体" panose="02000000000000000000" pitchFamily="2" charset="-122"/>
              </a:endParaRPr>
            </a:p>
          </p:txBody>
        </p:sp>
      </p:grpSp>
      <p:sp>
        <p:nvSpPr>
          <p:cNvPr id="47" name="文本框 46">
            <a:extLst>
              <a:ext uri="{FF2B5EF4-FFF2-40B4-BE49-F238E27FC236}">
                <a16:creationId xmlns="" xmlns:a16="http://schemas.microsoft.com/office/drawing/2014/main" id="{A3624555-9C3A-4F21-8E09-2D5369E53602}"/>
              </a:ext>
            </a:extLst>
          </p:cNvPr>
          <p:cNvSpPr txBox="1"/>
          <p:nvPr/>
        </p:nvSpPr>
        <p:spPr>
          <a:xfrm>
            <a:off x="7064871" y="5724464"/>
            <a:ext cx="2307042"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E7E6E6">
                    <a:lumMod val="25000"/>
                  </a:srgbClr>
                </a:solidFill>
                <a:effectLst/>
                <a:uLnTx/>
                <a:uFillTx/>
                <a:latin typeface="方正正大黑简体" panose="02000000000000000000" pitchFamily="2" charset="-122"/>
                <a:ea typeface="方正正大黑简体" panose="02000000000000000000" pitchFamily="2" charset="-122"/>
              </a:rPr>
              <a:t>时间：</a:t>
            </a:r>
            <a:r>
              <a:rPr kumimoji="0" lang="en-US" altLang="zh-CN" b="0" i="0" u="none" strike="noStrike" kern="0" cap="none" spc="0" normalizeH="0" baseline="0" noProof="0" dirty="0" smtClean="0">
                <a:ln>
                  <a:noFill/>
                </a:ln>
                <a:solidFill>
                  <a:srgbClr val="E7E6E6">
                    <a:lumMod val="25000"/>
                  </a:srgbClr>
                </a:solidFill>
                <a:effectLst/>
                <a:uLnTx/>
                <a:uFillTx/>
                <a:latin typeface="方正正大黑简体" panose="02000000000000000000" pitchFamily="2" charset="-122"/>
                <a:ea typeface="方正正大黑简体" panose="02000000000000000000" pitchFamily="2" charset="-122"/>
              </a:rPr>
              <a:t>202X.12.31</a:t>
            </a:r>
            <a:endParaRPr kumimoji="0" lang="zh-CN" altLang="en-US" b="0" i="0" u="none" strike="noStrike" kern="0" cap="none" spc="0" normalizeH="0" baseline="0" noProof="0" dirty="0">
              <a:ln>
                <a:noFill/>
              </a:ln>
              <a:solidFill>
                <a:srgbClr val="E7E6E6">
                  <a:lumMod val="25000"/>
                </a:srgbClr>
              </a:solidFill>
              <a:effectLst/>
              <a:uLnTx/>
              <a:uFillTx/>
              <a:latin typeface="方正正大黑简体" panose="02000000000000000000" pitchFamily="2" charset="-122"/>
              <a:ea typeface="方正正大黑简体" panose="02000000000000000000" pitchFamily="2" charset="-122"/>
            </a:endParaRPr>
          </a:p>
        </p:txBody>
      </p:sp>
      <p:sp>
        <p:nvSpPr>
          <p:cNvPr id="49" name="定制PPT  QQ1375428485">
            <a:extLst>
              <a:ext uri="{FF2B5EF4-FFF2-40B4-BE49-F238E27FC236}">
                <a16:creationId xmlns="" xmlns:a16="http://schemas.microsoft.com/office/drawing/2014/main" id="{9577A5B2-90A0-4CE2-93C2-157B986923D6}"/>
              </a:ext>
            </a:extLst>
          </p:cNvPr>
          <p:cNvSpPr/>
          <p:nvPr/>
        </p:nvSpPr>
        <p:spPr>
          <a:xfrm>
            <a:off x="-77474" y="4942734"/>
            <a:ext cx="12931909" cy="507062"/>
          </a:xfrm>
          <a:prstGeom prst="rect">
            <a:avLst/>
          </a:prstGeom>
        </p:spPr>
        <p:txBody>
          <a:bodyPr wrap="square">
            <a:spAutoFit/>
          </a:bodyPr>
          <a:lstStyle/>
          <a:p>
            <a:pPr algn="ctr">
              <a:lnSpc>
                <a:spcPct val="130000"/>
              </a:lnSpc>
            </a:pPr>
            <a:r>
              <a:rPr lang="zh-CN" altLang="en-US" sz="2200" spc="-100" dirty="0">
                <a:solidFill>
                  <a:srgbClr val="C70000"/>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rPr>
              <a:t>一个国家的强盛，离不开精神的支撑；一个民族的进步，有赖于文明的成长。</a:t>
            </a:r>
            <a:endParaRPr lang="en-US" altLang="zh-CN" sz="2200" spc="-100" dirty="0">
              <a:solidFill>
                <a:srgbClr val="C70000"/>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endParaRPr>
          </a:p>
        </p:txBody>
      </p:sp>
    </p:spTree>
    <p:extLst>
      <p:ext uri="{BB962C8B-B14F-4D97-AF65-F5344CB8AC3E}">
        <p14:creationId xmlns:p14="http://schemas.microsoft.com/office/powerpoint/2010/main" val="1009234117"/>
      </p:ext>
    </p:extLst>
  </p:cSld>
  <p:clrMapOvr>
    <a:masterClrMapping/>
  </p:clrMapOvr>
  <mc:AlternateContent xmlns:mc="http://schemas.openxmlformats.org/markup-compatibility/2006" xmlns:p14="http://schemas.microsoft.com/office/powerpoint/2010/main">
    <mc:Choice Requires="p14">
      <p:transition p14:dur="10" advTm="2000"/>
    </mc:Choice>
    <mc:Fallback xmlns="">
      <p:transition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1000" fill="hold"/>
                                        <p:tgtEl>
                                          <p:spTgt spid="14"/>
                                        </p:tgtEl>
                                        <p:attrNameLst>
                                          <p:attrName>ppt_w</p:attrName>
                                        </p:attrNameLst>
                                      </p:cBhvr>
                                      <p:tavLst>
                                        <p:tav tm="0">
                                          <p:val>
                                            <p:fltVal val="0"/>
                                          </p:val>
                                        </p:tav>
                                        <p:tav tm="100000">
                                          <p:val>
                                            <p:strVal val="#ppt_w"/>
                                          </p:val>
                                        </p:tav>
                                      </p:tavLst>
                                    </p:anim>
                                    <p:anim calcmode="lin" valueType="num">
                                      <p:cBhvr>
                                        <p:cTn id="12" dur="1000" fill="hold"/>
                                        <p:tgtEl>
                                          <p:spTgt spid="14"/>
                                        </p:tgtEl>
                                        <p:attrNameLst>
                                          <p:attrName>ppt_h</p:attrName>
                                        </p:attrNameLst>
                                      </p:cBhvr>
                                      <p:tavLst>
                                        <p:tav tm="0">
                                          <p:val>
                                            <p:fltVal val="0"/>
                                          </p:val>
                                        </p:tav>
                                        <p:tav tm="100000">
                                          <p:val>
                                            <p:strVal val="#ppt_h"/>
                                          </p:val>
                                        </p:tav>
                                      </p:tavLst>
                                    </p:anim>
                                    <p:anim calcmode="lin" valueType="num">
                                      <p:cBhvr>
                                        <p:cTn id="13" dur="1000" fill="hold"/>
                                        <p:tgtEl>
                                          <p:spTgt spid="14"/>
                                        </p:tgtEl>
                                        <p:attrNameLst>
                                          <p:attrName>style.rotation</p:attrName>
                                        </p:attrNameLst>
                                      </p:cBhvr>
                                      <p:tavLst>
                                        <p:tav tm="0">
                                          <p:val>
                                            <p:fltVal val="90"/>
                                          </p:val>
                                        </p:tav>
                                        <p:tav tm="100000">
                                          <p:val>
                                            <p:fltVal val="0"/>
                                          </p:val>
                                        </p:tav>
                                      </p:tavLst>
                                    </p:anim>
                                    <p:animEffect transition="in" filter="fade">
                                      <p:cBhvr>
                                        <p:cTn id="14" dur="1000"/>
                                        <p:tgtEl>
                                          <p:spTgt spid="14"/>
                                        </p:tgtEl>
                                      </p:cBhvr>
                                    </p:animEffect>
                                  </p:childTnLst>
                                </p:cTn>
                              </p:par>
                            </p:childTnLst>
                          </p:cTn>
                        </p:par>
                        <p:par>
                          <p:cTn id="15" fill="hold">
                            <p:stCondLst>
                              <p:cond delay="1500"/>
                            </p:stCondLst>
                            <p:childTnLst>
                              <p:par>
                                <p:cTn id="16" presetID="22" presetClass="entr" presetSubtype="4"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down)">
                                      <p:cBhvr>
                                        <p:cTn id="18" dur="500"/>
                                        <p:tgtEl>
                                          <p:spTgt spid="12"/>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2"/>
                                        </p:tgtEl>
                                        <p:attrNameLst>
                                          <p:attrName>ppt_y</p:attrName>
                                        </p:attrNameLst>
                                      </p:cBhvr>
                                      <p:tavLst>
                                        <p:tav tm="0">
                                          <p:val>
                                            <p:strVal val="#ppt_y"/>
                                          </p:val>
                                        </p:tav>
                                        <p:tav tm="100000">
                                          <p:val>
                                            <p:strVal val="#ppt_y"/>
                                          </p:val>
                                        </p:tav>
                                      </p:tavLst>
                                    </p:anim>
                                    <p:anim calcmode="lin" valueType="num">
                                      <p:cBhvr>
                                        <p:cTn id="24"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22"/>
                                        </p:tgtEl>
                                      </p:cBhvr>
                                    </p:animEffect>
                                  </p:childTnLst>
                                </p:cTn>
                              </p:par>
                            </p:childTnLst>
                          </p:cTn>
                        </p:par>
                        <p:par>
                          <p:cTn id="27" fill="hold">
                            <p:stCondLst>
                              <p:cond delay="3650"/>
                            </p:stCondLst>
                            <p:childTnLst>
                              <p:par>
                                <p:cTn id="28" presetID="2" presetClass="entr" presetSubtype="12"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0-#ppt_w/2"/>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childTnLst>
                          </p:cTn>
                        </p:par>
                        <p:par>
                          <p:cTn id="32" fill="hold">
                            <p:stCondLst>
                              <p:cond delay="4150"/>
                            </p:stCondLst>
                            <p:childTnLst>
                              <p:par>
                                <p:cTn id="33" presetID="2" presetClass="entr" presetSubtype="6"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1+#ppt_w/2"/>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childTnLst>
                          </p:cTn>
                        </p:par>
                        <p:par>
                          <p:cTn id="37" fill="hold">
                            <p:stCondLst>
                              <p:cond delay="4650"/>
                            </p:stCondLst>
                            <p:childTnLst>
                              <p:par>
                                <p:cTn id="38" presetID="23" presetClass="entr" presetSubtype="528"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750" fill="hold"/>
                                        <p:tgtEl>
                                          <p:spTgt spid="20"/>
                                        </p:tgtEl>
                                        <p:attrNameLst>
                                          <p:attrName>ppt_w</p:attrName>
                                        </p:attrNameLst>
                                      </p:cBhvr>
                                      <p:tavLst>
                                        <p:tav tm="0">
                                          <p:val>
                                            <p:fltVal val="0"/>
                                          </p:val>
                                        </p:tav>
                                        <p:tav tm="100000">
                                          <p:val>
                                            <p:strVal val="#ppt_w"/>
                                          </p:val>
                                        </p:tav>
                                      </p:tavLst>
                                    </p:anim>
                                    <p:anim calcmode="lin" valueType="num">
                                      <p:cBhvr>
                                        <p:cTn id="41" dur="750" fill="hold"/>
                                        <p:tgtEl>
                                          <p:spTgt spid="20"/>
                                        </p:tgtEl>
                                        <p:attrNameLst>
                                          <p:attrName>ppt_h</p:attrName>
                                        </p:attrNameLst>
                                      </p:cBhvr>
                                      <p:tavLst>
                                        <p:tav tm="0">
                                          <p:val>
                                            <p:fltVal val="0"/>
                                          </p:val>
                                        </p:tav>
                                        <p:tav tm="100000">
                                          <p:val>
                                            <p:strVal val="#ppt_h"/>
                                          </p:val>
                                        </p:tav>
                                      </p:tavLst>
                                    </p:anim>
                                    <p:anim calcmode="lin" valueType="num">
                                      <p:cBhvr>
                                        <p:cTn id="42" dur="750" fill="hold"/>
                                        <p:tgtEl>
                                          <p:spTgt spid="20"/>
                                        </p:tgtEl>
                                        <p:attrNameLst>
                                          <p:attrName>ppt_x</p:attrName>
                                        </p:attrNameLst>
                                      </p:cBhvr>
                                      <p:tavLst>
                                        <p:tav tm="0">
                                          <p:val>
                                            <p:fltVal val="0.5"/>
                                          </p:val>
                                        </p:tav>
                                        <p:tav tm="100000">
                                          <p:val>
                                            <p:strVal val="#ppt_x"/>
                                          </p:val>
                                        </p:tav>
                                      </p:tavLst>
                                    </p:anim>
                                    <p:anim calcmode="lin" valueType="num">
                                      <p:cBhvr>
                                        <p:cTn id="43" dur="750" fill="hold"/>
                                        <p:tgtEl>
                                          <p:spTgt spid="20"/>
                                        </p:tgtEl>
                                        <p:attrNameLst>
                                          <p:attrName>ppt_y</p:attrName>
                                        </p:attrNameLst>
                                      </p:cBhvr>
                                      <p:tavLst>
                                        <p:tav tm="0">
                                          <p:val>
                                            <p:fltVal val="0.5"/>
                                          </p:val>
                                        </p:tav>
                                        <p:tav tm="100000">
                                          <p:val>
                                            <p:strVal val="#ppt_y"/>
                                          </p:val>
                                        </p:tav>
                                      </p:tavLst>
                                    </p:anim>
                                  </p:childTnLst>
                                </p:cTn>
                              </p:par>
                            </p:childTnLst>
                          </p:cTn>
                        </p:par>
                        <p:par>
                          <p:cTn id="44" fill="hold">
                            <p:stCondLst>
                              <p:cond delay="5400"/>
                            </p:stCondLst>
                            <p:childTnLst>
                              <p:par>
                                <p:cTn id="45" presetID="16" presetClass="entr" presetSubtype="21"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barn(inVertical)">
                                      <p:cBhvr>
                                        <p:cTn id="47" dur="500"/>
                                        <p:tgtEl>
                                          <p:spTgt spid="49"/>
                                        </p:tgtEl>
                                      </p:cBhvr>
                                    </p:animEffect>
                                  </p:childTnLst>
                                </p:cTn>
                              </p:par>
                            </p:childTnLst>
                          </p:cTn>
                        </p:par>
                        <p:par>
                          <p:cTn id="48" fill="hold">
                            <p:stCondLst>
                              <p:cond delay="5900"/>
                            </p:stCondLst>
                            <p:childTnLst>
                              <p:par>
                                <p:cTn id="49" presetID="53" presetClass="entr" presetSubtype="16" fill="hold" nodeType="afterEffect">
                                  <p:stCondLst>
                                    <p:cond delay="0"/>
                                  </p:stCondLst>
                                  <p:childTnLst>
                                    <p:set>
                                      <p:cBhvr>
                                        <p:cTn id="50" dur="1" fill="hold">
                                          <p:stCondLst>
                                            <p:cond delay="0"/>
                                          </p:stCondLst>
                                        </p:cTn>
                                        <p:tgtEl>
                                          <p:spTgt spid="40"/>
                                        </p:tgtEl>
                                        <p:attrNameLst>
                                          <p:attrName>style.visibility</p:attrName>
                                        </p:attrNameLst>
                                      </p:cBhvr>
                                      <p:to>
                                        <p:strVal val="visible"/>
                                      </p:to>
                                    </p:set>
                                    <p:anim calcmode="lin" valueType="num">
                                      <p:cBhvr>
                                        <p:cTn id="51" dur="500" fill="hold"/>
                                        <p:tgtEl>
                                          <p:spTgt spid="40"/>
                                        </p:tgtEl>
                                        <p:attrNameLst>
                                          <p:attrName>ppt_w</p:attrName>
                                        </p:attrNameLst>
                                      </p:cBhvr>
                                      <p:tavLst>
                                        <p:tav tm="0">
                                          <p:val>
                                            <p:fltVal val="0"/>
                                          </p:val>
                                        </p:tav>
                                        <p:tav tm="100000">
                                          <p:val>
                                            <p:strVal val="#ppt_w"/>
                                          </p:val>
                                        </p:tav>
                                      </p:tavLst>
                                    </p:anim>
                                    <p:anim calcmode="lin" valueType="num">
                                      <p:cBhvr>
                                        <p:cTn id="52" dur="500" fill="hold"/>
                                        <p:tgtEl>
                                          <p:spTgt spid="40"/>
                                        </p:tgtEl>
                                        <p:attrNameLst>
                                          <p:attrName>ppt_h</p:attrName>
                                        </p:attrNameLst>
                                      </p:cBhvr>
                                      <p:tavLst>
                                        <p:tav tm="0">
                                          <p:val>
                                            <p:fltVal val="0"/>
                                          </p:val>
                                        </p:tav>
                                        <p:tav tm="100000">
                                          <p:val>
                                            <p:strVal val="#ppt_h"/>
                                          </p:val>
                                        </p:tav>
                                      </p:tavLst>
                                    </p:anim>
                                    <p:animEffect transition="in" filter="fade">
                                      <p:cBhvr>
                                        <p:cTn id="53" dur="500"/>
                                        <p:tgtEl>
                                          <p:spTgt spid="40"/>
                                        </p:tgtEl>
                                      </p:cBhvr>
                                    </p:animEffect>
                                  </p:childTnLst>
                                </p:cTn>
                              </p:par>
                            </p:childTnLst>
                          </p:cTn>
                        </p:par>
                        <p:par>
                          <p:cTn id="54" fill="hold">
                            <p:stCondLst>
                              <p:cond delay="6400"/>
                            </p:stCondLst>
                            <p:childTnLst>
                              <p:par>
                                <p:cTn id="55" presetID="10" presetClass="entr" presetSubtype="0" fill="hold" grpId="0"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childTnLst>
                          </p:cTn>
                        </p:par>
                        <p:par>
                          <p:cTn id="58" fill="hold">
                            <p:stCondLst>
                              <p:cond delay="6900"/>
                            </p:stCondLst>
                            <p:childTnLst>
                              <p:par>
                                <p:cTn id="59" presetID="53" presetClass="entr" presetSubtype="16" fill="hold" nodeType="afterEffect">
                                  <p:stCondLst>
                                    <p:cond delay="0"/>
                                  </p:stCondLst>
                                  <p:childTnLst>
                                    <p:set>
                                      <p:cBhvr>
                                        <p:cTn id="60" dur="1" fill="hold">
                                          <p:stCondLst>
                                            <p:cond delay="0"/>
                                          </p:stCondLst>
                                        </p:cTn>
                                        <p:tgtEl>
                                          <p:spTgt spid="44"/>
                                        </p:tgtEl>
                                        <p:attrNameLst>
                                          <p:attrName>style.visibility</p:attrName>
                                        </p:attrNameLst>
                                      </p:cBhvr>
                                      <p:to>
                                        <p:strVal val="visible"/>
                                      </p:to>
                                    </p:set>
                                    <p:anim calcmode="lin" valueType="num">
                                      <p:cBhvr>
                                        <p:cTn id="61" dur="500" fill="hold"/>
                                        <p:tgtEl>
                                          <p:spTgt spid="44"/>
                                        </p:tgtEl>
                                        <p:attrNameLst>
                                          <p:attrName>ppt_w</p:attrName>
                                        </p:attrNameLst>
                                      </p:cBhvr>
                                      <p:tavLst>
                                        <p:tav tm="0">
                                          <p:val>
                                            <p:fltVal val="0"/>
                                          </p:val>
                                        </p:tav>
                                        <p:tav tm="100000">
                                          <p:val>
                                            <p:strVal val="#ppt_w"/>
                                          </p:val>
                                        </p:tav>
                                      </p:tavLst>
                                    </p:anim>
                                    <p:anim calcmode="lin" valueType="num">
                                      <p:cBhvr>
                                        <p:cTn id="62" dur="500" fill="hold"/>
                                        <p:tgtEl>
                                          <p:spTgt spid="44"/>
                                        </p:tgtEl>
                                        <p:attrNameLst>
                                          <p:attrName>ppt_h</p:attrName>
                                        </p:attrNameLst>
                                      </p:cBhvr>
                                      <p:tavLst>
                                        <p:tav tm="0">
                                          <p:val>
                                            <p:fltVal val="0"/>
                                          </p:val>
                                        </p:tav>
                                        <p:tav tm="100000">
                                          <p:val>
                                            <p:strVal val="#ppt_h"/>
                                          </p:val>
                                        </p:tav>
                                      </p:tavLst>
                                    </p:anim>
                                    <p:animEffect transition="in" filter="fade">
                                      <p:cBhvr>
                                        <p:cTn id="63" dur="500"/>
                                        <p:tgtEl>
                                          <p:spTgt spid="44"/>
                                        </p:tgtEl>
                                      </p:cBhvr>
                                    </p:animEffect>
                                  </p:childTnLst>
                                </p:cTn>
                              </p:par>
                            </p:childTnLst>
                          </p:cTn>
                        </p:par>
                        <p:par>
                          <p:cTn id="64" fill="hold">
                            <p:stCondLst>
                              <p:cond delay="7400"/>
                            </p:stCondLst>
                            <p:childTnLst>
                              <p:par>
                                <p:cTn id="65" presetID="10" presetClass="entr" presetSubtype="0"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1" grpId="0" animBg="1"/>
      <p:bldP spid="22" grpId="0"/>
      <p:bldP spid="43" grpId="0"/>
      <p:bldP spid="47" grpId="0"/>
      <p:bldP spid="49" grpId="0"/>
    </p:bldLst>
  </p:timing>
  <p:extLst mod="1">
    <p:ext uri="{E180D4A7-C9FB-4DFB-919C-405C955672EB}">
      <p14:showEvtLst xmlns:p14="http://schemas.microsoft.com/office/powerpoint/2010/main">
        <p14:playEvt time="9" objId="2"/>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D258B38-DBB8-4FAE-B43F-A64EA5499D13}"/>
              </a:ext>
            </a:extLst>
          </p:cNvPr>
          <p:cNvPicPr>
            <a:picLocks noChangeAspect="1"/>
          </p:cNvPicPr>
          <p:nvPr/>
        </p:nvPicPr>
        <p:blipFill rotWithShape="1">
          <a:blip r:embed="rId3" cstate="print">
            <a:biLevel thresh="25000"/>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l="31433" b="29119"/>
          <a:stretch/>
        </p:blipFill>
        <p:spPr>
          <a:xfrm>
            <a:off x="593915" y="3868127"/>
            <a:ext cx="1971010" cy="883382"/>
          </a:xfrm>
          <a:prstGeom prst="rect">
            <a:avLst/>
          </a:prstGeom>
        </p:spPr>
      </p:pic>
      <p:pic>
        <p:nvPicPr>
          <p:cNvPr id="26" name="图片 25">
            <a:extLst>
              <a:ext uri="{FF2B5EF4-FFF2-40B4-BE49-F238E27FC236}">
                <a16:creationId xmlns="" xmlns:a16="http://schemas.microsoft.com/office/drawing/2014/main" id="{5332A7E6-F465-44F6-A6E9-14CB0415307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125207" y="723608"/>
            <a:ext cx="2066793" cy="972200"/>
          </a:xfrm>
          <a:prstGeom prst="rect">
            <a:avLst/>
          </a:prstGeom>
        </p:spPr>
      </p:pic>
      <p:pic>
        <p:nvPicPr>
          <p:cNvPr id="27" name="图片 26">
            <a:extLst>
              <a:ext uri="{FF2B5EF4-FFF2-40B4-BE49-F238E27FC236}">
                <a16:creationId xmlns="" xmlns:a16="http://schemas.microsoft.com/office/drawing/2014/main" id="{1DCAC1FE-2504-4001-B648-F1F26B7C214D}"/>
              </a:ext>
            </a:extLst>
          </p:cNvPr>
          <p:cNvPicPr>
            <a:picLocks noChangeAspect="1"/>
          </p:cNvPicPr>
          <p:nvPr/>
        </p:nvPicPr>
        <p:blipFill rotWithShape="1">
          <a:blip r:embed="rId3" cstate="print">
            <a:biLevel thresh="25000"/>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l="31433" b="29119"/>
          <a:stretch/>
        </p:blipFill>
        <p:spPr>
          <a:xfrm flipH="1">
            <a:off x="10120105" y="5856590"/>
            <a:ext cx="1971010" cy="883382"/>
          </a:xfrm>
          <a:prstGeom prst="rect">
            <a:avLst/>
          </a:prstGeom>
        </p:spPr>
      </p:pic>
      <p:sp>
        <p:nvSpPr>
          <p:cNvPr id="29" name="文本框 28">
            <a:extLst>
              <a:ext uri="{FF2B5EF4-FFF2-40B4-BE49-F238E27FC236}">
                <a16:creationId xmlns="" xmlns:a16="http://schemas.microsoft.com/office/drawing/2014/main" id="{ED4C93C5-4F69-47D2-8923-02947D2F0523}"/>
              </a:ext>
            </a:extLst>
          </p:cNvPr>
          <p:cNvSpPr txBox="1"/>
          <p:nvPr/>
        </p:nvSpPr>
        <p:spPr>
          <a:xfrm>
            <a:off x="3351689" y="2483525"/>
            <a:ext cx="11032706" cy="2215991"/>
          </a:xfrm>
          <a:prstGeom prst="rect">
            <a:avLst/>
          </a:prstGeom>
          <a:noFill/>
        </p:spPr>
        <p:txBody>
          <a:bodyPr wrap="square" rtlCol="0">
            <a:spAutoFit/>
          </a:bodyPr>
          <a:lstStyle>
            <a:defPPr>
              <a:defRPr lang="zh-CN"/>
            </a:defPPr>
            <a:lvl1pPr algn="ctr">
              <a:defRPr sz="6600">
                <a:solidFill>
                  <a:schemeClr val="bg2"/>
                </a:solidFill>
                <a:latin typeface="方正特雅宋_GBK" panose="02000000000000000000" pitchFamily="2" charset="-122"/>
                <a:ea typeface="方正特雅宋_GBK" panose="02000000000000000000" pitchFamily="2" charset="-122"/>
                <a:cs typeface="+mn-ea"/>
              </a:defRPr>
            </a:lvl1pPr>
          </a:lstStyle>
          <a:p>
            <a:pPr lvl="0" eaLnBrk="0" hangingPunct="0">
              <a:lnSpc>
                <a:spcPct val="150000"/>
              </a:lnSpc>
              <a:defRPr/>
            </a:pPr>
            <a:r>
              <a:rPr lang="zh-CN" altLang="en-US" sz="4800" kern="0" spc="300" dirty="0">
                <a:ln cmpd="sng">
                  <a:noFill/>
                  <a:prstDash val="solid"/>
                </a:ln>
                <a:solidFill>
                  <a:srgbClr val="C70000"/>
                </a:solidFill>
                <a:latin typeface="方正正大黑简体" panose="02000000000000000000" pitchFamily="2" charset="-122"/>
                <a:ea typeface="方正正大黑简体" panose="02000000000000000000" pitchFamily="2" charset="-122"/>
                <a:sym typeface="+mn-lt"/>
              </a:rPr>
              <a:t>凝聚中国精神  </a:t>
            </a:r>
            <a:endParaRPr lang="en-US" altLang="zh-CN" sz="4800" kern="0" spc="300" dirty="0">
              <a:ln cmpd="sng">
                <a:noFill/>
                <a:prstDash val="solid"/>
              </a:ln>
              <a:solidFill>
                <a:srgbClr val="C70000"/>
              </a:solidFill>
              <a:latin typeface="方正正大黑简体" panose="02000000000000000000" pitchFamily="2" charset="-122"/>
              <a:ea typeface="方正正大黑简体" panose="02000000000000000000" pitchFamily="2" charset="-122"/>
              <a:sym typeface="+mn-lt"/>
            </a:endParaRPr>
          </a:p>
          <a:p>
            <a:pPr lvl="0" eaLnBrk="0" hangingPunct="0">
              <a:lnSpc>
                <a:spcPct val="150000"/>
              </a:lnSpc>
              <a:defRPr/>
            </a:pPr>
            <a:r>
              <a:rPr lang="zh-CN" altLang="en-US" sz="4800" kern="0" spc="300" dirty="0">
                <a:ln cmpd="sng">
                  <a:noFill/>
                  <a:prstDash val="solid"/>
                </a:ln>
                <a:solidFill>
                  <a:srgbClr val="C70000"/>
                </a:solidFill>
                <a:latin typeface="方正正大黑简体" panose="02000000000000000000" pitchFamily="2" charset="-122"/>
                <a:ea typeface="方正正大黑简体" panose="02000000000000000000" pitchFamily="2" charset="-122"/>
                <a:sym typeface="+mn-lt"/>
              </a:rPr>
              <a:t>传递中国声音</a:t>
            </a:r>
          </a:p>
        </p:txBody>
      </p:sp>
      <p:grpSp>
        <p:nvGrpSpPr>
          <p:cNvPr id="30" name="组合 29">
            <a:extLst>
              <a:ext uri="{FF2B5EF4-FFF2-40B4-BE49-F238E27FC236}">
                <a16:creationId xmlns="" xmlns:a16="http://schemas.microsoft.com/office/drawing/2014/main" id="{2412FE6C-8F64-4DC1-A2CB-410754D6C818}"/>
              </a:ext>
            </a:extLst>
          </p:cNvPr>
          <p:cNvGrpSpPr/>
          <p:nvPr/>
        </p:nvGrpSpPr>
        <p:grpSpPr>
          <a:xfrm>
            <a:off x="7830159" y="325011"/>
            <a:ext cx="1932299" cy="1962183"/>
            <a:chOff x="5298159" y="1466268"/>
            <a:chExt cx="1122744" cy="1122744"/>
          </a:xfrm>
        </p:grpSpPr>
        <p:sp>
          <p:nvSpPr>
            <p:cNvPr id="31" name="任意多边形: 形状 30">
              <a:extLst>
                <a:ext uri="{FF2B5EF4-FFF2-40B4-BE49-F238E27FC236}">
                  <a16:creationId xmlns="" xmlns:a16="http://schemas.microsoft.com/office/drawing/2014/main" id="{82899F82-59F5-4E8E-BED6-096279379534}"/>
                </a:ext>
              </a:extLst>
            </p:cNvPr>
            <p:cNvSpPr/>
            <p:nvPr/>
          </p:nvSpPr>
          <p:spPr bwMode="auto">
            <a:xfrm>
              <a:off x="5298159" y="1466268"/>
              <a:ext cx="1122744" cy="1122744"/>
            </a:xfrm>
            <a:custGeom>
              <a:avLst/>
              <a:gdLst>
                <a:gd name="connsiteX0" fmla="*/ 417327 w 834654"/>
                <a:gd name="connsiteY0" fmla="*/ 47625 h 834654"/>
                <a:gd name="connsiteX1" fmla="*/ 47625 w 834654"/>
                <a:gd name="connsiteY1" fmla="*/ 417327 h 834654"/>
                <a:gd name="connsiteX2" fmla="*/ 417327 w 834654"/>
                <a:gd name="connsiteY2" fmla="*/ 787029 h 834654"/>
                <a:gd name="connsiteX3" fmla="*/ 787029 w 834654"/>
                <a:gd name="connsiteY3" fmla="*/ 417327 h 834654"/>
                <a:gd name="connsiteX4" fmla="*/ 417327 w 834654"/>
                <a:gd name="connsiteY4" fmla="*/ 47625 h 834654"/>
                <a:gd name="connsiteX5" fmla="*/ 417327 w 834654"/>
                <a:gd name="connsiteY5" fmla="*/ 0 h 834654"/>
                <a:gd name="connsiteX6" fmla="*/ 834654 w 834654"/>
                <a:gd name="connsiteY6" fmla="*/ 417327 h 834654"/>
                <a:gd name="connsiteX7" fmla="*/ 417327 w 834654"/>
                <a:gd name="connsiteY7" fmla="*/ 834654 h 834654"/>
                <a:gd name="connsiteX8" fmla="*/ 0 w 834654"/>
                <a:gd name="connsiteY8" fmla="*/ 417327 h 834654"/>
                <a:gd name="connsiteX9" fmla="*/ 417327 w 834654"/>
                <a:gd name="connsiteY9" fmla="*/ 0 h 834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4654" h="834654">
                  <a:moveTo>
                    <a:pt x="417327" y="47625"/>
                  </a:moveTo>
                  <a:cubicBezTo>
                    <a:pt x="213146" y="47625"/>
                    <a:pt x="47625" y="213146"/>
                    <a:pt x="47625" y="417327"/>
                  </a:cubicBezTo>
                  <a:cubicBezTo>
                    <a:pt x="47625" y="621508"/>
                    <a:pt x="213146" y="787029"/>
                    <a:pt x="417327" y="787029"/>
                  </a:cubicBezTo>
                  <a:cubicBezTo>
                    <a:pt x="621508" y="787029"/>
                    <a:pt x="787029" y="621508"/>
                    <a:pt x="787029" y="417327"/>
                  </a:cubicBezTo>
                  <a:cubicBezTo>
                    <a:pt x="787029" y="213146"/>
                    <a:pt x="621508" y="47625"/>
                    <a:pt x="417327" y="47625"/>
                  </a:cubicBezTo>
                  <a:close/>
                  <a:moveTo>
                    <a:pt x="417327" y="0"/>
                  </a:moveTo>
                  <a:cubicBezTo>
                    <a:pt x="647810" y="0"/>
                    <a:pt x="834654" y="186844"/>
                    <a:pt x="834654" y="417327"/>
                  </a:cubicBezTo>
                  <a:cubicBezTo>
                    <a:pt x="834654" y="647810"/>
                    <a:pt x="647810" y="834654"/>
                    <a:pt x="417327" y="834654"/>
                  </a:cubicBezTo>
                  <a:cubicBezTo>
                    <a:pt x="186844" y="834654"/>
                    <a:pt x="0" y="647810"/>
                    <a:pt x="0" y="417327"/>
                  </a:cubicBezTo>
                  <a:cubicBezTo>
                    <a:pt x="0" y="186844"/>
                    <a:pt x="186844" y="0"/>
                    <a:pt x="417327" y="0"/>
                  </a:cubicBezTo>
                  <a:close/>
                </a:path>
              </a:pathLst>
            </a:custGeom>
            <a:solidFill>
              <a:srgbClr val="C00000"/>
            </a:solidFill>
            <a:ln w="9525" cap="flat" cmpd="sng" algn="ctr">
              <a:solidFill>
                <a:schemeClr val="bg1"/>
              </a:solidFill>
              <a:prstDash val="solid"/>
              <a:round/>
              <a:headEnd type="none" w="med" len="med"/>
              <a:tailEnd type="none" w="med" len="med"/>
            </a:ln>
            <a:effectLst/>
          </p:spPr>
          <p:txBody>
            <a:bodyPr vert="horz" wrap="square" lIns="91404" tIns="45702" rIns="91404" bIns="45702" numCol="1" rtlCol="0" anchor="t" anchorCtr="0" compatLnSpc="1">
              <a:prstTxWarp prst="textNoShape">
                <a:avLst/>
              </a:prstTxWarp>
            </a:bodyPr>
            <a:lstStyle/>
            <a:p>
              <a:pPr defTabSz="914034" fontAlgn="base">
                <a:spcBef>
                  <a:spcPct val="0"/>
                </a:spcBef>
                <a:spcAft>
                  <a:spcPct val="0"/>
                </a:spcAft>
              </a:pPr>
              <a:endParaRPr lang="zh-CN" altLang="en-US" sz="1799">
                <a:solidFill>
                  <a:srgbClr val="C00000"/>
                </a:solidFill>
                <a:latin typeface="方正正大黑简体" panose="02000000000000000000" pitchFamily="2" charset="-122"/>
                <a:ea typeface="方正正大黑简体" panose="02000000000000000000" pitchFamily="2" charset="-122"/>
              </a:endParaRPr>
            </a:p>
          </p:txBody>
        </p:sp>
        <p:sp>
          <p:nvSpPr>
            <p:cNvPr id="32" name="Rectangle 9">
              <a:extLst>
                <a:ext uri="{FF2B5EF4-FFF2-40B4-BE49-F238E27FC236}">
                  <a16:creationId xmlns="" xmlns:a16="http://schemas.microsoft.com/office/drawing/2014/main" id="{76C51EA8-392F-4A9E-8874-B581DA0BE50B}"/>
                </a:ext>
              </a:extLst>
            </p:cNvPr>
            <p:cNvSpPr>
              <a:spLocks noChangeArrowheads="1"/>
            </p:cNvSpPr>
            <p:nvPr/>
          </p:nvSpPr>
          <p:spPr bwMode="auto">
            <a:xfrm>
              <a:off x="5425199" y="1694342"/>
              <a:ext cx="868663" cy="704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defTabSz="914034" fontAlgn="base">
                <a:spcBef>
                  <a:spcPct val="0"/>
                </a:spcBef>
                <a:spcAft>
                  <a:spcPct val="0"/>
                </a:spcAft>
                <a:defRPr/>
              </a:pPr>
              <a:r>
                <a:rPr lang="en-US" altLang="zh-CN" sz="7997" dirty="0">
                  <a:solidFill>
                    <a:srgbClr val="C00000"/>
                  </a:solidFill>
                  <a:latin typeface="方正正大黑简体" panose="02000000000000000000" pitchFamily="2" charset="-122"/>
                  <a:ea typeface="方正正大黑简体" panose="02000000000000000000" pitchFamily="2" charset="-122"/>
                  <a:cs typeface="IrisUPC" panose="020B0604020202020204" pitchFamily="34" charset="-34"/>
                </a:rPr>
                <a:t>02</a:t>
              </a:r>
              <a:endParaRPr lang="zh-CN" altLang="zh-CN" sz="7997" dirty="0">
                <a:solidFill>
                  <a:srgbClr val="C00000"/>
                </a:solidFill>
                <a:latin typeface="方正正大黑简体" panose="02000000000000000000" pitchFamily="2" charset="-122"/>
                <a:ea typeface="方正正大黑简体" panose="02000000000000000000" pitchFamily="2" charset="-122"/>
                <a:cs typeface="IrisUPC" panose="020B0604020202020204" pitchFamily="34" charset="-34"/>
              </a:endParaRPr>
            </a:p>
          </p:txBody>
        </p:sp>
      </p:grpSp>
      <p:sp>
        <p:nvSpPr>
          <p:cNvPr id="12" name="矩形 11">
            <a:extLst>
              <a:ext uri="{FF2B5EF4-FFF2-40B4-BE49-F238E27FC236}">
                <a16:creationId xmlns="" xmlns:a16="http://schemas.microsoft.com/office/drawing/2014/main" id="{B24CF864-D371-439F-B67C-E124ED5C2501}"/>
              </a:ext>
            </a:extLst>
          </p:cNvPr>
          <p:cNvSpPr/>
          <p:nvPr/>
        </p:nvSpPr>
        <p:spPr>
          <a:xfrm>
            <a:off x="0" y="0"/>
            <a:ext cx="5349725" cy="6858000"/>
          </a:xfrm>
          <a:prstGeom prst="rect">
            <a:avLst/>
          </a:prstGeom>
          <a:solidFill>
            <a:srgbClr val="C7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正大黑简体" panose="02000000000000000000" pitchFamily="2" charset="-122"/>
              <a:ea typeface="方正正大黑简体" panose="02000000000000000000" pitchFamily="2" charset="-122"/>
            </a:endParaRPr>
          </a:p>
        </p:txBody>
      </p:sp>
      <p:pic>
        <p:nvPicPr>
          <p:cNvPr id="13" name="图片 12">
            <a:extLst>
              <a:ext uri="{FF2B5EF4-FFF2-40B4-BE49-F238E27FC236}">
                <a16:creationId xmlns="" xmlns:a16="http://schemas.microsoft.com/office/drawing/2014/main" id="{2DAC58BF-72B0-49C3-8F7D-C2A2EF5B488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9420" y="823874"/>
            <a:ext cx="1650349" cy="1698359"/>
          </a:xfrm>
          <a:prstGeom prst="rect">
            <a:avLst/>
          </a:prstGeom>
        </p:spPr>
      </p:pic>
      <p:sp>
        <p:nvSpPr>
          <p:cNvPr id="14" name="定制PPT  QQ1375428485">
            <a:extLst>
              <a:ext uri="{FF2B5EF4-FFF2-40B4-BE49-F238E27FC236}">
                <a16:creationId xmlns="" xmlns:a16="http://schemas.microsoft.com/office/drawing/2014/main" id="{3C13A65F-4ACD-4A83-B4BB-4425AD57F981}"/>
              </a:ext>
            </a:extLst>
          </p:cNvPr>
          <p:cNvSpPr/>
          <p:nvPr/>
        </p:nvSpPr>
        <p:spPr>
          <a:xfrm>
            <a:off x="478927" y="3222015"/>
            <a:ext cx="4473385" cy="2423740"/>
          </a:xfrm>
          <a:prstGeom prst="rect">
            <a:avLst/>
          </a:prstGeom>
        </p:spPr>
        <p:txBody>
          <a:bodyPr wrap="square">
            <a:spAutoFit/>
          </a:bodyPr>
          <a:lstStyle/>
          <a:p>
            <a:pPr algn="ctr">
              <a:lnSpc>
                <a:spcPct val="130000"/>
              </a:lnSpc>
            </a:pPr>
            <a:r>
              <a:rPr lang="zh-CN" altLang="en-US" sz="60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rPr>
              <a:t>社会主义</a:t>
            </a:r>
            <a:endParaRPr lang="en-US" altLang="zh-CN" sz="60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endParaRPr>
          </a:p>
          <a:p>
            <a:pPr algn="ctr">
              <a:lnSpc>
                <a:spcPct val="130000"/>
              </a:lnSpc>
            </a:pPr>
            <a:r>
              <a:rPr lang="zh-CN" altLang="en-US" sz="60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rPr>
              <a:t>核心价值观</a:t>
            </a:r>
            <a:endParaRPr lang="en-US" altLang="zh-CN" sz="60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endParaRPr>
          </a:p>
        </p:txBody>
      </p:sp>
      <p:pic>
        <p:nvPicPr>
          <p:cNvPr id="3" name="图片 2">
            <a:extLst>
              <a:ext uri="{FF2B5EF4-FFF2-40B4-BE49-F238E27FC236}">
                <a16:creationId xmlns="" xmlns:a16="http://schemas.microsoft.com/office/drawing/2014/main" id="{D1E54C19-1A5D-4F91-B3BA-938F18A0E0A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8084277" y="3885553"/>
            <a:ext cx="4359566" cy="3041322"/>
          </a:xfrm>
          <a:prstGeom prst="rect">
            <a:avLst/>
          </a:prstGeom>
        </p:spPr>
      </p:pic>
    </p:spTree>
    <p:extLst>
      <p:ext uri="{BB962C8B-B14F-4D97-AF65-F5344CB8AC3E}">
        <p14:creationId xmlns:p14="http://schemas.microsoft.com/office/powerpoint/2010/main" val="24437949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1000" fill="hold"/>
                                        <p:tgtEl>
                                          <p:spTgt spid="13"/>
                                        </p:tgtEl>
                                        <p:attrNameLst>
                                          <p:attrName>ppt_w</p:attrName>
                                        </p:attrNameLst>
                                      </p:cBhvr>
                                      <p:tavLst>
                                        <p:tav tm="0">
                                          <p:val>
                                            <p:fltVal val="0"/>
                                          </p:val>
                                        </p:tav>
                                        <p:tav tm="100000">
                                          <p:val>
                                            <p:strVal val="#ppt_w"/>
                                          </p:val>
                                        </p:tav>
                                      </p:tavLst>
                                    </p:anim>
                                    <p:anim calcmode="lin" valueType="num">
                                      <p:cBhvr>
                                        <p:cTn id="12" dur="1000" fill="hold"/>
                                        <p:tgtEl>
                                          <p:spTgt spid="13"/>
                                        </p:tgtEl>
                                        <p:attrNameLst>
                                          <p:attrName>ppt_h</p:attrName>
                                        </p:attrNameLst>
                                      </p:cBhvr>
                                      <p:tavLst>
                                        <p:tav tm="0">
                                          <p:val>
                                            <p:fltVal val="0"/>
                                          </p:val>
                                        </p:tav>
                                        <p:tav tm="100000">
                                          <p:val>
                                            <p:strVal val="#ppt_h"/>
                                          </p:val>
                                        </p:tav>
                                      </p:tavLst>
                                    </p:anim>
                                    <p:anim calcmode="lin" valueType="num">
                                      <p:cBhvr>
                                        <p:cTn id="13" dur="1000" fill="hold"/>
                                        <p:tgtEl>
                                          <p:spTgt spid="13"/>
                                        </p:tgtEl>
                                        <p:attrNameLst>
                                          <p:attrName>style.rotation</p:attrName>
                                        </p:attrNameLst>
                                      </p:cBhvr>
                                      <p:tavLst>
                                        <p:tav tm="0">
                                          <p:val>
                                            <p:fltVal val="90"/>
                                          </p:val>
                                        </p:tav>
                                        <p:tav tm="100000">
                                          <p:val>
                                            <p:fltVal val="0"/>
                                          </p:val>
                                        </p:tav>
                                      </p:tavLst>
                                    </p:anim>
                                    <p:animEffect transition="in" filter="fade">
                                      <p:cBhvr>
                                        <p:cTn id="14" dur="1000"/>
                                        <p:tgtEl>
                                          <p:spTgt spid="13"/>
                                        </p:tgtEl>
                                      </p:cBhvr>
                                    </p:animEffect>
                                  </p:childTnLst>
                                </p:cTn>
                              </p:par>
                            </p:childTnLst>
                          </p:cTn>
                        </p:par>
                        <p:par>
                          <p:cTn id="15" fill="hold">
                            <p:stCondLst>
                              <p:cond delay="1500"/>
                            </p:stCondLst>
                            <p:childTnLst>
                              <p:par>
                                <p:cTn id="16" presetID="23" presetClass="entr" presetSubtype="528"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750" fill="hold"/>
                                        <p:tgtEl>
                                          <p:spTgt spid="14"/>
                                        </p:tgtEl>
                                        <p:attrNameLst>
                                          <p:attrName>ppt_w</p:attrName>
                                        </p:attrNameLst>
                                      </p:cBhvr>
                                      <p:tavLst>
                                        <p:tav tm="0">
                                          <p:val>
                                            <p:fltVal val="0"/>
                                          </p:val>
                                        </p:tav>
                                        <p:tav tm="100000">
                                          <p:val>
                                            <p:strVal val="#ppt_w"/>
                                          </p:val>
                                        </p:tav>
                                      </p:tavLst>
                                    </p:anim>
                                    <p:anim calcmode="lin" valueType="num">
                                      <p:cBhvr>
                                        <p:cTn id="19" dur="750" fill="hold"/>
                                        <p:tgtEl>
                                          <p:spTgt spid="14"/>
                                        </p:tgtEl>
                                        <p:attrNameLst>
                                          <p:attrName>ppt_h</p:attrName>
                                        </p:attrNameLst>
                                      </p:cBhvr>
                                      <p:tavLst>
                                        <p:tav tm="0">
                                          <p:val>
                                            <p:fltVal val="0"/>
                                          </p:val>
                                        </p:tav>
                                        <p:tav tm="100000">
                                          <p:val>
                                            <p:strVal val="#ppt_h"/>
                                          </p:val>
                                        </p:tav>
                                      </p:tavLst>
                                    </p:anim>
                                    <p:anim calcmode="lin" valueType="num">
                                      <p:cBhvr>
                                        <p:cTn id="20" dur="750" fill="hold"/>
                                        <p:tgtEl>
                                          <p:spTgt spid="14"/>
                                        </p:tgtEl>
                                        <p:attrNameLst>
                                          <p:attrName>ppt_x</p:attrName>
                                        </p:attrNameLst>
                                      </p:cBhvr>
                                      <p:tavLst>
                                        <p:tav tm="0">
                                          <p:val>
                                            <p:fltVal val="0.5"/>
                                          </p:val>
                                        </p:tav>
                                        <p:tav tm="100000">
                                          <p:val>
                                            <p:strVal val="#ppt_x"/>
                                          </p:val>
                                        </p:tav>
                                      </p:tavLst>
                                    </p:anim>
                                    <p:anim calcmode="lin" valueType="num">
                                      <p:cBhvr>
                                        <p:cTn id="21" dur="750" fill="hold"/>
                                        <p:tgtEl>
                                          <p:spTgt spid="14"/>
                                        </p:tgtEl>
                                        <p:attrNameLst>
                                          <p:attrName>ppt_y</p:attrName>
                                        </p:attrNameLst>
                                      </p:cBhvr>
                                      <p:tavLst>
                                        <p:tav tm="0">
                                          <p:val>
                                            <p:fltVal val="0.5"/>
                                          </p:val>
                                        </p:tav>
                                        <p:tav tm="100000">
                                          <p:val>
                                            <p:strVal val="#ppt_y"/>
                                          </p:val>
                                        </p:tav>
                                      </p:tavLst>
                                    </p:anim>
                                  </p:childTnLst>
                                </p:cTn>
                              </p:par>
                            </p:childTnLst>
                          </p:cTn>
                        </p:par>
                        <p:par>
                          <p:cTn id="22" fill="hold">
                            <p:stCondLst>
                              <p:cond delay="2250"/>
                            </p:stCondLst>
                            <p:childTnLst>
                              <p:par>
                                <p:cTn id="23" presetID="22" presetClass="entr" presetSubtype="4"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down)">
                                      <p:cBhvr>
                                        <p:cTn id="25" dur="500"/>
                                        <p:tgtEl>
                                          <p:spTgt spid="26"/>
                                        </p:tgtEl>
                                      </p:cBhvr>
                                    </p:animEffect>
                                  </p:childTnLst>
                                </p:cTn>
                              </p:par>
                            </p:childTnLst>
                          </p:cTn>
                        </p:par>
                        <p:par>
                          <p:cTn id="26" fill="hold">
                            <p:stCondLst>
                              <p:cond delay="2750"/>
                            </p:stCondLst>
                            <p:childTnLst>
                              <p:par>
                                <p:cTn id="27" presetID="2" presetClass="entr" presetSubtype="12"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0-#ppt_w/2"/>
                                          </p:val>
                                        </p:tav>
                                        <p:tav tm="100000">
                                          <p:val>
                                            <p:strVal val="#ppt_x"/>
                                          </p:val>
                                        </p:tav>
                                      </p:tavLst>
                                    </p:anim>
                                    <p:anim calcmode="lin" valueType="num">
                                      <p:cBhvr additive="base">
                                        <p:cTn id="30" dur="500" fill="hold"/>
                                        <p:tgtEl>
                                          <p:spTgt spid="25"/>
                                        </p:tgtEl>
                                        <p:attrNameLst>
                                          <p:attrName>ppt_y</p:attrName>
                                        </p:attrNameLst>
                                      </p:cBhvr>
                                      <p:tavLst>
                                        <p:tav tm="0">
                                          <p:val>
                                            <p:strVal val="1+#ppt_h/2"/>
                                          </p:val>
                                        </p:tav>
                                        <p:tav tm="100000">
                                          <p:val>
                                            <p:strVal val="#ppt_y"/>
                                          </p:val>
                                        </p:tav>
                                      </p:tavLst>
                                    </p:anim>
                                  </p:childTnLst>
                                </p:cTn>
                              </p:par>
                            </p:childTnLst>
                          </p:cTn>
                        </p:par>
                        <p:par>
                          <p:cTn id="31" fill="hold">
                            <p:stCondLst>
                              <p:cond delay="3250"/>
                            </p:stCondLst>
                            <p:childTnLst>
                              <p:par>
                                <p:cTn id="32" presetID="2" presetClass="entr" presetSubtype="6"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500" fill="hold"/>
                                        <p:tgtEl>
                                          <p:spTgt spid="27"/>
                                        </p:tgtEl>
                                        <p:attrNameLst>
                                          <p:attrName>ppt_x</p:attrName>
                                        </p:attrNameLst>
                                      </p:cBhvr>
                                      <p:tavLst>
                                        <p:tav tm="0">
                                          <p:val>
                                            <p:strVal val="1+#ppt_w/2"/>
                                          </p:val>
                                        </p:tav>
                                        <p:tav tm="100000">
                                          <p:val>
                                            <p:strVal val="#ppt_x"/>
                                          </p:val>
                                        </p:tav>
                                      </p:tavLst>
                                    </p:anim>
                                    <p:anim calcmode="lin" valueType="num">
                                      <p:cBhvr additive="base">
                                        <p:cTn id="35" dur="500" fill="hold"/>
                                        <p:tgtEl>
                                          <p:spTgt spid="27"/>
                                        </p:tgtEl>
                                        <p:attrNameLst>
                                          <p:attrName>ppt_y</p:attrName>
                                        </p:attrNameLst>
                                      </p:cBhvr>
                                      <p:tavLst>
                                        <p:tav tm="0">
                                          <p:val>
                                            <p:strVal val="1+#ppt_h/2"/>
                                          </p:val>
                                        </p:tav>
                                        <p:tav tm="100000">
                                          <p:val>
                                            <p:strVal val="#ppt_y"/>
                                          </p:val>
                                        </p:tav>
                                      </p:tavLst>
                                    </p:anim>
                                  </p:childTnLst>
                                </p:cTn>
                              </p:par>
                            </p:childTnLst>
                          </p:cTn>
                        </p:par>
                        <p:par>
                          <p:cTn id="36" fill="hold">
                            <p:stCondLst>
                              <p:cond delay="3750"/>
                            </p:stCondLst>
                            <p:childTnLst>
                              <p:par>
                                <p:cTn id="37" presetID="53" presetClass="entr" presetSubtype="16"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p:cTn id="39" dur="500" fill="hold"/>
                                        <p:tgtEl>
                                          <p:spTgt spid="30"/>
                                        </p:tgtEl>
                                        <p:attrNameLst>
                                          <p:attrName>ppt_w</p:attrName>
                                        </p:attrNameLst>
                                      </p:cBhvr>
                                      <p:tavLst>
                                        <p:tav tm="0">
                                          <p:val>
                                            <p:fltVal val="0"/>
                                          </p:val>
                                        </p:tav>
                                        <p:tav tm="100000">
                                          <p:val>
                                            <p:strVal val="#ppt_w"/>
                                          </p:val>
                                        </p:tav>
                                      </p:tavLst>
                                    </p:anim>
                                    <p:anim calcmode="lin" valueType="num">
                                      <p:cBhvr>
                                        <p:cTn id="40" dur="500" fill="hold"/>
                                        <p:tgtEl>
                                          <p:spTgt spid="30"/>
                                        </p:tgtEl>
                                        <p:attrNameLst>
                                          <p:attrName>ppt_h</p:attrName>
                                        </p:attrNameLst>
                                      </p:cBhvr>
                                      <p:tavLst>
                                        <p:tav tm="0">
                                          <p:val>
                                            <p:fltVal val="0"/>
                                          </p:val>
                                        </p:tav>
                                        <p:tav tm="100000">
                                          <p:val>
                                            <p:strVal val="#ppt_h"/>
                                          </p:val>
                                        </p:tav>
                                      </p:tavLst>
                                    </p:anim>
                                    <p:animEffect transition="in" filter="fade">
                                      <p:cBhvr>
                                        <p:cTn id="41" dur="500"/>
                                        <p:tgtEl>
                                          <p:spTgt spid="30"/>
                                        </p:tgtEl>
                                      </p:cBhvr>
                                    </p:animEffect>
                                  </p:childTnLst>
                                </p:cTn>
                              </p:par>
                            </p:childTnLst>
                          </p:cTn>
                        </p:par>
                        <p:par>
                          <p:cTn id="42" fill="hold">
                            <p:stCondLst>
                              <p:cond delay="425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9"/>
                                        </p:tgtEl>
                                        <p:attrNameLst>
                                          <p:attrName>ppt_y</p:attrName>
                                        </p:attrNameLst>
                                      </p:cBhvr>
                                      <p:tavLst>
                                        <p:tav tm="0">
                                          <p:val>
                                            <p:strVal val="#ppt_y"/>
                                          </p:val>
                                        </p:tav>
                                        <p:tav tm="100000">
                                          <p:val>
                                            <p:strVal val="#ppt_y"/>
                                          </p:val>
                                        </p:tav>
                                      </p:tavLst>
                                    </p:anim>
                                    <p:anim calcmode="lin" valueType="num">
                                      <p:cBhvr>
                                        <p:cTn id="47"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9"/>
                                        </p:tgtEl>
                                      </p:cBhvr>
                                    </p:animEffect>
                                  </p:childTnLst>
                                </p:cTn>
                              </p:par>
                            </p:childTnLst>
                          </p:cTn>
                        </p:par>
                        <p:par>
                          <p:cTn id="50" fill="hold">
                            <p:stCondLst>
                              <p:cond delay="5300"/>
                            </p:stCondLst>
                            <p:childTnLst>
                              <p:par>
                                <p:cTn id="51" presetID="42" presetClass="entr" presetSubtype="0" fill="hold"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1000"/>
                                        <p:tgtEl>
                                          <p:spTgt spid="3"/>
                                        </p:tgtEl>
                                      </p:cBhvr>
                                    </p:animEffect>
                                    <p:anim calcmode="lin" valueType="num">
                                      <p:cBhvr>
                                        <p:cTn id="54" dur="1000" fill="hold"/>
                                        <p:tgtEl>
                                          <p:spTgt spid="3"/>
                                        </p:tgtEl>
                                        <p:attrNameLst>
                                          <p:attrName>ppt_x</p:attrName>
                                        </p:attrNameLst>
                                      </p:cBhvr>
                                      <p:tavLst>
                                        <p:tav tm="0">
                                          <p:val>
                                            <p:strVal val="#ppt_x"/>
                                          </p:val>
                                        </p:tav>
                                        <p:tav tm="100000">
                                          <p:val>
                                            <p:strVal val="#ppt_x"/>
                                          </p:val>
                                        </p:tav>
                                      </p:tavLst>
                                    </p:anim>
                                    <p:anim calcmode="lin" valueType="num">
                                      <p:cBhvr>
                                        <p:cTn id="5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12" grpId="0" animBg="1"/>
      <p:bldP spid="14" grpId="0"/>
    </p:bldLst>
  </p:timing>
  <p:extLst>
    <p:ext uri="{E180D4A7-C9FB-4DFB-919C-405C955672EB}">
      <p14:showEvtLst xmlns:p14="http://schemas.microsoft.com/office/powerpoint/2010/main">
        <p14:playEvt time="9" objId="2"/>
      </p14:showEvtLst>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Box 54">
            <a:extLst>
              <a:ext uri="{FF2B5EF4-FFF2-40B4-BE49-F238E27FC236}">
                <a16:creationId xmlns="" xmlns:a16="http://schemas.microsoft.com/office/drawing/2014/main" id="{6F3855EF-0A67-4184-86CC-19383D6C99E8}"/>
              </a:ext>
            </a:extLst>
          </p:cNvPr>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buFontTx/>
              <a:buNone/>
              <a:defRPr sz="2800" b="0">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eaLnBrk="0" hangingPunct="0">
              <a:defRPr/>
            </a:pPr>
            <a:r>
              <a:rPr lang="zh-CN" altLang="en-US" sz="2400" kern="0" spc="300" dirty="0">
                <a:ln cmpd="sng">
                  <a:noFill/>
                  <a:prstDash val="solid"/>
                </a:ln>
                <a:solidFill>
                  <a:srgbClr val="C00000"/>
                </a:solidFill>
                <a:latin typeface="汉仪圆叠体简" panose="02010600000101010101" pitchFamily="2" charset="-122"/>
                <a:ea typeface="汉仪圆叠体简" panose="02010600000101010101" pitchFamily="2" charset="-122"/>
                <a:sym typeface="+mn-lt"/>
              </a:rPr>
              <a:t>凝聚中国精神  传递中国声音</a:t>
            </a:r>
          </a:p>
        </p:txBody>
      </p:sp>
      <p:sp>
        <p:nvSpPr>
          <p:cNvPr id="68" name="Freeform 6">
            <a:extLst>
              <a:ext uri="{FF2B5EF4-FFF2-40B4-BE49-F238E27FC236}">
                <a16:creationId xmlns="" xmlns:a16="http://schemas.microsoft.com/office/drawing/2014/main" id="{7288067C-CEF9-45C4-98AE-1904D92E8F2F}"/>
              </a:ext>
            </a:extLst>
          </p:cNvPr>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Line 8">
            <a:extLst>
              <a:ext uri="{FF2B5EF4-FFF2-40B4-BE49-F238E27FC236}">
                <a16:creationId xmlns="" xmlns:a16="http://schemas.microsoft.com/office/drawing/2014/main" id="{81E71113-F2D9-474F-A344-2BB5EBEDC40D}"/>
              </a:ext>
            </a:extLst>
          </p:cNvPr>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2" name="定制PPT  QQ1375428485">
            <a:extLst>
              <a:ext uri="{FF2B5EF4-FFF2-40B4-BE49-F238E27FC236}">
                <a16:creationId xmlns="" xmlns:a16="http://schemas.microsoft.com/office/drawing/2014/main" id="{9FDBE72C-8747-4BE6-8DC4-9BB9706B9601}"/>
              </a:ext>
            </a:extLst>
          </p:cNvPr>
          <p:cNvGrpSpPr/>
          <p:nvPr/>
        </p:nvGrpSpPr>
        <p:grpSpPr>
          <a:xfrm>
            <a:off x="288758" y="1427051"/>
            <a:ext cx="11610772" cy="2103758"/>
            <a:chOff x="7128305" y="2845775"/>
            <a:chExt cx="7183118" cy="2103758"/>
          </a:xfrm>
        </p:grpSpPr>
        <p:grpSp>
          <p:nvGrpSpPr>
            <p:cNvPr id="13" name="组合 12">
              <a:extLst>
                <a:ext uri="{FF2B5EF4-FFF2-40B4-BE49-F238E27FC236}">
                  <a16:creationId xmlns="" xmlns:a16="http://schemas.microsoft.com/office/drawing/2014/main" id="{BDA6CE2A-DE89-4A0A-B91E-20F763CB652F}"/>
                </a:ext>
              </a:extLst>
            </p:cNvPr>
            <p:cNvGrpSpPr/>
            <p:nvPr/>
          </p:nvGrpSpPr>
          <p:grpSpPr>
            <a:xfrm>
              <a:off x="7128305" y="2845775"/>
              <a:ext cx="7183118" cy="1966838"/>
              <a:chOff x="725776" y="1747918"/>
              <a:chExt cx="7183118" cy="1966838"/>
            </a:xfrm>
          </p:grpSpPr>
          <p:sp>
            <p:nvSpPr>
              <p:cNvPr id="15" name="矩形 14">
                <a:extLst>
                  <a:ext uri="{FF2B5EF4-FFF2-40B4-BE49-F238E27FC236}">
                    <a16:creationId xmlns="" xmlns:a16="http://schemas.microsoft.com/office/drawing/2014/main" id="{001B7367-54B5-451D-B6E8-6F485DB62A77}"/>
                  </a:ext>
                </a:extLst>
              </p:cNvPr>
              <p:cNvSpPr/>
              <p:nvPr/>
            </p:nvSpPr>
            <p:spPr>
              <a:xfrm>
                <a:off x="930880" y="1747918"/>
                <a:ext cx="6978014" cy="1966838"/>
              </a:xfrm>
              <a:prstGeom prst="rect">
                <a:avLst/>
              </a:prstGeom>
              <a:solidFill>
                <a:srgbClr val="C7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a:ea typeface="印品黑体" panose="00000500000000000000" pitchFamily="2" charset="-122"/>
                  <a:cs typeface="+mn-cs"/>
                </a:endParaRPr>
              </a:p>
            </p:txBody>
          </p:sp>
          <p:grpSp>
            <p:nvGrpSpPr>
              <p:cNvPr id="16" name="组合 15">
                <a:extLst>
                  <a:ext uri="{FF2B5EF4-FFF2-40B4-BE49-F238E27FC236}">
                    <a16:creationId xmlns="" xmlns:a16="http://schemas.microsoft.com/office/drawing/2014/main" id="{8CF18D25-1911-405B-99F4-E9F5B845AE80}"/>
                  </a:ext>
                </a:extLst>
              </p:cNvPr>
              <p:cNvGrpSpPr/>
              <p:nvPr/>
            </p:nvGrpSpPr>
            <p:grpSpPr>
              <a:xfrm>
                <a:off x="725776" y="2335292"/>
                <a:ext cx="532765" cy="1379220"/>
                <a:chOff x="8625" y="2585"/>
                <a:chExt cx="2192" cy="5672"/>
              </a:xfrm>
            </p:grpSpPr>
            <p:sp>
              <p:nvSpPr>
                <p:cNvPr id="17" name="斜纹 16">
                  <a:extLst>
                    <a:ext uri="{FF2B5EF4-FFF2-40B4-BE49-F238E27FC236}">
                      <a16:creationId xmlns="" xmlns:a16="http://schemas.microsoft.com/office/drawing/2014/main" id="{2B1A278E-AFFC-4F4B-B3AE-D1618F52C581}"/>
                    </a:ext>
                  </a:extLst>
                </p:cNvPr>
                <p:cNvSpPr/>
                <p:nvPr/>
              </p:nvSpPr>
              <p:spPr>
                <a:xfrm>
                  <a:off x="8625" y="2585"/>
                  <a:ext cx="2193" cy="2193"/>
                </a:xfrm>
                <a:prstGeom prst="diagStrip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印品黑体" panose="00000500000000000000" pitchFamily="2" charset="-122"/>
                    <a:cs typeface="+mn-cs"/>
                  </a:endParaRPr>
                </a:p>
              </p:txBody>
            </p:sp>
            <p:sp>
              <p:nvSpPr>
                <p:cNvPr id="18" name="斜纹 17">
                  <a:extLst>
                    <a:ext uri="{FF2B5EF4-FFF2-40B4-BE49-F238E27FC236}">
                      <a16:creationId xmlns="" xmlns:a16="http://schemas.microsoft.com/office/drawing/2014/main" id="{CE623188-26FF-4990-A5CA-88AE0AC2BF50}"/>
                    </a:ext>
                  </a:extLst>
                </p:cNvPr>
                <p:cNvSpPr/>
                <p:nvPr/>
              </p:nvSpPr>
              <p:spPr>
                <a:xfrm>
                  <a:off x="8625" y="4304"/>
                  <a:ext cx="2193" cy="2193"/>
                </a:xfrm>
                <a:prstGeom prst="diagStrip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印品黑体" panose="00000500000000000000" pitchFamily="2" charset="-122"/>
                    <a:cs typeface="+mn-cs"/>
                  </a:endParaRPr>
                </a:p>
              </p:txBody>
            </p:sp>
            <p:sp>
              <p:nvSpPr>
                <p:cNvPr id="19" name="斜纹 18">
                  <a:extLst>
                    <a:ext uri="{FF2B5EF4-FFF2-40B4-BE49-F238E27FC236}">
                      <a16:creationId xmlns="" xmlns:a16="http://schemas.microsoft.com/office/drawing/2014/main" id="{5D833E9A-8F5C-46FC-8830-D6770969AEB6}"/>
                    </a:ext>
                  </a:extLst>
                </p:cNvPr>
                <p:cNvSpPr/>
                <p:nvPr/>
              </p:nvSpPr>
              <p:spPr>
                <a:xfrm>
                  <a:off x="8625" y="6065"/>
                  <a:ext cx="2193" cy="2193"/>
                </a:xfrm>
                <a:prstGeom prst="diagStrip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印品黑体" panose="00000500000000000000" pitchFamily="2" charset="-122"/>
                    <a:cs typeface="+mn-cs"/>
                  </a:endParaRPr>
                </a:p>
              </p:txBody>
            </p:sp>
          </p:grpSp>
        </p:grpSp>
        <p:sp>
          <p:nvSpPr>
            <p:cNvPr id="14" name="定制PPT  QQ1375428485">
              <a:extLst>
                <a:ext uri="{FF2B5EF4-FFF2-40B4-BE49-F238E27FC236}">
                  <a16:creationId xmlns="" xmlns:a16="http://schemas.microsoft.com/office/drawing/2014/main" id="{CD592E32-80C9-4443-ADFA-16BB6CFD63CE}"/>
                </a:ext>
              </a:extLst>
            </p:cNvPr>
            <p:cNvSpPr/>
            <p:nvPr/>
          </p:nvSpPr>
          <p:spPr>
            <a:xfrm>
              <a:off x="7752551" y="3133651"/>
              <a:ext cx="6467633" cy="1815882"/>
            </a:xfrm>
            <a:prstGeom prst="rect">
              <a:avLst/>
            </a:prstGeom>
          </p:spPr>
          <p:txBody>
            <a:bodyPr wrap="square">
              <a:spAutoFit/>
            </a:bodyPr>
            <a:lstStyle/>
            <a:p>
              <a:r>
                <a:rPr lang="zh-CN" altLang="en-US" sz="2800" dirty="0">
                  <a:solidFill>
                    <a:schemeClr val="bg1"/>
                  </a:solidFill>
                  <a:cs typeface="+mn-ea"/>
                  <a:sym typeface="+mn-lt"/>
                </a:rPr>
                <a:t>培育和践行社会主义核心价值观，让人们认知一种观念，认同一种理想，培育一种信仰，践行一种梦想，国家才能凝聚一种力量，坚守一种制度，形成一种精神，产生一种实力。</a:t>
              </a:r>
              <a:endParaRPr lang="en-US" altLang="zh-CN" sz="2800" dirty="0">
                <a:solidFill>
                  <a:schemeClr val="bg1"/>
                </a:solidFill>
                <a:cs typeface="+mn-ea"/>
                <a:sym typeface="+mn-lt"/>
              </a:endParaRPr>
            </a:p>
            <a:p>
              <a:endParaRPr lang="zh-CN" altLang="en-US" sz="2800" dirty="0">
                <a:solidFill>
                  <a:schemeClr val="bg1"/>
                </a:solidFill>
                <a:cs typeface="+mn-ea"/>
                <a:sym typeface="+mn-lt"/>
              </a:endParaRPr>
            </a:p>
          </p:txBody>
        </p:sp>
      </p:grpSp>
      <p:sp>
        <p:nvSpPr>
          <p:cNvPr id="21" name="定制PPT  QQ1375428485">
            <a:extLst>
              <a:ext uri="{FF2B5EF4-FFF2-40B4-BE49-F238E27FC236}">
                <a16:creationId xmlns="" xmlns:a16="http://schemas.microsoft.com/office/drawing/2014/main" id="{D6E82947-642B-488E-92A9-5ADE73E1340F}"/>
              </a:ext>
            </a:extLst>
          </p:cNvPr>
          <p:cNvSpPr/>
          <p:nvPr>
            <p:custDataLst>
              <p:tags r:id="rId1"/>
            </p:custDataLst>
          </p:nvPr>
        </p:nvSpPr>
        <p:spPr>
          <a:xfrm>
            <a:off x="5841461" y="3681765"/>
            <a:ext cx="6058069" cy="584775"/>
          </a:xfrm>
          <a:prstGeom prst="rect">
            <a:avLst/>
          </a:prstGeom>
        </p:spPr>
        <p:txBody>
          <a:bodyPr wrap="none">
            <a:spAutoFit/>
          </a:bodyPr>
          <a:lstStyle/>
          <a:p>
            <a:pPr lvl="0" eaLnBrk="0" hangingPunct="0">
              <a:defRPr/>
            </a:pPr>
            <a:r>
              <a:rPr lang="zh-CN" altLang="en-US" sz="3200" kern="0" spc="300" dirty="0">
                <a:ln cmpd="sng">
                  <a:noFill/>
                  <a:prstDash val="solid"/>
                </a:ln>
                <a:solidFill>
                  <a:srgbClr val="C00000"/>
                </a:solidFill>
                <a:latin typeface="汉仪圆叠体简" panose="02010600000101010101" pitchFamily="2" charset="-122"/>
                <a:ea typeface="汉仪圆叠体简" panose="02010600000101010101" pitchFamily="2" charset="-122"/>
                <a:sym typeface="+mn-lt"/>
              </a:rPr>
              <a:t>凝聚中国精神  传递中国声音</a:t>
            </a:r>
          </a:p>
        </p:txBody>
      </p:sp>
      <p:sp>
        <p:nvSpPr>
          <p:cNvPr id="22" name="定制PPT  QQ1375428485">
            <a:extLst>
              <a:ext uri="{FF2B5EF4-FFF2-40B4-BE49-F238E27FC236}">
                <a16:creationId xmlns="" xmlns:a16="http://schemas.microsoft.com/office/drawing/2014/main" id="{6FCD8FF4-4D27-4053-9B68-CE3B5C166CC6}"/>
              </a:ext>
            </a:extLst>
          </p:cNvPr>
          <p:cNvSpPr/>
          <p:nvPr>
            <p:custDataLst>
              <p:tags r:id="rId2"/>
            </p:custDataLst>
          </p:nvPr>
        </p:nvSpPr>
        <p:spPr>
          <a:xfrm>
            <a:off x="5841461" y="4741346"/>
            <a:ext cx="6058069" cy="1077218"/>
          </a:xfrm>
          <a:prstGeom prst="rect">
            <a:avLst/>
          </a:prstGeom>
        </p:spPr>
        <p:txBody>
          <a:bodyPr wrap="square">
            <a:spAutoFit/>
          </a:bodyPr>
          <a:lstStyle/>
          <a:p>
            <a:pPr defTabSz="1265136" fontAlgn="auto">
              <a:spcBef>
                <a:spcPts val="0"/>
              </a:spcBef>
              <a:spcAft>
                <a:spcPts val="0"/>
              </a:spcAft>
              <a:defRPr/>
            </a:pPr>
            <a:r>
              <a:rPr kumimoji="1" lang="zh-CN" altLang="en-US" sz="3200" b="1" kern="0" dirty="0">
                <a:cs typeface="+mn-ea"/>
                <a:sym typeface="+mn-lt"/>
              </a:rPr>
              <a:t>凝聚中国力量弘扬中国文化坚定中国道路铸就中国精神</a:t>
            </a:r>
          </a:p>
        </p:txBody>
      </p:sp>
      <p:pic>
        <p:nvPicPr>
          <p:cNvPr id="23" name="定制PPT  QQ1375428485">
            <a:extLst>
              <a:ext uri="{FF2B5EF4-FFF2-40B4-BE49-F238E27FC236}">
                <a16:creationId xmlns="" xmlns:a16="http://schemas.microsoft.com/office/drawing/2014/main" id="{95433B81-38A7-4C1F-A51B-427A8B620CB8}"/>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368611" y="4114674"/>
            <a:ext cx="5472850" cy="1480614"/>
          </a:xfrm>
          <a:prstGeom prst="rect">
            <a:avLst/>
          </a:prstGeom>
        </p:spPr>
      </p:pic>
    </p:spTree>
    <p:extLst>
      <p:ext uri="{BB962C8B-B14F-4D97-AF65-F5344CB8AC3E}">
        <p14:creationId xmlns:p14="http://schemas.microsoft.com/office/powerpoint/2010/main" val="14463761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300"/>
                                        <p:tgtEl>
                                          <p:spTgt spid="21"/>
                                        </p:tgtEl>
                                      </p:cBhvr>
                                    </p:animEffect>
                                    <p:anim calcmode="lin" valueType="num">
                                      <p:cBhvr>
                                        <p:cTn id="13" dur="300" fill="hold"/>
                                        <p:tgtEl>
                                          <p:spTgt spid="21"/>
                                        </p:tgtEl>
                                        <p:attrNameLst>
                                          <p:attrName>ppt_x</p:attrName>
                                        </p:attrNameLst>
                                      </p:cBhvr>
                                      <p:tavLst>
                                        <p:tav tm="0">
                                          <p:val>
                                            <p:strVal val="#ppt_x"/>
                                          </p:val>
                                        </p:tav>
                                        <p:tav tm="100000">
                                          <p:val>
                                            <p:strVal val="#ppt_x"/>
                                          </p:val>
                                        </p:tav>
                                      </p:tavLst>
                                    </p:anim>
                                    <p:anim calcmode="lin" valueType="num">
                                      <p:cBhvr>
                                        <p:cTn id="14" dur="300" fill="hold"/>
                                        <p:tgtEl>
                                          <p:spTgt spid="21"/>
                                        </p:tgtEl>
                                        <p:attrNameLst>
                                          <p:attrName>ppt_y</p:attrName>
                                        </p:attrNameLst>
                                      </p:cBhvr>
                                      <p:tavLst>
                                        <p:tav tm="0">
                                          <p:val>
                                            <p:strVal val="#ppt_y+.1"/>
                                          </p:val>
                                        </p:tav>
                                        <p:tav tm="100000">
                                          <p:val>
                                            <p:strVal val="#ppt_y"/>
                                          </p:val>
                                        </p:tav>
                                      </p:tavLst>
                                    </p:anim>
                                  </p:childTnLst>
                                </p:cTn>
                              </p:par>
                            </p:childTnLst>
                          </p:cTn>
                        </p:par>
                        <p:par>
                          <p:cTn id="15" fill="hold">
                            <p:stCondLst>
                              <p:cond delay="800"/>
                            </p:stCondLst>
                            <p:childTnLst>
                              <p:par>
                                <p:cTn id="16" presetID="42" presetClass="entr" presetSubtype="0"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300"/>
                                        <p:tgtEl>
                                          <p:spTgt spid="22"/>
                                        </p:tgtEl>
                                      </p:cBhvr>
                                    </p:animEffect>
                                    <p:anim calcmode="lin" valueType="num">
                                      <p:cBhvr>
                                        <p:cTn id="19" dur="300" fill="hold"/>
                                        <p:tgtEl>
                                          <p:spTgt spid="22"/>
                                        </p:tgtEl>
                                        <p:attrNameLst>
                                          <p:attrName>ppt_x</p:attrName>
                                        </p:attrNameLst>
                                      </p:cBhvr>
                                      <p:tavLst>
                                        <p:tav tm="0">
                                          <p:val>
                                            <p:strVal val="#ppt_x"/>
                                          </p:val>
                                        </p:tav>
                                        <p:tav tm="100000">
                                          <p:val>
                                            <p:strVal val="#ppt_x"/>
                                          </p:val>
                                        </p:tav>
                                      </p:tavLst>
                                    </p:anim>
                                    <p:anim calcmode="lin" valueType="num">
                                      <p:cBhvr>
                                        <p:cTn id="20" dur="300" fill="hold"/>
                                        <p:tgtEl>
                                          <p:spTgt spid="22"/>
                                        </p:tgtEl>
                                        <p:attrNameLst>
                                          <p:attrName>ppt_y</p:attrName>
                                        </p:attrNameLst>
                                      </p:cBhvr>
                                      <p:tavLst>
                                        <p:tav tm="0">
                                          <p:val>
                                            <p:strVal val="#ppt_y+.1"/>
                                          </p:val>
                                        </p:tav>
                                        <p:tav tm="100000">
                                          <p:val>
                                            <p:strVal val="#ppt_y"/>
                                          </p:val>
                                        </p:tav>
                                      </p:tavLst>
                                    </p:anim>
                                  </p:childTnLst>
                                </p:cTn>
                              </p:par>
                            </p:childTnLst>
                          </p:cTn>
                        </p:par>
                        <p:par>
                          <p:cTn id="21" fill="hold">
                            <p:stCondLst>
                              <p:cond delay="1100"/>
                            </p:stCondLst>
                            <p:childTnLst>
                              <p:par>
                                <p:cTn id="22" presetID="2" presetClass="entr" presetSubtype="4"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500" fill="hold"/>
                                        <p:tgtEl>
                                          <p:spTgt spid="23"/>
                                        </p:tgtEl>
                                        <p:attrNameLst>
                                          <p:attrName>ppt_x</p:attrName>
                                        </p:attrNameLst>
                                      </p:cBhvr>
                                      <p:tavLst>
                                        <p:tav tm="0">
                                          <p:val>
                                            <p:strVal val="#ppt_x"/>
                                          </p:val>
                                        </p:tav>
                                        <p:tav tm="100000">
                                          <p:val>
                                            <p:strVal val="#ppt_x"/>
                                          </p:val>
                                        </p:tav>
                                      </p:tavLst>
                                    </p:anim>
                                    <p:anim calcmode="lin" valueType="num">
                                      <p:cBhvr additive="base">
                                        <p:cTn id="2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D258B38-DBB8-4FAE-B43F-A64EA5499D13}"/>
              </a:ext>
            </a:extLst>
          </p:cNvPr>
          <p:cNvPicPr>
            <a:picLocks noChangeAspect="1"/>
          </p:cNvPicPr>
          <p:nvPr/>
        </p:nvPicPr>
        <p:blipFill rotWithShape="1">
          <a:blip r:embed="rId3" cstate="print">
            <a:biLevel thresh="25000"/>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l="31433" b="29119"/>
          <a:stretch/>
        </p:blipFill>
        <p:spPr>
          <a:xfrm>
            <a:off x="593915" y="3868127"/>
            <a:ext cx="1971010" cy="883382"/>
          </a:xfrm>
          <a:prstGeom prst="rect">
            <a:avLst/>
          </a:prstGeom>
        </p:spPr>
      </p:pic>
      <p:pic>
        <p:nvPicPr>
          <p:cNvPr id="26" name="图片 25">
            <a:extLst>
              <a:ext uri="{FF2B5EF4-FFF2-40B4-BE49-F238E27FC236}">
                <a16:creationId xmlns="" xmlns:a16="http://schemas.microsoft.com/office/drawing/2014/main" id="{5332A7E6-F465-44F6-A6E9-14CB0415307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125207" y="723608"/>
            <a:ext cx="2066793" cy="972200"/>
          </a:xfrm>
          <a:prstGeom prst="rect">
            <a:avLst/>
          </a:prstGeom>
        </p:spPr>
      </p:pic>
      <p:pic>
        <p:nvPicPr>
          <p:cNvPr id="27" name="图片 26">
            <a:extLst>
              <a:ext uri="{FF2B5EF4-FFF2-40B4-BE49-F238E27FC236}">
                <a16:creationId xmlns="" xmlns:a16="http://schemas.microsoft.com/office/drawing/2014/main" id="{1DCAC1FE-2504-4001-B648-F1F26B7C214D}"/>
              </a:ext>
            </a:extLst>
          </p:cNvPr>
          <p:cNvPicPr>
            <a:picLocks noChangeAspect="1"/>
          </p:cNvPicPr>
          <p:nvPr/>
        </p:nvPicPr>
        <p:blipFill rotWithShape="1">
          <a:blip r:embed="rId3" cstate="print">
            <a:biLevel thresh="25000"/>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l="31433" b="29119"/>
          <a:stretch/>
        </p:blipFill>
        <p:spPr>
          <a:xfrm flipH="1">
            <a:off x="10120105" y="5856590"/>
            <a:ext cx="1971010" cy="883382"/>
          </a:xfrm>
          <a:prstGeom prst="rect">
            <a:avLst/>
          </a:prstGeom>
        </p:spPr>
      </p:pic>
      <p:sp>
        <p:nvSpPr>
          <p:cNvPr id="29" name="文本框 28">
            <a:extLst>
              <a:ext uri="{FF2B5EF4-FFF2-40B4-BE49-F238E27FC236}">
                <a16:creationId xmlns="" xmlns:a16="http://schemas.microsoft.com/office/drawing/2014/main" id="{ED4C93C5-4F69-47D2-8923-02947D2F0523}"/>
              </a:ext>
            </a:extLst>
          </p:cNvPr>
          <p:cNvSpPr txBox="1"/>
          <p:nvPr/>
        </p:nvSpPr>
        <p:spPr>
          <a:xfrm>
            <a:off x="3351689" y="2483525"/>
            <a:ext cx="11032706" cy="2215991"/>
          </a:xfrm>
          <a:prstGeom prst="rect">
            <a:avLst/>
          </a:prstGeom>
          <a:noFill/>
        </p:spPr>
        <p:txBody>
          <a:bodyPr wrap="square" rtlCol="0">
            <a:spAutoFit/>
          </a:bodyPr>
          <a:lstStyle>
            <a:defPPr>
              <a:defRPr lang="zh-CN"/>
            </a:defPPr>
            <a:lvl1pPr algn="ctr">
              <a:defRPr sz="6600">
                <a:solidFill>
                  <a:schemeClr val="bg2"/>
                </a:solidFill>
                <a:latin typeface="方正特雅宋_GBK" panose="02000000000000000000" pitchFamily="2" charset="-122"/>
                <a:ea typeface="方正特雅宋_GBK" panose="02000000000000000000" pitchFamily="2" charset="-122"/>
                <a:cs typeface="+mn-ea"/>
              </a:defRPr>
            </a:lvl1pPr>
          </a:lstStyle>
          <a:p>
            <a:pPr lvl="0" eaLnBrk="0" hangingPunct="0">
              <a:lnSpc>
                <a:spcPct val="150000"/>
              </a:lnSpc>
              <a:defRPr/>
            </a:pPr>
            <a:r>
              <a:rPr lang="zh-CN" altLang="en-US" sz="4800" kern="0" spc="300" dirty="0">
                <a:ln cmpd="sng">
                  <a:noFill/>
                  <a:prstDash val="solid"/>
                </a:ln>
                <a:solidFill>
                  <a:srgbClr val="C70000"/>
                </a:solidFill>
                <a:latin typeface="方正正大黑简体" panose="02000000000000000000" pitchFamily="2" charset="-122"/>
                <a:ea typeface="方正正大黑简体" panose="02000000000000000000" pitchFamily="2" charset="-122"/>
                <a:sym typeface="+mn-lt"/>
              </a:rPr>
              <a:t>时代召唤理论 </a:t>
            </a:r>
            <a:endParaRPr lang="en-US" altLang="zh-CN" sz="4800" kern="0" spc="300" dirty="0">
              <a:ln cmpd="sng">
                <a:noFill/>
                <a:prstDash val="solid"/>
              </a:ln>
              <a:solidFill>
                <a:srgbClr val="C70000"/>
              </a:solidFill>
              <a:latin typeface="方正正大黑简体" panose="02000000000000000000" pitchFamily="2" charset="-122"/>
              <a:ea typeface="方正正大黑简体" panose="02000000000000000000" pitchFamily="2" charset="-122"/>
              <a:sym typeface="+mn-lt"/>
            </a:endParaRPr>
          </a:p>
          <a:p>
            <a:pPr lvl="0" eaLnBrk="0" hangingPunct="0">
              <a:lnSpc>
                <a:spcPct val="150000"/>
              </a:lnSpc>
              <a:defRPr/>
            </a:pPr>
            <a:r>
              <a:rPr lang="zh-CN" altLang="en-US" sz="4800" kern="0" spc="300" dirty="0">
                <a:ln cmpd="sng">
                  <a:noFill/>
                  <a:prstDash val="solid"/>
                </a:ln>
                <a:solidFill>
                  <a:srgbClr val="C70000"/>
                </a:solidFill>
                <a:latin typeface="方正正大黑简体" panose="02000000000000000000" pitchFamily="2" charset="-122"/>
                <a:ea typeface="方正正大黑简体" panose="02000000000000000000" pitchFamily="2" charset="-122"/>
                <a:sym typeface="+mn-lt"/>
              </a:rPr>
              <a:t>理论助推实践</a:t>
            </a:r>
          </a:p>
        </p:txBody>
      </p:sp>
      <p:grpSp>
        <p:nvGrpSpPr>
          <p:cNvPr id="30" name="组合 29">
            <a:extLst>
              <a:ext uri="{FF2B5EF4-FFF2-40B4-BE49-F238E27FC236}">
                <a16:creationId xmlns="" xmlns:a16="http://schemas.microsoft.com/office/drawing/2014/main" id="{2412FE6C-8F64-4DC1-A2CB-410754D6C818}"/>
              </a:ext>
            </a:extLst>
          </p:cNvPr>
          <p:cNvGrpSpPr/>
          <p:nvPr/>
        </p:nvGrpSpPr>
        <p:grpSpPr>
          <a:xfrm>
            <a:off x="7830159" y="325011"/>
            <a:ext cx="1932299" cy="1962183"/>
            <a:chOff x="5298159" y="1466268"/>
            <a:chExt cx="1122744" cy="1122744"/>
          </a:xfrm>
        </p:grpSpPr>
        <p:sp>
          <p:nvSpPr>
            <p:cNvPr id="31" name="任意多边形: 形状 30">
              <a:extLst>
                <a:ext uri="{FF2B5EF4-FFF2-40B4-BE49-F238E27FC236}">
                  <a16:creationId xmlns="" xmlns:a16="http://schemas.microsoft.com/office/drawing/2014/main" id="{82899F82-59F5-4E8E-BED6-096279379534}"/>
                </a:ext>
              </a:extLst>
            </p:cNvPr>
            <p:cNvSpPr/>
            <p:nvPr/>
          </p:nvSpPr>
          <p:spPr bwMode="auto">
            <a:xfrm>
              <a:off x="5298159" y="1466268"/>
              <a:ext cx="1122744" cy="1122744"/>
            </a:xfrm>
            <a:custGeom>
              <a:avLst/>
              <a:gdLst>
                <a:gd name="connsiteX0" fmla="*/ 417327 w 834654"/>
                <a:gd name="connsiteY0" fmla="*/ 47625 h 834654"/>
                <a:gd name="connsiteX1" fmla="*/ 47625 w 834654"/>
                <a:gd name="connsiteY1" fmla="*/ 417327 h 834654"/>
                <a:gd name="connsiteX2" fmla="*/ 417327 w 834654"/>
                <a:gd name="connsiteY2" fmla="*/ 787029 h 834654"/>
                <a:gd name="connsiteX3" fmla="*/ 787029 w 834654"/>
                <a:gd name="connsiteY3" fmla="*/ 417327 h 834654"/>
                <a:gd name="connsiteX4" fmla="*/ 417327 w 834654"/>
                <a:gd name="connsiteY4" fmla="*/ 47625 h 834654"/>
                <a:gd name="connsiteX5" fmla="*/ 417327 w 834654"/>
                <a:gd name="connsiteY5" fmla="*/ 0 h 834654"/>
                <a:gd name="connsiteX6" fmla="*/ 834654 w 834654"/>
                <a:gd name="connsiteY6" fmla="*/ 417327 h 834654"/>
                <a:gd name="connsiteX7" fmla="*/ 417327 w 834654"/>
                <a:gd name="connsiteY7" fmla="*/ 834654 h 834654"/>
                <a:gd name="connsiteX8" fmla="*/ 0 w 834654"/>
                <a:gd name="connsiteY8" fmla="*/ 417327 h 834654"/>
                <a:gd name="connsiteX9" fmla="*/ 417327 w 834654"/>
                <a:gd name="connsiteY9" fmla="*/ 0 h 834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4654" h="834654">
                  <a:moveTo>
                    <a:pt x="417327" y="47625"/>
                  </a:moveTo>
                  <a:cubicBezTo>
                    <a:pt x="213146" y="47625"/>
                    <a:pt x="47625" y="213146"/>
                    <a:pt x="47625" y="417327"/>
                  </a:cubicBezTo>
                  <a:cubicBezTo>
                    <a:pt x="47625" y="621508"/>
                    <a:pt x="213146" y="787029"/>
                    <a:pt x="417327" y="787029"/>
                  </a:cubicBezTo>
                  <a:cubicBezTo>
                    <a:pt x="621508" y="787029"/>
                    <a:pt x="787029" y="621508"/>
                    <a:pt x="787029" y="417327"/>
                  </a:cubicBezTo>
                  <a:cubicBezTo>
                    <a:pt x="787029" y="213146"/>
                    <a:pt x="621508" y="47625"/>
                    <a:pt x="417327" y="47625"/>
                  </a:cubicBezTo>
                  <a:close/>
                  <a:moveTo>
                    <a:pt x="417327" y="0"/>
                  </a:moveTo>
                  <a:cubicBezTo>
                    <a:pt x="647810" y="0"/>
                    <a:pt x="834654" y="186844"/>
                    <a:pt x="834654" y="417327"/>
                  </a:cubicBezTo>
                  <a:cubicBezTo>
                    <a:pt x="834654" y="647810"/>
                    <a:pt x="647810" y="834654"/>
                    <a:pt x="417327" y="834654"/>
                  </a:cubicBezTo>
                  <a:cubicBezTo>
                    <a:pt x="186844" y="834654"/>
                    <a:pt x="0" y="647810"/>
                    <a:pt x="0" y="417327"/>
                  </a:cubicBezTo>
                  <a:cubicBezTo>
                    <a:pt x="0" y="186844"/>
                    <a:pt x="186844" y="0"/>
                    <a:pt x="417327" y="0"/>
                  </a:cubicBezTo>
                  <a:close/>
                </a:path>
              </a:pathLst>
            </a:custGeom>
            <a:solidFill>
              <a:srgbClr val="C00000"/>
            </a:solidFill>
            <a:ln w="9525" cap="flat" cmpd="sng" algn="ctr">
              <a:solidFill>
                <a:schemeClr val="bg1"/>
              </a:solidFill>
              <a:prstDash val="solid"/>
              <a:round/>
              <a:headEnd type="none" w="med" len="med"/>
              <a:tailEnd type="none" w="med" len="med"/>
            </a:ln>
            <a:effectLst/>
          </p:spPr>
          <p:txBody>
            <a:bodyPr vert="horz" wrap="square" lIns="91404" tIns="45702" rIns="91404" bIns="45702" numCol="1" rtlCol="0" anchor="t" anchorCtr="0" compatLnSpc="1">
              <a:prstTxWarp prst="textNoShape">
                <a:avLst/>
              </a:prstTxWarp>
            </a:bodyPr>
            <a:lstStyle/>
            <a:p>
              <a:pPr defTabSz="914034" fontAlgn="base">
                <a:spcBef>
                  <a:spcPct val="0"/>
                </a:spcBef>
                <a:spcAft>
                  <a:spcPct val="0"/>
                </a:spcAft>
              </a:pPr>
              <a:endParaRPr lang="zh-CN" altLang="en-US" sz="1799">
                <a:solidFill>
                  <a:srgbClr val="C00000"/>
                </a:solidFill>
                <a:latin typeface="方正正大黑简体" panose="02000000000000000000" pitchFamily="2" charset="-122"/>
                <a:ea typeface="方正正大黑简体" panose="02000000000000000000" pitchFamily="2" charset="-122"/>
              </a:endParaRPr>
            </a:p>
          </p:txBody>
        </p:sp>
        <p:sp>
          <p:nvSpPr>
            <p:cNvPr id="32" name="Rectangle 9">
              <a:extLst>
                <a:ext uri="{FF2B5EF4-FFF2-40B4-BE49-F238E27FC236}">
                  <a16:creationId xmlns="" xmlns:a16="http://schemas.microsoft.com/office/drawing/2014/main" id="{76C51EA8-392F-4A9E-8874-B581DA0BE50B}"/>
                </a:ext>
              </a:extLst>
            </p:cNvPr>
            <p:cNvSpPr>
              <a:spLocks noChangeArrowheads="1"/>
            </p:cNvSpPr>
            <p:nvPr/>
          </p:nvSpPr>
          <p:spPr bwMode="auto">
            <a:xfrm>
              <a:off x="5425199" y="1694342"/>
              <a:ext cx="868663" cy="704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defTabSz="914034" fontAlgn="base">
                <a:spcBef>
                  <a:spcPct val="0"/>
                </a:spcBef>
                <a:spcAft>
                  <a:spcPct val="0"/>
                </a:spcAft>
                <a:defRPr/>
              </a:pPr>
              <a:r>
                <a:rPr lang="en-US" altLang="zh-CN" sz="7997" dirty="0">
                  <a:solidFill>
                    <a:srgbClr val="C00000"/>
                  </a:solidFill>
                  <a:latin typeface="方正正大黑简体" panose="02000000000000000000" pitchFamily="2" charset="-122"/>
                  <a:ea typeface="方正正大黑简体" panose="02000000000000000000" pitchFamily="2" charset="-122"/>
                  <a:cs typeface="IrisUPC" panose="020B0604020202020204" pitchFamily="34" charset="-34"/>
                </a:rPr>
                <a:t>03</a:t>
              </a:r>
              <a:endParaRPr lang="zh-CN" altLang="zh-CN" sz="7997" dirty="0">
                <a:solidFill>
                  <a:srgbClr val="C00000"/>
                </a:solidFill>
                <a:latin typeface="方正正大黑简体" panose="02000000000000000000" pitchFamily="2" charset="-122"/>
                <a:ea typeface="方正正大黑简体" panose="02000000000000000000" pitchFamily="2" charset="-122"/>
                <a:cs typeface="IrisUPC" panose="020B0604020202020204" pitchFamily="34" charset="-34"/>
              </a:endParaRPr>
            </a:p>
          </p:txBody>
        </p:sp>
      </p:grpSp>
      <p:sp>
        <p:nvSpPr>
          <p:cNvPr id="12" name="矩形 11">
            <a:extLst>
              <a:ext uri="{FF2B5EF4-FFF2-40B4-BE49-F238E27FC236}">
                <a16:creationId xmlns="" xmlns:a16="http://schemas.microsoft.com/office/drawing/2014/main" id="{B24CF864-D371-439F-B67C-E124ED5C2501}"/>
              </a:ext>
            </a:extLst>
          </p:cNvPr>
          <p:cNvSpPr/>
          <p:nvPr/>
        </p:nvSpPr>
        <p:spPr>
          <a:xfrm>
            <a:off x="0" y="0"/>
            <a:ext cx="5349725" cy="6858000"/>
          </a:xfrm>
          <a:prstGeom prst="rect">
            <a:avLst/>
          </a:prstGeom>
          <a:solidFill>
            <a:srgbClr val="C7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正大黑简体" panose="02000000000000000000" pitchFamily="2" charset="-122"/>
              <a:ea typeface="方正正大黑简体" panose="02000000000000000000" pitchFamily="2" charset="-122"/>
            </a:endParaRPr>
          </a:p>
        </p:txBody>
      </p:sp>
      <p:pic>
        <p:nvPicPr>
          <p:cNvPr id="13" name="图片 12">
            <a:extLst>
              <a:ext uri="{FF2B5EF4-FFF2-40B4-BE49-F238E27FC236}">
                <a16:creationId xmlns="" xmlns:a16="http://schemas.microsoft.com/office/drawing/2014/main" id="{2DAC58BF-72B0-49C3-8F7D-C2A2EF5B488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9420" y="823874"/>
            <a:ext cx="1650349" cy="1698359"/>
          </a:xfrm>
          <a:prstGeom prst="rect">
            <a:avLst/>
          </a:prstGeom>
        </p:spPr>
      </p:pic>
      <p:sp>
        <p:nvSpPr>
          <p:cNvPr id="14" name="定制PPT  QQ1375428485">
            <a:extLst>
              <a:ext uri="{FF2B5EF4-FFF2-40B4-BE49-F238E27FC236}">
                <a16:creationId xmlns="" xmlns:a16="http://schemas.microsoft.com/office/drawing/2014/main" id="{3C13A65F-4ACD-4A83-B4BB-4425AD57F981}"/>
              </a:ext>
            </a:extLst>
          </p:cNvPr>
          <p:cNvSpPr/>
          <p:nvPr/>
        </p:nvSpPr>
        <p:spPr>
          <a:xfrm>
            <a:off x="478927" y="3222015"/>
            <a:ext cx="4473385" cy="2423740"/>
          </a:xfrm>
          <a:prstGeom prst="rect">
            <a:avLst/>
          </a:prstGeom>
        </p:spPr>
        <p:txBody>
          <a:bodyPr wrap="square">
            <a:spAutoFit/>
          </a:bodyPr>
          <a:lstStyle/>
          <a:p>
            <a:pPr algn="ctr">
              <a:lnSpc>
                <a:spcPct val="130000"/>
              </a:lnSpc>
            </a:pPr>
            <a:r>
              <a:rPr lang="zh-CN" altLang="en-US" sz="60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rPr>
              <a:t>社会主义</a:t>
            </a:r>
            <a:endParaRPr lang="en-US" altLang="zh-CN" sz="60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endParaRPr>
          </a:p>
          <a:p>
            <a:pPr algn="ctr">
              <a:lnSpc>
                <a:spcPct val="130000"/>
              </a:lnSpc>
            </a:pPr>
            <a:r>
              <a:rPr lang="zh-CN" altLang="en-US" sz="60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rPr>
              <a:t>核心价值观</a:t>
            </a:r>
            <a:endParaRPr lang="en-US" altLang="zh-CN" sz="60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endParaRPr>
          </a:p>
        </p:txBody>
      </p:sp>
      <p:pic>
        <p:nvPicPr>
          <p:cNvPr id="3" name="图片 2">
            <a:extLst>
              <a:ext uri="{FF2B5EF4-FFF2-40B4-BE49-F238E27FC236}">
                <a16:creationId xmlns="" xmlns:a16="http://schemas.microsoft.com/office/drawing/2014/main" id="{D1E54C19-1A5D-4F91-B3BA-938F18A0E0A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8084277" y="3885553"/>
            <a:ext cx="4359566" cy="3041322"/>
          </a:xfrm>
          <a:prstGeom prst="rect">
            <a:avLst/>
          </a:prstGeom>
        </p:spPr>
      </p:pic>
    </p:spTree>
    <p:extLst>
      <p:ext uri="{BB962C8B-B14F-4D97-AF65-F5344CB8AC3E}">
        <p14:creationId xmlns:p14="http://schemas.microsoft.com/office/powerpoint/2010/main" val="3037464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1000" fill="hold"/>
                                        <p:tgtEl>
                                          <p:spTgt spid="13"/>
                                        </p:tgtEl>
                                        <p:attrNameLst>
                                          <p:attrName>ppt_w</p:attrName>
                                        </p:attrNameLst>
                                      </p:cBhvr>
                                      <p:tavLst>
                                        <p:tav tm="0">
                                          <p:val>
                                            <p:fltVal val="0"/>
                                          </p:val>
                                        </p:tav>
                                        <p:tav tm="100000">
                                          <p:val>
                                            <p:strVal val="#ppt_w"/>
                                          </p:val>
                                        </p:tav>
                                      </p:tavLst>
                                    </p:anim>
                                    <p:anim calcmode="lin" valueType="num">
                                      <p:cBhvr>
                                        <p:cTn id="12" dur="1000" fill="hold"/>
                                        <p:tgtEl>
                                          <p:spTgt spid="13"/>
                                        </p:tgtEl>
                                        <p:attrNameLst>
                                          <p:attrName>ppt_h</p:attrName>
                                        </p:attrNameLst>
                                      </p:cBhvr>
                                      <p:tavLst>
                                        <p:tav tm="0">
                                          <p:val>
                                            <p:fltVal val="0"/>
                                          </p:val>
                                        </p:tav>
                                        <p:tav tm="100000">
                                          <p:val>
                                            <p:strVal val="#ppt_h"/>
                                          </p:val>
                                        </p:tav>
                                      </p:tavLst>
                                    </p:anim>
                                    <p:anim calcmode="lin" valueType="num">
                                      <p:cBhvr>
                                        <p:cTn id="13" dur="1000" fill="hold"/>
                                        <p:tgtEl>
                                          <p:spTgt spid="13"/>
                                        </p:tgtEl>
                                        <p:attrNameLst>
                                          <p:attrName>style.rotation</p:attrName>
                                        </p:attrNameLst>
                                      </p:cBhvr>
                                      <p:tavLst>
                                        <p:tav tm="0">
                                          <p:val>
                                            <p:fltVal val="90"/>
                                          </p:val>
                                        </p:tav>
                                        <p:tav tm="100000">
                                          <p:val>
                                            <p:fltVal val="0"/>
                                          </p:val>
                                        </p:tav>
                                      </p:tavLst>
                                    </p:anim>
                                    <p:animEffect transition="in" filter="fade">
                                      <p:cBhvr>
                                        <p:cTn id="14" dur="1000"/>
                                        <p:tgtEl>
                                          <p:spTgt spid="13"/>
                                        </p:tgtEl>
                                      </p:cBhvr>
                                    </p:animEffect>
                                  </p:childTnLst>
                                </p:cTn>
                              </p:par>
                            </p:childTnLst>
                          </p:cTn>
                        </p:par>
                        <p:par>
                          <p:cTn id="15" fill="hold">
                            <p:stCondLst>
                              <p:cond delay="1500"/>
                            </p:stCondLst>
                            <p:childTnLst>
                              <p:par>
                                <p:cTn id="16" presetID="23" presetClass="entr" presetSubtype="528"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750" fill="hold"/>
                                        <p:tgtEl>
                                          <p:spTgt spid="14"/>
                                        </p:tgtEl>
                                        <p:attrNameLst>
                                          <p:attrName>ppt_w</p:attrName>
                                        </p:attrNameLst>
                                      </p:cBhvr>
                                      <p:tavLst>
                                        <p:tav tm="0">
                                          <p:val>
                                            <p:fltVal val="0"/>
                                          </p:val>
                                        </p:tav>
                                        <p:tav tm="100000">
                                          <p:val>
                                            <p:strVal val="#ppt_w"/>
                                          </p:val>
                                        </p:tav>
                                      </p:tavLst>
                                    </p:anim>
                                    <p:anim calcmode="lin" valueType="num">
                                      <p:cBhvr>
                                        <p:cTn id="19" dur="750" fill="hold"/>
                                        <p:tgtEl>
                                          <p:spTgt spid="14"/>
                                        </p:tgtEl>
                                        <p:attrNameLst>
                                          <p:attrName>ppt_h</p:attrName>
                                        </p:attrNameLst>
                                      </p:cBhvr>
                                      <p:tavLst>
                                        <p:tav tm="0">
                                          <p:val>
                                            <p:fltVal val="0"/>
                                          </p:val>
                                        </p:tav>
                                        <p:tav tm="100000">
                                          <p:val>
                                            <p:strVal val="#ppt_h"/>
                                          </p:val>
                                        </p:tav>
                                      </p:tavLst>
                                    </p:anim>
                                    <p:anim calcmode="lin" valueType="num">
                                      <p:cBhvr>
                                        <p:cTn id="20" dur="750" fill="hold"/>
                                        <p:tgtEl>
                                          <p:spTgt spid="14"/>
                                        </p:tgtEl>
                                        <p:attrNameLst>
                                          <p:attrName>ppt_x</p:attrName>
                                        </p:attrNameLst>
                                      </p:cBhvr>
                                      <p:tavLst>
                                        <p:tav tm="0">
                                          <p:val>
                                            <p:fltVal val="0.5"/>
                                          </p:val>
                                        </p:tav>
                                        <p:tav tm="100000">
                                          <p:val>
                                            <p:strVal val="#ppt_x"/>
                                          </p:val>
                                        </p:tav>
                                      </p:tavLst>
                                    </p:anim>
                                    <p:anim calcmode="lin" valueType="num">
                                      <p:cBhvr>
                                        <p:cTn id="21" dur="750" fill="hold"/>
                                        <p:tgtEl>
                                          <p:spTgt spid="14"/>
                                        </p:tgtEl>
                                        <p:attrNameLst>
                                          <p:attrName>ppt_y</p:attrName>
                                        </p:attrNameLst>
                                      </p:cBhvr>
                                      <p:tavLst>
                                        <p:tav tm="0">
                                          <p:val>
                                            <p:fltVal val="0.5"/>
                                          </p:val>
                                        </p:tav>
                                        <p:tav tm="100000">
                                          <p:val>
                                            <p:strVal val="#ppt_y"/>
                                          </p:val>
                                        </p:tav>
                                      </p:tavLst>
                                    </p:anim>
                                  </p:childTnLst>
                                </p:cTn>
                              </p:par>
                            </p:childTnLst>
                          </p:cTn>
                        </p:par>
                        <p:par>
                          <p:cTn id="22" fill="hold">
                            <p:stCondLst>
                              <p:cond delay="2250"/>
                            </p:stCondLst>
                            <p:childTnLst>
                              <p:par>
                                <p:cTn id="23" presetID="22" presetClass="entr" presetSubtype="4"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down)">
                                      <p:cBhvr>
                                        <p:cTn id="25" dur="500"/>
                                        <p:tgtEl>
                                          <p:spTgt spid="26"/>
                                        </p:tgtEl>
                                      </p:cBhvr>
                                    </p:animEffect>
                                  </p:childTnLst>
                                </p:cTn>
                              </p:par>
                            </p:childTnLst>
                          </p:cTn>
                        </p:par>
                        <p:par>
                          <p:cTn id="26" fill="hold">
                            <p:stCondLst>
                              <p:cond delay="2750"/>
                            </p:stCondLst>
                            <p:childTnLst>
                              <p:par>
                                <p:cTn id="27" presetID="2" presetClass="entr" presetSubtype="12"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0-#ppt_w/2"/>
                                          </p:val>
                                        </p:tav>
                                        <p:tav tm="100000">
                                          <p:val>
                                            <p:strVal val="#ppt_x"/>
                                          </p:val>
                                        </p:tav>
                                      </p:tavLst>
                                    </p:anim>
                                    <p:anim calcmode="lin" valueType="num">
                                      <p:cBhvr additive="base">
                                        <p:cTn id="30" dur="500" fill="hold"/>
                                        <p:tgtEl>
                                          <p:spTgt spid="25"/>
                                        </p:tgtEl>
                                        <p:attrNameLst>
                                          <p:attrName>ppt_y</p:attrName>
                                        </p:attrNameLst>
                                      </p:cBhvr>
                                      <p:tavLst>
                                        <p:tav tm="0">
                                          <p:val>
                                            <p:strVal val="1+#ppt_h/2"/>
                                          </p:val>
                                        </p:tav>
                                        <p:tav tm="100000">
                                          <p:val>
                                            <p:strVal val="#ppt_y"/>
                                          </p:val>
                                        </p:tav>
                                      </p:tavLst>
                                    </p:anim>
                                  </p:childTnLst>
                                </p:cTn>
                              </p:par>
                            </p:childTnLst>
                          </p:cTn>
                        </p:par>
                        <p:par>
                          <p:cTn id="31" fill="hold">
                            <p:stCondLst>
                              <p:cond delay="3250"/>
                            </p:stCondLst>
                            <p:childTnLst>
                              <p:par>
                                <p:cTn id="32" presetID="2" presetClass="entr" presetSubtype="6"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500" fill="hold"/>
                                        <p:tgtEl>
                                          <p:spTgt spid="27"/>
                                        </p:tgtEl>
                                        <p:attrNameLst>
                                          <p:attrName>ppt_x</p:attrName>
                                        </p:attrNameLst>
                                      </p:cBhvr>
                                      <p:tavLst>
                                        <p:tav tm="0">
                                          <p:val>
                                            <p:strVal val="1+#ppt_w/2"/>
                                          </p:val>
                                        </p:tav>
                                        <p:tav tm="100000">
                                          <p:val>
                                            <p:strVal val="#ppt_x"/>
                                          </p:val>
                                        </p:tav>
                                      </p:tavLst>
                                    </p:anim>
                                    <p:anim calcmode="lin" valueType="num">
                                      <p:cBhvr additive="base">
                                        <p:cTn id="35" dur="500" fill="hold"/>
                                        <p:tgtEl>
                                          <p:spTgt spid="27"/>
                                        </p:tgtEl>
                                        <p:attrNameLst>
                                          <p:attrName>ppt_y</p:attrName>
                                        </p:attrNameLst>
                                      </p:cBhvr>
                                      <p:tavLst>
                                        <p:tav tm="0">
                                          <p:val>
                                            <p:strVal val="1+#ppt_h/2"/>
                                          </p:val>
                                        </p:tav>
                                        <p:tav tm="100000">
                                          <p:val>
                                            <p:strVal val="#ppt_y"/>
                                          </p:val>
                                        </p:tav>
                                      </p:tavLst>
                                    </p:anim>
                                  </p:childTnLst>
                                </p:cTn>
                              </p:par>
                            </p:childTnLst>
                          </p:cTn>
                        </p:par>
                        <p:par>
                          <p:cTn id="36" fill="hold">
                            <p:stCondLst>
                              <p:cond delay="3750"/>
                            </p:stCondLst>
                            <p:childTnLst>
                              <p:par>
                                <p:cTn id="37" presetID="53" presetClass="entr" presetSubtype="16"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p:cTn id="39" dur="500" fill="hold"/>
                                        <p:tgtEl>
                                          <p:spTgt spid="30"/>
                                        </p:tgtEl>
                                        <p:attrNameLst>
                                          <p:attrName>ppt_w</p:attrName>
                                        </p:attrNameLst>
                                      </p:cBhvr>
                                      <p:tavLst>
                                        <p:tav tm="0">
                                          <p:val>
                                            <p:fltVal val="0"/>
                                          </p:val>
                                        </p:tav>
                                        <p:tav tm="100000">
                                          <p:val>
                                            <p:strVal val="#ppt_w"/>
                                          </p:val>
                                        </p:tav>
                                      </p:tavLst>
                                    </p:anim>
                                    <p:anim calcmode="lin" valueType="num">
                                      <p:cBhvr>
                                        <p:cTn id="40" dur="500" fill="hold"/>
                                        <p:tgtEl>
                                          <p:spTgt spid="30"/>
                                        </p:tgtEl>
                                        <p:attrNameLst>
                                          <p:attrName>ppt_h</p:attrName>
                                        </p:attrNameLst>
                                      </p:cBhvr>
                                      <p:tavLst>
                                        <p:tav tm="0">
                                          <p:val>
                                            <p:fltVal val="0"/>
                                          </p:val>
                                        </p:tav>
                                        <p:tav tm="100000">
                                          <p:val>
                                            <p:strVal val="#ppt_h"/>
                                          </p:val>
                                        </p:tav>
                                      </p:tavLst>
                                    </p:anim>
                                    <p:animEffect transition="in" filter="fade">
                                      <p:cBhvr>
                                        <p:cTn id="41" dur="500"/>
                                        <p:tgtEl>
                                          <p:spTgt spid="30"/>
                                        </p:tgtEl>
                                      </p:cBhvr>
                                    </p:animEffect>
                                  </p:childTnLst>
                                </p:cTn>
                              </p:par>
                            </p:childTnLst>
                          </p:cTn>
                        </p:par>
                        <p:par>
                          <p:cTn id="42" fill="hold">
                            <p:stCondLst>
                              <p:cond delay="425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9"/>
                                        </p:tgtEl>
                                        <p:attrNameLst>
                                          <p:attrName>ppt_y</p:attrName>
                                        </p:attrNameLst>
                                      </p:cBhvr>
                                      <p:tavLst>
                                        <p:tav tm="0">
                                          <p:val>
                                            <p:strVal val="#ppt_y"/>
                                          </p:val>
                                        </p:tav>
                                        <p:tav tm="100000">
                                          <p:val>
                                            <p:strVal val="#ppt_y"/>
                                          </p:val>
                                        </p:tav>
                                      </p:tavLst>
                                    </p:anim>
                                    <p:anim calcmode="lin" valueType="num">
                                      <p:cBhvr>
                                        <p:cTn id="47"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9"/>
                                        </p:tgtEl>
                                      </p:cBhvr>
                                    </p:animEffect>
                                  </p:childTnLst>
                                </p:cTn>
                              </p:par>
                            </p:childTnLst>
                          </p:cTn>
                        </p:par>
                        <p:par>
                          <p:cTn id="50" fill="hold">
                            <p:stCondLst>
                              <p:cond delay="5300"/>
                            </p:stCondLst>
                            <p:childTnLst>
                              <p:par>
                                <p:cTn id="51" presetID="42" presetClass="entr" presetSubtype="0" fill="hold"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1000"/>
                                        <p:tgtEl>
                                          <p:spTgt spid="3"/>
                                        </p:tgtEl>
                                      </p:cBhvr>
                                    </p:animEffect>
                                    <p:anim calcmode="lin" valueType="num">
                                      <p:cBhvr>
                                        <p:cTn id="54" dur="1000" fill="hold"/>
                                        <p:tgtEl>
                                          <p:spTgt spid="3"/>
                                        </p:tgtEl>
                                        <p:attrNameLst>
                                          <p:attrName>ppt_x</p:attrName>
                                        </p:attrNameLst>
                                      </p:cBhvr>
                                      <p:tavLst>
                                        <p:tav tm="0">
                                          <p:val>
                                            <p:strVal val="#ppt_x"/>
                                          </p:val>
                                        </p:tav>
                                        <p:tav tm="100000">
                                          <p:val>
                                            <p:strVal val="#ppt_x"/>
                                          </p:val>
                                        </p:tav>
                                      </p:tavLst>
                                    </p:anim>
                                    <p:anim calcmode="lin" valueType="num">
                                      <p:cBhvr>
                                        <p:cTn id="5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12" grpId="0" animBg="1"/>
      <p:bldP spid="14" grpId="0"/>
    </p:bldLst>
  </p:timing>
  <p:extLst>
    <p:ext uri="{E180D4A7-C9FB-4DFB-919C-405C955672EB}">
      <p14:showEvtLst xmlns:p14="http://schemas.microsoft.com/office/powerpoint/2010/main">
        <p14:playEvt time="9" objId="2"/>
      </p14:showEvt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Box 54">
            <a:extLst>
              <a:ext uri="{FF2B5EF4-FFF2-40B4-BE49-F238E27FC236}">
                <a16:creationId xmlns="" xmlns:a16="http://schemas.microsoft.com/office/drawing/2014/main" id="{6F3855EF-0A67-4184-86CC-19383D6C99E8}"/>
              </a:ext>
            </a:extLst>
          </p:cNvPr>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buFontTx/>
              <a:buNone/>
              <a:defRPr sz="2800" b="0">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eaLnBrk="0" hangingPunct="0">
              <a:defRPr/>
            </a:pPr>
            <a:r>
              <a:rPr lang="zh-CN" altLang="en-US" sz="2400" kern="0" spc="300" dirty="0">
                <a:ln cmpd="sng">
                  <a:noFill/>
                  <a:prstDash val="solid"/>
                </a:ln>
                <a:solidFill>
                  <a:srgbClr val="C00000"/>
                </a:solidFill>
                <a:latin typeface="汉仪圆叠体简" panose="02010600000101010101" pitchFamily="2" charset="-122"/>
                <a:ea typeface="汉仪圆叠体简" panose="02010600000101010101" pitchFamily="2" charset="-122"/>
                <a:sym typeface="+mn-lt"/>
              </a:rPr>
              <a:t>时代召唤理论  理论助推实践</a:t>
            </a:r>
          </a:p>
        </p:txBody>
      </p:sp>
      <p:sp>
        <p:nvSpPr>
          <p:cNvPr id="68" name="Freeform 6">
            <a:extLst>
              <a:ext uri="{FF2B5EF4-FFF2-40B4-BE49-F238E27FC236}">
                <a16:creationId xmlns="" xmlns:a16="http://schemas.microsoft.com/office/drawing/2014/main" id="{7288067C-CEF9-45C4-98AE-1904D92E8F2F}"/>
              </a:ext>
            </a:extLst>
          </p:cNvPr>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Line 8">
            <a:extLst>
              <a:ext uri="{FF2B5EF4-FFF2-40B4-BE49-F238E27FC236}">
                <a16:creationId xmlns="" xmlns:a16="http://schemas.microsoft.com/office/drawing/2014/main" id="{81E71113-F2D9-474F-A344-2BB5EBEDC40D}"/>
              </a:ext>
            </a:extLst>
          </p:cNvPr>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nvGrpSpPr>
          <p:cNvPr id="5" name="组合 4">
            <a:extLst>
              <a:ext uri="{FF2B5EF4-FFF2-40B4-BE49-F238E27FC236}">
                <a16:creationId xmlns="" xmlns:a16="http://schemas.microsoft.com/office/drawing/2014/main" id="{FCC85FB7-844A-4DEE-B087-3C3419371E14}"/>
              </a:ext>
            </a:extLst>
          </p:cNvPr>
          <p:cNvGrpSpPr/>
          <p:nvPr/>
        </p:nvGrpSpPr>
        <p:grpSpPr>
          <a:xfrm>
            <a:off x="1106054" y="1700219"/>
            <a:ext cx="3064464" cy="803354"/>
            <a:chOff x="4911765" y="2256579"/>
            <a:chExt cx="4846401" cy="281329"/>
          </a:xfrm>
        </p:grpSpPr>
        <p:sp>
          <p:nvSpPr>
            <p:cNvPr id="6" name="矩形 5">
              <a:extLst>
                <a:ext uri="{FF2B5EF4-FFF2-40B4-BE49-F238E27FC236}">
                  <a16:creationId xmlns="" xmlns:a16="http://schemas.microsoft.com/office/drawing/2014/main" id="{E56A5D02-2600-45CD-843D-D168CB321E94}"/>
                </a:ext>
              </a:extLst>
            </p:cNvPr>
            <p:cNvSpPr/>
            <p:nvPr/>
          </p:nvSpPr>
          <p:spPr>
            <a:xfrm>
              <a:off x="4911765" y="2256579"/>
              <a:ext cx="4846401" cy="281329"/>
            </a:xfrm>
            <a:prstGeom prst="rect">
              <a:avLst/>
            </a:prstGeom>
            <a:solidFill>
              <a:srgbClr val="C00000"/>
            </a:solidFill>
            <a:ln w="25400" cap="flat" cmpd="sng" algn="ctr">
              <a:noFill/>
              <a:prstDash val="solid"/>
            </a:ln>
            <a:effectLst/>
          </p:spPr>
          <p:txBody>
            <a:bodyPr rtlCol="0" anchor="ctr"/>
            <a:lstStyle/>
            <a:p>
              <a:pPr algn="ctr" defTabSz="914377">
                <a:defRPr/>
              </a:pPr>
              <a:endParaRPr lang="zh-CN" altLang="en-US" sz="2667" kern="0">
                <a:solidFill>
                  <a:sysClr val="window" lastClr="FFFFFF"/>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7" name="Text Placeholder 59">
              <a:extLst>
                <a:ext uri="{FF2B5EF4-FFF2-40B4-BE49-F238E27FC236}">
                  <a16:creationId xmlns="" xmlns:a16="http://schemas.microsoft.com/office/drawing/2014/main" id="{C5E764E2-2C5C-4E13-83D9-A434A6B564FC}"/>
                </a:ext>
              </a:extLst>
            </p:cNvPr>
            <p:cNvSpPr txBox="1"/>
            <p:nvPr/>
          </p:nvSpPr>
          <p:spPr>
            <a:xfrm>
              <a:off x="4917337" y="2287811"/>
              <a:ext cx="4840829" cy="230231"/>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zh-CN" altLang="en-US" sz="3200" kern="0" spc="300" dirty="0">
                  <a:ln cmpd="sng">
                    <a:noFill/>
                    <a:prstDash val="solid"/>
                  </a:ln>
                  <a:latin typeface="汉仪圆叠体简" panose="02010600000101010101" pitchFamily="2" charset="-122"/>
                  <a:ea typeface="汉仪圆叠体简" panose="02010600000101010101" pitchFamily="2" charset="-122"/>
                  <a:sym typeface="+mn-lt"/>
                </a:rPr>
                <a:t>时代召唤理论</a:t>
              </a:r>
              <a:endParaRPr lang="zh-CN" altLang="en-US" sz="3200" dirty="0">
                <a:latin typeface="思源黑体 CN Heavy" panose="020B0A00000000000000" pitchFamily="34" charset="-122"/>
                <a:ea typeface="思源黑体 CN Heavy" panose="020B0A00000000000000" pitchFamily="34" charset="-122"/>
                <a:sym typeface="思源黑体 CN Normal" panose="020B0400000000000000" pitchFamily="34" charset="-122"/>
              </a:endParaRPr>
            </a:p>
          </p:txBody>
        </p:sp>
      </p:grpSp>
      <p:grpSp>
        <p:nvGrpSpPr>
          <p:cNvPr id="8" name="组合 7">
            <a:extLst>
              <a:ext uri="{FF2B5EF4-FFF2-40B4-BE49-F238E27FC236}">
                <a16:creationId xmlns="" xmlns:a16="http://schemas.microsoft.com/office/drawing/2014/main" id="{D5E24C95-3B90-42FF-BFCB-5D424DFD235F}"/>
              </a:ext>
            </a:extLst>
          </p:cNvPr>
          <p:cNvGrpSpPr/>
          <p:nvPr/>
        </p:nvGrpSpPr>
        <p:grpSpPr>
          <a:xfrm>
            <a:off x="4276842" y="1712431"/>
            <a:ext cx="7157391" cy="788616"/>
            <a:chOff x="2679907" y="3372999"/>
            <a:chExt cx="7157391" cy="493690"/>
          </a:xfrm>
        </p:grpSpPr>
        <p:sp>
          <p:nvSpPr>
            <p:cNvPr id="9" name="PA-1022118">
              <a:extLst>
                <a:ext uri="{FF2B5EF4-FFF2-40B4-BE49-F238E27FC236}">
                  <a16:creationId xmlns="" xmlns:a16="http://schemas.microsoft.com/office/drawing/2014/main" id="{5C7ABD3E-D698-4D15-B037-57AA24800EFD}"/>
                </a:ext>
              </a:extLst>
            </p:cNvPr>
            <p:cNvSpPr/>
            <p:nvPr>
              <p:custDataLst>
                <p:tags r:id="rId3"/>
              </p:custDataLst>
            </p:nvPr>
          </p:nvSpPr>
          <p:spPr>
            <a:xfrm>
              <a:off x="2679907" y="3372999"/>
              <a:ext cx="7157391" cy="493690"/>
            </a:xfrm>
            <a:prstGeom prst="rect">
              <a:avLst/>
            </a:prstGeom>
            <a:noFill/>
            <a:ln w="19050" cap="flat">
              <a:solidFill>
                <a:srgbClr val="C00000"/>
              </a:solidFill>
              <a:prstDash val="solid"/>
              <a:miter lim="800000"/>
            </a:ln>
            <a:effectLst/>
          </p:spPr>
          <p:txBody>
            <a:bodyPr vert="horz" wrap="square" lIns="121917" tIns="60958" rIns="121917" bIns="60958" numCol="1" anchor="ctr" anchorCtr="0" compatLnSpc="1"/>
            <a:lstStyle/>
            <a:p>
              <a:endParaRPr lang="zh-CN" altLang="zh-CN" dirty="0">
                <a:solidFill>
                  <a:prstClr val="black">
                    <a:lumMod val="75000"/>
                    <a:lumOff val="25000"/>
                  </a:prstClr>
                </a:solidFill>
                <a:latin typeface="思源黑体 CN Light"/>
                <a:ea typeface="思源黑体 CN Light"/>
                <a:sym typeface="+mn-lt"/>
              </a:endParaRPr>
            </a:p>
          </p:txBody>
        </p:sp>
        <p:sp>
          <p:nvSpPr>
            <p:cNvPr id="10" name="矩形 9">
              <a:extLst>
                <a:ext uri="{FF2B5EF4-FFF2-40B4-BE49-F238E27FC236}">
                  <a16:creationId xmlns="" xmlns:a16="http://schemas.microsoft.com/office/drawing/2014/main" id="{4DF20EFE-71EB-4F92-825D-76A35E204E99}"/>
                </a:ext>
              </a:extLst>
            </p:cNvPr>
            <p:cNvSpPr/>
            <p:nvPr/>
          </p:nvSpPr>
          <p:spPr>
            <a:xfrm>
              <a:off x="2679907" y="3559626"/>
              <a:ext cx="7055284" cy="231210"/>
            </a:xfrm>
            <a:prstGeom prst="rect">
              <a:avLst/>
            </a:prstGeom>
          </p:spPr>
          <p:txBody>
            <a:bodyPr wrap="square">
              <a:spAutoFit/>
            </a:bodyPr>
            <a:lstStyle/>
            <a:p>
              <a:pPr lvl="0" eaLnBrk="0" hangingPunct="0">
                <a:defRPr/>
              </a:pPr>
              <a:r>
                <a:rPr kumimoji="1" lang="zh-CN" altLang="en-US" kern="0" dirty="0">
                  <a:solidFill>
                    <a:srgbClr val="C00000"/>
                  </a:solidFill>
                  <a:cs typeface="+mn-ea"/>
                  <a:sym typeface="+mn-lt"/>
                </a:rPr>
                <a:t> （</a:t>
              </a:r>
              <a:r>
                <a:rPr kumimoji="1" lang="en-US" altLang="zh-CN" kern="0" dirty="0">
                  <a:solidFill>
                    <a:srgbClr val="C00000"/>
                  </a:solidFill>
                  <a:cs typeface="+mn-ea"/>
                  <a:sym typeface="+mn-lt"/>
                </a:rPr>
                <a:t>1</a:t>
              </a:r>
              <a:r>
                <a:rPr kumimoji="1" lang="zh-CN" altLang="en-US" kern="0" dirty="0">
                  <a:solidFill>
                    <a:srgbClr val="C00000"/>
                  </a:solidFill>
                  <a:cs typeface="+mn-ea"/>
                  <a:sym typeface="+mn-lt"/>
                </a:rPr>
                <a:t>）社会主义核心价值观演进基于时代、源于实践、生于变革</a:t>
              </a:r>
              <a:endParaRPr kumimoji="1" lang="en-US" altLang="zh-CN" kern="0" dirty="0">
                <a:solidFill>
                  <a:srgbClr val="C00000"/>
                </a:solidFill>
                <a:cs typeface="+mn-ea"/>
                <a:sym typeface="+mn-lt"/>
              </a:endParaRPr>
            </a:p>
          </p:txBody>
        </p:sp>
      </p:grpSp>
      <p:grpSp>
        <p:nvGrpSpPr>
          <p:cNvPr id="11" name="组合 10">
            <a:extLst>
              <a:ext uri="{FF2B5EF4-FFF2-40B4-BE49-F238E27FC236}">
                <a16:creationId xmlns="" xmlns:a16="http://schemas.microsoft.com/office/drawing/2014/main" id="{C0FD6FE0-BD56-4F1D-8FD6-1F27D9FED98D}"/>
              </a:ext>
            </a:extLst>
          </p:cNvPr>
          <p:cNvGrpSpPr/>
          <p:nvPr/>
        </p:nvGrpSpPr>
        <p:grpSpPr>
          <a:xfrm>
            <a:off x="1106054" y="2584966"/>
            <a:ext cx="3064464" cy="803354"/>
            <a:chOff x="4911765" y="2256579"/>
            <a:chExt cx="4846401" cy="281329"/>
          </a:xfrm>
        </p:grpSpPr>
        <p:sp>
          <p:nvSpPr>
            <p:cNvPr id="12" name="矩形 11">
              <a:extLst>
                <a:ext uri="{FF2B5EF4-FFF2-40B4-BE49-F238E27FC236}">
                  <a16:creationId xmlns="" xmlns:a16="http://schemas.microsoft.com/office/drawing/2014/main" id="{8AB7D742-FB33-4459-8CA6-F639ECDD3053}"/>
                </a:ext>
              </a:extLst>
            </p:cNvPr>
            <p:cNvSpPr/>
            <p:nvPr/>
          </p:nvSpPr>
          <p:spPr>
            <a:xfrm>
              <a:off x="4911765" y="2256579"/>
              <a:ext cx="4846401" cy="281329"/>
            </a:xfrm>
            <a:prstGeom prst="rect">
              <a:avLst/>
            </a:prstGeom>
            <a:solidFill>
              <a:srgbClr val="C00000"/>
            </a:solidFill>
            <a:ln w="25400" cap="flat" cmpd="sng" algn="ctr">
              <a:noFill/>
              <a:prstDash val="solid"/>
            </a:ln>
            <a:effectLst/>
          </p:spPr>
          <p:txBody>
            <a:bodyPr rtlCol="0" anchor="ctr"/>
            <a:lstStyle/>
            <a:p>
              <a:pPr algn="ctr" defTabSz="914377">
                <a:defRPr/>
              </a:pPr>
              <a:endParaRPr lang="zh-CN" altLang="en-US" sz="2667" kern="0">
                <a:solidFill>
                  <a:sysClr val="window" lastClr="FFFFFF"/>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13" name="Text Placeholder 59">
              <a:extLst>
                <a:ext uri="{FF2B5EF4-FFF2-40B4-BE49-F238E27FC236}">
                  <a16:creationId xmlns="" xmlns:a16="http://schemas.microsoft.com/office/drawing/2014/main" id="{1C5D0D33-954E-403C-9CC9-742461BA4598}"/>
                </a:ext>
              </a:extLst>
            </p:cNvPr>
            <p:cNvSpPr txBox="1"/>
            <p:nvPr/>
          </p:nvSpPr>
          <p:spPr>
            <a:xfrm>
              <a:off x="4917337" y="2287811"/>
              <a:ext cx="4840829" cy="230231"/>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zh-CN" altLang="en-US" sz="3200" kern="0" spc="300" dirty="0">
                  <a:ln cmpd="sng">
                    <a:noFill/>
                    <a:prstDash val="solid"/>
                  </a:ln>
                  <a:latin typeface="汉仪圆叠体简" panose="02010600000101010101" pitchFamily="2" charset="-122"/>
                  <a:ea typeface="汉仪圆叠体简" panose="02010600000101010101" pitchFamily="2" charset="-122"/>
                  <a:sym typeface="+mn-lt"/>
                </a:rPr>
                <a:t>时代召唤理论</a:t>
              </a:r>
              <a:endParaRPr lang="zh-CN" altLang="en-US" sz="3200" dirty="0">
                <a:latin typeface="思源黑体 CN Heavy" panose="020B0A00000000000000" pitchFamily="34" charset="-122"/>
                <a:ea typeface="思源黑体 CN Heavy" panose="020B0A00000000000000" pitchFamily="34" charset="-122"/>
                <a:sym typeface="思源黑体 CN Normal" panose="020B0400000000000000" pitchFamily="34" charset="-122"/>
              </a:endParaRPr>
            </a:p>
          </p:txBody>
        </p:sp>
      </p:grpSp>
      <p:grpSp>
        <p:nvGrpSpPr>
          <p:cNvPr id="14" name="定制PPT  QQ1375428485">
            <a:extLst>
              <a:ext uri="{FF2B5EF4-FFF2-40B4-BE49-F238E27FC236}">
                <a16:creationId xmlns="" xmlns:a16="http://schemas.microsoft.com/office/drawing/2014/main" id="{F86946BA-5C47-4E24-90C2-FE78C9AD361D}"/>
              </a:ext>
            </a:extLst>
          </p:cNvPr>
          <p:cNvGrpSpPr/>
          <p:nvPr/>
        </p:nvGrpSpPr>
        <p:grpSpPr>
          <a:xfrm>
            <a:off x="4276842" y="2597171"/>
            <a:ext cx="7157391" cy="788615"/>
            <a:chOff x="2679907" y="3372999"/>
            <a:chExt cx="7157391" cy="493690"/>
          </a:xfrm>
        </p:grpSpPr>
        <p:sp>
          <p:nvSpPr>
            <p:cNvPr id="15" name="定制PPT  QQ1375428485">
              <a:extLst>
                <a:ext uri="{FF2B5EF4-FFF2-40B4-BE49-F238E27FC236}">
                  <a16:creationId xmlns="" xmlns:a16="http://schemas.microsoft.com/office/drawing/2014/main" id="{D07E81C2-117E-4099-8BD5-B6652C4A7562}"/>
                </a:ext>
              </a:extLst>
            </p:cNvPr>
            <p:cNvSpPr/>
            <p:nvPr>
              <p:custDataLst>
                <p:tags r:id="rId2"/>
              </p:custDataLst>
            </p:nvPr>
          </p:nvSpPr>
          <p:spPr>
            <a:xfrm>
              <a:off x="2679907" y="3372999"/>
              <a:ext cx="7157391" cy="493690"/>
            </a:xfrm>
            <a:prstGeom prst="rect">
              <a:avLst/>
            </a:prstGeom>
            <a:noFill/>
            <a:ln w="19050" cap="flat">
              <a:solidFill>
                <a:srgbClr val="C00000"/>
              </a:solidFill>
              <a:prstDash val="solid"/>
              <a:miter lim="800000"/>
            </a:ln>
            <a:effectLst/>
          </p:spPr>
          <p:txBody>
            <a:bodyPr vert="horz" wrap="square" lIns="121917" tIns="60958" rIns="121917" bIns="60958" numCol="1" anchor="ctr" anchorCtr="0" compatLnSpc="1"/>
            <a:lstStyle/>
            <a:p>
              <a:endParaRPr lang="zh-CN" altLang="zh-CN" dirty="0">
                <a:solidFill>
                  <a:prstClr val="black">
                    <a:lumMod val="75000"/>
                    <a:lumOff val="25000"/>
                  </a:prstClr>
                </a:solidFill>
                <a:latin typeface="思源黑体 CN Light"/>
                <a:ea typeface="思源黑体 CN Light"/>
                <a:sym typeface="+mn-lt"/>
              </a:endParaRPr>
            </a:p>
          </p:txBody>
        </p:sp>
        <p:sp>
          <p:nvSpPr>
            <p:cNvPr id="16" name="定制PPT  QQ1375428485">
              <a:extLst>
                <a:ext uri="{FF2B5EF4-FFF2-40B4-BE49-F238E27FC236}">
                  <a16:creationId xmlns="" xmlns:a16="http://schemas.microsoft.com/office/drawing/2014/main" id="{676F01D3-1F8D-48C2-A847-66F8869F5356}"/>
                </a:ext>
              </a:extLst>
            </p:cNvPr>
            <p:cNvSpPr/>
            <p:nvPr/>
          </p:nvSpPr>
          <p:spPr>
            <a:xfrm>
              <a:off x="2782014" y="3478790"/>
              <a:ext cx="6926016" cy="231210"/>
            </a:xfrm>
            <a:prstGeom prst="rect">
              <a:avLst/>
            </a:prstGeom>
          </p:spPr>
          <p:txBody>
            <a:bodyPr wrap="square">
              <a:spAutoFit/>
            </a:bodyPr>
            <a:lstStyle/>
            <a:p>
              <a:r>
                <a:rPr kumimoji="1" lang="zh-CN" altLang="en-US" kern="0" dirty="0">
                  <a:solidFill>
                    <a:srgbClr val="C00000"/>
                  </a:solidFill>
                  <a:cs typeface="+mn-ea"/>
                  <a:sym typeface="+mn-lt"/>
                </a:rPr>
                <a:t>（</a:t>
              </a:r>
              <a:r>
                <a:rPr kumimoji="1" lang="en-US" altLang="zh-CN" kern="0" dirty="0">
                  <a:solidFill>
                    <a:srgbClr val="C00000"/>
                  </a:solidFill>
                  <a:cs typeface="+mn-ea"/>
                  <a:sym typeface="+mn-lt"/>
                </a:rPr>
                <a:t>2</a:t>
              </a:r>
              <a:r>
                <a:rPr kumimoji="1" lang="zh-CN" altLang="en-US" kern="0" dirty="0">
                  <a:solidFill>
                    <a:srgbClr val="C00000"/>
                  </a:solidFill>
                  <a:cs typeface="+mn-ea"/>
                  <a:sym typeface="+mn-lt"/>
                </a:rPr>
                <a:t>）社会主义核心价值观演进呼应历史、反映规律、贴合民意</a:t>
              </a:r>
              <a:endParaRPr lang="zh-CN" altLang="zh-CN" sz="2000" dirty="0">
                <a:solidFill>
                  <a:prstClr val="black">
                    <a:lumMod val="75000"/>
                    <a:lumOff val="25000"/>
                  </a:prstClr>
                </a:solidFill>
                <a:latin typeface="思源黑体 CN Normal" panose="020B0400000000000000" pitchFamily="34" charset="-122"/>
                <a:ea typeface="思源黑体 CN Normal" panose="020B0400000000000000" pitchFamily="34" charset="-122"/>
                <a:sym typeface="+mn-lt"/>
              </a:endParaRPr>
            </a:p>
          </p:txBody>
        </p:sp>
      </p:grpSp>
      <p:grpSp>
        <p:nvGrpSpPr>
          <p:cNvPr id="17" name="组合 16">
            <a:extLst>
              <a:ext uri="{FF2B5EF4-FFF2-40B4-BE49-F238E27FC236}">
                <a16:creationId xmlns="" xmlns:a16="http://schemas.microsoft.com/office/drawing/2014/main" id="{1D7C34D1-78B6-4673-B822-19554A9484B2}"/>
              </a:ext>
            </a:extLst>
          </p:cNvPr>
          <p:cNvGrpSpPr/>
          <p:nvPr/>
        </p:nvGrpSpPr>
        <p:grpSpPr>
          <a:xfrm>
            <a:off x="1106054" y="3500580"/>
            <a:ext cx="3064464" cy="803354"/>
            <a:chOff x="4911765" y="2256579"/>
            <a:chExt cx="4846401" cy="281329"/>
          </a:xfrm>
        </p:grpSpPr>
        <p:sp>
          <p:nvSpPr>
            <p:cNvPr id="18" name="定制PPT  QQ1375428485">
              <a:extLst>
                <a:ext uri="{FF2B5EF4-FFF2-40B4-BE49-F238E27FC236}">
                  <a16:creationId xmlns="" xmlns:a16="http://schemas.microsoft.com/office/drawing/2014/main" id="{59081E54-C065-4FCF-9F92-95268D6D79E4}"/>
                </a:ext>
              </a:extLst>
            </p:cNvPr>
            <p:cNvSpPr/>
            <p:nvPr/>
          </p:nvSpPr>
          <p:spPr>
            <a:xfrm>
              <a:off x="4911765" y="2256579"/>
              <a:ext cx="4846401" cy="281329"/>
            </a:xfrm>
            <a:prstGeom prst="rect">
              <a:avLst/>
            </a:prstGeom>
            <a:solidFill>
              <a:srgbClr val="C00000"/>
            </a:solidFill>
            <a:ln w="25400" cap="flat" cmpd="sng" algn="ctr">
              <a:noFill/>
              <a:prstDash val="solid"/>
            </a:ln>
            <a:effectLst/>
          </p:spPr>
          <p:txBody>
            <a:bodyPr rtlCol="0" anchor="ctr"/>
            <a:lstStyle/>
            <a:p>
              <a:pPr algn="ctr" defTabSz="914377">
                <a:defRPr/>
              </a:pPr>
              <a:endParaRPr lang="zh-CN" altLang="en-US" sz="2667" kern="0">
                <a:solidFill>
                  <a:sysClr val="window" lastClr="FFFFFF"/>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19" name="定制PPT  QQ1375428485">
              <a:extLst>
                <a:ext uri="{FF2B5EF4-FFF2-40B4-BE49-F238E27FC236}">
                  <a16:creationId xmlns="" xmlns:a16="http://schemas.microsoft.com/office/drawing/2014/main" id="{474D6AE1-C4BF-49AD-A5CB-4C52C0056567}"/>
                </a:ext>
              </a:extLst>
            </p:cNvPr>
            <p:cNvSpPr txBox="1"/>
            <p:nvPr/>
          </p:nvSpPr>
          <p:spPr>
            <a:xfrm>
              <a:off x="4917337" y="2287811"/>
              <a:ext cx="4840829" cy="230231"/>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zh-CN" altLang="en-US" sz="3200" kern="0" spc="300" dirty="0">
                  <a:ln cmpd="sng">
                    <a:noFill/>
                    <a:prstDash val="solid"/>
                  </a:ln>
                  <a:latin typeface="汉仪圆叠体简" panose="02010600000101010101" pitchFamily="2" charset="-122"/>
                  <a:ea typeface="汉仪圆叠体简" panose="02010600000101010101" pitchFamily="2" charset="-122"/>
                  <a:sym typeface="+mn-lt"/>
                </a:rPr>
                <a:t>时代召唤理论</a:t>
              </a:r>
              <a:endParaRPr lang="zh-CN" altLang="en-US" sz="3200" dirty="0">
                <a:latin typeface="思源黑体 CN Heavy" panose="020B0A00000000000000" pitchFamily="34" charset="-122"/>
                <a:ea typeface="思源黑体 CN Heavy" panose="020B0A00000000000000" pitchFamily="34" charset="-122"/>
                <a:sym typeface="思源黑体 CN Normal" panose="020B0400000000000000" pitchFamily="34" charset="-122"/>
              </a:endParaRPr>
            </a:p>
          </p:txBody>
        </p:sp>
      </p:grpSp>
      <p:grpSp>
        <p:nvGrpSpPr>
          <p:cNvPr id="20" name="定制PPT  QQ1375428485">
            <a:extLst>
              <a:ext uri="{FF2B5EF4-FFF2-40B4-BE49-F238E27FC236}">
                <a16:creationId xmlns="" xmlns:a16="http://schemas.microsoft.com/office/drawing/2014/main" id="{A321AB7E-5CEF-45DD-91D3-C8CDF3321E18}"/>
              </a:ext>
            </a:extLst>
          </p:cNvPr>
          <p:cNvGrpSpPr/>
          <p:nvPr/>
        </p:nvGrpSpPr>
        <p:grpSpPr>
          <a:xfrm>
            <a:off x="4276842" y="3512791"/>
            <a:ext cx="7157391" cy="788616"/>
            <a:chOff x="2679907" y="3372999"/>
            <a:chExt cx="7157391" cy="493690"/>
          </a:xfrm>
        </p:grpSpPr>
        <p:sp>
          <p:nvSpPr>
            <p:cNvPr id="21" name="定制PPT  QQ1375428485">
              <a:extLst>
                <a:ext uri="{FF2B5EF4-FFF2-40B4-BE49-F238E27FC236}">
                  <a16:creationId xmlns="" xmlns:a16="http://schemas.microsoft.com/office/drawing/2014/main" id="{DB8B0472-0B9C-45DD-8DD8-AB0B67F507CB}"/>
                </a:ext>
              </a:extLst>
            </p:cNvPr>
            <p:cNvSpPr/>
            <p:nvPr>
              <p:custDataLst>
                <p:tags r:id="rId1"/>
              </p:custDataLst>
            </p:nvPr>
          </p:nvSpPr>
          <p:spPr>
            <a:xfrm>
              <a:off x="2679907" y="3372999"/>
              <a:ext cx="7157391" cy="493690"/>
            </a:xfrm>
            <a:prstGeom prst="rect">
              <a:avLst/>
            </a:prstGeom>
            <a:noFill/>
            <a:ln w="19050" cap="flat">
              <a:solidFill>
                <a:srgbClr val="C00000"/>
              </a:solidFill>
              <a:prstDash val="solid"/>
              <a:miter lim="800000"/>
            </a:ln>
            <a:effectLst/>
          </p:spPr>
          <p:txBody>
            <a:bodyPr vert="horz" wrap="square" lIns="121917" tIns="60958" rIns="121917" bIns="60958" numCol="1" anchor="ctr" anchorCtr="0" compatLnSpc="1"/>
            <a:lstStyle/>
            <a:p>
              <a:endParaRPr lang="zh-CN" altLang="zh-CN" dirty="0">
                <a:solidFill>
                  <a:prstClr val="black">
                    <a:lumMod val="75000"/>
                    <a:lumOff val="25000"/>
                  </a:prstClr>
                </a:solidFill>
                <a:latin typeface="思源黑体 CN Light"/>
                <a:ea typeface="思源黑体 CN Light"/>
                <a:sym typeface="+mn-lt"/>
              </a:endParaRPr>
            </a:p>
          </p:txBody>
        </p:sp>
        <p:sp>
          <p:nvSpPr>
            <p:cNvPr id="22" name="定制PPT  QQ1375428485">
              <a:extLst>
                <a:ext uri="{FF2B5EF4-FFF2-40B4-BE49-F238E27FC236}">
                  <a16:creationId xmlns="" xmlns:a16="http://schemas.microsoft.com/office/drawing/2014/main" id="{17CAE629-2F27-40BA-9249-E300C3853628}"/>
                </a:ext>
              </a:extLst>
            </p:cNvPr>
            <p:cNvSpPr/>
            <p:nvPr/>
          </p:nvSpPr>
          <p:spPr>
            <a:xfrm>
              <a:off x="2782014" y="3442052"/>
              <a:ext cx="6926016" cy="404617"/>
            </a:xfrm>
            <a:prstGeom prst="rect">
              <a:avLst/>
            </a:prstGeom>
          </p:spPr>
          <p:txBody>
            <a:bodyPr wrap="square">
              <a:spAutoFit/>
            </a:bodyPr>
            <a:lstStyle/>
            <a:p>
              <a:pPr defTabSz="858485" fontAlgn="auto">
                <a:spcBef>
                  <a:spcPts val="0"/>
                </a:spcBef>
                <a:spcAft>
                  <a:spcPct val="35000"/>
                </a:spcAft>
                <a:defRPr/>
              </a:pPr>
              <a:r>
                <a:rPr lang="zh-CN" altLang="en-US" b="1" kern="0" dirty="0">
                  <a:solidFill>
                    <a:srgbClr val="C00000"/>
                  </a:solidFill>
                  <a:cs typeface="+mn-ea"/>
                  <a:sym typeface="+mn-lt"/>
                </a:rPr>
                <a:t>解读马克思主义文本和社会主义思想史梳理世界社会主义五百年运动史</a:t>
              </a:r>
            </a:p>
          </p:txBody>
        </p:sp>
      </p:grpSp>
      <p:sp>
        <p:nvSpPr>
          <p:cNvPr id="23" name="定制PPT  QQ1375428485">
            <a:extLst>
              <a:ext uri="{FF2B5EF4-FFF2-40B4-BE49-F238E27FC236}">
                <a16:creationId xmlns="" xmlns:a16="http://schemas.microsoft.com/office/drawing/2014/main" id="{BA71A7F1-8DD0-46A4-989C-FFB821C3DF68}"/>
              </a:ext>
            </a:extLst>
          </p:cNvPr>
          <p:cNvSpPr/>
          <p:nvPr/>
        </p:nvSpPr>
        <p:spPr>
          <a:xfrm>
            <a:off x="986589" y="4557454"/>
            <a:ext cx="10447644" cy="1827295"/>
          </a:xfrm>
          <a:prstGeom prst="rect">
            <a:avLst/>
          </a:prstGeom>
        </p:spPr>
        <p:txBody>
          <a:bodyPr wrap="square">
            <a:spAutoFit/>
          </a:bodyPr>
          <a:lstStyle/>
          <a:p>
            <a:pPr algn="ctr" defTabSz="858485" fontAlgn="auto">
              <a:lnSpc>
                <a:spcPct val="150000"/>
              </a:lnSpc>
              <a:spcBef>
                <a:spcPts val="0"/>
              </a:spcBef>
              <a:spcAft>
                <a:spcPct val="35000"/>
              </a:spcAft>
              <a:defRPr/>
            </a:pPr>
            <a:r>
              <a:rPr lang="zh-CN" altLang="en-US" sz="2400" b="1" kern="0" dirty="0">
                <a:solidFill>
                  <a:srgbClr val="C00000"/>
                </a:solidFill>
                <a:cs typeface="+mn-ea"/>
                <a:sym typeface="+mn-lt"/>
              </a:rPr>
              <a:t>考察现实社会主义建设和实践史诠释中国特色社会主义改革开放史总结社会主义价值建设的经验、教训及其启示</a:t>
            </a:r>
          </a:p>
          <a:p>
            <a:pPr lvl="0" algn="ctr" defTabSz="858485">
              <a:lnSpc>
                <a:spcPct val="150000"/>
              </a:lnSpc>
              <a:spcAft>
                <a:spcPct val="35000"/>
              </a:spcAft>
              <a:defRPr/>
            </a:pPr>
            <a:endParaRPr lang="zh-CN" altLang="en-US" sz="2400" b="1" kern="0" dirty="0">
              <a:solidFill>
                <a:srgbClr val="C00000"/>
              </a:solidFill>
              <a:cs typeface="+mn-ea"/>
              <a:sym typeface="+mn-lt"/>
            </a:endParaRPr>
          </a:p>
        </p:txBody>
      </p:sp>
    </p:spTree>
    <p:extLst>
      <p:ext uri="{BB962C8B-B14F-4D97-AF65-F5344CB8AC3E}">
        <p14:creationId xmlns:p14="http://schemas.microsoft.com/office/powerpoint/2010/main" val="11629921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500"/>
                                        <p:tgtEl>
                                          <p:spTgt spid="20"/>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Box 54">
            <a:extLst>
              <a:ext uri="{FF2B5EF4-FFF2-40B4-BE49-F238E27FC236}">
                <a16:creationId xmlns="" xmlns:a16="http://schemas.microsoft.com/office/drawing/2014/main" id="{6F3855EF-0A67-4184-86CC-19383D6C99E8}"/>
              </a:ext>
            </a:extLst>
          </p:cNvPr>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buFontTx/>
              <a:buNone/>
              <a:defRPr sz="2800" b="0">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eaLnBrk="0" hangingPunct="0">
              <a:defRPr/>
            </a:pPr>
            <a:r>
              <a:rPr lang="zh-CN" altLang="en-US" sz="2400" kern="0" spc="300" dirty="0">
                <a:ln cmpd="sng">
                  <a:noFill/>
                  <a:prstDash val="solid"/>
                </a:ln>
                <a:solidFill>
                  <a:srgbClr val="C00000"/>
                </a:solidFill>
                <a:latin typeface="汉仪圆叠体简" panose="02010600000101010101" pitchFamily="2" charset="-122"/>
                <a:ea typeface="汉仪圆叠体简" panose="02010600000101010101" pitchFamily="2" charset="-122"/>
                <a:sym typeface="+mn-lt"/>
              </a:rPr>
              <a:t>时代召唤理论  理论助推实践</a:t>
            </a:r>
          </a:p>
        </p:txBody>
      </p:sp>
      <p:sp>
        <p:nvSpPr>
          <p:cNvPr id="68" name="Freeform 6">
            <a:extLst>
              <a:ext uri="{FF2B5EF4-FFF2-40B4-BE49-F238E27FC236}">
                <a16:creationId xmlns="" xmlns:a16="http://schemas.microsoft.com/office/drawing/2014/main" id="{7288067C-CEF9-45C4-98AE-1904D92E8F2F}"/>
              </a:ext>
            </a:extLst>
          </p:cNvPr>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Line 8">
            <a:extLst>
              <a:ext uri="{FF2B5EF4-FFF2-40B4-BE49-F238E27FC236}">
                <a16:creationId xmlns="" xmlns:a16="http://schemas.microsoft.com/office/drawing/2014/main" id="{81E71113-F2D9-474F-A344-2BB5EBEDC40D}"/>
              </a:ext>
            </a:extLst>
          </p:cNvPr>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nvGrpSpPr>
          <p:cNvPr id="5" name="组合 4">
            <a:extLst>
              <a:ext uri="{FF2B5EF4-FFF2-40B4-BE49-F238E27FC236}">
                <a16:creationId xmlns="" xmlns:a16="http://schemas.microsoft.com/office/drawing/2014/main" id="{C6A303B3-F379-4783-80A0-53A25033FE53}"/>
              </a:ext>
            </a:extLst>
          </p:cNvPr>
          <p:cNvGrpSpPr/>
          <p:nvPr/>
        </p:nvGrpSpPr>
        <p:grpSpPr>
          <a:xfrm>
            <a:off x="817757" y="1994563"/>
            <a:ext cx="10537593" cy="862749"/>
            <a:chOff x="7333409" y="2845774"/>
            <a:chExt cx="10537593" cy="862749"/>
          </a:xfrm>
        </p:grpSpPr>
        <p:sp>
          <p:nvSpPr>
            <p:cNvPr id="6" name="矩形 5">
              <a:extLst>
                <a:ext uri="{FF2B5EF4-FFF2-40B4-BE49-F238E27FC236}">
                  <a16:creationId xmlns="" xmlns:a16="http://schemas.microsoft.com/office/drawing/2014/main" id="{474E1F27-71A8-4F03-8DF8-5AECC8B8560F}"/>
                </a:ext>
              </a:extLst>
            </p:cNvPr>
            <p:cNvSpPr/>
            <p:nvPr/>
          </p:nvSpPr>
          <p:spPr>
            <a:xfrm>
              <a:off x="7333409" y="2845774"/>
              <a:ext cx="10537593" cy="862749"/>
            </a:xfrm>
            <a:prstGeom prst="rect">
              <a:avLst/>
            </a:prstGeom>
            <a:solidFill>
              <a:srgbClr val="C70000"/>
            </a:solidFill>
            <a:ln w="12700" cap="flat" cmpd="sng" algn="ctr">
              <a:noFill/>
              <a:prstDash val="solid"/>
              <a:miter lim="800000"/>
            </a:ln>
            <a:effectLst/>
          </p:spPr>
          <p:txBody>
            <a:bodyPr rtlCol="0" anchor="ctr"/>
            <a:lstStyle/>
            <a:p>
              <a:pPr algn="ctr">
                <a:defRPr/>
              </a:pPr>
              <a:endParaRPr lang="zh-CN" altLang="en-US" kern="0" dirty="0">
                <a:solidFill>
                  <a:prstClr val="white"/>
                </a:solidFill>
                <a:ea typeface="印品黑体" panose="00000500000000000000" pitchFamily="2" charset="-122"/>
              </a:endParaRPr>
            </a:p>
          </p:txBody>
        </p:sp>
        <p:sp>
          <p:nvSpPr>
            <p:cNvPr id="7" name="矩形 6">
              <a:extLst>
                <a:ext uri="{FF2B5EF4-FFF2-40B4-BE49-F238E27FC236}">
                  <a16:creationId xmlns="" xmlns:a16="http://schemas.microsoft.com/office/drawing/2014/main" id="{2A25C38C-16F2-4D1F-B9D1-AF3C3CD7B413}"/>
                </a:ext>
              </a:extLst>
            </p:cNvPr>
            <p:cNvSpPr/>
            <p:nvPr/>
          </p:nvSpPr>
          <p:spPr>
            <a:xfrm>
              <a:off x="7760626" y="2923205"/>
              <a:ext cx="9868503" cy="707886"/>
            </a:xfrm>
            <a:prstGeom prst="rect">
              <a:avLst/>
            </a:prstGeom>
          </p:spPr>
          <p:txBody>
            <a:bodyPr wrap="square">
              <a:spAutoFit/>
            </a:bodyPr>
            <a:lstStyle/>
            <a:p>
              <a:pPr algn="dist" eaLnBrk="0" hangingPunct="0"/>
              <a:r>
                <a:rPr kumimoji="1" lang="zh-CN" altLang="en-US" sz="4000" b="1" dirty="0">
                  <a:solidFill>
                    <a:schemeClr val="bg1"/>
                  </a:solidFill>
                  <a:effectLst>
                    <a:outerShdw blurRad="38100" dist="38100" dir="2700000" algn="tl">
                      <a:srgbClr val="000000">
                        <a:alpha val="43137"/>
                      </a:srgbClr>
                    </a:outerShdw>
                  </a:effectLst>
                  <a:cs typeface="+mn-ea"/>
                  <a:sym typeface="+mn-lt"/>
                </a:rPr>
                <a:t>“三个倡导”的基本内容</a:t>
              </a:r>
            </a:p>
          </p:txBody>
        </p:sp>
      </p:grpSp>
      <p:grpSp>
        <p:nvGrpSpPr>
          <p:cNvPr id="8" name="定制PPT  QQ1375428485">
            <a:extLst>
              <a:ext uri="{FF2B5EF4-FFF2-40B4-BE49-F238E27FC236}">
                <a16:creationId xmlns="" xmlns:a16="http://schemas.microsoft.com/office/drawing/2014/main" id="{8D02680C-9BD6-4EA3-8E9D-E185EF3E5113}"/>
              </a:ext>
            </a:extLst>
          </p:cNvPr>
          <p:cNvGrpSpPr/>
          <p:nvPr/>
        </p:nvGrpSpPr>
        <p:grpSpPr>
          <a:xfrm>
            <a:off x="817757" y="3043695"/>
            <a:ext cx="2233564" cy="2573334"/>
            <a:chOff x="4308081" y="2054875"/>
            <a:chExt cx="3532347" cy="746634"/>
          </a:xfrm>
        </p:grpSpPr>
        <p:sp>
          <p:nvSpPr>
            <p:cNvPr id="9" name="矩形 8">
              <a:extLst>
                <a:ext uri="{FF2B5EF4-FFF2-40B4-BE49-F238E27FC236}">
                  <a16:creationId xmlns="" xmlns:a16="http://schemas.microsoft.com/office/drawing/2014/main" id="{88C872D5-0F7E-4DD4-AEBD-F68FF35BCF94}"/>
                </a:ext>
              </a:extLst>
            </p:cNvPr>
            <p:cNvSpPr/>
            <p:nvPr/>
          </p:nvSpPr>
          <p:spPr>
            <a:xfrm>
              <a:off x="4308081" y="2054875"/>
              <a:ext cx="3532347" cy="746634"/>
            </a:xfrm>
            <a:prstGeom prst="rect">
              <a:avLst/>
            </a:prstGeom>
            <a:solidFill>
              <a:srgbClr val="C00000"/>
            </a:solidFill>
            <a:ln w="25400" cap="flat" cmpd="sng" algn="ctr">
              <a:noFill/>
              <a:prstDash val="solid"/>
            </a:ln>
            <a:effectLst/>
          </p:spPr>
          <p:txBody>
            <a:bodyPr rtlCol="0" anchor="ctr"/>
            <a:lstStyle/>
            <a:p>
              <a:pPr algn="ctr" defTabSz="914377">
                <a:defRPr/>
              </a:pPr>
              <a:endParaRPr lang="zh-CN" altLang="en-US" sz="2667" kern="0">
                <a:solidFill>
                  <a:sysClr val="window" lastClr="FFFFFF"/>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10" name="定制PPT  QQ1375428485">
              <a:extLst>
                <a:ext uri="{FF2B5EF4-FFF2-40B4-BE49-F238E27FC236}">
                  <a16:creationId xmlns="" xmlns:a16="http://schemas.microsoft.com/office/drawing/2014/main" id="{F3BC593E-D3A2-465F-8275-90D7BC1AE39F}"/>
                </a:ext>
              </a:extLst>
            </p:cNvPr>
            <p:cNvSpPr txBox="1"/>
            <p:nvPr/>
          </p:nvSpPr>
          <p:spPr>
            <a:xfrm>
              <a:off x="4463003" y="2339105"/>
              <a:ext cx="2923093" cy="230231"/>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defRPr/>
              </a:pPr>
              <a:r>
                <a:rPr lang="zh-CN" altLang="en-US" sz="5400" dirty="0">
                  <a:gradFill>
                    <a:gsLst>
                      <a:gs pos="100000">
                        <a:prstClr val="white"/>
                      </a:gs>
                      <a:gs pos="0">
                        <a:prstClr val="white">
                          <a:lumMod val="95000"/>
                        </a:prstClr>
                      </a:gs>
                    </a:gsLst>
                    <a:path path="circle">
                      <a:fillToRect l="100000" b="100000"/>
                    </a:path>
                  </a:gradFill>
                  <a:latin typeface="思源黑体 CN Heavy" panose="020B0A00000000000000" pitchFamily="34" charset="-122"/>
                  <a:ea typeface="思源黑体 CN Heavy" panose="020B0A00000000000000" pitchFamily="34" charset="-122"/>
                  <a:sym typeface="思源黑体 CN Normal" panose="020B0400000000000000" pitchFamily="34" charset="-122"/>
                </a:rPr>
                <a:t>理</a:t>
              </a:r>
              <a:endParaRPr lang="en-US" altLang="zh-CN" sz="5400" dirty="0">
                <a:gradFill>
                  <a:gsLst>
                    <a:gs pos="100000">
                      <a:prstClr val="white"/>
                    </a:gs>
                    <a:gs pos="0">
                      <a:prstClr val="white">
                        <a:lumMod val="95000"/>
                      </a:prstClr>
                    </a:gs>
                  </a:gsLst>
                  <a:path path="circle">
                    <a:fillToRect l="100000" b="100000"/>
                  </a:path>
                </a:gradFill>
                <a:latin typeface="思源黑体 CN Heavy" panose="020B0A00000000000000" pitchFamily="34" charset="-122"/>
                <a:ea typeface="思源黑体 CN Heavy" panose="020B0A00000000000000" pitchFamily="34" charset="-122"/>
                <a:sym typeface="思源黑体 CN Normal" panose="020B0400000000000000" pitchFamily="34" charset="-122"/>
              </a:endParaRPr>
            </a:p>
            <a:p>
              <a:pPr>
                <a:lnSpc>
                  <a:spcPct val="80000"/>
                </a:lnSpc>
                <a:defRPr/>
              </a:pPr>
              <a:r>
                <a:rPr lang="zh-CN" altLang="en-US" sz="5400" dirty="0">
                  <a:gradFill>
                    <a:gsLst>
                      <a:gs pos="100000">
                        <a:prstClr val="white"/>
                      </a:gs>
                      <a:gs pos="0">
                        <a:prstClr val="white">
                          <a:lumMod val="95000"/>
                        </a:prstClr>
                      </a:gs>
                    </a:gsLst>
                    <a:path path="circle">
                      <a:fillToRect l="100000" b="100000"/>
                    </a:path>
                  </a:gradFill>
                  <a:latin typeface="思源黑体 CN Heavy" panose="020B0A00000000000000" pitchFamily="34" charset="-122"/>
                  <a:ea typeface="思源黑体 CN Heavy" panose="020B0A00000000000000" pitchFamily="34" charset="-122"/>
                  <a:sym typeface="思源黑体 CN Normal" panose="020B0400000000000000" pitchFamily="34" charset="-122"/>
                </a:rPr>
                <a:t>论</a:t>
              </a:r>
            </a:p>
          </p:txBody>
        </p:sp>
      </p:grpSp>
      <p:cxnSp>
        <p:nvCxnSpPr>
          <p:cNvPr id="11" name="定制PPT  QQ1375428485">
            <a:extLst>
              <a:ext uri="{FF2B5EF4-FFF2-40B4-BE49-F238E27FC236}">
                <a16:creationId xmlns="" xmlns:a16="http://schemas.microsoft.com/office/drawing/2014/main" id="{EE945326-9930-44C0-A2FF-43DE4A062A64}"/>
              </a:ext>
            </a:extLst>
          </p:cNvPr>
          <p:cNvCxnSpPr/>
          <p:nvPr/>
        </p:nvCxnSpPr>
        <p:spPr>
          <a:xfrm>
            <a:off x="3434727" y="3014384"/>
            <a:ext cx="0" cy="2161376"/>
          </a:xfrm>
          <a:prstGeom prst="line">
            <a:avLst/>
          </a:prstGeom>
          <a:noFill/>
          <a:ln w="6350" cap="flat" cmpd="sng" algn="ctr">
            <a:solidFill>
              <a:srgbClr val="FF9500"/>
            </a:solidFill>
            <a:prstDash val="solid"/>
            <a:miter lim="800000"/>
          </a:ln>
          <a:effectLst/>
        </p:spPr>
      </p:cxnSp>
      <p:sp>
        <p:nvSpPr>
          <p:cNvPr id="12" name="定制PPT  QQ1375428485">
            <a:extLst>
              <a:ext uri="{FF2B5EF4-FFF2-40B4-BE49-F238E27FC236}">
                <a16:creationId xmlns="" xmlns:a16="http://schemas.microsoft.com/office/drawing/2014/main" id="{96F288A7-5934-4954-8722-8C5E73DAE531}"/>
              </a:ext>
            </a:extLst>
          </p:cNvPr>
          <p:cNvSpPr>
            <a:spLocks noChangeAspect="1"/>
          </p:cNvSpPr>
          <p:nvPr>
            <p:custDataLst>
              <p:tags r:id="rId1"/>
            </p:custDataLst>
          </p:nvPr>
        </p:nvSpPr>
        <p:spPr>
          <a:xfrm>
            <a:off x="3221087" y="3294506"/>
            <a:ext cx="432699" cy="432699"/>
          </a:xfrm>
          <a:prstGeom prst="roundRect">
            <a:avLst>
              <a:gd name="adj" fmla="val 50000"/>
            </a:avLst>
          </a:prstGeom>
          <a:solidFill>
            <a:srgbClr val="C00000"/>
          </a:solidFill>
          <a:ln w="63500" cap="flat" cmpd="sng" algn="ctr">
            <a:solidFill>
              <a:srgbClr val="C00000">
                <a:alpha val="30000"/>
              </a:srgbClr>
            </a:solidFill>
            <a:prstDash val="solid"/>
            <a:miter lim="800000"/>
          </a:ln>
          <a:effectLst/>
        </p:spPr>
        <p:txBody>
          <a:bodyPr rtlCol="0" anchor="ctr"/>
          <a:lstStyle/>
          <a:p>
            <a:pPr algn="ctr">
              <a:defRPr/>
            </a:pPr>
            <a:r>
              <a:rPr lang="en-US" altLang="zh-CN" kern="0" dirty="0">
                <a:solidFill>
                  <a:srgbClr val="FCFCFC"/>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1</a:t>
            </a:r>
            <a:endParaRPr lang="zh-CN" altLang="en-US" kern="0" dirty="0">
              <a:solidFill>
                <a:srgbClr val="FCFCFC"/>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13" name="定制PPT  QQ1375428485">
            <a:extLst>
              <a:ext uri="{FF2B5EF4-FFF2-40B4-BE49-F238E27FC236}">
                <a16:creationId xmlns="" xmlns:a16="http://schemas.microsoft.com/office/drawing/2014/main" id="{7C01D682-B0E1-42BB-B4C8-E491967D2D41}"/>
              </a:ext>
            </a:extLst>
          </p:cNvPr>
          <p:cNvSpPr/>
          <p:nvPr/>
        </p:nvSpPr>
        <p:spPr>
          <a:xfrm>
            <a:off x="3722614" y="2976794"/>
            <a:ext cx="7632736" cy="1200329"/>
          </a:xfrm>
          <a:prstGeom prst="rect">
            <a:avLst/>
          </a:prstGeom>
          <a:noFill/>
        </p:spPr>
        <p:txBody>
          <a:bodyPr wrap="square">
            <a:spAutoFit/>
          </a:bodyPr>
          <a:lstStyle/>
          <a:p>
            <a:pPr lvl="0">
              <a:defRPr/>
            </a:pPr>
            <a:r>
              <a:rPr kumimoji="1" lang="zh-CN" altLang="en-US" sz="3200" b="1" kern="0" dirty="0">
                <a:solidFill>
                  <a:srgbClr val="C00000"/>
                </a:solidFill>
                <a:cs typeface="+mn-ea"/>
                <a:sym typeface="+mn-lt"/>
              </a:rPr>
              <a:t>富强、民主、文明、和谐</a:t>
            </a:r>
            <a:endParaRPr kumimoji="1" lang="en-US" altLang="zh-CN" sz="3200" b="1" kern="0" dirty="0">
              <a:solidFill>
                <a:srgbClr val="C00000"/>
              </a:solidFill>
              <a:cs typeface="+mn-ea"/>
              <a:sym typeface="+mn-lt"/>
            </a:endParaRPr>
          </a:p>
          <a:p>
            <a:pPr lvl="0">
              <a:defRPr/>
            </a:pPr>
            <a:r>
              <a:rPr lang="zh-CN" altLang="en-US" sz="2000" kern="0" dirty="0">
                <a:solidFill>
                  <a:srgbClr val="C00000"/>
                </a:solidFill>
                <a:cs typeface="+mn-ea"/>
                <a:sym typeface="+mn-lt"/>
              </a:rPr>
              <a:t>作为国家层面的价值目标，是我们党在社会主义初级阶段的奋斗目标和中国特色社会主义道路要实现的核心“梦想”。</a:t>
            </a:r>
          </a:p>
        </p:txBody>
      </p:sp>
      <p:sp>
        <p:nvSpPr>
          <p:cNvPr id="14" name="定制PPT  QQ1375428485">
            <a:extLst>
              <a:ext uri="{FF2B5EF4-FFF2-40B4-BE49-F238E27FC236}">
                <a16:creationId xmlns="" xmlns:a16="http://schemas.microsoft.com/office/drawing/2014/main" id="{761E9615-3E00-4CC4-9FF7-E7CEA1993575}"/>
              </a:ext>
            </a:extLst>
          </p:cNvPr>
          <p:cNvSpPr>
            <a:spLocks noChangeAspect="1"/>
          </p:cNvSpPr>
          <p:nvPr>
            <p:custDataLst>
              <p:tags r:id="rId2"/>
            </p:custDataLst>
          </p:nvPr>
        </p:nvSpPr>
        <p:spPr>
          <a:xfrm>
            <a:off x="3221087" y="4435179"/>
            <a:ext cx="432699" cy="432699"/>
          </a:xfrm>
          <a:prstGeom prst="roundRect">
            <a:avLst>
              <a:gd name="adj" fmla="val 50000"/>
            </a:avLst>
          </a:prstGeom>
          <a:solidFill>
            <a:srgbClr val="C00000"/>
          </a:solidFill>
          <a:ln w="63500" cap="flat" cmpd="sng" algn="ctr">
            <a:solidFill>
              <a:srgbClr val="C00000">
                <a:alpha val="30000"/>
              </a:srgbClr>
            </a:solidFill>
            <a:prstDash val="solid"/>
            <a:miter lim="800000"/>
          </a:ln>
          <a:effectLst/>
        </p:spPr>
        <p:txBody>
          <a:bodyPr rtlCol="0" anchor="ctr"/>
          <a:lstStyle/>
          <a:p>
            <a:pPr algn="ctr">
              <a:defRPr/>
            </a:pPr>
            <a:r>
              <a:rPr lang="en-US" altLang="zh-CN" kern="0" dirty="0">
                <a:solidFill>
                  <a:srgbClr val="FCFCFC"/>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2</a:t>
            </a:r>
            <a:endParaRPr lang="zh-CN" altLang="en-US" kern="0" dirty="0">
              <a:solidFill>
                <a:srgbClr val="FCFCFC"/>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15" name="定制PPT  QQ1375428485">
            <a:extLst>
              <a:ext uri="{FF2B5EF4-FFF2-40B4-BE49-F238E27FC236}">
                <a16:creationId xmlns="" xmlns:a16="http://schemas.microsoft.com/office/drawing/2014/main" id="{D4978BB8-674F-4913-B1F0-FE6CA7D0B857}"/>
              </a:ext>
            </a:extLst>
          </p:cNvPr>
          <p:cNvSpPr/>
          <p:nvPr/>
        </p:nvSpPr>
        <p:spPr>
          <a:xfrm>
            <a:off x="3722614" y="4267713"/>
            <a:ext cx="7632735" cy="1200329"/>
          </a:xfrm>
          <a:prstGeom prst="rect">
            <a:avLst/>
          </a:prstGeom>
          <a:noFill/>
        </p:spPr>
        <p:txBody>
          <a:bodyPr wrap="square">
            <a:spAutoFit/>
          </a:bodyPr>
          <a:lstStyle/>
          <a:p>
            <a:pPr lvl="0">
              <a:defRPr/>
            </a:pPr>
            <a:r>
              <a:rPr kumimoji="1" lang="zh-CN" altLang="en-US" sz="3200" b="1" kern="0" dirty="0">
                <a:solidFill>
                  <a:srgbClr val="C00000"/>
                </a:solidFill>
                <a:cs typeface="+mn-ea"/>
                <a:sym typeface="+mn-lt"/>
              </a:rPr>
              <a:t>爱国、敬业、诚信、友善</a:t>
            </a:r>
          </a:p>
          <a:p>
            <a:pPr lvl="0">
              <a:defRPr/>
            </a:pPr>
            <a:r>
              <a:rPr kumimoji="1" lang="zh-CN" altLang="en-US" sz="2000" kern="0" dirty="0">
                <a:solidFill>
                  <a:srgbClr val="C00000"/>
                </a:solidFill>
                <a:cs typeface="+mn-ea"/>
                <a:sym typeface="+mn-lt"/>
              </a:rPr>
              <a:t>作为个人层面的价值准则，是每个公民应当树立的基本价值追求和根本道德准则，是公民基本道德规范的核心要求。</a:t>
            </a:r>
          </a:p>
        </p:txBody>
      </p:sp>
    </p:spTree>
    <p:extLst>
      <p:ext uri="{BB962C8B-B14F-4D97-AF65-F5344CB8AC3E}">
        <p14:creationId xmlns:p14="http://schemas.microsoft.com/office/powerpoint/2010/main" val="33655411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22" presetClass="entr" presetSubtype="1"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1000"/>
                                        <p:tgtEl>
                                          <p:spTgt spid="11"/>
                                        </p:tgtEl>
                                      </p:cBhvr>
                                    </p:animEffect>
                                  </p:childTnLst>
                                </p:cTn>
                              </p:par>
                              <p:par>
                                <p:cTn id="18" presetID="23" presetClass="entr" presetSubtype="528"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1000" fill="hold"/>
                                        <p:tgtEl>
                                          <p:spTgt spid="12"/>
                                        </p:tgtEl>
                                        <p:attrNameLst>
                                          <p:attrName>ppt_w</p:attrName>
                                        </p:attrNameLst>
                                      </p:cBhvr>
                                      <p:tavLst>
                                        <p:tav tm="0">
                                          <p:val>
                                            <p:fltVal val="0"/>
                                          </p:val>
                                        </p:tav>
                                        <p:tav tm="100000">
                                          <p:val>
                                            <p:strVal val="#ppt_w"/>
                                          </p:val>
                                        </p:tav>
                                      </p:tavLst>
                                    </p:anim>
                                    <p:anim calcmode="lin" valueType="num">
                                      <p:cBhvr>
                                        <p:cTn id="21" dur="1000" fill="hold"/>
                                        <p:tgtEl>
                                          <p:spTgt spid="12"/>
                                        </p:tgtEl>
                                        <p:attrNameLst>
                                          <p:attrName>ppt_h</p:attrName>
                                        </p:attrNameLst>
                                      </p:cBhvr>
                                      <p:tavLst>
                                        <p:tav tm="0">
                                          <p:val>
                                            <p:fltVal val="0"/>
                                          </p:val>
                                        </p:tav>
                                        <p:tav tm="100000">
                                          <p:val>
                                            <p:strVal val="#ppt_h"/>
                                          </p:val>
                                        </p:tav>
                                      </p:tavLst>
                                    </p:anim>
                                    <p:anim calcmode="lin" valueType="num">
                                      <p:cBhvr>
                                        <p:cTn id="22" dur="1000" fill="hold"/>
                                        <p:tgtEl>
                                          <p:spTgt spid="12"/>
                                        </p:tgtEl>
                                        <p:attrNameLst>
                                          <p:attrName>ppt_x</p:attrName>
                                        </p:attrNameLst>
                                      </p:cBhvr>
                                      <p:tavLst>
                                        <p:tav tm="0">
                                          <p:val>
                                            <p:fltVal val="0.5"/>
                                          </p:val>
                                        </p:tav>
                                        <p:tav tm="100000">
                                          <p:val>
                                            <p:strVal val="#ppt_x"/>
                                          </p:val>
                                        </p:tav>
                                      </p:tavLst>
                                    </p:anim>
                                    <p:anim calcmode="lin" valueType="num">
                                      <p:cBhvr>
                                        <p:cTn id="23" dur="1000" fill="hold"/>
                                        <p:tgtEl>
                                          <p:spTgt spid="12"/>
                                        </p:tgtEl>
                                        <p:attrNameLst>
                                          <p:attrName>ppt_y</p:attrName>
                                        </p:attrNameLst>
                                      </p:cBhvr>
                                      <p:tavLst>
                                        <p:tav tm="0">
                                          <p:val>
                                            <p:fltVal val="0.5"/>
                                          </p:val>
                                        </p:tav>
                                        <p:tav tm="100000">
                                          <p:val>
                                            <p:strVal val="#ppt_y"/>
                                          </p:val>
                                        </p:tav>
                                      </p:tavLst>
                                    </p:anim>
                                  </p:childTnLst>
                                </p:cTn>
                              </p:par>
                            </p:childTnLst>
                          </p:cTn>
                        </p:par>
                        <p:par>
                          <p:cTn id="24" fill="hold">
                            <p:stCondLst>
                              <p:cond delay="1500"/>
                            </p:stCondLst>
                            <p:childTnLst>
                              <p:par>
                                <p:cTn id="25" presetID="18" presetClass="entr" presetSubtype="12"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strips(downLeft)">
                                      <p:cBhvr>
                                        <p:cTn id="27" dur="500"/>
                                        <p:tgtEl>
                                          <p:spTgt spid="13"/>
                                        </p:tgtEl>
                                      </p:cBhvr>
                                    </p:animEffect>
                                  </p:childTnLst>
                                </p:cTn>
                              </p:par>
                              <p:par>
                                <p:cTn id="28" presetID="23" presetClass="entr" presetSubtype="528"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1000" fill="hold"/>
                                        <p:tgtEl>
                                          <p:spTgt spid="14"/>
                                        </p:tgtEl>
                                        <p:attrNameLst>
                                          <p:attrName>ppt_w</p:attrName>
                                        </p:attrNameLst>
                                      </p:cBhvr>
                                      <p:tavLst>
                                        <p:tav tm="0">
                                          <p:val>
                                            <p:fltVal val="0"/>
                                          </p:val>
                                        </p:tav>
                                        <p:tav tm="100000">
                                          <p:val>
                                            <p:strVal val="#ppt_w"/>
                                          </p:val>
                                        </p:tav>
                                      </p:tavLst>
                                    </p:anim>
                                    <p:anim calcmode="lin" valueType="num">
                                      <p:cBhvr>
                                        <p:cTn id="31" dur="1000" fill="hold"/>
                                        <p:tgtEl>
                                          <p:spTgt spid="14"/>
                                        </p:tgtEl>
                                        <p:attrNameLst>
                                          <p:attrName>ppt_h</p:attrName>
                                        </p:attrNameLst>
                                      </p:cBhvr>
                                      <p:tavLst>
                                        <p:tav tm="0">
                                          <p:val>
                                            <p:fltVal val="0"/>
                                          </p:val>
                                        </p:tav>
                                        <p:tav tm="100000">
                                          <p:val>
                                            <p:strVal val="#ppt_h"/>
                                          </p:val>
                                        </p:tav>
                                      </p:tavLst>
                                    </p:anim>
                                    <p:anim calcmode="lin" valueType="num">
                                      <p:cBhvr>
                                        <p:cTn id="32" dur="1000" fill="hold"/>
                                        <p:tgtEl>
                                          <p:spTgt spid="14"/>
                                        </p:tgtEl>
                                        <p:attrNameLst>
                                          <p:attrName>ppt_x</p:attrName>
                                        </p:attrNameLst>
                                      </p:cBhvr>
                                      <p:tavLst>
                                        <p:tav tm="0">
                                          <p:val>
                                            <p:fltVal val="0.5"/>
                                          </p:val>
                                        </p:tav>
                                        <p:tav tm="100000">
                                          <p:val>
                                            <p:strVal val="#ppt_x"/>
                                          </p:val>
                                        </p:tav>
                                      </p:tavLst>
                                    </p:anim>
                                    <p:anim calcmode="lin" valueType="num">
                                      <p:cBhvr>
                                        <p:cTn id="33" dur="1000" fill="hold"/>
                                        <p:tgtEl>
                                          <p:spTgt spid="14"/>
                                        </p:tgtEl>
                                        <p:attrNameLst>
                                          <p:attrName>ppt_y</p:attrName>
                                        </p:attrNameLst>
                                      </p:cBhvr>
                                      <p:tavLst>
                                        <p:tav tm="0">
                                          <p:val>
                                            <p:fltVal val="0.5"/>
                                          </p:val>
                                        </p:tav>
                                        <p:tav tm="100000">
                                          <p:val>
                                            <p:strVal val="#ppt_y"/>
                                          </p:val>
                                        </p:tav>
                                      </p:tavLst>
                                    </p:anim>
                                  </p:childTnLst>
                                </p:cTn>
                              </p:par>
                            </p:childTnLst>
                          </p:cTn>
                        </p:par>
                        <p:par>
                          <p:cTn id="34" fill="hold">
                            <p:stCondLst>
                              <p:cond delay="2500"/>
                            </p:stCondLst>
                            <p:childTnLst>
                              <p:par>
                                <p:cTn id="35" presetID="18" presetClass="entr" presetSubtype="12"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strips(downLeft)">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animBg="1"/>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Box 54">
            <a:extLst>
              <a:ext uri="{FF2B5EF4-FFF2-40B4-BE49-F238E27FC236}">
                <a16:creationId xmlns="" xmlns:a16="http://schemas.microsoft.com/office/drawing/2014/main" id="{6F3855EF-0A67-4184-86CC-19383D6C99E8}"/>
              </a:ext>
            </a:extLst>
          </p:cNvPr>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buFontTx/>
              <a:buNone/>
              <a:defRPr sz="2800" b="0">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eaLnBrk="0" hangingPunct="0">
              <a:defRPr/>
            </a:pPr>
            <a:r>
              <a:rPr lang="zh-CN" altLang="en-US" sz="2400" kern="0" spc="300" dirty="0">
                <a:ln cmpd="sng">
                  <a:noFill/>
                  <a:prstDash val="solid"/>
                </a:ln>
                <a:solidFill>
                  <a:srgbClr val="C00000"/>
                </a:solidFill>
                <a:latin typeface="汉仪圆叠体简" panose="02010600000101010101" pitchFamily="2" charset="-122"/>
                <a:ea typeface="汉仪圆叠体简" panose="02010600000101010101" pitchFamily="2" charset="-122"/>
                <a:sym typeface="+mn-lt"/>
              </a:rPr>
              <a:t>时代召唤理论  理论助推实践</a:t>
            </a:r>
          </a:p>
        </p:txBody>
      </p:sp>
      <p:sp>
        <p:nvSpPr>
          <p:cNvPr id="68" name="Freeform 6">
            <a:extLst>
              <a:ext uri="{FF2B5EF4-FFF2-40B4-BE49-F238E27FC236}">
                <a16:creationId xmlns="" xmlns:a16="http://schemas.microsoft.com/office/drawing/2014/main" id="{7288067C-CEF9-45C4-98AE-1904D92E8F2F}"/>
              </a:ext>
            </a:extLst>
          </p:cNvPr>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Line 8">
            <a:extLst>
              <a:ext uri="{FF2B5EF4-FFF2-40B4-BE49-F238E27FC236}">
                <a16:creationId xmlns="" xmlns:a16="http://schemas.microsoft.com/office/drawing/2014/main" id="{81E71113-F2D9-474F-A344-2BB5EBEDC40D}"/>
              </a:ext>
            </a:extLst>
          </p:cNvPr>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nvGrpSpPr>
          <p:cNvPr id="5" name="组合 4">
            <a:extLst>
              <a:ext uri="{FF2B5EF4-FFF2-40B4-BE49-F238E27FC236}">
                <a16:creationId xmlns="" xmlns:a16="http://schemas.microsoft.com/office/drawing/2014/main" id="{FCC85FB7-844A-4DEE-B087-3C3419371E14}"/>
              </a:ext>
            </a:extLst>
          </p:cNvPr>
          <p:cNvGrpSpPr/>
          <p:nvPr/>
        </p:nvGrpSpPr>
        <p:grpSpPr>
          <a:xfrm>
            <a:off x="1106054" y="1700219"/>
            <a:ext cx="3064464" cy="803354"/>
            <a:chOff x="4911765" y="2256579"/>
            <a:chExt cx="4846401" cy="281329"/>
          </a:xfrm>
        </p:grpSpPr>
        <p:sp>
          <p:nvSpPr>
            <p:cNvPr id="6" name="矩形 5">
              <a:extLst>
                <a:ext uri="{FF2B5EF4-FFF2-40B4-BE49-F238E27FC236}">
                  <a16:creationId xmlns="" xmlns:a16="http://schemas.microsoft.com/office/drawing/2014/main" id="{E56A5D02-2600-45CD-843D-D168CB321E94}"/>
                </a:ext>
              </a:extLst>
            </p:cNvPr>
            <p:cNvSpPr/>
            <p:nvPr/>
          </p:nvSpPr>
          <p:spPr>
            <a:xfrm>
              <a:off x="4911765" y="2256579"/>
              <a:ext cx="4846401" cy="281329"/>
            </a:xfrm>
            <a:prstGeom prst="rect">
              <a:avLst/>
            </a:prstGeom>
            <a:solidFill>
              <a:srgbClr val="C00000"/>
            </a:solidFill>
            <a:ln w="25400" cap="flat" cmpd="sng" algn="ctr">
              <a:noFill/>
              <a:prstDash val="solid"/>
            </a:ln>
            <a:effectLst/>
          </p:spPr>
          <p:txBody>
            <a:bodyPr rtlCol="0" anchor="ctr"/>
            <a:lstStyle/>
            <a:p>
              <a:pPr algn="ctr" defTabSz="914377">
                <a:defRPr/>
              </a:pPr>
              <a:endParaRPr lang="zh-CN" altLang="en-US" sz="2667" kern="0">
                <a:solidFill>
                  <a:sysClr val="window" lastClr="FFFFFF"/>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7" name="Text Placeholder 59">
              <a:extLst>
                <a:ext uri="{FF2B5EF4-FFF2-40B4-BE49-F238E27FC236}">
                  <a16:creationId xmlns="" xmlns:a16="http://schemas.microsoft.com/office/drawing/2014/main" id="{C5E764E2-2C5C-4E13-83D9-A434A6B564FC}"/>
                </a:ext>
              </a:extLst>
            </p:cNvPr>
            <p:cNvSpPr txBox="1"/>
            <p:nvPr/>
          </p:nvSpPr>
          <p:spPr>
            <a:xfrm>
              <a:off x="4917337" y="2287811"/>
              <a:ext cx="4840829" cy="230231"/>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zh-CN" altLang="en-US" sz="3200" dirty="0">
                  <a:latin typeface="思源黑体 CN Heavy" panose="020B0A00000000000000" pitchFamily="34" charset="-122"/>
                  <a:ea typeface="思源黑体 CN Heavy" panose="020B0A00000000000000" pitchFamily="34" charset="-122"/>
                  <a:sym typeface="思源黑体 CN Normal" panose="020B0400000000000000" pitchFamily="34" charset="-122"/>
                </a:rPr>
                <a:t>多元中立引导</a:t>
              </a:r>
            </a:p>
          </p:txBody>
        </p:sp>
      </p:grpSp>
      <p:grpSp>
        <p:nvGrpSpPr>
          <p:cNvPr id="8" name="组合 7">
            <a:extLst>
              <a:ext uri="{FF2B5EF4-FFF2-40B4-BE49-F238E27FC236}">
                <a16:creationId xmlns="" xmlns:a16="http://schemas.microsoft.com/office/drawing/2014/main" id="{D5E24C95-3B90-42FF-BFCB-5D424DFD235F}"/>
              </a:ext>
            </a:extLst>
          </p:cNvPr>
          <p:cNvGrpSpPr/>
          <p:nvPr/>
        </p:nvGrpSpPr>
        <p:grpSpPr>
          <a:xfrm>
            <a:off x="4276842" y="1712431"/>
            <a:ext cx="7157391" cy="788616"/>
            <a:chOff x="2679907" y="3372999"/>
            <a:chExt cx="7157391" cy="493690"/>
          </a:xfrm>
        </p:grpSpPr>
        <p:sp>
          <p:nvSpPr>
            <p:cNvPr id="9" name="PA-1022118">
              <a:extLst>
                <a:ext uri="{FF2B5EF4-FFF2-40B4-BE49-F238E27FC236}">
                  <a16:creationId xmlns="" xmlns:a16="http://schemas.microsoft.com/office/drawing/2014/main" id="{5C7ABD3E-D698-4D15-B037-57AA24800EFD}"/>
                </a:ext>
              </a:extLst>
            </p:cNvPr>
            <p:cNvSpPr/>
            <p:nvPr>
              <p:custDataLst>
                <p:tags r:id="rId3"/>
              </p:custDataLst>
            </p:nvPr>
          </p:nvSpPr>
          <p:spPr>
            <a:xfrm>
              <a:off x="2679907" y="3372999"/>
              <a:ext cx="7157391" cy="493690"/>
            </a:xfrm>
            <a:prstGeom prst="rect">
              <a:avLst/>
            </a:prstGeom>
            <a:noFill/>
            <a:ln w="19050" cap="flat">
              <a:solidFill>
                <a:srgbClr val="C00000"/>
              </a:solidFill>
              <a:prstDash val="solid"/>
              <a:miter lim="800000"/>
            </a:ln>
            <a:effectLst/>
          </p:spPr>
          <p:txBody>
            <a:bodyPr vert="horz" wrap="square" lIns="121917" tIns="60958" rIns="121917" bIns="60958" numCol="1" anchor="ctr" anchorCtr="0" compatLnSpc="1"/>
            <a:lstStyle/>
            <a:p>
              <a:endParaRPr lang="zh-CN" altLang="zh-CN" dirty="0">
                <a:solidFill>
                  <a:prstClr val="black">
                    <a:lumMod val="75000"/>
                    <a:lumOff val="25000"/>
                  </a:prstClr>
                </a:solidFill>
                <a:latin typeface="思源黑体 CN Light"/>
                <a:ea typeface="思源黑体 CN Light"/>
                <a:sym typeface="+mn-lt"/>
              </a:endParaRPr>
            </a:p>
          </p:txBody>
        </p:sp>
        <p:sp>
          <p:nvSpPr>
            <p:cNvPr id="10" name="矩形 9">
              <a:extLst>
                <a:ext uri="{FF2B5EF4-FFF2-40B4-BE49-F238E27FC236}">
                  <a16:creationId xmlns="" xmlns:a16="http://schemas.microsoft.com/office/drawing/2014/main" id="{4DF20EFE-71EB-4F92-825D-76A35E204E99}"/>
                </a:ext>
              </a:extLst>
            </p:cNvPr>
            <p:cNvSpPr/>
            <p:nvPr/>
          </p:nvSpPr>
          <p:spPr>
            <a:xfrm>
              <a:off x="2679907" y="3559626"/>
              <a:ext cx="7055284" cy="231210"/>
            </a:xfrm>
            <a:prstGeom prst="rect">
              <a:avLst/>
            </a:prstGeom>
          </p:spPr>
          <p:txBody>
            <a:bodyPr wrap="square">
              <a:spAutoFit/>
            </a:bodyPr>
            <a:lstStyle/>
            <a:p>
              <a:pPr lvl="0" eaLnBrk="0" hangingPunct="0">
                <a:defRPr/>
              </a:pPr>
              <a:r>
                <a:rPr kumimoji="1" lang="zh-CN" altLang="en-US" kern="0" dirty="0">
                  <a:solidFill>
                    <a:srgbClr val="C00000"/>
                  </a:solidFill>
                  <a:cs typeface="+mn-ea"/>
                  <a:sym typeface="+mn-lt"/>
                </a:rPr>
                <a:t> （</a:t>
              </a:r>
              <a:r>
                <a:rPr kumimoji="1" lang="en-US" altLang="zh-CN" kern="0" dirty="0">
                  <a:solidFill>
                    <a:srgbClr val="C00000"/>
                  </a:solidFill>
                  <a:cs typeface="+mn-ea"/>
                  <a:sym typeface="+mn-lt"/>
                </a:rPr>
                <a:t>1</a:t>
              </a:r>
              <a:r>
                <a:rPr kumimoji="1" lang="zh-CN" altLang="en-US" kern="0" dirty="0">
                  <a:solidFill>
                    <a:srgbClr val="C00000"/>
                  </a:solidFill>
                  <a:cs typeface="+mn-ea"/>
                  <a:sym typeface="+mn-lt"/>
                </a:rPr>
                <a:t>）社会主义核心价值观演进基于时代、源于实践、生于变革</a:t>
              </a:r>
              <a:endParaRPr kumimoji="1" lang="en-US" altLang="zh-CN" kern="0" dirty="0">
                <a:solidFill>
                  <a:srgbClr val="C00000"/>
                </a:solidFill>
                <a:cs typeface="+mn-ea"/>
                <a:sym typeface="+mn-lt"/>
              </a:endParaRPr>
            </a:p>
          </p:txBody>
        </p:sp>
      </p:grpSp>
      <p:grpSp>
        <p:nvGrpSpPr>
          <p:cNvPr id="11" name="组合 10">
            <a:extLst>
              <a:ext uri="{FF2B5EF4-FFF2-40B4-BE49-F238E27FC236}">
                <a16:creationId xmlns="" xmlns:a16="http://schemas.microsoft.com/office/drawing/2014/main" id="{C0FD6FE0-BD56-4F1D-8FD6-1F27D9FED98D}"/>
              </a:ext>
            </a:extLst>
          </p:cNvPr>
          <p:cNvGrpSpPr/>
          <p:nvPr/>
        </p:nvGrpSpPr>
        <p:grpSpPr>
          <a:xfrm>
            <a:off x="1106054" y="2584966"/>
            <a:ext cx="3064464" cy="803354"/>
            <a:chOff x="4911765" y="2256579"/>
            <a:chExt cx="4846401" cy="281329"/>
          </a:xfrm>
        </p:grpSpPr>
        <p:sp>
          <p:nvSpPr>
            <p:cNvPr id="12" name="矩形 11">
              <a:extLst>
                <a:ext uri="{FF2B5EF4-FFF2-40B4-BE49-F238E27FC236}">
                  <a16:creationId xmlns="" xmlns:a16="http://schemas.microsoft.com/office/drawing/2014/main" id="{8AB7D742-FB33-4459-8CA6-F639ECDD3053}"/>
                </a:ext>
              </a:extLst>
            </p:cNvPr>
            <p:cNvSpPr/>
            <p:nvPr/>
          </p:nvSpPr>
          <p:spPr>
            <a:xfrm>
              <a:off x="4911765" y="2256579"/>
              <a:ext cx="4846401" cy="281329"/>
            </a:xfrm>
            <a:prstGeom prst="rect">
              <a:avLst/>
            </a:prstGeom>
            <a:solidFill>
              <a:srgbClr val="C00000"/>
            </a:solidFill>
            <a:ln w="25400" cap="flat" cmpd="sng" algn="ctr">
              <a:noFill/>
              <a:prstDash val="solid"/>
            </a:ln>
            <a:effectLst/>
          </p:spPr>
          <p:txBody>
            <a:bodyPr rtlCol="0" anchor="ctr"/>
            <a:lstStyle/>
            <a:p>
              <a:pPr algn="ctr" defTabSz="914377">
                <a:defRPr/>
              </a:pPr>
              <a:endParaRPr lang="zh-CN" altLang="en-US" sz="2667" kern="0">
                <a:solidFill>
                  <a:sysClr val="window" lastClr="FFFFFF"/>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13" name="Text Placeholder 59">
              <a:extLst>
                <a:ext uri="{FF2B5EF4-FFF2-40B4-BE49-F238E27FC236}">
                  <a16:creationId xmlns="" xmlns:a16="http://schemas.microsoft.com/office/drawing/2014/main" id="{1C5D0D33-954E-403C-9CC9-742461BA4598}"/>
                </a:ext>
              </a:extLst>
            </p:cNvPr>
            <p:cNvSpPr txBox="1"/>
            <p:nvPr/>
          </p:nvSpPr>
          <p:spPr>
            <a:xfrm>
              <a:off x="4917337" y="2287811"/>
              <a:ext cx="4840829" cy="230231"/>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zh-CN" altLang="en-US" sz="3200" dirty="0">
                  <a:latin typeface="思源黑体 CN Heavy" panose="020B0A00000000000000" pitchFamily="34" charset="-122"/>
                  <a:ea typeface="思源黑体 CN Heavy" panose="020B0A00000000000000" pitchFamily="34" charset="-122"/>
                  <a:sym typeface="思源黑体 CN Normal" panose="020B0400000000000000" pitchFamily="34" charset="-122"/>
                </a:rPr>
                <a:t>多样中谋共识</a:t>
              </a:r>
            </a:p>
          </p:txBody>
        </p:sp>
      </p:grpSp>
      <p:grpSp>
        <p:nvGrpSpPr>
          <p:cNvPr id="14" name="定制PPT  QQ1375428485">
            <a:extLst>
              <a:ext uri="{FF2B5EF4-FFF2-40B4-BE49-F238E27FC236}">
                <a16:creationId xmlns="" xmlns:a16="http://schemas.microsoft.com/office/drawing/2014/main" id="{F86946BA-5C47-4E24-90C2-FE78C9AD361D}"/>
              </a:ext>
            </a:extLst>
          </p:cNvPr>
          <p:cNvGrpSpPr/>
          <p:nvPr/>
        </p:nvGrpSpPr>
        <p:grpSpPr>
          <a:xfrm>
            <a:off x="4276842" y="2597171"/>
            <a:ext cx="7157391" cy="788615"/>
            <a:chOff x="2679907" y="3372999"/>
            <a:chExt cx="7157391" cy="493690"/>
          </a:xfrm>
        </p:grpSpPr>
        <p:sp>
          <p:nvSpPr>
            <p:cNvPr id="15" name="定制PPT  QQ1375428485">
              <a:extLst>
                <a:ext uri="{FF2B5EF4-FFF2-40B4-BE49-F238E27FC236}">
                  <a16:creationId xmlns="" xmlns:a16="http://schemas.microsoft.com/office/drawing/2014/main" id="{D07E81C2-117E-4099-8BD5-B6652C4A7562}"/>
                </a:ext>
              </a:extLst>
            </p:cNvPr>
            <p:cNvSpPr/>
            <p:nvPr>
              <p:custDataLst>
                <p:tags r:id="rId2"/>
              </p:custDataLst>
            </p:nvPr>
          </p:nvSpPr>
          <p:spPr>
            <a:xfrm>
              <a:off x="2679907" y="3372999"/>
              <a:ext cx="7157391" cy="493690"/>
            </a:xfrm>
            <a:prstGeom prst="rect">
              <a:avLst/>
            </a:prstGeom>
            <a:noFill/>
            <a:ln w="19050" cap="flat">
              <a:solidFill>
                <a:srgbClr val="C00000"/>
              </a:solidFill>
              <a:prstDash val="solid"/>
              <a:miter lim="800000"/>
            </a:ln>
            <a:effectLst/>
          </p:spPr>
          <p:txBody>
            <a:bodyPr vert="horz" wrap="square" lIns="121917" tIns="60958" rIns="121917" bIns="60958" numCol="1" anchor="ctr" anchorCtr="0" compatLnSpc="1"/>
            <a:lstStyle/>
            <a:p>
              <a:endParaRPr lang="zh-CN" altLang="zh-CN" dirty="0">
                <a:solidFill>
                  <a:prstClr val="black">
                    <a:lumMod val="75000"/>
                    <a:lumOff val="25000"/>
                  </a:prstClr>
                </a:solidFill>
                <a:latin typeface="思源黑体 CN Light"/>
                <a:ea typeface="思源黑体 CN Light"/>
                <a:sym typeface="+mn-lt"/>
              </a:endParaRPr>
            </a:p>
          </p:txBody>
        </p:sp>
        <p:sp>
          <p:nvSpPr>
            <p:cNvPr id="16" name="定制PPT  QQ1375428485">
              <a:extLst>
                <a:ext uri="{FF2B5EF4-FFF2-40B4-BE49-F238E27FC236}">
                  <a16:creationId xmlns="" xmlns:a16="http://schemas.microsoft.com/office/drawing/2014/main" id="{676F01D3-1F8D-48C2-A847-66F8869F5356}"/>
                </a:ext>
              </a:extLst>
            </p:cNvPr>
            <p:cNvSpPr/>
            <p:nvPr/>
          </p:nvSpPr>
          <p:spPr>
            <a:xfrm>
              <a:off x="2782014" y="3478790"/>
              <a:ext cx="6926016" cy="231210"/>
            </a:xfrm>
            <a:prstGeom prst="rect">
              <a:avLst/>
            </a:prstGeom>
          </p:spPr>
          <p:txBody>
            <a:bodyPr wrap="square">
              <a:spAutoFit/>
            </a:bodyPr>
            <a:lstStyle/>
            <a:p>
              <a:r>
                <a:rPr kumimoji="1" lang="zh-CN" altLang="en-US" kern="0" dirty="0">
                  <a:solidFill>
                    <a:srgbClr val="C00000"/>
                  </a:solidFill>
                  <a:cs typeface="+mn-ea"/>
                  <a:sym typeface="+mn-lt"/>
                </a:rPr>
                <a:t>（</a:t>
              </a:r>
              <a:r>
                <a:rPr kumimoji="1" lang="en-US" altLang="zh-CN" kern="0" dirty="0">
                  <a:solidFill>
                    <a:srgbClr val="C00000"/>
                  </a:solidFill>
                  <a:cs typeface="+mn-ea"/>
                  <a:sym typeface="+mn-lt"/>
                </a:rPr>
                <a:t>2</a:t>
              </a:r>
              <a:r>
                <a:rPr kumimoji="1" lang="zh-CN" altLang="en-US" kern="0" dirty="0">
                  <a:solidFill>
                    <a:srgbClr val="C00000"/>
                  </a:solidFill>
                  <a:cs typeface="+mn-ea"/>
                  <a:sym typeface="+mn-lt"/>
                </a:rPr>
                <a:t>）社会主义核心价值观演进呼应历史、反映规律、贴合民意</a:t>
              </a:r>
              <a:endParaRPr lang="zh-CN" altLang="zh-CN" sz="2000" dirty="0">
                <a:solidFill>
                  <a:prstClr val="black">
                    <a:lumMod val="75000"/>
                    <a:lumOff val="25000"/>
                  </a:prstClr>
                </a:solidFill>
                <a:latin typeface="思源黑体 CN Normal" panose="020B0400000000000000" pitchFamily="34" charset="-122"/>
                <a:ea typeface="思源黑体 CN Normal" panose="020B0400000000000000" pitchFamily="34" charset="-122"/>
                <a:sym typeface="+mn-lt"/>
              </a:endParaRPr>
            </a:p>
          </p:txBody>
        </p:sp>
      </p:grpSp>
      <p:grpSp>
        <p:nvGrpSpPr>
          <p:cNvPr id="17" name="组合 16">
            <a:extLst>
              <a:ext uri="{FF2B5EF4-FFF2-40B4-BE49-F238E27FC236}">
                <a16:creationId xmlns="" xmlns:a16="http://schemas.microsoft.com/office/drawing/2014/main" id="{1D7C34D1-78B6-4673-B822-19554A9484B2}"/>
              </a:ext>
            </a:extLst>
          </p:cNvPr>
          <p:cNvGrpSpPr/>
          <p:nvPr/>
        </p:nvGrpSpPr>
        <p:grpSpPr>
          <a:xfrm>
            <a:off x="1106054" y="3500580"/>
            <a:ext cx="3064464" cy="803354"/>
            <a:chOff x="4911765" y="2256579"/>
            <a:chExt cx="4846401" cy="281329"/>
          </a:xfrm>
        </p:grpSpPr>
        <p:sp>
          <p:nvSpPr>
            <p:cNvPr id="18" name="定制PPT  QQ1375428485">
              <a:extLst>
                <a:ext uri="{FF2B5EF4-FFF2-40B4-BE49-F238E27FC236}">
                  <a16:creationId xmlns="" xmlns:a16="http://schemas.microsoft.com/office/drawing/2014/main" id="{59081E54-C065-4FCF-9F92-95268D6D79E4}"/>
                </a:ext>
              </a:extLst>
            </p:cNvPr>
            <p:cNvSpPr/>
            <p:nvPr/>
          </p:nvSpPr>
          <p:spPr>
            <a:xfrm>
              <a:off x="4911765" y="2256579"/>
              <a:ext cx="4846401" cy="281329"/>
            </a:xfrm>
            <a:prstGeom prst="rect">
              <a:avLst/>
            </a:prstGeom>
            <a:solidFill>
              <a:srgbClr val="C00000"/>
            </a:solidFill>
            <a:ln w="25400" cap="flat" cmpd="sng" algn="ctr">
              <a:noFill/>
              <a:prstDash val="solid"/>
            </a:ln>
            <a:effectLst/>
          </p:spPr>
          <p:txBody>
            <a:bodyPr rtlCol="0" anchor="ctr"/>
            <a:lstStyle/>
            <a:p>
              <a:pPr algn="ctr" defTabSz="914377">
                <a:defRPr/>
              </a:pPr>
              <a:endParaRPr lang="zh-CN" altLang="en-US" sz="2667" kern="0">
                <a:solidFill>
                  <a:sysClr val="window" lastClr="FFFFFF"/>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19" name="定制PPT  QQ1375428485">
              <a:extLst>
                <a:ext uri="{FF2B5EF4-FFF2-40B4-BE49-F238E27FC236}">
                  <a16:creationId xmlns="" xmlns:a16="http://schemas.microsoft.com/office/drawing/2014/main" id="{474D6AE1-C4BF-49AD-A5CB-4C52C0056567}"/>
                </a:ext>
              </a:extLst>
            </p:cNvPr>
            <p:cNvSpPr txBox="1"/>
            <p:nvPr/>
          </p:nvSpPr>
          <p:spPr>
            <a:xfrm>
              <a:off x="4917337" y="2287811"/>
              <a:ext cx="4840829" cy="230231"/>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zh-CN" altLang="en-US" sz="3200" dirty="0">
                  <a:latin typeface="思源黑体 CN Heavy" panose="020B0A00000000000000" pitchFamily="34" charset="-122"/>
                  <a:ea typeface="思源黑体 CN Heavy" panose="020B0A00000000000000" pitchFamily="34" charset="-122"/>
                  <a:sym typeface="思源黑体 CN Normal" panose="020B0400000000000000" pitchFamily="34" charset="-122"/>
                </a:rPr>
                <a:t>多变中定方向</a:t>
              </a:r>
            </a:p>
          </p:txBody>
        </p:sp>
      </p:grpSp>
      <p:grpSp>
        <p:nvGrpSpPr>
          <p:cNvPr id="20" name="定制PPT  QQ1375428485">
            <a:extLst>
              <a:ext uri="{FF2B5EF4-FFF2-40B4-BE49-F238E27FC236}">
                <a16:creationId xmlns="" xmlns:a16="http://schemas.microsoft.com/office/drawing/2014/main" id="{A321AB7E-5CEF-45DD-91D3-C8CDF3321E18}"/>
              </a:ext>
            </a:extLst>
          </p:cNvPr>
          <p:cNvGrpSpPr/>
          <p:nvPr/>
        </p:nvGrpSpPr>
        <p:grpSpPr>
          <a:xfrm>
            <a:off x="4276842" y="3512791"/>
            <a:ext cx="7157391" cy="788616"/>
            <a:chOff x="2679907" y="3372999"/>
            <a:chExt cx="7157391" cy="493690"/>
          </a:xfrm>
        </p:grpSpPr>
        <p:sp>
          <p:nvSpPr>
            <p:cNvPr id="21" name="定制PPT  QQ1375428485">
              <a:extLst>
                <a:ext uri="{FF2B5EF4-FFF2-40B4-BE49-F238E27FC236}">
                  <a16:creationId xmlns="" xmlns:a16="http://schemas.microsoft.com/office/drawing/2014/main" id="{DB8B0472-0B9C-45DD-8DD8-AB0B67F507CB}"/>
                </a:ext>
              </a:extLst>
            </p:cNvPr>
            <p:cNvSpPr/>
            <p:nvPr>
              <p:custDataLst>
                <p:tags r:id="rId1"/>
              </p:custDataLst>
            </p:nvPr>
          </p:nvSpPr>
          <p:spPr>
            <a:xfrm>
              <a:off x="2679907" y="3372999"/>
              <a:ext cx="7157391" cy="493690"/>
            </a:xfrm>
            <a:prstGeom prst="rect">
              <a:avLst/>
            </a:prstGeom>
            <a:noFill/>
            <a:ln w="19050" cap="flat">
              <a:solidFill>
                <a:srgbClr val="C00000"/>
              </a:solidFill>
              <a:prstDash val="solid"/>
              <a:miter lim="800000"/>
            </a:ln>
            <a:effectLst/>
          </p:spPr>
          <p:txBody>
            <a:bodyPr vert="horz" wrap="square" lIns="121917" tIns="60958" rIns="121917" bIns="60958" numCol="1" anchor="ctr" anchorCtr="0" compatLnSpc="1"/>
            <a:lstStyle/>
            <a:p>
              <a:endParaRPr lang="zh-CN" altLang="zh-CN" dirty="0">
                <a:solidFill>
                  <a:prstClr val="black">
                    <a:lumMod val="75000"/>
                    <a:lumOff val="25000"/>
                  </a:prstClr>
                </a:solidFill>
                <a:latin typeface="思源黑体 CN Light"/>
                <a:ea typeface="思源黑体 CN Light"/>
                <a:sym typeface="+mn-lt"/>
              </a:endParaRPr>
            </a:p>
          </p:txBody>
        </p:sp>
        <p:sp>
          <p:nvSpPr>
            <p:cNvPr id="22" name="定制PPT  QQ1375428485">
              <a:extLst>
                <a:ext uri="{FF2B5EF4-FFF2-40B4-BE49-F238E27FC236}">
                  <a16:creationId xmlns="" xmlns:a16="http://schemas.microsoft.com/office/drawing/2014/main" id="{17CAE629-2F27-40BA-9249-E300C3853628}"/>
                </a:ext>
              </a:extLst>
            </p:cNvPr>
            <p:cNvSpPr/>
            <p:nvPr/>
          </p:nvSpPr>
          <p:spPr>
            <a:xfrm>
              <a:off x="2782014" y="3442052"/>
              <a:ext cx="6926016" cy="404617"/>
            </a:xfrm>
            <a:prstGeom prst="rect">
              <a:avLst/>
            </a:prstGeom>
          </p:spPr>
          <p:txBody>
            <a:bodyPr wrap="square">
              <a:spAutoFit/>
            </a:bodyPr>
            <a:lstStyle/>
            <a:p>
              <a:pPr lvl="0">
                <a:defRPr/>
              </a:pPr>
              <a:r>
                <a:rPr lang="zh-CN" altLang="en-US" kern="0" dirty="0">
                  <a:solidFill>
                    <a:srgbClr val="C00000"/>
                  </a:solidFill>
                  <a:cs typeface="+mn-ea"/>
                  <a:sym typeface="+mn-lt"/>
                </a:rPr>
                <a:t>党的十八大报告明确提出倡导富强、民主、文明、和谐，倡导自由、平等、</a:t>
              </a:r>
            </a:p>
          </p:txBody>
        </p:sp>
      </p:grpSp>
      <p:sp>
        <p:nvSpPr>
          <p:cNvPr id="23" name="定制PPT  QQ1375428485">
            <a:extLst>
              <a:ext uri="{FF2B5EF4-FFF2-40B4-BE49-F238E27FC236}">
                <a16:creationId xmlns="" xmlns:a16="http://schemas.microsoft.com/office/drawing/2014/main" id="{BA71A7F1-8DD0-46A4-989C-FFB821C3DF68}"/>
              </a:ext>
            </a:extLst>
          </p:cNvPr>
          <p:cNvSpPr/>
          <p:nvPr/>
        </p:nvSpPr>
        <p:spPr>
          <a:xfrm>
            <a:off x="986589" y="4557454"/>
            <a:ext cx="10447644" cy="1200329"/>
          </a:xfrm>
          <a:prstGeom prst="rect">
            <a:avLst/>
          </a:prstGeom>
        </p:spPr>
        <p:txBody>
          <a:bodyPr wrap="square">
            <a:spAutoFit/>
          </a:bodyPr>
          <a:lstStyle/>
          <a:p>
            <a:pPr lvl="0">
              <a:defRPr/>
            </a:pPr>
            <a:r>
              <a:rPr lang="zh-CN" altLang="en-US" sz="2400" kern="0" dirty="0">
                <a:solidFill>
                  <a:srgbClr val="C00000"/>
                </a:solidFill>
                <a:cs typeface="+mn-ea"/>
                <a:sym typeface="+mn-lt"/>
              </a:rPr>
              <a:t>党的十八大报告明确提出倡导富强、民主、文明、和谐，倡导自由、平等、公正、法治，倡导爱国、敬业、诚信、友善，积极培育和践行社会主义核心价值观。</a:t>
            </a:r>
          </a:p>
        </p:txBody>
      </p:sp>
    </p:spTree>
    <p:extLst>
      <p:ext uri="{BB962C8B-B14F-4D97-AF65-F5344CB8AC3E}">
        <p14:creationId xmlns:p14="http://schemas.microsoft.com/office/powerpoint/2010/main" val="9156982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500"/>
                                        <p:tgtEl>
                                          <p:spTgt spid="20"/>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Box 54">
            <a:extLst>
              <a:ext uri="{FF2B5EF4-FFF2-40B4-BE49-F238E27FC236}">
                <a16:creationId xmlns="" xmlns:a16="http://schemas.microsoft.com/office/drawing/2014/main" id="{6F3855EF-0A67-4184-86CC-19383D6C99E8}"/>
              </a:ext>
            </a:extLst>
          </p:cNvPr>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buFontTx/>
              <a:buNone/>
              <a:defRPr sz="2800" b="0">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eaLnBrk="0" hangingPunct="0">
              <a:defRPr/>
            </a:pPr>
            <a:r>
              <a:rPr lang="zh-CN" altLang="en-US" sz="2400" kern="0" spc="300" dirty="0">
                <a:ln cmpd="sng">
                  <a:noFill/>
                  <a:prstDash val="solid"/>
                </a:ln>
                <a:solidFill>
                  <a:srgbClr val="C00000"/>
                </a:solidFill>
                <a:latin typeface="汉仪圆叠体简" panose="02010600000101010101" pitchFamily="2" charset="-122"/>
                <a:ea typeface="汉仪圆叠体简" panose="02010600000101010101" pitchFamily="2" charset="-122"/>
                <a:sym typeface="+mn-lt"/>
              </a:rPr>
              <a:t>时代召唤理论  理论助推实践</a:t>
            </a:r>
          </a:p>
        </p:txBody>
      </p:sp>
      <p:sp>
        <p:nvSpPr>
          <p:cNvPr id="68" name="Freeform 6">
            <a:extLst>
              <a:ext uri="{FF2B5EF4-FFF2-40B4-BE49-F238E27FC236}">
                <a16:creationId xmlns="" xmlns:a16="http://schemas.microsoft.com/office/drawing/2014/main" id="{7288067C-CEF9-45C4-98AE-1904D92E8F2F}"/>
              </a:ext>
            </a:extLst>
          </p:cNvPr>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Line 8">
            <a:extLst>
              <a:ext uri="{FF2B5EF4-FFF2-40B4-BE49-F238E27FC236}">
                <a16:creationId xmlns="" xmlns:a16="http://schemas.microsoft.com/office/drawing/2014/main" id="{81E71113-F2D9-474F-A344-2BB5EBEDC40D}"/>
              </a:ext>
            </a:extLst>
          </p:cNvPr>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nvGrpSpPr>
          <p:cNvPr id="5" name="组合 4">
            <a:extLst>
              <a:ext uri="{FF2B5EF4-FFF2-40B4-BE49-F238E27FC236}">
                <a16:creationId xmlns="" xmlns:a16="http://schemas.microsoft.com/office/drawing/2014/main" id="{C6A303B3-F379-4783-80A0-53A25033FE53}"/>
              </a:ext>
            </a:extLst>
          </p:cNvPr>
          <p:cNvGrpSpPr/>
          <p:nvPr/>
        </p:nvGrpSpPr>
        <p:grpSpPr>
          <a:xfrm>
            <a:off x="817757" y="1994563"/>
            <a:ext cx="10537593" cy="862749"/>
            <a:chOff x="7333409" y="2845774"/>
            <a:chExt cx="10537593" cy="862749"/>
          </a:xfrm>
        </p:grpSpPr>
        <p:sp>
          <p:nvSpPr>
            <p:cNvPr id="6" name="矩形 5">
              <a:extLst>
                <a:ext uri="{FF2B5EF4-FFF2-40B4-BE49-F238E27FC236}">
                  <a16:creationId xmlns="" xmlns:a16="http://schemas.microsoft.com/office/drawing/2014/main" id="{474E1F27-71A8-4F03-8DF8-5AECC8B8560F}"/>
                </a:ext>
              </a:extLst>
            </p:cNvPr>
            <p:cNvSpPr/>
            <p:nvPr/>
          </p:nvSpPr>
          <p:spPr>
            <a:xfrm>
              <a:off x="7333409" y="2845774"/>
              <a:ext cx="10537593" cy="862749"/>
            </a:xfrm>
            <a:prstGeom prst="rect">
              <a:avLst/>
            </a:prstGeom>
            <a:solidFill>
              <a:srgbClr val="C70000"/>
            </a:solidFill>
            <a:ln w="12700" cap="flat" cmpd="sng" algn="ctr">
              <a:noFill/>
              <a:prstDash val="solid"/>
              <a:miter lim="800000"/>
            </a:ln>
            <a:effectLst/>
          </p:spPr>
          <p:txBody>
            <a:bodyPr rtlCol="0" anchor="ctr"/>
            <a:lstStyle/>
            <a:p>
              <a:pPr algn="ctr">
                <a:defRPr/>
              </a:pPr>
              <a:endParaRPr lang="zh-CN" altLang="en-US" kern="0" dirty="0">
                <a:solidFill>
                  <a:prstClr val="white"/>
                </a:solidFill>
                <a:ea typeface="印品黑体" panose="00000500000000000000" pitchFamily="2" charset="-122"/>
              </a:endParaRPr>
            </a:p>
          </p:txBody>
        </p:sp>
        <p:sp>
          <p:nvSpPr>
            <p:cNvPr id="7" name="矩形 6">
              <a:extLst>
                <a:ext uri="{FF2B5EF4-FFF2-40B4-BE49-F238E27FC236}">
                  <a16:creationId xmlns="" xmlns:a16="http://schemas.microsoft.com/office/drawing/2014/main" id="{2A25C38C-16F2-4D1F-B9D1-AF3C3CD7B413}"/>
                </a:ext>
              </a:extLst>
            </p:cNvPr>
            <p:cNvSpPr/>
            <p:nvPr/>
          </p:nvSpPr>
          <p:spPr>
            <a:xfrm>
              <a:off x="7760626" y="2923205"/>
              <a:ext cx="9868503" cy="707886"/>
            </a:xfrm>
            <a:prstGeom prst="rect">
              <a:avLst/>
            </a:prstGeom>
          </p:spPr>
          <p:txBody>
            <a:bodyPr wrap="square">
              <a:spAutoFit/>
            </a:bodyPr>
            <a:lstStyle/>
            <a:p>
              <a:pPr algn="dist" eaLnBrk="0" hangingPunct="0"/>
              <a:r>
                <a:rPr kumimoji="1" lang="zh-CN" altLang="en-US" sz="4000" b="1" dirty="0">
                  <a:solidFill>
                    <a:schemeClr val="bg1"/>
                  </a:solidFill>
                  <a:effectLst>
                    <a:outerShdw blurRad="38100" dist="38100" dir="2700000" algn="tl">
                      <a:srgbClr val="000000">
                        <a:alpha val="43137"/>
                      </a:srgbClr>
                    </a:outerShdw>
                  </a:effectLst>
                  <a:cs typeface="+mn-ea"/>
                  <a:sym typeface="+mn-lt"/>
                </a:rPr>
                <a:t>核心价值观与核心价值体系的关系</a:t>
              </a:r>
            </a:p>
          </p:txBody>
        </p:sp>
      </p:grpSp>
      <p:grpSp>
        <p:nvGrpSpPr>
          <p:cNvPr id="8" name="定制PPT  QQ1375428485">
            <a:extLst>
              <a:ext uri="{FF2B5EF4-FFF2-40B4-BE49-F238E27FC236}">
                <a16:creationId xmlns="" xmlns:a16="http://schemas.microsoft.com/office/drawing/2014/main" id="{8D02680C-9BD6-4EA3-8E9D-E185EF3E5113}"/>
              </a:ext>
            </a:extLst>
          </p:cNvPr>
          <p:cNvGrpSpPr/>
          <p:nvPr/>
        </p:nvGrpSpPr>
        <p:grpSpPr>
          <a:xfrm>
            <a:off x="817757" y="3043695"/>
            <a:ext cx="2233564" cy="2573334"/>
            <a:chOff x="4308081" y="2054875"/>
            <a:chExt cx="3532347" cy="746634"/>
          </a:xfrm>
        </p:grpSpPr>
        <p:sp>
          <p:nvSpPr>
            <p:cNvPr id="9" name="矩形 8">
              <a:extLst>
                <a:ext uri="{FF2B5EF4-FFF2-40B4-BE49-F238E27FC236}">
                  <a16:creationId xmlns="" xmlns:a16="http://schemas.microsoft.com/office/drawing/2014/main" id="{88C872D5-0F7E-4DD4-AEBD-F68FF35BCF94}"/>
                </a:ext>
              </a:extLst>
            </p:cNvPr>
            <p:cNvSpPr/>
            <p:nvPr/>
          </p:nvSpPr>
          <p:spPr>
            <a:xfrm>
              <a:off x="4308081" y="2054875"/>
              <a:ext cx="3532347" cy="746634"/>
            </a:xfrm>
            <a:prstGeom prst="rect">
              <a:avLst/>
            </a:prstGeom>
            <a:solidFill>
              <a:srgbClr val="C00000"/>
            </a:solidFill>
            <a:ln w="25400" cap="flat" cmpd="sng" algn="ctr">
              <a:noFill/>
              <a:prstDash val="solid"/>
            </a:ln>
            <a:effectLst/>
          </p:spPr>
          <p:txBody>
            <a:bodyPr rtlCol="0" anchor="ctr"/>
            <a:lstStyle/>
            <a:p>
              <a:pPr algn="ctr" defTabSz="914377">
                <a:defRPr/>
              </a:pPr>
              <a:endParaRPr lang="zh-CN" altLang="en-US" sz="2667" kern="0">
                <a:solidFill>
                  <a:sysClr val="window" lastClr="FFFFFF"/>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10" name="定制PPT  QQ1375428485">
              <a:extLst>
                <a:ext uri="{FF2B5EF4-FFF2-40B4-BE49-F238E27FC236}">
                  <a16:creationId xmlns="" xmlns:a16="http://schemas.microsoft.com/office/drawing/2014/main" id="{F3BC593E-D3A2-465F-8275-90D7BC1AE39F}"/>
                </a:ext>
              </a:extLst>
            </p:cNvPr>
            <p:cNvSpPr txBox="1"/>
            <p:nvPr/>
          </p:nvSpPr>
          <p:spPr>
            <a:xfrm>
              <a:off x="4463003" y="2339105"/>
              <a:ext cx="2923093" cy="230231"/>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defRPr/>
              </a:pPr>
              <a:r>
                <a:rPr lang="zh-CN" altLang="en-US" sz="5400" dirty="0">
                  <a:gradFill>
                    <a:gsLst>
                      <a:gs pos="100000">
                        <a:prstClr val="white"/>
                      </a:gs>
                      <a:gs pos="0">
                        <a:prstClr val="white">
                          <a:lumMod val="95000"/>
                        </a:prstClr>
                      </a:gs>
                    </a:gsLst>
                    <a:path path="circle">
                      <a:fillToRect l="100000" b="100000"/>
                    </a:path>
                  </a:gradFill>
                  <a:latin typeface="思源黑体 CN Heavy" panose="020B0A00000000000000" pitchFamily="34" charset="-122"/>
                  <a:ea typeface="思源黑体 CN Heavy" panose="020B0A00000000000000" pitchFamily="34" charset="-122"/>
                  <a:sym typeface="思源黑体 CN Normal" panose="020B0400000000000000" pitchFamily="34" charset="-122"/>
                </a:rPr>
                <a:t>价</a:t>
              </a:r>
              <a:endParaRPr lang="en-US" altLang="zh-CN" sz="5400" dirty="0">
                <a:gradFill>
                  <a:gsLst>
                    <a:gs pos="100000">
                      <a:prstClr val="white"/>
                    </a:gs>
                    <a:gs pos="0">
                      <a:prstClr val="white">
                        <a:lumMod val="95000"/>
                      </a:prstClr>
                    </a:gs>
                  </a:gsLst>
                  <a:path path="circle">
                    <a:fillToRect l="100000" b="100000"/>
                  </a:path>
                </a:gradFill>
                <a:latin typeface="思源黑体 CN Heavy" panose="020B0A00000000000000" pitchFamily="34" charset="-122"/>
                <a:ea typeface="思源黑体 CN Heavy" panose="020B0A00000000000000" pitchFamily="34" charset="-122"/>
                <a:sym typeface="思源黑体 CN Normal" panose="020B0400000000000000" pitchFamily="34" charset="-122"/>
              </a:endParaRPr>
            </a:p>
            <a:p>
              <a:pPr>
                <a:lnSpc>
                  <a:spcPct val="80000"/>
                </a:lnSpc>
                <a:defRPr/>
              </a:pPr>
              <a:r>
                <a:rPr lang="zh-CN" altLang="en-US" sz="5400" dirty="0">
                  <a:gradFill>
                    <a:gsLst>
                      <a:gs pos="100000">
                        <a:prstClr val="white"/>
                      </a:gs>
                      <a:gs pos="0">
                        <a:prstClr val="white">
                          <a:lumMod val="95000"/>
                        </a:prstClr>
                      </a:gs>
                    </a:gsLst>
                    <a:path path="circle">
                      <a:fillToRect l="100000" b="100000"/>
                    </a:path>
                  </a:gradFill>
                  <a:latin typeface="思源黑体 CN Heavy" panose="020B0A00000000000000" pitchFamily="34" charset="-122"/>
                  <a:ea typeface="思源黑体 CN Heavy" panose="020B0A00000000000000" pitchFamily="34" charset="-122"/>
                  <a:sym typeface="思源黑体 CN Normal" panose="020B0400000000000000" pitchFamily="34" charset="-122"/>
                </a:rPr>
                <a:t>值</a:t>
              </a:r>
            </a:p>
          </p:txBody>
        </p:sp>
      </p:grpSp>
      <p:cxnSp>
        <p:nvCxnSpPr>
          <p:cNvPr id="11" name="定制PPT  QQ1375428485">
            <a:extLst>
              <a:ext uri="{FF2B5EF4-FFF2-40B4-BE49-F238E27FC236}">
                <a16:creationId xmlns="" xmlns:a16="http://schemas.microsoft.com/office/drawing/2014/main" id="{EE945326-9930-44C0-A2FF-43DE4A062A64}"/>
              </a:ext>
            </a:extLst>
          </p:cNvPr>
          <p:cNvCxnSpPr/>
          <p:nvPr/>
        </p:nvCxnSpPr>
        <p:spPr>
          <a:xfrm>
            <a:off x="3434727" y="3014384"/>
            <a:ext cx="0" cy="2161376"/>
          </a:xfrm>
          <a:prstGeom prst="line">
            <a:avLst/>
          </a:prstGeom>
          <a:noFill/>
          <a:ln w="6350" cap="flat" cmpd="sng" algn="ctr">
            <a:solidFill>
              <a:srgbClr val="FF9500"/>
            </a:solidFill>
            <a:prstDash val="solid"/>
            <a:miter lim="800000"/>
          </a:ln>
          <a:effectLst/>
        </p:spPr>
      </p:cxnSp>
      <p:sp>
        <p:nvSpPr>
          <p:cNvPr id="12" name="定制PPT  QQ1375428485">
            <a:extLst>
              <a:ext uri="{FF2B5EF4-FFF2-40B4-BE49-F238E27FC236}">
                <a16:creationId xmlns="" xmlns:a16="http://schemas.microsoft.com/office/drawing/2014/main" id="{96F288A7-5934-4954-8722-8C5E73DAE531}"/>
              </a:ext>
            </a:extLst>
          </p:cNvPr>
          <p:cNvSpPr>
            <a:spLocks noChangeAspect="1"/>
          </p:cNvSpPr>
          <p:nvPr>
            <p:custDataLst>
              <p:tags r:id="rId1"/>
            </p:custDataLst>
          </p:nvPr>
        </p:nvSpPr>
        <p:spPr>
          <a:xfrm>
            <a:off x="3221087" y="3294506"/>
            <a:ext cx="432699" cy="432699"/>
          </a:xfrm>
          <a:prstGeom prst="roundRect">
            <a:avLst>
              <a:gd name="adj" fmla="val 50000"/>
            </a:avLst>
          </a:prstGeom>
          <a:solidFill>
            <a:srgbClr val="C00000"/>
          </a:solidFill>
          <a:ln w="63500" cap="flat" cmpd="sng" algn="ctr">
            <a:solidFill>
              <a:srgbClr val="C00000">
                <a:alpha val="30000"/>
              </a:srgbClr>
            </a:solidFill>
            <a:prstDash val="solid"/>
            <a:miter lim="800000"/>
          </a:ln>
          <a:effectLst/>
        </p:spPr>
        <p:txBody>
          <a:bodyPr rtlCol="0" anchor="ctr"/>
          <a:lstStyle/>
          <a:p>
            <a:pPr algn="ctr">
              <a:defRPr/>
            </a:pPr>
            <a:r>
              <a:rPr lang="en-US" altLang="zh-CN" kern="0" dirty="0">
                <a:solidFill>
                  <a:srgbClr val="FCFCFC"/>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1</a:t>
            </a:r>
            <a:endParaRPr lang="zh-CN" altLang="en-US" kern="0" dirty="0">
              <a:solidFill>
                <a:srgbClr val="FCFCFC"/>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13" name="定制PPT  QQ1375428485">
            <a:extLst>
              <a:ext uri="{FF2B5EF4-FFF2-40B4-BE49-F238E27FC236}">
                <a16:creationId xmlns="" xmlns:a16="http://schemas.microsoft.com/office/drawing/2014/main" id="{7C01D682-B0E1-42BB-B4C8-E491967D2D41}"/>
              </a:ext>
            </a:extLst>
          </p:cNvPr>
          <p:cNvSpPr/>
          <p:nvPr/>
        </p:nvSpPr>
        <p:spPr>
          <a:xfrm>
            <a:off x="3818134" y="3169692"/>
            <a:ext cx="7632736" cy="830997"/>
          </a:xfrm>
          <a:prstGeom prst="rect">
            <a:avLst/>
          </a:prstGeom>
          <a:noFill/>
        </p:spPr>
        <p:txBody>
          <a:bodyPr wrap="square">
            <a:spAutoFit/>
          </a:bodyPr>
          <a:lstStyle/>
          <a:p>
            <a:pPr lvl="0">
              <a:defRPr/>
            </a:pPr>
            <a:r>
              <a:rPr lang="zh-CN" altLang="zh-CN" sz="2400" kern="0" dirty="0">
                <a:solidFill>
                  <a:srgbClr val="C00000"/>
                </a:solidFill>
                <a:cs typeface="+mn-ea"/>
                <a:sym typeface="+mn-lt"/>
              </a:rPr>
              <a:t>社会主义核心价值观是社会主义核心价值体系的内核，体现着社会主义核心价值体系的根本性质和基本特征，</a:t>
            </a:r>
            <a:endParaRPr kumimoji="1" lang="zh-CN" altLang="en-US" sz="2400" kern="0" dirty="0">
              <a:solidFill>
                <a:srgbClr val="C00000"/>
              </a:solidFill>
              <a:cs typeface="+mn-ea"/>
              <a:sym typeface="+mn-lt"/>
            </a:endParaRPr>
          </a:p>
        </p:txBody>
      </p:sp>
      <p:sp>
        <p:nvSpPr>
          <p:cNvPr id="14" name="定制PPT  QQ1375428485">
            <a:extLst>
              <a:ext uri="{FF2B5EF4-FFF2-40B4-BE49-F238E27FC236}">
                <a16:creationId xmlns="" xmlns:a16="http://schemas.microsoft.com/office/drawing/2014/main" id="{761E9615-3E00-4CC4-9FF7-E7CEA1993575}"/>
              </a:ext>
            </a:extLst>
          </p:cNvPr>
          <p:cNvSpPr>
            <a:spLocks noChangeAspect="1"/>
          </p:cNvSpPr>
          <p:nvPr>
            <p:custDataLst>
              <p:tags r:id="rId2"/>
            </p:custDataLst>
          </p:nvPr>
        </p:nvSpPr>
        <p:spPr>
          <a:xfrm>
            <a:off x="3221087" y="4435179"/>
            <a:ext cx="432699" cy="432699"/>
          </a:xfrm>
          <a:prstGeom prst="roundRect">
            <a:avLst>
              <a:gd name="adj" fmla="val 50000"/>
            </a:avLst>
          </a:prstGeom>
          <a:solidFill>
            <a:srgbClr val="C00000"/>
          </a:solidFill>
          <a:ln w="63500" cap="flat" cmpd="sng" algn="ctr">
            <a:solidFill>
              <a:srgbClr val="C00000">
                <a:alpha val="30000"/>
              </a:srgbClr>
            </a:solidFill>
            <a:prstDash val="solid"/>
            <a:miter lim="800000"/>
          </a:ln>
          <a:effectLst/>
        </p:spPr>
        <p:txBody>
          <a:bodyPr rtlCol="0" anchor="ctr"/>
          <a:lstStyle/>
          <a:p>
            <a:pPr algn="ctr">
              <a:defRPr/>
            </a:pPr>
            <a:r>
              <a:rPr lang="en-US" altLang="zh-CN" kern="0" dirty="0">
                <a:solidFill>
                  <a:srgbClr val="FCFCFC"/>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2</a:t>
            </a:r>
            <a:endParaRPr lang="zh-CN" altLang="en-US" kern="0" dirty="0">
              <a:solidFill>
                <a:srgbClr val="FCFCFC"/>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15" name="定制PPT  QQ1375428485">
            <a:extLst>
              <a:ext uri="{FF2B5EF4-FFF2-40B4-BE49-F238E27FC236}">
                <a16:creationId xmlns="" xmlns:a16="http://schemas.microsoft.com/office/drawing/2014/main" id="{D4978BB8-674F-4913-B1F0-FE6CA7D0B857}"/>
              </a:ext>
            </a:extLst>
          </p:cNvPr>
          <p:cNvSpPr/>
          <p:nvPr/>
        </p:nvSpPr>
        <p:spPr>
          <a:xfrm>
            <a:off x="3818134" y="4460611"/>
            <a:ext cx="7632735" cy="830997"/>
          </a:xfrm>
          <a:prstGeom prst="rect">
            <a:avLst/>
          </a:prstGeom>
          <a:noFill/>
        </p:spPr>
        <p:txBody>
          <a:bodyPr wrap="square">
            <a:spAutoFit/>
          </a:bodyPr>
          <a:lstStyle/>
          <a:p>
            <a:pPr lvl="0">
              <a:defRPr/>
            </a:pPr>
            <a:r>
              <a:rPr lang="zh-CN" altLang="zh-CN" sz="2400" kern="0" dirty="0">
                <a:solidFill>
                  <a:srgbClr val="C00000"/>
                </a:solidFill>
                <a:cs typeface="+mn-ea"/>
                <a:sym typeface="+mn-lt"/>
              </a:rPr>
              <a:t>反映着社会主义核心价值体系的丰富内涵和实践要求，是社会主义核心价值体系的高度凝练和集中表达。</a:t>
            </a:r>
            <a:endParaRPr kumimoji="1" lang="zh-CN" altLang="en-US" sz="1600" kern="0" dirty="0">
              <a:solidFill>
                <a:srgbClr val="C00000"/>
              </a:solidFill>
              <a:cs typeface="+mn-ea"/>
              <a:sym typeface="+mn-lt"/>
            </a:endParaRPr>
          </a:p>
        </p:txBody>
      </p:sp>
    </p:spTree>
    <p:extLst>
      <p:ext uri="{BB962C8B-B14F-4D97-AF65-F5344CB8AC3E}">
        <p14:creationId xmlns:p14="http://schemas.microsoft.com/office/powerpoint/2010/main" val="18260081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22" presetClass="entr" presetSubtype="1"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1000"/>
                                        <p:tgtEl>
                                          <p:spTgt spid="11"/>
                                        </p:tgtEl>
                                      </p:cBhvr>
                                    </p:animEffect>
                                  </p:childTnLst>
                                </p:cTn>
                              </p:par>
                              <p:par>
                                <p:cTn id="18" presetID="23" presetClass="entr" presetSubtype="528"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1000" fill="hold"/>
                                        <p:tgtEl>
                                          <p:spTgt spid="12"/>
                                        </p:tgtEl>
                                        <p:attrNameLst>
                                          <p:attrName>ppt_w</p:attrName>
                                        </p:attrNameLst>
                                      </p:cBhvr>
                                      <p:tavLst>
                                        <p:tav tm="0">
                                          <p:val>
                                            <p:fltVal val="0"/>
                                          </p:val>
                                        </p:tav>
                                        <p:tav tm="100000">
                                          <p:val>
                                            <p:strVal val="#ppt_w"/>
                                          </p:val>
                                        </p:tav>
                                      </p:tavLst>
                                    </p:anim>
                                    <p:anim calcmode="lin" valueType="num">
                                      <p:cBhvr>
                                        <p:cTn id="21" dur="1000" fill="hold"/>
                                        <p:tgtEl>
                                          <p:spTgt spid="12"/>
                                        </p:tgtEl>
                                        <p:attrNameLst>
                                          <p:attrName>ppt_h</p:attrName>
                                        </p:attrNameLst>
                                      </p:cBhvr>
                                      <p:tavLst>
                                        <p:tav tm="0">
                                          <p:val>
                                            <p:fltVal val="0"/>
                                          </p:val>
                                        </p:tav>
                                        <p:tav tm="100000">
                                          <p:val>
                                            <p:strVal val="#ppt_h"/>
                                          </p:val>
                                        </p:tav>
                                      </p:tavLst>
                                    </p:anim>
                                    <p:anim calcmode="lin" valueType="num">
                                      <p:cBhvr>
                                        <p:cTn id="22" dur="1000" fill="hold"/>
                                        <p:tgtEl>
                                          <p:spTgt spid="12"/>
                                        </p:tgtEl>
                                        <p:attrNameLst>
                                          <p:attrName>ppt_x</p:attrName>
                                        </p:attrNameLst>
                                      </p:cBhvr>
                                      <p:tavLst>
                                        <p:tav tm="0">
                                          <p:val>
                                            <p:fltVal val="0.5"/>
                                          </p:val>
                                        </p:tav>
                                        <p:tav tm="100000">
                                          <p:val>
                                            <p:strVal val="#ppt_x"/>
                                          </p:val>
                                        </p:tav>
                                      </p:tavLst>
                                    </p:anim>
                                    <p:anim calcmode="lin" valueType="num">
                                      <p:cBhvr>
                                        <p:cTn id="23" dur="1000" fill="hold"/>
                                        <p:tgtEl>
                                          <p:spTgt spid="12"/>
                                        </p:tgtEl>
                                        <p:attrNameLst>
                                          <p:attrName>ppt_y</p:attrName>
                                        </p:attrNameLst>
                                      </p:cBhvr>
                                      <p:tavLst>
                                        <p:tav tm="0">
                                          <p:val>
                                            <p:fltVal val="0.5"/>
                                          </p:val>
                                        </p:tav>
                                        <p:tav tm="100000">
                                          <p:val>
                                            <p:strVal val="#ppt_y"/>
                                          </p:val>
                                        </p:tav>
                                      </p:tavLst>
                                    </p:anim>
                                  </p:childTnLst>
                                </p:cTn>
                              </p:par>
                            </p:childTnLst>
                          </p:cTn>
                        </p:par>
                        <p:par>
                          <p:cTn id="24" fill="hold">
                            <p:stCondLst>
                              <p:cond delay="1500"/>
                            </p:stCondLst>
                            <p:childTnLst>
                              <p:par>
                                <p:cTn id="25" presetID="18" presetClass="entr" presetSubtype="12"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strips(downLeft)">
                                      <p:cBhvr>
                                        <p:cTn id="27" dur="500"/>
                                        <p:tgtEl>
                                          <p:spTgt spid="13"/>
                                        </p:tgtEl>
                                      </p:cBhvr>
                                    </p:animEffect>
                                  </p:childTnLst>
                                </p:cTn>
                              </p:par>
                              <p:par>
                                <p:cTn id="28" presetID="23" presetClass="entr" presetSubtype="528"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1000" fill="hold"/>
                                        <p:tgtEl>
                                          <p:spTgt spid="14"/>
                                        </p:tgtEl>
                                        <p:attrNameLst>
                                          <p:attrName>ppt_w</p:attrName>
                                        </p:attrNameLst>
                                      </p:cBhvr>
                                      <p:tavLst>
                                        <p:tav tm="0">
                                          <p:val>
                                            <p:fltVal val="0"/>
                                          </p:val>
                                        </p:tav>
                                        <p:tav tm="100000">
                                          <p:val>
                                            <p:strVal val="#ppt_w"/>
                                          </p:val>
                                        </p:tav>
                                      </p:tavLst>
                                    </p:anim>
                                    <p:anim calcmode="lin" valueType="num">
                                      <p:cBhvr>
                                        <p:cTn id="31" dur="1000" fill="hold"/>
                                        <p:tgtEl>
                                          <p:spTgt spid="14"/>
                                        </p:tgtEl>
                                        <p:attrNameLst>
                                          <p:attrName>ppt_h</p:attrName>
                                        </p:attrNameLst>
                                      </p:cBhvr>
                                      <p:tavLst>
                                        <p:tav tm="0">
                                          <p:val>
                                            <p:fltVal val="0"/>
                                          </p:val>
                                        </p:tav>
                                        <p:tav tm="100000">
                                          <p:val>
                                            <p:strVal val="#ppt_h"/>
                                          </p:val>
                                        </p:tav>
                                      </p:tavLst>
                                    </p:anim>
                                    <p:anim calcmode="lin" valueType="num">
                                      <p:cBhvr>
                                        <p:cTn id="32" dur="1000" fill="hold"/>
                                        <p:tgtEl>
                                          <p:spTgt spid="14"/>
                                        </p:tgtEl>
                                        <p:attrNameLst>
                                          <p:attrName>ppt_x</p:attrName>
                                        </p:attrNameLst>
                                      </p:cBhvr>
                                      <p:tavLst>
                                        <p:tav tm="0">
                                          <p:val>
                                            <p:fltVal val="0.5"/>
                                          </p:val>
                                        </p:tav>
                                        <p:tav tm="100000">
                                          <p:val>
                                            <p:strVal val="#ppt_x"/>
                                          </p:val>
                                        </p:tav>
                                      </p:tavLst>
                                    </p:anim>
                                    <p:anim calcmode="lin" valueType="num">
                                      <p:cBhvr>
                                        <p:cTn id="33" dur="1000" fill="hold"/>
                                        <p:tgtEl>
                                          <p:spTgt spid="14"/>
                                        </p:tgtEl>
                                        <p:attrNameLst>
                                          <p:attrName>ppt_y</p:attrName>
                                        </p:attrNameLst>
                                      </p:cBhvr>
                                      <p:tavLst>
                                        <p:tav tm="0">
                                          <p:val>
                                            <p:fltVal val="0.5"/>
                                          </p:val>
                                        </p:tav>
                                        <p:tav tm="100000">
                                          <p:val>
                                            <p:strVal val="#ppt_y"/>
                                          </p:val>
                                        </p:tav>
                                      </p:tavLst>
                                    </p:anim>
                                  </p:childTnLst>
                                </p:cTn>
                              </p:par>
                            </p:childTnLst>
                          </p:cTn>
                        </p:par>
                        <p:par>
                          <p:cTn id="34" fill="hold">
                            <p:stCondLst>
                              <p:cond delay="2500"/>
                            </p:stCondLst>
                            <p:childTnLst>
                              <p:par>
                                <p:cTn id="35" presetID="18" presetClass="entr" presetSubtype="12"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strips(downLeft)">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animBg="1"/>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Box 54">
            <a:extLst>
              <a:ext uri="{FF2B5EF4-FFF2-40B4-BE49-F238E27FC236}">
                <a16:creationId xmlns="" xmlns:a16="http://schemas.microsoft.com/office/drawing/2014/main" id="{6F3855EF-0A67-4184-86CC-19383D6C99E8}"/>
              </a:ext>
            </a:extLst>
          </p:cNvPr>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buFontTx/>
              <a:buNone/>
              <a:defRPr sz="2800" b="0">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eaLnBrk="0" hangingPunct="0">
              <a:defRPr/>
            </a:pPr>
            <a:r>
              <a:rPr lang="zh-CN" altLang="en-US" sz="2400" kern="0" spc="300" dirty="0">
                <a:ln cmpd="sng">
                  <a:noFill/>
                  <a:prstDash val="solid"/>
                </a:ln>
                <a:solidFill>
                  <a:srgbClr val="C00000"/>
                </a:solidFill>
                <a:latin typeface="汉仪圆叠体简" panose="02010600000101010101" pitchFamily="2" charset="-122"/>
                <a:ea typeface="汉仪圆叠体简" panose="02010600000101010101" pitchFamily="2" charset="-122"/>
                <a:sym typeface="+mn-lt"/>
              </a:rPr>
              <a:t>时代召唤理论  理论助推实践</a:t>
            </a:r>
          </a:p>
        </p:txBody>
      </p:sp>
      <p:sp>
        <p:nvSpPr>
          <p:cNvPr id="68" name="Freeform 6">
            <a:extLst>
              <a:ext uri="{FF2B5EF4-FFF2-40B4-BE49-F238E27FC236}">
                <a16:creationId xmlns="" xmlns:a16="http://schemas.microsoft.com/office/drawing/2014/main" id="{7288067C-CEF9-45C4-98AE-1904D92E8F2F}"/>
              </a:ext>
            </a:extLst>
          </p:cNvPr>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Line 8">
            <a:extLst>
              <a:ext uri="{FF2B5EF4-FFF2-40B4-BE49-F238E27FC236}">
                <a16:creationId xmlns="" xmlns:a16="http://schemas.microsoft.com/office/drawing/2014/main" id="{81E71113-F2D9-474F-A344-2BB5EBEDC40D}"/>
              </a:ext>
            </a:extLst>
          </p:cNvPr>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 name="圆角矩形 5">
            <a:extLst>
              <a:ext uri="{FF2B5EF4-FFF2-40B4-BE49-F238E27FC236}">
                <a16:creationId xmlns="" xmlns:a16="http://schemas.microsoft.com/office/drawing/2014/main" id="{95DCA82D-E419-4A84-8C8A-F1744DFFC722}"/>
              </a:ext>
            </a:extLst>
          </p:cNvPr>
          <p:cNvSpPr/>
          <p:nvPr/>
        </p:nvSpPr>
        <p:spPr>
          <a:xfrm>
            <a:off x="5272577" y="2017343"/>
            <a:ext cx="1646845" cy="1896548"/>
          </a:xfrm>
          <a:prstGeom prst="roundRect">
            <a:avLst/>
          </a:prstGeom>
          <a:solidFill>
            <a:srgbClr val="C00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p:spPr>
        <p:txBody>
          <a:bodyPr lIns="109760" tIns="54880" rIns="109760" bIns="5488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2440" b="0" i="0" u="none" strike="noStrike" kern="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ea"/>
                <a:sym typeface="+mn-lt"/>
              </a:rPr>
              <a:t>先提炼</a:t>
            </a:r>
            <a:r>
              <a:rPr kumimoji="1" lang="zh-CN" altLang="en-US" sz="2440" b="0" i="0" u="none" strike="noStrike" kern="0" cap="none" spc="0" normalizeH="0" baseline="0" noProof="0" dirty="0">
                <a:ln>
                  <a:noFill/>
                </a:ln>
                <a:solidFill>
                  <a:srgbClr val="FFFFFF"/>
                </a:solidFill>
                <a:effectLst/>
                <a:uLnTx/>
                <a:uFillTx/>
                <a:latin typeface="+mn-lt"/>
                <a:ea typeface="+mn-ea"/>
                <a:cs typeface="+mn-ea"/>
                <a:sym typeface="+mn-lt"/>
              </a:rPr>
              <a:t>出社会主义核心价值体系</a:t>
            </a:r>
          </a:p>
        </p:txBody>
      </p:sp>
      <p:sp>
        <p:nvSpPr>
          <p:cNvPr id="6" name="圆角矩形 11">
            <a:extLst>
              <a:ext uri="{FF2B5EF4-FFF2-40B4-BE49-F238E27FC236}">
                <a16:creationId xmlns="" xmlns:a16="http://schemas.microsoft.com/office/drawing/2014/main" id="{A77D5F2C-DC8A-47F8-AEE1-E84D2EE26B04}"/>
              </a:ext>
            </a:extLst>
          </p:cNvPr>
          <p:cNvSpPr/>
          <p:nvPr/>
        </p:nvSpPr>
        <p:spPr>
          <a:xfrm>
            <a:off x="1864644" y="2017343"/>
            <a:ext cx="1646845" cy="1896548"/>
          </a:xfrm>
          <a:prstGeom prst="roundRect">
            <a:avLst/>
          </a:prstGeom>
          <a:solidFill>
            <a:srgbClr val="C00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p:spPr>
        <p:txBody>
          <a:bodyPr lIns="109760" tIns="54880" rIns="109760" bIns="5488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2440" b="0" i="0" u="none" strike="noStrike" kern="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ea"/>
                <a:sym typeface="+mn-lt"/>
              </a:rPr>
              <a:t>源于设想提出社会主义核心价值观</a:t>
            </a:r>
          </a:p>
        </p:txBody>
      </p:sp>
      <p:sp>
        <p:nvSpPr>
          <p:cNvPr id="7" name="圆角矩形 14">
            <a:extLst>
              <a:ext uri="{FF2B5EF4-FFF2-40B4-BE49-F238E27FC236}">
                <a16:creationId xmlns="" xmlns:a16="http://schemas.microsoft.com/office/drawing/2014/main" id="{36FD0BAB-5E8F-45F8-A342-B45D37624AC1}"/>
              </a:ext>
            </a:extLst>
          </p:cNvPr>
          <p:cNvSpPr/>
          <p:nvPr/>
        </p:nvSpPr>
        <p:spPr>
          <a:xfrm>
            <a:off x="8680510" y="1922515"/>
            <a:ext cx="1646845" cy="2086203"/>
          </a:xfrm>
          <a:prstGeom prst="roundRect">
            <a:avLst/>
          </a:prstGeom>
          <a:solidFill>
            <a:srgbClr val="C00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p:spPr>
        <p:txBody>
          <a:bodyPr lIns="109760" tIns="54880" rIns="109760" bIns="5488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2440" b="0" i="0" u="none" strike="noStrike" kern="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ea"/>
                <a:sym typeface="+mn-lt"/>
              </a:rPr>
              <a:t>落脚于明确社会主义核心价值观</a:t>
            </a:r>
          </a:p>
        </p:txBody>
      </p:sp>
      <p:sp>
        <p:nvSpPr>
          <p:cNvPr id="8" name="右箭头 15">
            <a:extLst>
              <a:ext uri="{FF2B5EF4-FFF2-40B4-BE49-F238E27FC236}">
                <a16:creationId xmlns="" xmlns:a16="http://schemas.microsoft.com/office/drawing/2014/main" id="{42724017-A102-457A-A097-C7485D9966F0}"/>
              </a:ext>
            </a:extLst>
          </p:cNvPr>
          <p:cNvSpPr/>
          <p:nvPr/>
        </p:nvSpPr>
        <p:spPr>
          <a:xfrm>
            <a:off x="3673011" y="2045234"/>
            <a:ext cx="1463862" cy="1840766"/>
          </a:xfrm>
          <a:prstGeom prst="rightArrow">
            <a:avLst>
              <a:gd name="adj1" fmla="val 59769"/>
              <a:gd name="adj2" fmla="val 50000"/>
            </a:avLst>
          </a:prstGeom>
          <a:solidFill>
            <a:srgbClr val="C00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p:spPr>
        <p:txBody>
          <a:bodyPr lIns="109760" tIns="54880" rIns="109760" bIns="54880" anchor="ctr"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40" b="0" i="0" u="none" strike="noStrike" kern="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ea"/>
                <a:sym typeface="+mn-lt"/>
              </a:rPr>
              <a:t>探讨</a:t>
            </a:r>
            <a:endParaRPr kumimoji="0" lang="en-US" altLang="zh-CN" sz="2440" b="0" i="0" u="none" strike="noStrike" kern="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40" b="0" i="0" u="none" strike="noStrike" kern="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ea"/>
                <a:sym typeface="+mn-lt"/>
              </a:rPr>
              <a:t>探索</a:t>
            </a:r>
          </a:p>
        </p:txBody>
      </p:sp>
      <p:sp>
        <p:nvSpPr>
          <p:cNvPr id="9" name="右箭头 17">
            <a:extLst>
              <a:ext uri="{FF2B5EF4-FFF2-40B4-BE49-F238E27FC236}">
                <a16:creationId xmlns="" xmlns:a16="http://schemas.microsoft.com/office/drawing/2014/main" id="{DEF748A2-FB3D-449E-BC2F-9D06E9388FA4}"/>
              </a:ext>
            </a:extLst>
          </p:cNvPr>
          <p:cNvSpPr/>
          <p:nvPr/>
        </p:nvSpPr>
        <p:spPr>
          <a:xfrm>
            <a:off x="7093853" y="2121431"/>
            <a:ext cx="1463862" cy="1840766"/>
          </a:xfrm>
          <a:prstGeom prst="rightArrow">
            <a:avLst>
              <a:gd name="adj1" fmla="val 62211"/>
              <a:gd name="adj2" fmla="val 50000"/>
            </a:avLst>
          </a:prstGeom>
          <a:solidFill>
            <a:srgbClr val="C00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p:spPr>
        <p:txBody>
          <a:bodyPr lIns="109760" tIns="54880" rIns="109760" bIns="54880" anchor="ctr"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40" b="0" i="0" u="none" strike="noStrike" kern="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ea"/>
                <a:sym typeface="+mn-lt"/>
              </a:rPr>
              <a:t>积淀</a:t>
            </a:r>
            <a:endParaRPr kumimoji="0" lang="en-US" altLang="zh-CN" sz="2440" b="0" i="0" u="none" strike="noStrike" kern="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40" b="0" i="0" u="none" strike="noStrike" kern="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ea"/>
                <a:sym typeface="+mn-lt"/>
              </a:rPr>
              <a:t>酝酿</a:t>
            </a:r>
          </a:p>
        </p:txBody>
      </p:sp>
      <p:sp>
        <p:nvSpPr>
          <p:cNvPr id="10" name="文本框 9">
            <a:extLst>
              <a:ext uri="{FF2B5EF4-FFF2-40B4-BE49-F238E27FC236}">
                <a16:creationId xmlns="" xmlns:a16="http://schemas.microsoft.com/office/drawing/2014/main" id="{14B46799-998B-4DEB-80D9-A29F79155429}"/>
              </a:ext>
            </a:extLst>
          </p:cNvPr>
          <p:cNvSpPr txBox="1"/>
          <p:nvPr/>
        </p:nvSpPr>
        <p:spPr>
          <a:xfrm>
            <a:off x="4002670" y="4231141"/>
            <a:ext cx="3823114" cy="548772"/>
          </a:xfrm>
          <a:prstGeom prst="rect">
            <a:avLst/>
          </a:prstGeom>
          <a:noFill/>
        </p:spPr>
        <p:txBody>
          <a:bodyPr wrap="square" lIns="109760" tIns="54880" rIns="109760" bIns="54880" rtlCol="0">
            <a:spAutoFit/>
          </a:bodyPr>
          <a:lstStyle/>
          <a:p>
            <a:pPr algn="ctr"/>
            <a:r>
              <a:rPr kumimoji="1" lang="zh-CN" altLang="en-US" sz="2846" b="1" dirty="0">
                <a:solidFill>
                  <a:srgbClr val="C00000"/>
                </a:solidFill>
                <a:latin typeface="+mn-lt"/>
                <a:ea typeface="+mn-ea"/>
                <a:cs typeface="+mn-ea"/>
                <a:sym typeface="+mn-lt"/>
              </a:rPr>
              <a:t>持续深化  回归初衷</a:t>
            </a:r>
          </a:p>
        </p:txBody>
      </p:sp>
      <p:sp>
        <p:nvSpPr>
          <p:cNvPr id="11" name="等腰三角形 4">
            <a:extLst>
              <a:ext uri="{FF2B5EF4-FFF2-40B4-BE49-F238E27FC236}">
                <a16:creationId xmlns="" xmlns:a16="http://schemas.microsoft.com/office/drawing/2014/main" id="{2C21971B-F72B-43D5-8412-C5C784EFDF18}"/>
              </a:ext>
            </a:extLst>
          </p:cNvPr>
          <p:cNvSpPr/>
          <p:nvPr/>
        </p:nvSpPr>
        <p:spPr>
          <a:xfrm>
            <a:off x="2345883" y="3962198"/>
            <a:ext cx="7418969" cy="1060765"/>
          </a:xfrm>
          <a:custGeom>
            <a:avLst/>
            <a:gdLst/>
            <a:ahLst/>
            <a:cxnLst/>
            <a:rect l="l" t="t" r="r" b="b"/>
            <a:pathLst>
              <a:path w="7298754" h="1404897">
                <a:moveTo>
                  <a:pt x="228594" y="0"/>
                </a:moveTo>
                <a:lnTo>
                  <a:pt x="457188" y="749546"/>
                </a:lnTo>
                <a:lnTo>
                  <a:pt x="323938" y="749546"/>
                </a:lnTo>
                <a:lnTo>
                  <a:pt x="323938" y="1238353"/>
                </a:lnTo>
                <a:lnTo>
                  <a:pt x="7133658" y="1238353"/>
                </a:lnTo>
                <a:lnTo>
                  <a:pt x="7133658" y="185729"/>
                </a:lnTo>
                <a:lnTo>
                  <a:pt x="7298754" y="185729"/>
                </a:lnTo>
                <a:lnTo>
                  <a:pt x="7298754" y="1404897"/>
                </a:lnTo>
                <a:lnTo>
                  <a:pt x="136142" y="1404897"/>
                </a:lnTo>
                <a:lnTo>
                  <a:pt x="136142" y="749546"/>
                </a:lnTo>
                <a:lnTo>
                  <a:pt x="0" y="749546"/>
                </a:ln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mn-lt"/>
              <a:ea typeface="+mn-ea"/>
              <a:cs typeface="+mn-ea"/>
              <a:sym typeface="+mn-lt"/>
            </a:endParaRPr>
          </a:p>
        </p:txBody>
      </p:sp>
    </p:spTree>
    <p:extLst>
      <p:ext uri="{BB962C8B-B14F-4D97-AF65-F5344CB8AC3E}">
        <p14:creationId xmlns:p14="http://schemas.microsoft.com/office/powerpoint/2010/main" val="14799419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p:tgtEl>
                                          <p:spTgt spid="8"/>
                                        </p:tgtEl>
                                        <p:attrNameLst>
                                          <p:attrName>ppt_x</p:attrName>
                                        </p:attrNameLst>
                                      </p:cBhvr>
                                      <p:tavLst>
                                        <p:tav tm="0">
                                          <p:val>
                                            <p:strVal val="#ppt_x-#ppt_w*1.125000"/>
                                          </p:val>
                                        </p:tav>
                                        <p:tav tm="100000">
                                          <p:val>
                                            <p:strVal val="#ppt_x"/>
                                          </p:val>
                                        </p:tav>
                                      </p:tavLst>
                                    </p:anim>
                                    <p:animEffect transition="in" filter="wipe(righ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par>
                          <p:cTn id="17" fill="hold">
                            <p:stCondLst>
                              <p:cond delay="1500"/>
                            </p:stCondLst>
                            <p:childTnLst>
                              <p:par>
                                <p:cTn id="18" presetID="1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p:tgtEl>
                                          <p:spTgt spid="9"/>
                                        </p:tgtEl>
                                        <p:attrNameLst>
                                          <p:attrName>ppt_x</p:attrName>
                                        </p:attrNameLst>
                                      </p:cBhvr>
                                      <p:tavLst>
                                        <p:tav tm="0">
                                          <p:val>
                                            <p:strVal val="#ppt_x-#ppt_w*1.125000"/>
                                          </p:val>
                                        </p:tav>
                                        <p:tav tm="100000">
                                          <p:val>
                                            <p:strVal val="#ppt_x"/>
                                          </p:val>
                                        </p:tav>
                                      </p:tavLst>
                                    </p:anim>
                                    <p:animEffect transition="in" filter="wipe(right)">
                                      <p:cBhvr>
                                        <p:cTn id="21" dur="500"/>
                                        <p:tgtEl>
                                          <p:spTgt spid="9"/>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down)">
                                      <p:cBhvr>
                                        <p:cTn id="29" dur="500"/>
                                        <p:tgtEl>
                                          <p:spTgt spid="11"/>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D258B38-DBB8-4FAE-B43F-A64EA5499D13}"/>
              </a:ext>
            </a:extLst>
          </p:cNvPr>
          <p:cNvPicPr>
            <a:picLocks noChangeAspect="1"/>
          </p:cNvPicPr>
          <p:nvPr/>
        </p:nvPicPr>
        <p:blipFill rotWithShape="1">
          <a:blip r:embed="rId3" cstate="print">
            <a:biLevel thresh="25000"/>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l="31433" b="29119"/>
          <a:stretch/>
        </p:blipFill>
        <p:spPr>
          <a:xfrm>
            <a:off x="593915" y="3868127"/>
            <a:ext cx="1971010" cy="883382"/>
          </a:xfrm>
          <a:prstGeom prst="rect">
            <a:avLst/>
          </a:prstGeom>
        </p:spPr>
      </p:pic>
      <p:pic>
        <p:nvPicPr>
          <p:cNvPr id="26" name="图片 25">
            <a:extLst>
              <a:ext uri="{FF2B5EF4-FFF2-40B4-BE49-F238E27FC236}">
                <a16:creationId xmlns="" xmlns:a16="http://schemas.microsoft.com/office/drawing/2014/main" id="{5332A7E6-F465-44F6-A6E9-14CB0415307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125207" y="723608"/>
            <a:ext cx="2066793" cy="972200"/>
          </a:xfrm>
          <a:prstGeom prst="rect">
            <a:avLst/>
          </a:prstGeom>
        </p:spPr>
      </p:pic>
      <p:pic>
        <p:nvPicPr>
          <p:cNvPr id="27" name="图片 26">
            <a:extLst>
              <a:ext uri="{FF2B5EF4-FFF2-40B4-BE49-F238E27FC236}">
                <a16:creationId xmlns="" xmlns:a16="http://schemas.microsoft.com/office/drawing/2014/main" id="{1DCAC1FE-2504-4001-B648-F1F26B7C214D}"/>
              </a:ext>
            </a:extLst>
          </p:cNvPr>
          <p:cNvPicPr>
            <a:picLocks noChangeAspect="1"/>
          </p:cNvPicPr>
          <p:nvPr/>
        </p:nvPicPr>
        <p:blipFill rotWithShape="1">
          <a:blip r:embed="rId3" cstate="print">
            <a:biLevel thresh="25000"/>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l="31433" b="29119"/>
          <a:stretch/>
        </p:blipFill>
        <p:spPr>
          <a:xfrm flipH="1">
            <a:off x="10120105" y="5856590"/>
            <a:ext cx="1971010" cy="883382"/>
          </a:xfrm>
          <a:prstGeom prst="rect">
            <a:avLst/>
          </a:prstGeom>
        </p:spPr>
      </p:pic>
      <p:sp>
        <p:nvSpPr>
          <p:cNvPr id="29" name="文本框 28">
            <a:extLst>
              <a:ext uri="{FF2B5EF4-FFF2-40B4-BE49-F238E27FC236}">
                <a16:creationId xmlns="" xmlns:a16="http://schemas.microsoft.com/office/drawing/2014/main" id="{ED4C93C5-4F69-47D2-8923-02947D2F0523}"/>
              </a:ext>
            </a:extLst>
          </p:cNvPr>
          <p:cNvSpPr txBox="1"/>
          <p:nvPr/>
        </p:nvSpPr>
        <p:spPr>
          <a:xfrm>
            <a:off x="3351689" y="2483525"/>
            <a:ext cx="11032706" cy="2215991"/>
          </a:xfrm>
          <a:prstGeom prst="rect">
            <a:avLst/>
          </a:prstGeom>
          <a:noFill/>
        </p:spPr>
        <p:txBody>
          <a:bodyPr wrap="square" rtlCol="0">
            <a:spAutoFit/>
          </a:bodyPr>
          <a:lstStyle>
            <a:defPPr>
              <a:defRPr lang="zh-CN"/>
            </a:defPPr>
            <a:lvl1pPr algn="ctr">
              <a:defRPr sz="6600">
                <a:solidFill>
                  <a:schemeClr val="bg2"/>
                </a:solidFill>
                <a:latin typeface="方正特雅宋_GBK" panose="02000000000000000000" pitchFamily="2" charset="-122"/>
                <a:ea typeface="方正特雅宋_GBK" panose="02000000000000000000" pitchFamily="2" charset="-122"/>
                <a:cs typeface="+mn-ea"/>
              </a:defRPr>
            </a:lvl1pPr>
          </a:lstStyle>
          <a:p>
            <a:pPr lvl="0" eaLnBrk="0" hangingPunct="0">
              <a:lnSpc>
                <a:spcPct val="150000"/>
              </a:lnSpc>
              <a:defRPr/>
            </a:pPr>
            <a:r>
              <a:rPr lang="zh-CN" altLang="en-US" sz="4800" kern="0" spc="300" dirty="0">
                <a:ln cmpd="sng">
                  <a:noFill/>
                  <a:prstDash val="solid"/>
                </a:ln>
                <a:solidFill>
                  <a:srgbClr val="C70000"/>
                </a:solidFill>
                <a:latin typeface="方正正大黑简体" panose="02000000000000000000" pitchFamily="2" charset="-122"/>
                <a:ea typeface="方正正大黑简体" panose="02000000000000000000" pitchFamily="2" charset="-122"/>
                <a:sym typeface="+mn-lt"/>
              </a:rPr>
              <a:t>观念内化于心 </a:t>
            </a:r>
            <a:endParaRPr lang="en-US" altLang="zh-CN" sz="4800" kern="0" spc="300" dirty="0">
              <a:ln cmpd="sng">
                <a:noFill/>
                <a:prstDash val="solid"/>
              </a:ln>
              <a:solidFill>
                <a:srgbClr val="C70000"/>
              </a:solidFill>
              <a:latin typeface="方正正大黑简体" panose="02000000000000000000" pitchFamily="2" charset="-122"/>
              <a:ea typeface="方正正大黑简体" panose="02000000000000000000" pitchFamily="2" charset="-122"/>
              <a:sym typeface="+mn-lt"/>
            </a:endParaRPr>
          </a:p>
          <a:p>
            <a:pPr lvl="0" eaLnBrk="0" hangingPunct="0">
              <a:lnSpc>
                <a:spcPct val="150000"/>
              </a:lnSpc>
              <a:defRPr/>
            </a:pPr>
            <a:r>
              <a:rPr lang="zh-CN" altLang="en-US" sz="4800" kern="0" spc="300" dirty="0">
                <a:ln cmpd="sng">
                  <a:noFill/>
                  <a:prstDash val="solid"/>
                </a:ln>
                <a:solidFill>
                  <a:srgbClr val="C70000"/>
                </a:solidFill>
                <a:latin typeface="方正正大黑简体" panose="02000000000000000000" pitchFamily="2" charset="-122"/>
                <a:ea typeface="方正正大黑简体" panose="02000000000000000000" pitchFamily="2" charset="-122"/>
                <a:sym typeface="+mn-lt"/>
              </a:rPr>
              <a:t>思想融入灵魂</a:t>
            </a:r>
          </a:p>
        </p:txBody>
      </p:sp>
      <p:grpSp>
        <p:nvGrpSpPr>
          <p:cNvPr id="30" name="组合 29">
            <a:extLst>
              <a:ext uri="{FF2B5EF4-FFF2-40B4-BE49-F238E27FC236}">
                <a16:creationId xmlns="" xmlns:a16="http://schemas.microsoft.com/office/drawing/2014/main" id="{2412FE6C-8F64-4DC1-A2CB-410754D6C818}"/>
              </a:ext>
            </a:extLst>
          </p:cNvPr>
          <p:cNvGrpSpPr/>
          <p:nvPr/>
        </p:nvGrpSpPr>
        <p:grpSpPr>
          <a:xfrm>
            <a:off x="7830159" y="325011"/>
            <a:ext cx="1932299" cy="1962183"/>
            <a:chOff x="5298159" y="1466268"/>
            <a:chExt cx="1122744" cy="1122744"/>
          </a:xfrm>
        </p:grpSpPr>
        <p:sp>
          <p:nvSpPr>
            <p:cNvPr id="31" name="任意多边形: 形状 30">
              <a:extLst>
                <a:ext uri="{FF2B5EF4-FFF2-40B4-BE49-F238E27FC236}">
                  <a16:creationId xmlns="" xmlns:a16="http://schemas.microsoft.com/office/drawing/2014/main" id="{82899F82-59F5-4E8E-BED6-096279379534}"/>
                </a:ext>
              </a:extLst>
            </p:cNvPr>
            <p:cNvSpPr/>
            <p:nvPr/>
          </p:nvSpPr>
          <p:spPr bwMode="auto">
            <a:xfrm>
              <a:off x="5298159" y="1466268"/>
              <a:ext cx="1122744" cy="1122744"/>
            </a:xfrm>
            <a:custGeom>
              <a:avLst/>
              <a:gdLst>
                <a:gd name="connsiteX0" fmla="*/ 417327 w 834654"/>
                <a:gd name="connsiteY0" fmla="*/ 47625 h 834654"/>
                <a:gd name="connsiteX1" fmla="*/ 47625 w 834654"/>
                <a:gd name="connsiteY1" fmla="*/ 417327 h 834654"/>
                <a:gd name="connsiteX2" fmla="*/ 417327 w 834654"/>
                <a:gd name="connsiteY2" fmla="*/ 787029 h 834654"/>
                <a:gd name="connsiteX3" fmla="*/ 787029 w 834654"/>
                <a:gd name="connsiteY3" fmla="*/ 417327 h 834654"/>
                <a:gd name="connsiteX4" fmla="*/ 417327 w 834654"/>
                <a:gd name="connsiteY4" fmla="*/ 47625 h 834654"/>
                <a:gd name="connsiteX5" fmla="*/ 417327 w 834654"/>
                <a:gd name="connsiteY5" fmla="*/ 0 h 834654"/>
                <a:gd name="connsiteX6" fmla="*/ 834654 w 834654"/>
                <a:gd name="connsiteY6" fmla="*/ 417327 h 834654"/>
                <a:gd name="connsiteX7" fmla="*/ 417327 w 834654"/>
                <a:gd name="connsiteY7" fmla="*/ 834654 h 834654"/>
                <a:gd name="connsiteX8" fmla="*/ 0 w 834654"/>
                <a:gd name="connsiteY8" fmla="*/ 417327 h 834654"/>
                <a:gd name="connsiteX9" fmla="*/ 417327 w 834654"/>
                <a:gd name="connsiteY9" fmla="*/ 0 h 834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4654" h="834654">
                  <a:moveTo>
                    <a:pt x="417327" y="47625"/>
                  </a:moveTo>
                  <a:cubicBezTo>
                    <a:pt x="213146" y="47625"/>
                    <a:pt x="47625" y="213146"/>
                    <a:pt x="47625" y="417327"/>
                  </a:cubicBezTo>
                  <a:cubicBezTo>
                    <a:pt x="47625" y="621508"/>
                    <a:pt x="213146" y="787029"/>
                    <a:pt x="417327" y="787029"/>
                  </a:cubicBezTo>
                  <a:cubicBezTo>
                    <a:pt x="621508" y="787029"/>
                    <a:pt x="787029" y="621508"/>
                    <a:pt x="787029" y="417327"/>
                  </a:cubicBezTo>
                  <a:cubicBezTo>
                    <a:pt x="787029" y="213146"/>
                    <a:pt x="621508" y="47625"/>
                    <a:pt x="417327" y="47625"/>
                  </a:cubicBezTo>
                  <a:close/>
                  <a:moveTo>
                    <a:pt x="417327" y="0"/>
                  </a:moveTo>
                  <a:cubicBezTo>
                    <a:pt x="647810" y="0"/>
                    <a:pt x="834654" y="186844"/>
                    <a:pt x="834654" y="417327"/>
                  </a:cubicBezTo>
                  <a:cubicBezTo>
                    <a:pt x="834654" y="647810"/>
                    <a:pt x="647810" y="834654"/>
                    <a:pt x="417327" y="834654"/>
                  </a:cubicBezTo>
                  <a:cubicBezTo>
                    <a:pt x="186844" y="834654"/>
                    <a:pt x="0" y="647810"/>
                    <a:pt x="0" y="417327"/>
                  </a:cubicBezTo>
                  <a:cubicBezTo>
                    <a:pt x="0" y="186844"/>
                    <a:pt x="186844" y="0"/>
                    <a:pt x="417327" y="0"/>
                  </a:cubicBezTo>
                  <a:close/>
                </a:path>
              </a:pathLst>
            </a:custGeom>
            <a:solidFill>
              <a:srgbClr val="C00000"/>
            </a:solidFill>
            <a:ln w="9525" cap="flat" cmpd="sng" algn="ctr">
              <a:solidFill>
                <a:schemeClr val="bg1"/>
              </a:solidFill>
              <a:prstDash val="solid"/>
              <a:round/>
              <a:headEnd type="none" w="med" len="med"/>
              <a:tailEnd type="none" w="med" len="med"/>
            </a:ln>
            <a:effectLst/>
          </p:spPr>
          <p:txBody>
            <a:bodyPr vert="horz" wrap="square" lIns="91404" tIns="45702" rIns="91404" bIns="45702" numCol="1" rtlCol="0" anchor="t" anchorCtr="0" compatLnSpc="1">
              <a:prstTxWarp prst="textNoShape">
                <a:avLst/>
              </a:prstTxWarp>
            </a:bodyPr>
            <a:lstStyle/>
            <a:p>
              <a:pPr defTabSz="914034" fontAlgn="base">
                <a:spcBef>
                  <a:spcPct val="0"/>
                </a:spcBef>
                <a:spcAft>
                  <a:spcPct val="0"/>
                </a:spcAft>
              </a:pPr>
              <a:endParaRPr lang="zh-CN" altLang="en-US" sz="1799">
                <a:solidFill>
                  <a:srgbClr val="C00000"/>
                </a:solidFill>
                <a:latin typeface="方正正大黑简体" panose="02000000000000000000" pitchFamily="2" charset="-122"/>
                <a:ea typeface="方正正大黑简体" panose="02000000000000000000" pitchFamily="2" charset="-122"/>
              </a:endParaRPr>
            </a:p>
          </p:txBody>
        </p:sp>
        <p:sp>
          <p:nvSpPr>
            <p:cNvPr id="32" name="Rectangle 9">
              <a:extLst>
                <a:ext uri="{FF2B5EF4-FFF2-40B4-BE49-F238E27FC236}">
                  <a16:creationId xmlns="" xmlns:a16="http://schemas.microsoft.com/office/drawing/2014/main" id="{76C51EA8-392F-4A9E-8874-B581DA0BE50B}"/>
                </a:ext>
              </a:extLst>
            </p:cNvPr>
            <p:cNvSpPr>
              <a:spLocks noChangeArrowheads="1"/>
            </p:cNvSpPr>
            <p:nvPr/>
          </p:nvSpPr>
          <p:spPr bwMode="auto">
            <a:xfrm>
              <a:off x="5425199" y="1694342"/>
              <a:ext cx="868663" cy="633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defTabSz="914034" fontAlgn="base">
                <a:spcBef>
                  <a:spcPct val="0"/>
                </a:spcBef>
                <a:spcAft>
                  <a:spcPct val="0"/>
                </a:spcAft>
                <a:defRPr/>
              </a:pPr>
              <a:r>
                <a:rPr lang="en-US" altLang="zh-CN" sz="7200" dirty="0">
                  <a:solidFill>
                    <a:srgbClr val="C00000"/>
                  </a:solidFill>
                  <a:latin typeface="方正正大黑简体" panose="02000000000000000000" pitchFamily="2" charset="-122"/>
                  <a:ea typeface="方正正大黑简体" panose="02000000000000000000" pitchFamily="2" charset="-122"/>
                  <a:cs typeface="IrisUPC" panose="020B0604020202020204" pitchFamily="34" charset="-34"/>
                </a:rPr>
                <a:t>04</a:t>
              </a:r>
              <a:endParaRPr lang="zh-CN" altLang="zh-CN" sz="7200" dirty="0">
                <a:solidFill>
                  <a:srgbClr val="C00000"/>
                </a:solidFill>
                <a:latin typeface="方正正大黑简体" panose="02000000000000000000" pitchFamily="2" charset="-122"/>
                <a:ea typeface="方正正大黑简体" panose="02000000000000000000" pitchFamily="2" charset="-122"/>
                <a:cs typeface="IrisUPC" panose="020B0604020202020204" pitchFamily="34" charset="-34"/>
              </a:endParaRPr>
            </a:p>
          </p:txBody>
        </p:sp>
      </p:grpSp>
      <p:sp>
        <p:nvSpPr>
          <p:cNvPr id="12" name="矩形 11">
            <a:extLst>
              <a:ext uri="{FF2B5EF4-FFF2-40B4-BE49-F238E27FC236}">
                <a16:creationId xmlns="" xmlns:a16="http://schemas.microsoft.com/office/drawing/2014/main" id="{B24CF864-D371-439F-B67C-E124ED5C2501}"/>
              </a:ext>
            </a:extLst>
          </p:cNvPr>
          <p:cNvSpPr/>
          <p:nvPr/>
        </p:nvSpPr>
        <p:spPr>
          <a:xfrm>
            <a:off x="0" y="0"/>
            <a:ext cx="5349725" cy="6858000"/>
          </a:xfrm>
          <a:prstGeom prst="rect">
            <a:avLst/>
          </a:prstGeom>
          <a:solidFill>
            <a:srgbClr val="C7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正大黑简体" panose="02000000000000000000" pitchFamily="2" charset="-122"/>
              <a:ea typeface="方正正大黑简体" panose="02000000000000000000" pitchFamily="2" charset="-122"/>
            </a:endParaRPr>
          </a:p>
        </p:txBody>
      </p:sp>
      <p:pic>
        <p:nvPicPr>
          <p:cNvPr id="13" name="图片 12">
            <a:extLst>
              <a:ext uri="{FF2B5EF4-FFF2-40B4-BE49-F238E27FC236}">
                <a16:creationId xmlns="" xmlns:a16="http://schemas.microsoft.com/office/drawing/2014/main" id="{2DAC58BF-72B0-49C3-8F7D-C2A2EF5B488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9420" y="823874"/>
            <a:ext cx="1650349" cy="1698359"/>
          </a:xfrm>
          <a:prstGeom prst="rect">
            <a:avLst/>
          </a:prstGeom>
        </p:spPr>
      </p:pic>
      <p:sp>
        <p:nvSpPr>
          <p:cNvPr id="14" name="定制PPT  QQ1375428485">
            <a:extLst>
              <a:ext uri="{FF2B5EF4-FFF2-40B4-BE49-F238E27FC236}">
                <a16:creationId xmlns="" xmlns:a16="http://schemas.microsoft.com/office/drawing/2014/main" id="{3C13A65F-4ACD-4A83-B4BB-4425AD57F981}"/>
              </a:ext>
            </a:extLst>
          </p:cNvPr>
          <p:cNvSpPr/>
          <p:nvPr/>
        </p:nvSpPr>
        <p:spPr>
          <a:xfrm>
            <a:off x="478927" y="3222015"/>
            <a:ext cx="4473385" cy="2423740"/>
          </a:xfrm>
          <a:prstGeom prst="rect">
            <a:avLst/>
          </a:prstGeom>
        </p:spPr>
        <p:txBody>
          <a:bodyPr wrap="square">
            <a:spAutoFit/>
          </a:bodyPr>
          <a:lstStyle/>
          <a:p>
            <a:pPr algn="ctr">
              <a:lnSpc>
                <a:spcPct val="130000"/>
              </a:lnSpc>
            </a:pPr>
            <a:r>
              <a:rPr lang="zh-CN" altLang="en-US" sz="60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rPr>
              <a:t>社会主义</a:t>
            </a:r>
            <a:endParaRPr lang="en-US" altLang="zh-CN" sz="60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endParaRPr>
          </a:p>
          <a:p>
            <a:pPr algn="ctr">
              <a:lnSpc>
                <a:spcPct val="130000"/>
              </a:lnSpc>
            </a:pPr>
            <a:r>
              <a:rPr lang="zh-CN" altLang="en-US" sz="60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rPr>
              <a:t>核心价值观</a:t>
            </a:r>
            <a:endParaRPr lang="en-US" altLang="zh-CN" sz="60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endParaRPr>
          </a:p>
        </p:txBody>
      </p:sp>
      <p:pic>
        <p:nvPicPr>
          <p:cNvPr id="3" name="图片 2">
            <a:extLst>
              <a:ext uri="{FF2B5EF4-FFF2-40B4-BE49-F238E27FC236}">
                <a16:creationId xmlns="" xmlns:a16="http://schemas.microsoft.com/office/drawing/2014/main" id="{D1E54C19-1A5D-4F91-B3BA-938F18A0E0A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8084277" y="3885553"/>
            <a:ext cx="4359566" cy="3041322"/>
          </a:xfrm>
          <a:prstGeom prst="rect">
            <a:avLst/>
          </a:prstGeom>
        </p:spPr>
      </p:pic>
    </p:spTree>
    <p:extLst>
      <p:ext uri="{BB962C8B-B14F-4D97-AF65-F5344CB8AC3E}">
        <p14:creationId xmlns:p14="http://schemas.microsoft.com/office/powerpoint/2010/main" val="26488637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1000" fill="hold"/>
                                        <p:tgtEl>
                                          <p:spTgt spid="13"/>
                                        </p:tgtEl>
                                        <p:attrNameLst>
                                          <p:attrName>ppt_w</p:attrName>
                                        </p:attrNameLst>
                                      </p:cBhvr>
                                      <p:tavLst>
                                        <p:tav tm="0">
                                          <p:val>
                                            <p:fltVal val="0"/>
                                          </p:val>
                                        </p:tav>
                                        <p:tav tm="100000">
                                          <p:val>
                                            <p:strVal val="#ppt_w"/>
                                          </p:val>
                                        </p:tav>
                                      </p:tavLst>
                                    </p:anim>
                                    <p:anim calcmode="lin" valueType="num">
                                      <p:cBhvr>
                                        <p:cTn id="12" dur="1000" fill="hold"/>
                                        <p:tgtEl>
                                          <p:spTgt spid="13"/>
                                        </p:tgtEl>
                                        <p:attrNameLst>
                                          <p:attrName>ppt_h</p:attrName>
                                        </p:attrNameLst>
                                      </p:cBhvr>
                                      <p:tavLst>
                                        <p:tav tm="0">
                                          <p:val>
                                            <p:fltVal val="0"/>
                                          </p:val>
                                        </p:tav>
                                        <p:tav tm="100000">
                                          <p:val>
                                            <p:strVal val="#ppt_h"/>
                                          </p:val>
                                        </p:tav>
                                      </p:tavLst>
                                    </p:anim>
                                    <p:anim calcmode="lin" valueType="num">
                                      <p:cBhvr>
                                        <p:cTn id="13" dur="1000" fill="hold"/>
                                        <p:tgtEl>
                                          <p:spTgt spid="13"/>
                                        </p:tgtEl>
                                        <p:attrNameLst>
                                          <p:attrName>style.rotation</p:attrName>
                                        </p:attrNameLst>
                                      </p:cBhvr>
                                      <p:tavLst>
                                        <p:tav tm="0">
                                          <p:val>
                                            <p:fltVal val="90"/>
                                          </p:val>
                                        </p:tav>
                                        <p:tav tm="100000">
                                          <p:val>
                                            <p:fltVal val="0"/>
                                          </p:val>
                                        </p:tav>
                                      </p:tavLst>
                                    </p:anim>
                                    <p:animEffect transition="in" filter="fade">
                                      <p:cBhvr>
                                        <p:cTn id="14" dur="1000"/>
                                        <p:tgtEl>
                                          <p:spTgt spid="13"/>
                                        </p:tgtEl>
                                      </p:cBhvr>
                                    </p:animEffect>
                                  </p:childTnLst>
                                </p:cTn>
                              </p:par>
                            </p:childTnLst>
                          </p:cTn>
                        </p:par>
                        <p:par>
                          <p:cTn id="15" fill="hold">
                            <p:stCondLst>
                              <p:cond delay="1500"/>
                            </p:stCondLst>
                            <p:childTnLst>
                              <p:par>
                                <p:cTn id="16" presetID="23" presetClass="entr" presetSubtype="528"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750" fill="hold"/>
                                        <p:tgtEl>
                                          <p:spTgt spid="14"/>
                                        </p:tgtEl>
                                        <p:attrNameLst>
                                          <p:attrName>ppt_w</p:attrName>
                                        </p:attrNameLst>
                                      </p:cBhvr>
                                      <p:tavLst>
                                        <p:tav tm="0">
                                          <p:val>
                                            <p:fltVal val="0"/>
                                          </p:val>
                                        </p:tav>
                                        <p:tav tm="100000">
                                          <p:val>
                                            <p:strVal val="#ppt_w"/>
                                          </p:val>
                                        </p:tav>
                                      </p:tavLst>
                                    </p:anim>
                                    <p:anim calcmode="lin" valueType="num">
                                      <p:cBhvr>
                                        <p:cTn id="19" dur="750" fill="hold"/>
                                        <p:tgtEl>
                                          <p:spTgt spid="14"/>
                                        </p:tgtEl>
                                        <p:attrNameLst>
                                          <p:attrName>ppt_h</p:attrName>
                                        </p:attrNameLst>
                                      </p:cBhvr>
                                      <p:tavLst>
                                        <p:tav tm="0">
                                          <p:val>
                                            <p:fltVal val="0"/>
                                          </p:val>
                                        </p:tav>
                                        <p:tav tm="100000">
                                          <p:val>
                                            <p:strVal val="#ppt_h"/>
                                          </p:val>
                                        </p:tav>
                                      </p:tavLst>
                                    </p:anim>
                                    <p:anim calcmode="lin" valueType="num">
                                      <p:cBhvr>
                                        <p:cTn id="20" dur="750" fill="hold"/>
                                        <p:tgtEl>
                                          <p:spTgt spid="14"/>
                                        </p:tgtEl>
                                        <p:attrNameLst>
                                          <p:attrName>ppt_x</p:attrName>
                                        </p:attrNameLst>
                                      </p:cBhvr>
                                      <p:tavLst>
                                        <p:tav tm="0">
                                          <p:val>
                                            <p:fltVal val="0.5"/>
                                          </p:val>
                                        </p:tav>
                                        <p:tav tm="100000">
                                          <p:val>
                                            <p:strVal val="#ppt_x"/>
                                          </p:val>
                                        </p:tav>
                                      </p:tavLst>
                                    </p:anim>
                                    <p:anim calcmode="lin" valueType="num">
                                      <p:cBhvr>
                                        <p:cTn id="21" dur="750" fill="hold"/>
                                        <p:tgtEl>
                                          <p:spTgt spid="14"/>
                                        </p:tgtEl>
                                        <p:attrNameLst>
                                          <p:attrName>ppt_y</p:attrName>
                                        </p:attrNameLst>
                                      </p:cBhvr>
                                      <p:tavLst>
                                        <p:tav tm="0">
                                          <p:val>
                                            <p:fltVal val="0.5"/>
                                          </p:val>
                                        </p:tav>
                                        <p:tav tm="100000">
                                          <p:val>
                                            <p:strVal val="#ppt_y"/>
                                          </p:val>
                                        </p:tav>
                                      </p:tavLst>
                                    </p:anim>
                                  </p:childTnLst>
                                </p:cTn>
                              </p:par>
                            </p:childTnLst>
                          </p:cTn>
                        </p:par>
                        <p:par>
                          <p:cTn id="22" fill="hold">
                            <p:stCondLst>
                              <p:cond delay="2250"/>
                            </p:stCondLst>
                            <p:childTnLst>
                              <p:par>
                                <p:cTn id="23" presetID="22" presetClass="entr" presetSubtype="4"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down)">
                                      <p:cBhvr>
                                        <p:cTn id="25" dur="500"/>
                                        <p:tgtEl>
                                          <p:spTgt spid="26"/>
                                        </p:tgtEl>
                                      </p:cBhvr>
                                    </p:animEffect>
                                  </p:childTnLst>
                                </p:cTn>
                              </p:par>
                            </p:childTnLst>
                          </p:cTn>
                        </p:par>
                        <p:par>
                          <p:cTn id="26" fill="hold">
                            <p:stCondLst>
                              <p:cond delay="2750"/>
                            </p:stCondLst>
                            <p:childTnLst>
                              <p:par>
                                <p:cTn id="27" presetID="2" presetClass="entr" presetSubtype="12"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0-#ppt_w/2"/>
                                          </p:val>
                                        </p:tav>
                                        <p:tav tm="100000">
                                          <p:val>
                                            <p:strVal val="#ppt_x"/>
                                          </p:val>
                                        </p:tav>
                                      </p:tavLst>
                                    </p:anim>
                                    <p:anim calcmode="lin" valueType="num">
                                      <p:cBhvr additive="base">
                                        <p:cTn id="30" dur="500" fill="hold"/>
                                        <p:tgtEl>
                                          <p:spTgt spid="25"/>
                                        </p:tgtEl>
                                        <p:attrNameLst>
                                          <p:attrName>ppt_y</p:attrName>
                                        </p:attrNameLst>
                                      </p:cBhvr>
                                      <p:tavLst>
                                        <p:tav tm="0">
                                          <p:val>
                                            <p:strVal val="1+#ppt_h/2"/>
                                          </p:val>
                                        </p:tav>
                                        <p:tav tm="100000">
                                          <p:val>
                                            <p:strVal val="#ppt_y"/>
                                          </p:val>
                                        </p:tav>
                                      </p:tavLst>
                                    </p:anim>
                                  </p:childTnLst>
                                </p:cTn>
                              </p:par>
                            </p:childTnLst>
                          </p:cTn>
                        </p:par>
                        <p:par>
                          <p:cTn id="31" fill="hold">
                            <p:stCondLst>
                              <p:cond delay="3250"/>
                            </p:stCondLst>
                            <p:childTnLst>
                              <p:par>
                                <p:cTn id="32" presetID="2" presetClass="entr" presetSubtype="6"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500" fill="hold"/>
                                        <p:tgtEl>
                                          <p:spTgt spid="27"/>
                                        </p:tgtEl>
                                        <p:attrNameLst>
                                          <p:attrName>ppt_x</p:attrName>
                                        </p:attrNameLst>
                                      </p:cBhvr>
                                      <p:tavLst>
                                        <p:tav tm="0">
                                          <p:val>
                                            <p:strVal val="1+#ppt_w/2"/>
                                          </p:val>
                                        </p:tav>
                                        <p:tav tm="100000">
                                          <p:val>
                                            <p:strVal val="#ppt_x"/>
                                          </p:val>
                                        </p:tav>
                                      </p:tavLst>
                                    </p:anim>
                                    <p:anim calcmode="lin" valueType="num">
                                      <p:cBhvr additive="base">
                                        <p:cTn id="35" dur="500" fill="hold"/>
                                        <p:tgtEl>
                                          <p:spTgt spid="27"/>
                                        </p:tgtEl>
                                        <p:attrNameLst>
                                          <p:attrName>ppt_y</p:attrName>
                                        </p:attrNameLst>
                                      </p:cBhvr>
                                      <p:tavLst>
                                        <p:tav tm="0">
                                          <p:val>
                                            <p:strVal val="1+#ppt_h/2"/>
                                          </p:val>
                                        </p:tav>
                                        <p:tav tm="100000">
                                          <p:val>
                                            <p:strVal val="#ppt_y"/>
                                          </p:val>
                                        </p:tav>
                                      </p:tavLst>
                                    </p:anim>
                                  </p:childTnLst>
                                </p:cTn>
                              </p:par>
                            </p:childTnLst>
                          </p:cTn>
                        </p:par>
                        <p:par>
                          <p:cTn id="36" fill="hold">
                            <p:stCondLst>
                              <p:cond delay="3750"/>
                            </p:stCondLst>
                            <p:childTnLst>
                              <p:par>
                                <p:cTn id="37" presetID="53" presetClass="entr" presetSubtype="16"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p:cTn id="39" dur="500" fill="hold"/>
                                        <p:tgtEl>
                                          <p:spTgt spid="30"/>
                                        </p:tgtEl>
                                        <p:attrNameLst>
                                          <p:attrName>ppt_w</p:attrName>
                                        </p:attrNameLst>
                                      </p:cBhvr>
                                      <p:tavLst>
                                        <p:tav tm="0">
                                          <p:val>
                                            <p:fltVal val="0"/>
                                          </p:val>
                                        </p:tav>
                                        <p:tav tm="100000">
                                          <p:val>
                                            <p:strVal val="#ppt_w"/>
                                          </p:val>
                                        </p:tav>
                                      </p:tavLst>
                                    </p:anim>
                                    <p:anim calcmode="lin" valueType="num">
                                      <p:cBhvr>
                                        <p:cTn id="40" dur="500" fill="hold"/>
                                        <p:tgtEl>
                                          <p:spTgt spid="30"/>
                                        </p:tgtEl>
                                        <p:attrNameLst>
                                          <p:attrName>ppt_h</p:attrName>
                                        </p:attrNameLst>
                                      </p:cBhvr>
                                      <p:tavLst>
                                        <p:tav tm="0">
                                          <p:val>
                                            <p:fltVal val="0"/>
                                          </p:val>
                                        </p:tav>
                                        <p:tav tm="100000">
                                          <p:val>
                                            <p:strVal val="#ppt_h"/>
                                          </p:val>
                                        </p:tav>
                                      </p:tavLst>
                                    </p:anim>
                                    <p:animEffect transition="in" filter="fade">
                                      <p:cBhvr>
                                        <p:cTn id="41" dur="500"/>
                                        <p:tgtEl>
                                          <p:spTgt spid="30"/>
                                        </p:tgtEl>
                                      </p:cBhvr>
                                    </p:animEffect>
                                  </p:childTnLst>
                                </p:cTn>
                              </p:par>
                            </p:childTnLst>
                          </p:cTn>
                        </p:par>
                        <p:par>
                          <p:cTn id="42" fill="hold">
                            <p:stCondLst>
                              <p:cond delay="425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9"/>
                                        </p:tgtEl>
                                        <p:attrNameLst>
                                          <p:attrName>ppt_y</p:attrName>
                                        </p:attrNameLst>
                                      </p:cBhvr>
                                      <p:tavLst>
                                        <p:tav tm="0">
                                          <p:val>
                                            <p:strVal val="#ppt_y"/>
                                          </p:val>
                                        </p:tav>
                                        <p:tav tm="100000">
                                          <p:val>
                                            <p:strVal val="#ppt_y"/>
                                          </p:val>
                                        </p:tav>
                                      </p:tavLst>
                                    </p:anim>
                                    <p:anim calcmode="lin" valueType="num">
                                      <p:cBhvr>
                                        <p:cTn id="47"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9"/>
                                        </p:tgtEl>
                                      </p:cBhvr>
                                    </p:animEffect>
                                  </p:childTnLst>
                                </p:cTn>
                              </p:par>
                            </p:childTnLst>
                          </p:cTn>
                        </p:par>
                        <p:par>
                          <p:cTn id="50" fill="hold">
                            <p:stCondLst>
                              <p:cond delay="5300"/>
                            </p:stCondLst>
                            <p:childTnLst>
                              <p:par>
                                <p:cTn id="51" presetID="42" presetClass="entr" presetSubtype="0" fill="hold"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1000"/>
                                        <p:tgtEl>
                                          <p:spTgt spid="3"/>
                                        </p:tgtEl>
                                      </p:cBhvr>
                                    </p:animEffect>
                                    <p:anim calcmode="lin" valueType="num">
                                      <p:cBhvr>
                                        <p:cTn id="54" dur="1000" fill="hold"/>
                                        <p:tgtEl>
                                          <p:spTgt spid="3"/>
                                        </p:tgtEl>
                                        <p:attrNameLst>
                                          <p:attrName>ppt_x</p:attrName>
                                        </p:attrNameLst>
                                      </p:cBhvr>
                                      <p:tavLst>
                                        <p:tav tm="0">
                                          <p:val>
                                            <p:strVal val="#ppt_x"/>
                                          </p:val>
                                        </p:tav>
                                        <p:tav tm="100000">
                                          <p:val>
                                            <p:strVal val="#ppt_x"/>
                                          </p:val>
                                        </p:tav>
                                      </p:tavLst>
                                    </p:anim>
                                    <p:anim calcmode="lin" valueType="num">
                                      <p:cBhvr>
                                        <p:cTn id="5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12" grpId="0" animBg="1"/>
      <p:bldP spid="14" grpId="0"/>
    </p:bldLst>
  </p:timing>
  <p:extLst>
    <p:ext uri="{E180D4A7-C9FB-4DFB-919C-405C955672EB}">
      <p14:showEvtLst xmlns:p14="http://schemas.microsoft.com/office/powerpoint/2010/main">
        <p14:playEvt time="9" objId="2"/>
      </p14:showEvtLst>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Box 54">
            <a:extLst>
              <a:ext uri="{FF2B5EF4-FFF2-40B4-BE49-F238E27FC236}">
                <a16:creationId xmlns="" xmlns:a16="http://schemas.microsoft.com/office/drawing/2014/main" id="{6F3855EF-0A67-4184-86CC-19383D6C99E8}"/>
              </a:ext>
            </a:extLst>
          </p:cNvPr>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buFontTx/>
              <a:buNone/>
              <a:defRPr sz="2800" b="0">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eaLnBrk="0" hangingPunct="0">
              <a:defRPr/>
            </a:pPr>
            <a:r>
              <a:rPr lang="zh-CN" altLang="en-US" sz="2400" kern="0" spc="300" dirty="0">
                <a:ln cmpd="sng">
                  <a:noFill/>
                  <a:prstDash val="solid"/>
                </a:ln>
                <a:solidFill>
                  <a:srgbClr val="C00000"/>
                </a:solidFill>
                <a:latin typeface="汉仪圆叠体简" panose="02010600000101010101" pitchFamily="2" charset="-122"/>
                <a:ea typeface="汉仪圆叠体简" panose="02010600000101010101" pitchFamily="2" charset="-122"/>
                <a:sym typeface="+mn-lt"/>
              </a:rPr>
              <a:t>观念内化于心  思想融入灵魂</a:t>
            </a:r>
          </a:p>
        </p:txBody>
      </p:sp>
      <p:sp>
        <p:nvSpPr>
          <p:cNvPr id="68" name="Freeform 6">
            <a:extLst>
              <a:ext uri="{FF2B5EF4-FFF2-40B4-BE49-F238E27FC236}">
                <a16:creationId xmlns="" xmlns:a16="http://schemas.microsoft.com/office/drawing/2014/main" id="{7288067C-CEF9-45C4-98AE-1904D92E8F2F}"/>
              </a:ext>
            </a:extLst>
          </p:cNvPr>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Line 8">
            <a:extLst>
              <a:ext uri="{FF2B5EF4-FFF2-40B4-BE49-F238E27FC236}">
                <a16:creationId xmlns="" xmlns:a16="http://schemas.microsoft.com/office/drawing/2014/main" id="{81E71113-F2D9-474F-A344-2BB5EBEDC40D}"/>
              </a:ext>
            </a:extLst>
          </p:cNvPr>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nvGrpSpPr>
          <p:cNvPr id="5" name="PA-102294">
            <a:extLst>
              <a:ext uri="{FF2B5EF4-FFF2-40B4-BE49-F238E27FC236}">
                <a16:creationId xmlns="" xmlns:a16="http://schemas.microsoft.com/office/drawing/2014/main" id="{139420B1-C76B-45A7-829B-AF50F5AB8CC5}"/>
              </a:ext>
            </a:extLst>
          </p:cNvPr>
          <p:cNvGrpSpPr/>
          <p:nvPr>
            <p:custDataLst>
              <p:tags r:id="rId1"/>
            </p:custDataLst>
          </p:nvPr>
        </p:nvGrpSpPr>
        <p:grpSpPr>
          <a:xfrm>
            <a:off x="886257" y="1280236"/>
            <a:ext cx="10415209" cy="1249811"/>
            <a:chOff x="611750" y="4448022"/>
            <a:chExt cx="2191469" cy="1544794"/>
          </a:xfrm>
        </p:grpSpPr>
        <p:sp>
          <p:nvSpPr>
            <p:cNvPr id="6" name="PA-矩形 159">
              <a:extLst>
                <a:ext uri="{FF2B5EF4-FFF2-40B4-BE49-F238E27FC236}">
                  <a16:creationId xmlns="" xmlns:a16="http://schemas.microsoft.com/office/drawing/2014/main" id="{32E74B5B-5995-4986-8E7B-76F7B93E095F}"/>
                </a:ext>
              </a:extLst>
            </p:cNvPr>
            <p:cNvSpPr/>
            <p:nvPr>
              <p:custDataLst>
                <p:tags r:id="rId13"/>
              </p:custDataLst>
            </p:nvPr>
          </p:nvSpPr>
          <p:spPr>
            <a:xfrm>
              <a:off x="647912" y="4557173"/>
              <a:ext cx="2125355" cy="1309475"/>
            </a:xfrm>
            <a:prstGeom prst="rect">
              <a:avLst/>
            </a:prstGeom>
            <a:solidFill>
              <a:srgbClr val="C00000"/>
            </a:solidFill>
            <a:ln w="12700" cap="flat" cmpd="sng" algn="ctr">
              <a:noFill/>
              <a:prstDash val="solid"/>
              <a:miter lim="800000"/>
            </a:ln>
            <a:effectLst/>
          </p:spPr>
          <p:txBody>
            <a:bodyPr rtlCol="0" anchor="ctr"/>
            <a:lstStyle/>
            <a:p>
              <a:pPr algn="ctr">
                <a:defRPr/>
              </a:pPr>
              <a:endParaRPr lang="zh-CN" altLang="en-US" sz="1400" kern="0" dirty="0">
                <a:solidFill>
                  <a:prstClr val="white"/>
                </a:solidFill>
                <a:latin typeface="方正粗黑宋简体" panose="020F0502020204030204"/>
                <a:ea typeface="方正粗黑宋简体"/>
                <a:cs typeface="+mn-ea"/>
                <a:sym typeface="+mn-lt"/>
              </a:endParaRPr>
            </a:p>
          </p:txBody>
        </p:sp>
        <p:sp>
          <p:nvSpPr>
            <p:cNvPr id="7" name="PA-矩形 160">
              <a:extLst>
                <a:ext uri="{FF2B5EF4-FFF2-40B4-BE49-F238E27FC236}">
                  <a16:creationId xmlns="" xmlns:a16="http://schemas.microsoft.com/office/drawing/2014/main" id="{18FB8283-7E3F-4D6B-86E6-3D3573D99599}"/>
                </a:ext>
              </a:extLst>
            </p:cNvPr>
            <p:cNvSpPr/>
            <p:nvPr>
              <p:custDataLst>
                <p:tags r:id="rId14"/>
              </p:custDataLst>
            </p:nvPr>
          </p:nvSpPr>
          <p:spPr>
            <a:xfrm>
              <a:off x="635393" y="4657807"/>
              <a:ext cx="2128462" cy="1065020"/>
            </a:xfrm>
            <a:prstGeom prst="rect">
              <a:avLst/>
            </a:prstGeom>
          </p:spPr>
          <p:txBody>
            <a:bodyPr wrap="square" lIns="121798" tIns="60899" rIns="121798" bIns="60899">
              <a:spAutoFit/>
            </a:bodyPr>
            <a:lstStyle/>
            <a:p>
              <a:pPr algn="ctr" eaLnBrk="0" hangingPunct="0"/>
              <a:r>
                <a:rPr kumimoji="1" lang="zh-CN" altLang="en-US" sz="4800" b="1" dirty="0">
                  <a:solidFill>
                    <a:schemeClr val="bg1"/>
                  </a:solidFill>
                  <a:effectLst>
                    <a:outerShdw blurRad="38100" dist="38100" dir="2700000" algn="tl">
                      <a:srgbClr val="000000">
                        <a:alpha val="43137"/>
                      </a:srgbClr>
                    </a:outerShdw>
                  </a:effectLst>
                  <a:cs typeface="+mn-ea"/>
                  <a:sym typeface="+mn-lt"/>
                </a:rPr>
                <a:t>建构社会主义核心价值观的现实困境</a:t>
              </a:r>
            </a:p>
          </p:txBody>
        </p:sp>
        <p:sp>
          <p:nvSpPr>
            <p:cNvPr id="8" name="PA-椭圆 12">
              <a:extLst>
                <a:ext uri="{FF2B5EF4-FFF2-40B4-BE49-F238E27FC236}">
                  <a16:creationId xmlns="" xmlns:a16="http://schemas.microsoft.com/office/drawing/2014/main" id="{063F564E-74FF-4D7C-95E7-817E98FE8C0F}"/>
                </a:ext>
              </a:extLst>
            </p:cNvPr>
            <p:cNvSpPr>
              <a:spLocks noChangeArrowheads="1"/>
            </p:cNvSpPr>
            <p:nvPr>
              <p:custDataLst>
                <p:tags r:id="rId15"/>
              </p:custDataLst>
            </p:nvPr>
          </p:nvSpPr>
          <p:spPr bwMode="auto">
            <a:xfrm>
              <a:off x="611750" y="4448022"/>
              <a:ext cx="2191469" cy="1544794"/>
            </a:xfrm>
            <a:prstGeom prst="rect">
              <a:avLst/>
            </a:prstGeom>
            <a:noFill/>
            <a:ln w="9525" cmpd="sng">
              <a:solidFill>
                <a:srgbClr val="C00000"/>
              </a:solidFill>
              <a:prstDash val="dash"/>
              <a:round/>
              <a:headEnd/>
              <a:tailEnd/>
            </a:ln>
            <a:extLst>
              <a:ext uri="{909E8E84-426E-40DD-AFC4-6F175D3DCCD1}">
                <a14:hiddenFill xmlns:a14="http://schemas.microsoft.com/office/drawing/2010/main">
                  <a:solidFill>
                    <a:srgbClr val="FFFFFF"/>
                  </a:solidFill>
                </a14:hiddenFill>
              </a:ext>
            </a:extLst>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defRPr/>
              </a:pPr>
              <a:endParaRPr lang="zh-CN" altLang="en-US" sz="1400" kern="0">
                <a:solidFill>
                  <a:prstClr val="black"/>
                </a:solidFill>
                <a:latin typeface="方正粗黑宋简体" panose="020F0502020204030204"/>
                <a:ea typeface="方正粗黑宋简体"/>
                <a:cs typeface="+mn-ea"/>
                <a:sym typeface="+mn-lt"/>
              </a:endParaRPr>
            </a:p>
          </p:txBody>
        </p:sp>
      </p:grpSp>
      <p:sp>
        <p:nvSpPr>
          <p:cNvPr id="9" name="矩形 8">
            <a:extLst>
              <a:ext uri="{FF2B5EF4-FFF2-40B4-BE49-F238E27FC236}">
                <a16:creationId xmlns="" xmlns:a16="http://schemas.microsoft.com/office/drawing/2014/main" id="{94B31483-D7FF-42DB-ADCE-3A71F5E8E483}"/>
              </a:ext>
            </a:extLst>
          </p:cNvPr>
          <p:cNvSpPr/>
          <p:nvPr/>
        </p:nvSpPr>
        <p:spPr>
          <a:xfrm>
            <a:off x="886256" y="2614093"/>
            <a:ext cx="10415209" cy="707886"/>
          </a:xfrm>
          <a:prstGeom prst="rect">
            <a:avLst/>
          </a:prstGeom>
        </p:spPr>
        <p:txBody>
          <a:bodyPr wrap="square">
            <a:spAutoFit/>
          </a:bodyPr>
          <a:lstStyle/>
          <a:p>
            <a:pPr lvl="0">
              <a:defRPr/>
            </a:pPr>
            <a:r>
              <a:rPr lang="zh-CN" altLang="en-US" sz="2000" kern="0" dirty="0">
                <a:solidFill>
                  <a:srgbClr val="C00000"/>
                </a:solidFill>
                <a:cs typeface="+mn-ea"/>
                <a:sym typeface="+mn-lt"/>
              </a:rPr>
              <a:t> 大众化、生活化和通俗化的困境马克思主义指导地位的新挑战共同思想基础的削弱西方社会思潮的误导</a:t>
            </a:r>
          </a:p>
        </p:txBody>
      </p:sp>
      <p:pic>
        <p:nvPicPr>
          <p:cNvPr id="10" name="图片 9">
            <a:extLst>
              <a:ext uri="{FF2B5EF4-FFF2-40B4-BE49-F238E27FC236}">
                <a16:creationId xmlns="" xmlns:a16="http://schemas.microsoft.com/office/drawing/2014/main" id="{5FEF4F30-EFA5-4238-AB3D-CEF46C12AEF0}"/>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86257" y="3369551"/>
            <a:ext cx="2334466" cy="2645020"/>
          </a:xfrm>
          <a:prstGeom prst="rect">
            <a:avLst/>
          </a:prstGeom>
        </p:spPr>
      </p:pic>
      <p:pic>
        <p:nvPicPr>
          <p:cNvPr id="11" name="图片 10">
            <a:extLst>
              <a:ext uri="{FF2B5EF4-FFF2-40B4-BE49-F238E27FC236}">
                <a16:creationId xmlns="" xmlns:a16="http://schemas.microsoft.com/office/drawing/2014/main" id="{A20FAB91-4474-4001-98EA-5DC5390A0300}"/>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434412" y="3369551"/>
            <a:ext cx="1571151" cy="1108108"/>
          </a:xfrm>
          <a:prstGeom prst="rect">
            <a:avLst/>
          </a:prstGeom>
        </p:spPr>
      </p:pic>
      <p:sp>
        <p:nvSpPr>
          <p:cNvPr id="12" name="PA-102292">
            <a:extLst>
              <a:ext uri="{FF2B5EF4-FFF2-40B4-BE49-F238E27FC236}">
                <a16:creationId xmlns="" xmlns:a16="http://schemas.microsoft.com/office/drawing/2014/main" id="{F02BF087-113F-48B3-A4A5-B1695D515ED1}"/>
              </a:ext>
            </a:extLst>
          </p:cNvPr>
          <p:cNvSpPr/>
          <p:nvPr>
            <p:custDataLst>
              <p:tags r:id="rId2"/>
            </p:custDataLst>
          </p:nvPr>
        </p:nvSpPr>
        <p:spPr>
          <a:xfrm>
            <a:off x="5219252" y="3510863"/>
            <a:ext cx="6412862" cy="954107"/>
          </a:xfrm>
          <a:prstGeom prst="rect">
            <a:avLst/>
          </a:prstGeom>
        </p:spPr>
        <p:txBody>
          <a:bodyPr wrap="square">
            <a:spAutoFit/>
          </a:bodyPr>
          <a:lstStyle/>
          <a:p>
            <a:pPr lvl="0">
              <a:defRPr/>
            </a:pPr>
            <a:r>
              <a:rPr lang="zh-CN" altLang="en-US" sz="2800" kern="0" dirty="0">
                <a:solidFill>
                  <a:srgbClr val="C00000"/>
                </a:solidFill>
                <a:cs typeface="+mn-ea"/>
                <a:sym typeface="+mn-lt"/>
              </a:rPr>
              <a:t> 太长、太难记排斥、没意义冷漠、关注西方、没区别</a:t>
            </a:r>
          </a:p>
        </p:txBody>
      </p:sp>
      <p:grpSp>
        <p:nvGrpSpPr>
          <p:cNvPr id="13" name="组合 12">
            <a:extLst>
              <a:ext uri="{FF2B5EF4-FFF2-40B4-BE49-F238E27FC236}">
                <a16:creationId xmlns="" xmlns:a16="http://schemas.microsoft.com/office/drawing/2014/main" id="{5E2D2866-533B-4956-B67A-6206CD53D0E7}"/>
              </a:ext>
            </a:extLst>
          </p:cNvPr>
          <p:cNvGrpSpPr/>
          <p:nvPr/>
        </p:nvGrpSpPr>
        <p:grpSpPr>
          <a:xfrm>
            <a:off x="3499860" y="4561796"/>
            <a:ext cx="7801606" cy="586824"/>
            <a:chOff x="2335978" y="2847699"/>
            <a:chExt cx="9352422" cy="703474"/>
          </a:xfrm>
        </p:grpSpPr>
        <p:sp>
          <p:nvSpPr>
            <p:cNvPr id="14" name="PA-102295">
              <a:extLst>
                <a:ext uri="{FF2B5EF4-FFF2-40B4-BE49-F238E27FC236}">
                  <a16:creationId xmlns="" xmlns:a16="http://schemas.microsoft.com/office/drawing/2014/main" id="{67161C56-BA13-4A54-B709-C273C5B2CF60}"/>
                </a:ext>
              </a:extLst>
            </p:cNvPr>
            <p:cNvSpPr/>
            <p:nvPr>
              <p:custDataLst>
                <p:tags r:id="rId8"/>
              </p:custDataLst>
            </p:nvPr>
          </p:nvSpPr>
          <p:spPr>
            <a:xfrm>
              <a:off x="2678659" y="2864971"/>
              <a:ext cx="9009741" cy="652861"/>
            </a:xfrm>
            <a:prstGeom prst="roundRect">
              <a:avLst>
                <a:gd name="adj" fmla="val 50000"/>
              </a:avLst>
            </a:prstGeom>
            <a:noFill/>
            <a:ln w="12700" cap="flat" cmpd="sng" algn="ctr">
              <a:solidFill>
                <a:srgbClr val="C000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2F5EB0"/>
                </a:solidFill>
                <a:effectLst/>
                <a:uLnTx/>
                <a:uFillTx/>
                <a:latin typeface="Arial" panose="020F0502020204030204"/>
                <a:ea typeface="微软雅黑"/>
                <a:cs typeface="+mn-cs"/>
              </a:endParaRPr>
            </a:p>
          </p:txBody>
        </p:sp>
        <p:grpSp>
          <p:nvGrpSpPr>
            <p:cNvPr id="15" name="PA-102296">
              <a:extLst>
                <a:ext uri="{FF2B5EF4-FFF2-40B4-BE49-F238E27FC236}">
                  <a16:creationId xmlns="" xmlns:a16="http://schemas.microsoft.com/office/drawing/2014/main" id="{613829C1-8D7D-4081-BEED-EA3280C47B2E}"/>
                </a:ext>
              </a:extLst>
            </p:cNvPr>
            <p:cNvGrpSpPr/>
            <p:nvPr>
              <p:custDataLst>
                <p:tags r:id="rId9"/>
              </p:custDataLst>
            </p:nvPr>
          </p:nvGrpSpPr>
          <p:grpSpPr>
            <a:xfrm>
              <a:off x="2335978" y="2847699"/>
              <a:ext cx="703474" cy="703474"/>
              <a:chOff x="1417067" y="4277724"/>
              <a:chExt cx="657499" cy="657499"/>
            </a:xfrm>
            <a:solidFill>
              <a:srgbClr val="C00000"/>
            </a:solidFill>
          </p:grpSpPr>
          <p:grpSp>
            <p:nvGrpSpPr>
              <p:cNvPr id="17" name="组合 16">
                <a:extLst>
                  <a:ext uri="{FF2B5EF4-FFF2-40B4-BE49-F238E27FC236}">
                    <a16:creationId xmlns="" xmlns:a16="http://schemas.microsoft.com/office/drawing/2014/main" id="{AC9736EF-C71F-41D2-9026-087525D96ED8}"/>
                  </a:ext>
                </a:extLst>
              </p:cNvPr>
              <p:cNvGrpSpPr/>
              <p:nvPr/>
            </p:nvGrpSpPr>
            <p:grpSpPr>
              <a:xfrm>
                <a:off x="1417067" y="4277724"/>
                <a:ext cx="657499" cy="657499"/>
                <a:chOff x="3724323" y="1908536"/>
                <a:chExt cx="1329153" cy="1329153"/>
              </a:xfrm>
              <a:grpFill/>
            </p:grpSpPr>
            <p:sp>
              <p:nvSpPr>
                <p:cNvPr id="19" name="PA-椭圆 18">
                  <a:extLst>
                    <a:ext uri="{FF2B5EF4-FFF2-40B4-BE49-F238E27FC236}">
                      <a16:creationId xmlns="" xmlns:a16="http://schemas.microsoft.com/office/drawing/2014/main" id="{E247E8A2-EBA6-4D07-982E-3A6A1AFB3CF8}"/>
                    </a:ext>
                  </a:extLst>
                </p:cNvPr>
                <p:cNvSpPr/>
                <p:nvPr>
                  <p:custDataLst>
                    <p:tags r:id="rId11"/>
                  </p:custDataLst>
                </p:nvPr>
              </p:nvSpPr>
              <p:spPr>
                <a:xfrm>
                  <a:off x="3724323" y="1908536"/>
                  <a:ext cx="1329153" cy="1329153"/>
                </a:xfrm>
                <a:prstGeom prst="ellipse">
                  <a:avLst/>
                </a:prstGeom>
                <a:grpFill/>
                <a:ln w="28575"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F5EB0"/>
                    </a:solidFill>
                    <a:effectLst/>
                    <a:uLnTx/>
                    <a:uFillTx/>
                    <a:latin typeface="思源黑体 CN Heavy" panose="020B0A00000000000000" pitchFamily="34" charset="-122"/>
                    <a:ea typeface="思源黑体 CN Heavy" panose="020B0A00000000000000" pitchFamily="34" charset="-122"/>
                    <a:cs typeface="+mn-cs"/>
                  </a:endParaRPr>
                </a:p>
              </p:txBody>
            </p:sp>
            <p:sp>
              <p:nvSpPr>
                <p:cNvPr id="20" name="PA-椭圆 19">
                  <a:extLst>
                    <a:ext uri="{FF2B5EF4-FFF2-40B4-BE49-F238E27FC236}">
                      <a16:creationId xmlns="" xmlns:a16="http://schemas.microsoft.com/office/drawing/2014/main" id="{57AFE0F2-F031-49CD-A400-71F0A9077637}"/>
                    </a:ext>
                  </a:extLst>
                </p:cNvPr>
                <p:cNvSpPr/>
                <p:nvPr>
                  <p:custDataLst>
                    <p:tags r:id="rId12"/>
                  </p:custDataLst>
                </p:nvPr>
              </p:nvSpPr>
              <p:spPr>
                <a:xfrm>
                  <a:off x="3839838" y="2024052"/>
                  <a:ext cx="1098122" cy="1098122"/>
                </a:xfrm>
                <a:prstGeom prst="ellipse">
                  <a:avLst/>
                </a:prstGeom>
                <a:grp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2F5EB0"/>
                    </a:solidFill>
                    <a:effectLst/>
                    <a:uLnTx/>
                    <a:uFillTx/>
                    <a:latin typeface="思源黑体 CN Heavy" panose="020B0A00000000000000" pitchFamily="34" charset="-122"/>
                    <a:ea typeface="思源黑体 CN Heavy" panose="020B0A00000000000000" pitchFamily="34" charset="-122"/>
                    <a:cs typeface="+mn-cs"/>
                  </a:endParaRPr>
                </a:p>
              </p:txBody>
            </p:sp>
          </p:grpSp>
          <p:sp>
            <p:nvSpPr>
              <p:cNvPr id="18" name="PA-文本框 7">
                <a:extLst>
                  <a:ext uri="{FF2B5EF4-FFF2-40B4-BE49-F238E27FC236}">
                    <a16:creationId xmlns="" xmlns:a16="http://schemas.microsoft.com/office/drawing/2014/main" id="{7A6AD8D4-D437-4EA2-868F-FB0664B1E110}"/>
                  </a:ext>
                </a:extLst>
              </p:cNvPr>
              <p:cNvSpPr>
                <a:spLocks noChangeArrowheads="1"/>
              </p:cNvSpPr>
              <p:nvPr>
                <p:custDataLst>
                  <p:tags r:id="rId10"/>
                </p:custDataLst>
              </p:nvPr>
            </p:nvSpPr>
            <p:spPr bwMode="auto">
              <a:xfrm>
                <a:off x="1509040" y="4398694"/>
                <a:ext cx="456340" cy="373961"/>
              </a:xfrm>
              <a:prstGeom prst="rect">
                <a:avLst/>
              </a:prstGeom>
              <a:noFill/>
              <a:ln w="9525">
                <a:noFill/>
                <a:miter lim="800000"/>
                <a:headEnd/>
                <a:tailEnd/>
              </a:ln>
              <a:effectLst/>
            </p:spPr>
            <p:txBody>
              <a:bodyPr wrap="square" lIns="0" tIns="0" rIns="0" bIns="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altLang="zh-CN" sz="2600" b="0" i="0" u="none" strike="noStrike" kern="0" cap="none" spc="0" normalizeH="0" baseline="0" noProof="0" dirty="0">
                    <a:ln>
                      <a:noFill/>
                    </a:ln>
                    <a:solidFill>
                      <a:prstClr val="white"/>
                    </a:solidFill>
                    <a:effectLst/>
                    <a:uLnTx/>
                    <a:uFillTx/>
                    <a:latin typeface="思源黑体 CN Normal" panose="020B0400000000000000" pitchFamily="34" charset="-122"/>
                    <a:ea typeface="思源黑体 CN Normal" panose="020B0400000000000000" pitchFamily="34" charset="-122"/>
                    <a:sym typeface="微软雅黑" panose="020B0503020204020204" pitchFamily="34" charset="-122"/>
                  </a:rPr>
                  <a:t>1</a:t>
                </a:r>
                <a:endParaRPr kumimoji="0" lang="zh-CN" altLang="en-US" sz="2600" b="0" i="0" u="none" strike="noStrike" kern="0" cap="none" spc="0" normalizeH="0" baseline="0" noProof="0" dirty="0">
                  <a:ln>
                    <a:noFill/>
                  </a:ln>
                  <a:solidFill>
                    <a:prstClr val="white"/>
                  </a:solidFill>
                  <a:effectLst/>
                  <a:uLnTx/>
                  <a:uFillTx/>
                  <a:latin typeface="思源黑体 CN Normal" panose="020B0400000000000000" pitchFamily="34" charset="-122"/>
                  <a:ea typeface="思源黑体 CN Normal" panose="020B0400000000000000" pitchFamily="34" charset="-122"/>
                  <a:sym typeface="微软雅黑" panose="020B0503020204020204" pitchFamily="34" charset="-122"/>
                </a:endParaRPr>
              </a:p>
            </p:txBody>
          </p:sp>
        </p:grpSp>
        <p:sp>
          <p:nvSpPr>
            <p:cNvPr id="16" name="矩形 15">
              <a:extLst>
                <a:ext uri="{FF2B5EF4-FFF2-40B4-BE49-F238E27FC236}">
                  <a16:creationId xmlns="" xmlns:a16="http://schemas.microsoft.com/office/drawing/2014/main" id="{E4F08C08-616B-4F37-BA93-46EC39454BC1}"/>
                </a:ext>
              </a:extLst>
            </p:cNvPr>
            <p:cNvSpPr/>
            <p:nvPr/>
          </p:nvSpPr>
          <p:spPr>
            <a:xfrm>
              <a:off x="3076340" y="2944264"/>
              <a:ext cx="8403174" cy="479645"/>
            </a:xfrm>
            <a:prstGeom prst="rect">
              <a:avLst/>
            </a:prstGeom>
          </p:spPr>
          <p:txBody>
            <a:bodyPr wrap="square">
              <a:spAutoFit/>
            </a:bodyPr>
            <a:lstStyle/>
            <a:p>
              <a:pPr lvl="0">
                <a:defRPr/>
              </a:pPr>
              <a:r>
                <a:rPr lang="zh-CN" altLang="en-US" sz="2000" kern="0" dirty="0">
                  <a:solidFill>
                    <a:srgbClr val="C00000"/>
                  </a:solidFill>
                  <a:cs typeface="+mn-ea"/>
                  <a:sym typeface="+mn-lt"/>
                </a:rPr>
                <a:t> 太长、太难记排斥、没意义冷漠、关注西方、没区别</a:t>
              </a:r>
            </a:p>
          </p:txBody>
        </p:sp>
      </p:grpSp>
      <p:grpSp>
        <p:nvGrpSpPr>
          <p:cNvPr id="21" name="组合 20">
            <a:extLst>
              <a:ext uri="{FF2B5EF4-FFF2-40B4-BE49-F238E27FC236}">
                <a16:creationId xmlns="" xmlns:a16="http://schemas.microsoft.com/office/drawing/2014/main" id="{5EE93C74-D47B-42D9-8841-E028D33BB579}"/>
              </a:ext>
            </a:extLst>
          </p:cNvPr>
          <p:cNvGrpSpPr/>
          <p:nvPr/>
        </p:nvGrpSpPr>
        <p:grpSpPr>
          <a:xfrm>
            <a:off x="3499860" y="5295652"/>
            <a:ext cx="7801606" cy="712378"/>
            <a:chOff x="2335978" y="2765818"/>
            <a:chExt cx="9352422" cy="853983"/>
          </a:xfrm>
        </p:grpSpPr>
        <p:sp>
          <p:nvSpPr>
            <p:cNvPr id="22" name="PA-102295">
              <a:extLst>
                <a:ext uri="{FF2B5EF4-FFF2-40B4-BE49-F238E27FC236}">
                  <a16:creationId xmlns="" xmlns:a16="http://schemas.microsoft.com/office/drawing/2014/main" id="{DC0D5652-B3CD-45DB-842C-2E1CCC515F6F}"/>
                </a:ext>
              </a:extLst>
            </p:cNvPr>
            <p:cNvSpPr/>
            <p:nvPr>
              <p:custDataLst>
                <p:tags r:id="rId3"/>
              </p:custDataLst>
            </p:nvPr>
          </p:nvSpPr>
          <p:spPr>
            <a:xfrm>
              <a:off x="2678659" y="2775734"/>
              <a:ext cx="9009741" cy="844067"/>
            </a:xfrm>
            <a:prstGeom prst="roundRect">
              <a:avLst>
                <a:gd name="adj" fmla="val 50000"/>
              </a:avLst>
            </a:prstGeom>
            <a:noFill/>
            <a:ln w="12700" cap="flat" cmpd="sng" algn="ctr">
              <a:solidFill>
                <a:srgbClr val="C000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2F5EB0"/>
                </a:solidFill>
                <a:effectLst/>
                <a:uLnTx/>
                <a:uFillTx/>
                <a:latin typeface="Arial" panose="020F0502020204030204"/>
                <a:ea typeface="微软雅黑"/>
                <a:cs typeface="+mn-cs"/>
              </a:endParaRPr>
            </a:p>
          </p:txBody>
        </p:sp>
        <p:grpSp>
          <p:nvGrpSpPr>
            <p:cNvPr id="23" name="PA-102296">
              <a:extLst>
                <a:ext uri="{FF2B5EF4-FFF2-40B4-BE49-F238E27FC236}">
                  <a16:creationId xmlns="" xmlns:a16="http://schemas.microsoft.com/office/drawing/2014/main" id="{106D30FE-1678-4064-A006-C669D5C47C21}"/>
                </a:ext>
              </a:extLst>
            </p:cNvPr>
            <p:cNvGrpSpPr/>
            <p:nvPr>
              <p:custDataLst>
                <p:tags r:id="rId4"/>
              </p:custDataLst>
            </p:nvPr>
          </p:nvGrpSpPr>
          <p:grpSpPr>
            <a:xfrm>
              <a:off x="2335978" y="2847699"/>
              <a:ext cx="703474" cy="703474"/>
              <a:chOff x="1417067" y="4277724"/>
              <a:chExt cx="657499" cy="657499"/>
            </a:xfrm>
            <a:solidFill>
              <a:srgbClr val="C00000"/>
            </a:solidFill>
          </p:grpSpPr>
          <p:grpSp>
            <p:nvGrpSpPr>
              <p:cNvPr id="25" name="组合 24">
                <a:extLst>
                  <a:ext uri="{FF2B5EF4-FFF2-40B4-BE49-F238E27FC236}">
                    <a16:creationId xmlns="" xmlns:a16="http://schemas.microsoft.com/office/drawing/2014/main" id="{EC18D328-3A77-40A1-B37D-3881F80698BC}"/>
                  </a:ext>
                </a:extLst>
              </p:cNvPr>
              <p:cNvGrpSpPr/>
              <p:nvPr/>
            </p:nvGrpSpPr>
            <p:grpSpPr>
              <a:xfrm>
                <a:off x="1417067" y="4277724"/>
                <a:ext cx="657499" cy="657499"/>
                <a:chOff x="3724323" y="1908536"/>
                <a:chExt cx="1329153" cy="1329153"/>
              </a:xfrm>
              <a:grpFill/>
            </p:grpSpPr>
            <p:sp>
              <p:nvSpPr>
                <p:cNvPr id="27" name="PA-椭圆 18">
                  <a:extLst>
                    <a:ext uri="{FF2B5EF4-FFF2-40B4-BE49-F238E27FC236}">
                      <a16:creationId xmlns="" xmlns:a16="http://schemas.microsoft.com/office/drawing/2014/main" id="{587DDA10-0334-45CC-A525-808984AB38F5}"/>
                    </a:ext>
                  </a:extLst>
                </p:cNvPr>
                <p:cNvSpPr/>
                <p:nvPr>
                  <p:custDataLst>
                    <p:tags r:id="rId6"/>
                  </p:custDataLst>
                </p:nvPr>
              </p:nvSpPr>
              <p:spPr>
                <a:xfrm>
                  <a:off x="3724323" y="1908536"/>
                  <a:ext cx="1329153" cy="1329153"/>
                </a:xfrm>
                <a:prstGeom prst="ellipse">
                  <a:avLst/>
                </a:prstGeom>
                <a:grpFill/>
                <a:ln w="28575"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F5EB0"/>
                    </a:solidFill>
                    <a:effectLst/>
                    <a:uLnTx/>
                    <a:uFillTx/>
                    <a:latin typeface="思源黑体 CN Heavy" panose="020B0A00000000000000" pitchFamily="34" charset="-122"/>
                    <a:ea typeface="思源黑体 CN Heavy" panose="020B0A00000000000000" pitchFamily="34" charset="-122"/>
                    <a:cs typeface="+mn-cs"/>
                  </a:endParaRPr>
                </a:p>
              </p:txBody>
            </p:sp>
            <p:sp>
              <p:nvSpPr>
                <p:cNvPr id="28" name="PA-椭圆 19">
                  <a:extLst>
                    <a:ext uri="{FF2B5EF4-FFF2-40B4-BE49-F238E27FC236}">
                      <a16:creationId xmlns="" xmlns:a16="http://schemas.microsoft.com/office/drawing/2014/main" id="{BEA9A21F-A549-429C-A42B-A29624A69D5F}"/>
                    </a:ext>
                  </a:extLst>
                </p:cNvPr>
                <p:cNvSpPr/>
                <p:nvPr>
                  <p:custDataLst>
                    <p:tags r:id="rId7"/>
                  </p:custDataLst>
                </p:nvPr>
              </p:nvSpPr>
              <p:spPr>
                <a:xfrm>
                  <a:off x="3839838" y="2024052"/>
                  <a:ext cx="1098122" cy="1098122"/>
                </a:xfrm>
                <a:prstGeom prst="ellipse">
                  <a:avLst/>
                </a:prstGeom>
                <a:grp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2F5EB0"/>
                    </a:solidFill>
                    <a:effectLst/>
                    <a:uLnTx/>
                    <a:uFillTx/>
                    <a:latin typeface="思源黑体 CN Heavy" panose="020B0A00000000000000" pitchFamily="34" charset="-122"/>
                    <a:ea typeface="思源黑体 CN Heavy" panose="020B0A00000000000000" pitchFamily="34" charset="-122"/>
                    <a:cs typeface="+mn-cs"/>
                  </a:endParaRPr>
                </a:p>
              </p:txBody>
            </p:sp>
          </p:grpSp>
          <p:sp>
            <p:nvSpPr>
              <p:cNvPr id="26" name="PA-文本框 7">
                <a:extLst>
                  <a:ext uri="{FF2B5EF4-FFF2-40B4-BE49-F238E27FC236}">
                    <a16:creationId xmlns="" xmlns:a16="http://schemas.microsoft.com/office/drawing/2014/main" id="{099DF5AB-8C95-4519-96B6-3D41FD4CE212}"/>
                  </a:ext>
                </a:extLst>
              </p:cNvPr>
              <p:cNvSpPr>
                <a:spLocks noChangeArrowheads="1"/>
              </p:cNvSpPr>
              <p:nvPr>
                <p:custDataLst>
                  <p:tags r:id="rId5"/>
                </p:custDataLst>
              </p:nvPr>
            </p:nvSpPr>
            <p:spPr bwMode="auto">
              <a:xfrm>
                <a:off x="1509040" y="4398694"/>
                <a:ext cx="456340" cy="448298"/>
              </a:xfrm>
              <a:prstGeom prst="rect">
                <a:avLst/>
              </a:prstGeom>
              <a:noFill/>
              <a:ln w="9525">
                <a:noFill/>
                <a:miter lim="800000"/>
                <a:headEnd/>
                <a:tailEnd/>
              </a:ln>
              <a:effectLst/>
            </p:spPr>
            <p:txBody>
              <a:bodyPr wrap="square" lIns="0" tIns="0" rIns="0" bIns="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altLang="zh-CN" sz="2600" b="0" i="0" u="none" strike="noStrike" kern="0" cap="none" spc="0" normalizeH="0" baseline="0" noProof="0" dirty="0">
                    <a:ln>
                      <a:noFill/>
                    </a:ln>
                    <a:solidFill>
                      <a:prstClr val="white"/>
                    </a:solidFill>
                    <a:effectLst/>
                    <a:uLnTx/>
                    <a:uFillTx/>
                    <a:latin typeface="思源黑体 CN Normal" panose="020B0400000000000000" pitchFamily="34" charset="-122"/>
                    <a:ea typeface="思源黑体 CN Normal" panose="020B0400000000000000" pitchFamily="34" charset="-122"/>
                    <a:sym typeface="微软雅黑" panose="020B0503020204020204" pitchFamily="34" charset="-122"/>
                  </a:rPr>
                  <a:t>2</a:t>
                </a:r>
                <a:endParaRPr kumimoji="0" lang="zh-CN" altLang="en-US" sz="2600" b="0" i="0" u="none" strike="noStrike" kern="0" cap="none" spc="0" normalizeH="0" baseline="0" noProof="0" dirty="0">
                  <a:ln>
                    <a:noFill/>
                  </a:ln>
                  <a:solidFill>
                    <a:prstClr val="white"/>
                  </a:solidFill>
                  <a:effectLst/>
                  <a:uLnTx/>
                  <a:uFillTx/>
                  <a:latin typeface="思源黑体 CN Normal" panose="020B0400000000000000" pitchFamily="34" charset="-122"/>
                  <a:ea typeface="思源黑体 CN Normal" panose="020B0400000000000000" pitchFamily="34" charset="-122"/>
                  <a:sym typeface="微软雅黑" panose="020B0503020204020204" pitchFamily="34" charset="-122"/>
                </a:endParaRPr>
              </a:p>
            </p:txBody>
          </p:sp>
        </p:grpSp>
        <p:sp>
          <p:nvSpPr>
            <p:cNvPr id="24" name="矩形 23">
              <a:extLst>
                <a:ext uri="{FF2B5EF4-FFF2-40B4-BE49-F238E27FC236}">
                  <a16:creationId xmlns="" xmlns:a16="http://schemas.microsoft.com/office/drawing/2014/main" id="{DFCFBBE1-5FA1-4C10-BB62-40D891752085}"/>
                </a:ext>
              </a:extLst>
            </p:cNvPr>
            <p:cNvSpPr/>
            <p:nvPr/>
          </p:nvSpPr>
          <p:spPr>
            <a:xfrm>
              <a:off x="3076340" y="2765818"/>
              <a:ext cx="8403174" cy="848598"/>
            </a:xfrm>
            <a:prstGeom prst="rect">
              <a:avLst/>
            </a:prstGeom>
          </p:spPr>
          <p:txBody>
            <a:bodyPr wrap="square">
              <a:spAutoFit/>
            </a:bodyPr>
            <a:lstStyle/>
            <a:p>
              <a:pPr lvl="0">
                <a:defRPr/>
              </a:pPr>
              <a:r>
                <a:rPr lang="zh-CN" altLang="en-US" sz="2000" kern="0" dirty="0">
                  <a:solidFill>
                    <a:srgbClr val="C00000"/>
                  </a:solidFill>
                  <a:cs typeface="+mn-ea"/>
                  <a:sym typeface="+mn-lt"/>
                </a:rPr>
                <a:t> 大众化、生活化和通俗化的困境马克思主义指导地位的新挑战共同思想基础的削弱西方社会思潮的误导</a:t>
              </a:r>
            </a:p>
          </p:txBody>
        </p:sp>
      </p:grpSp>
    </p:spTree>
    <p:extLst>
      <p:ext uri="{BB962C8B-B14F-4D97-AF65-F5344CB8AC3E}">
        <p14:creationId xmlns:p14="http://schemas.microsoft.com/office/powerpoint/2010/main" val="369434226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par>
                          <p:cTn id="13" fill="hold">
                            <p:stCondLst>
                              <p:cond delay="1000"/>
                            </p:stCondLst>
                            <p:childTnLst>
                              <p:par>
                                <p:cTn id="14" presetID="49" presetClass="entr" presetSubtype="0" decel="100000"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anim calcmode="lin" valueType="num">
                                      <p:cBhvr>
                                        <p:cTn id="18" dur="500" fill="hold"/>
                                        <p:tgtEl>
                                          <p:spTgt spid="10"/>
                                        </p:tgtEl>
                                        <p:attrNameLst>
                                          <p:attrName>style.rotation</p:attrName>
                                        </p:attrNameLst>
                                      </p:cBhvr>
                                      <p:tavLst>
                                        <p:tav tm="0">
                                          <p:val>
                                            <p:fltVal val="360"/>
                                          </p:val>
                                        </p:tav>
                                        <p:tav tm="100000">
                                          <p:val>
                                            <p:fltVal val="0"/>
                                          </p:val>
                                        </p:tav>
                                      </p:tavLst>
                                    </p:anim>
                                    <p:animEffect transition="in" filter="fade">
                                      <p:cBhvr>
                                        <p:cTn id="19" dur="500"/>
                                        <p:tgtEl>
                                          <p:spTgt spid="10"/>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300"/>
                                        <p:tgtEl>
                                          <p:spTgt spid="12"/>
                                        </p:tgtEl>
                                      </p:cBhvr>
                                    </p:animEffect>
                                    <p:anim calcmode="lin" valueType="num">
                                      <p:cBhvr>
                                        <p:cTn id="30" dur="300" fill="hold"/>
                                        <p:tgtEl>
                                          <p:spTgt spid="12"/>
                                        </p:tgtEl>
                                        <p:attrNameLst>
                                          <p:attrName>ppt_x</p:attrName>
                                        </p:attrNameLst>
                                      </p:cBhvr>
                                      <p:tavLst>
                                        <p:tav tm="0">
                                          <p:val>
                                            <p:strVal val="#ppt_x"/>
                                          </p:val>
                                        </p:tav>
                                        <p:tav tm="100000">
                                          <p:val>
                                            <p:strVal val="#ppt_x"/>
                                          </p:val>
                                        </p:tav>
                                      </p:tavLst>
                                    </p:anim>
                                    <p:anim calcmode="lin" valueType="num">
                                      <p:cBhvr>
                                        <p:cTn id="31" dur="300" fill="hold"/>
                                        <p:tgtEl>
                                          <p:spTgt spid="12"/>
                                        </p:tgtEl>
                                        <p:attrNameLst>
                                          <p:attrName>ppt_y</p:attrName>
                                        </p:attrNameLst>
                                      </p:cBhvr>
                                      <p:tavLst>
                                        <p:tav tm="0">
                                          <p:val>
                                            <p:strVal val="#ppt_y+.1"/>
                                          </p:val>
                                        </p:tav>
                                        <p:tav tm="100000">
                                          <p:val>
                                            <p:strVal val="#ppt_y"/>
                                          </p:val>
                                        </p:tav>
                                      </p:tavLst>
                                    </p:anim>
                                  </p:childTnLst>
                                </p:cTn>
                              </p:par>
                            </p:childTnLst>
                          </p:cTn>
                        </p:par>
                        <p:par>
                          <p:cTn id="32" fill="hold">
                            <p:stCondLst>
                              <p:cond delay="2300"/>
                            </p:stCondLst>
                            <p:childTnLst>
                              <p:par>
                                <p:cTn id="33" presetID="2" presetClass="entr" presetSubtype="2"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1+#ppt_w/2"/>
                                          </p:val>
                                        </p:tav>
                                        <p:tav tm="100000">
                                          <p:val>
                                            <p:strVal val="#ppt_x"/>
                                          </p:val>
                                        </p:tav>
                                      </p:tavLst>
                                    </p:anim>
                                    <p:anim calcmode="lin" valueType="num">
                                      <p:cBhvr additive="base">
                                        <p:cTn id="36" dur="500" fill="hold"/>
                                        <p:tgtEl>
                                          <p:spTgt spid="13"/>
                                        </p:tgtEl>
                                        <p:attrNameLst>
                                          <p:attrName>ppt_y</p:attrName>
                                        </p:attrNameLst>
                                      </p:cBhvr>
                                      <p:tavLst>
                                        <p:tav tm="0">
                                          <p:val>
                                            <p:strVal val="#ppt_y"/>
                                          </p:val>
                                        </p:tav>
                                        <p:tav tm="100000">
                                          <p:val>
                                            <p:strVal val="#ppt_y"/>
                                          </p:val>
                                        </p:tav>
                                      </p:tavLst>
                                    </p:anim>
                                  </p:childTnLst>
                                </p:cTn>
                              </p:par>
                            </p:childTnLst>
                          </p:cTn>
                        </p:par>
                        <p:par>
                          <p:cTn id="37" fill="hold">
                            <p:stCondLst>
                              <p:cond delay="2800"/>
                            </p:stCondLst>
                            <p:childTnLst>
                              <p:par>
                                <p:cTn id="38" presetID="2" presetClass="entr" presetSubtype="2"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1+#ppt_w/2"/>
                                          </p:val>
                                        </p:tav>
                                        <p:tav tm="100000">
                                          <p:val>
                                            <p:strVal val="#ppt_x"/>
                                          </p:val>
                                        </p:tav>
                                      </p:tavLst>
                                    </p:anim>
                                    <p:anim calcmode="lin" valueType="num">
                                      <p:cBhvr additive="base">
                                        <p:cTn id="41"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D258B38-DBB8-4FAE-B43F-A64EA5499D13}"/>
              </a:ext>
            </a:extLst>
          </p:cNvPr>
          <p:cNvPicPr>
            <a:picLocks noChangeAspect="1"/>
          </p:cNvPicPr>
          <p:nvPr/>
        </p:nvPicPr>
        <p:blipFill rotWithShape="1">
          <a:blip r:embed="rId3" cstate="print">
            <a:biLevel thresh="25000"/>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l="31433" b="29119"/>
          <a:stretch/>
        </p:blipFill>
        <p:spPr>
          <a:xfrm>
            <a:off x="-65214" y="4116579"/>
            <a:ext cx="1971010" cy="883382"/>
          </a:xfrm>
          <a:prstGeom prst="rect">
            <a:avLst/>
          </a:prstGeom>
        </p:spPr>
      </p:pic>
      <p:sp>
        <p:nvSpPr>
          <p:cNvPr id="21" name="矩形: 圆角 20">
            <a:extLst>
              <a:ext uri="{FF2B5EF4-FFF2-40B4-BE49-F238E27FC236}">
                <a16:creationId xmlns="" xmlns:a16="http://schemas.microsoft.com/office/drawing/2014/main" id="{F5FD7770-FE0E-4F7D-9ED7-40BCCC776EBD}"/>
              </a:ext>
            </a:extLst>
          </p:cNvPr>
          <p:cNvSpPr/>
          <p:nvPr/>
        </p:nvSpPr>
        <p:spPr bwMode="auto">
          <a:xfrm>
            <a:off x="231943" y="3196421"/>
            <a:ext cx="647819" cy="647819"/>
          </a:xfrm>
          <a:prstGeom prst="roundRect">
            <a:avLst>
              <a:gd name="adj" fmla="val 7436"/>
            </a:avLst>
          </a:prstGeom>
          <a:solidFill>
            <a:srgbClr val="C00000"/>
          </a:solidFill>
          <a:ln w="28575" cap="flat" cmpd="sng" algn="ctr">
            <a:solidFill>
              <a:schemeClr val="accent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04" tIns="45702" rIns="91404" bIns="45702" numCol="1" rtlCol="0" anchor="t" anchorCtr="0" compatLnSpc="1">
            <a:prstTxWarp prst="textNoShape">
              <a:avLst/>
            </a:prstTxWarp>
          </a:bodyPr>
          <a:lstStyle/>
          <a:p>
            <a:pPr eaLnBrk="1" hangingPunct="1"/>
            <a:endParaRPr lang="zh-CN" altLang="en-US" sz="1799">
              <a:solidFill>
                <a:schemeClr val="bg1"/>
              </a:solidFill>
              <a:latin typeface="方正正大黑简体" panose="02000000000000000000" pitchFamily="2" charset="-122"/>
              <a:ea typeface="方正正大黑简体" panose="02000000000000000000" pitchFamily="2" charset="-122"/>
            </a:endParaRPr>
          </a:p>
        </p:txBody>
      </p:sp>
      <p:sp>
        <p:nvSpPr>
          <p:cNvPr id="37" name="矩形: 圆角 36">
            <a:extLst>
              <a:ext uri="{FF2B5EF4-FFF2-40B4-BE49-F238E27FC236}">
                <a16:creationId xmlns="" xmlns:a16="http://schemas.microsoft.com/office/drawing/2014/main" id="{EBB52EA8-0174-4E22-A01E-8830A5F287B9}"/>
              </a:ext>
            </a:extLst>
          </p:cNvPr>
          <p:cNvSpPr/>
          <p:nvPr/>
        </p:nvSpPr>
        <p:spPr bwMode="auto">
          <a:xfrm>
            <a:off x="947438" y="3210320"/>
            <a:ext cx="4904286" cy="647819"/>
          </a:xfrm>
          <a:prstGeom prst="roundRect">
            <a:avLst>
              <a:gd name="adj" fmla="val 8755"/>
            </a:avLst>
          </a:prstGeom>
          <a:solidFill>
            <a:srgbClr val="C00000"/>
          </a:solidFill>
          <a:ln w="9525" cap="flat">
            <a:solidFill>
              <a:schemeClr val="accent1"/>
            </a:solidFill>
            <a:prstDash val="solid"/>
            <a:miter lim="800000"/>
            <a:headEnd/>
            <a:tailEnd/>
          </a:ln>
          <a:effectLst>
            <a:outerShdw blurRad="50800" dist="38100" dir="2700000" algn="tl" rotWithShape="0">
              <a:prstClr val="black">
                <a:alpha val="40000"/>
              </a:prstClr>
            </a:outerShdw>
          </a:effectLst>
        </p:spPr>
        <p:txBody>
          <a:bodyPr vert="horz" wrap="square" lIns="91404" tIns="45702" rIns="91404" bIns="45702" numCol="1" anchor="t" anchorCtr="0" compatLnSpc="1">
            <a:prstTxWarp prst="textNoShape">
              <a:avLst/>
            </a:prstTxWarp>
          </a:bodyPr>
          <a:lstStyle/>
          <a:p>
            <a:endParaRPr lang="zh-CN" altLang="en-US" sz="1799">
              <a:solidFill>
                <a:schemeClr val="bg1"/>
              </a:solidFill>
              <a:latin typeface="方正正大黑简体" panose="02000000000000000000" pitchFamily="2" charset="-122"/>
              <a:ea typeface="方正正大黑简体" panose="02000000000000000000" pitchFamily="2" charset="-122"/>
              <a:cs typeface="+mn-ea"/>
            </a:endParaRPr>
          </a:p>
        </p:txBody>
      </p:sp>
      <p:sp>
        <p:nvSpPr>
          <p:cNvPr id="38" name="矩形: 圆角 37">
            <a:extLst>
              <a:ext uri="{FF2B5EF4-FFF2-40B4-BE49-F238E27FC236}">
                <a16:creationId xmlns="" xmlns:a16="http://schemas.microsoft.com/office/drawing/2014/main" id="{8A58617C-EEC8-468B-A944-123329333509}"/>
              </a:ext>
            </a:extLst>
          </p:cNvPr>
          <p:cNvSpPr/>
          <p:nvPr/>
        </p:nvSpPr>
        <p:spPr bwMode="auto">
          <a:xfrm>
            <a:off x="248682" y="4558501"/>
            <a:ext cx="647819" cy="647819"/>
          </a:xfrm>
          <a:prstGeom prst="roundRect">
            <a:avLst>
              <a:gd name="adj" fmla="val 7436"/>
            </a:avLst>
          </a:prstGeom>
          <a:solidFill>
            <a:srgbClr val="C00000"/>
          </a:solidFill>
          <a:ln w="28575" cap="flat" cmpd="sng" algn="ctr">
            <a:solidFill>
              <a:schemeClr val="accent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04" tIns="45702" rIns="91404" bIns="45702" numCol="1" rtlCol="0" anchor="t" anchorCtr="0" compatLnSpc="1">
            <a:prstTxWarp prst="textNoShape">
              <a:avLst/>
            </a:prstTxWarp>
          </a:bodyPr>
          <a:lstStyle/>
          <a:p>
            <a:pPr eaLnBrk="1" hangingPunct="1"/>
            <a:endParaRPr lang="zh-CN" altLang="en-US" sz="1799">
              <a:solidFill>
                <a:schemeClr val="bg1"/>
              </a:solidFill>
              <a:latin typeface="方正正大黑简体" panose="02000000000000000000" pitchFamily="2" charset="-122"/>
              <a:ea typeface="方正正大黑简体" panose="02000000000000000000" pitchFamily="2" charset="-122"/>
            </a:endParaRPr>
          </a:p>
        </p:txBody>
      </p:sp>
      <p:sp>
        <p:nvSpPr>
          <p:cNvPr id="39" name="矩形: 圆角 38">
            <a:extLst>
              <a:ext uri="{FF2B5EF4-FFF2-40B4-BE49-F238E27FC236}">
                <a16:creationId xmlns="" xmlns:a16="http://schemas.microsoft.com/office/drawing/2014/main" id="{FC294539-EA6F-454F-87A7-BA169F57031E}"/>
              </a:ext>
            </a:extLst>
          </p:cNvPr>
          <p:cNvSpPr/>
          <p:nvPr/>
        </p:nvSpPr>
        <p:spPr bwMode="auto">
          <a:xfrm>
            <a:off x="1008961" y="4558501"/>
            <a:ext cx="4859502" cy="647819"/>
          </a:xfrm>
          <a:prstGeom prst="roundRect">
            <a:avLst>
              <a:gd name="adj" fmla="val 8755"/>
            </a:avLst>
          </a:prstGeom>
          <a:solidFill>
            <a:srgbClr val="C00000"/>
          </a:solidFill>
          <a:ln w="6350" cap="flat" cmpd="sng" algn="ctr">
            <a:solidFill>
              <a:schemeClr val="accent1"/>
            </a:solidFill>
            <a:prstDash val="solid"/>
            <a:round/>
            <a:headEnd type="none" w="med" len="med"/>
            <a:tailEnd type="none" w="med" len="med"/>
          </a:ln>
          <a:effectLst>
            <a:outerShdw blurRad="50800" dist="38100" dir="2700000" algn="tl" rotWithShape="0">
              <a:prstClr val="black">
                <a:alpha val="40000"/>
              </a:prstClr>
            </a:outerShdw>
          </a:effectLst>
        </p:spPr>
        <p:txBody>
          <a:bodyPr rot="0" spcFirstLastPara="0" vertOverflow="overflow" horzOverflow="overflow" vert="horz" wrap="square" lIns="91404" tIns="45702" rIns="91404" bIns="45702" numCol="1" spcCol="0" rtlCol="0" fromWordArt="0" anchor="t" anchorCtr="0" forceAA="0" compatLnSpc="1">
            <a:prstTxWarp prst="textNoShape">
              <a:avLst/>
            </a:prstTxWarp>
            <a:noAutofit/>
          </a:bodyPr>
          <a:lstStyle/>
          <a:p>
            <a:pPr eaLnBrk="1" hangingPunct="1"/>
            <a:endParaRPr lang="zh-CN" altLang="en-US" sz="1799">
              <a:solidFill>
                <a:schemeClr val="bg1"/>
              </a:solidFill>
              <a:latin typeface="方正正大黑简体" panose="02000000000000000000" pitchFamily="2" charset="-122"/>
              <a:ea typeface="方正正大黑简体" panose="02000000000000000000" pitchFamily="2" charset="-122"/>
            </a:endParaRPr>
          </a:p>
        </p:txBody>
      </p:sp>
      <p:sp>
        <p:nvSpPr>
          <p:cNvPr id="40" name="矩形: 圆角 39">
            <a:extLst>
              <a:ext uri="{FF2B5EF4-FFF2-40B4-BE49-F238E27FC236}">
                <a16:creationId xmlns="" xmlns:a16="http://schemas.microsoft.com/office/drawing/2014/main" id="{B294D4F8-DEC4-472C-B1B3-BF4553278D20}"/>
              </a:ext>
            </a:extLst>
          </p:cNvPr>
          <p:cNvSpPr/>
          <p:nvPr/>
        </p:nvSpPr>
        <p:spPr bwMode="auto">
          <a:xfrm>
            <a:off x="6255251" y="3256441"/>
            <a:ext cx="647819" cy="647819"/>
          </a:xfrm>
          <a:prstGeom prst="roundRect">
            <a:avLst>
              <a:gd name="adj" fmla="val 7436"/>
            </a:avLst>
          </a:prstGeom>
          <a:solidFill>
            <a:srgbClr val="C00000"/>
          </a:solidFill>
          <a:ln w="28575" cap="flat" cmpd="sng" algn="ctr">
            <a:solidFill>
              <a:schemeClr val="accent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04" tIns="45702" rIns="91404" bIns="45702" numCol="1" rtlCol="0" anchor="t" anchorCtr="0" compatLnSpc="1">
            <a:prstTxWarp prst="textNoShape">
              <a:avLst/>
            </a:prstTxWarp>
          </a:bodyPr>
          <a:lstStyle/>
          <a:p>
            <a:pPr eaLnBrk="1" hangingPunct="1"/>
            <a:endParaRPr lang="zh-CN" altLang="en-US" sz="1799">
              <a:solidFill>
                <a:schemeClr val="bg1"/>
              </a:solidFill>
              <a:latin typeface="方正正大黑简体" panose="02000000000000000000" pitchFamily="2" charset="-122"/>
              <a:ea typeface="方正正大黑简体" panose="02000000000000000000" pitchFamily="2" charset="-122"/>
            </a:endParaRPr>
          </a:p>
        </p:txBody>
      </p:sp>
      <p:sp>
        <p:nvSpPr>
          <p:cNvPr id="41" name="矩形: 圆角 40">
            <a:extLst>
              <a:ext uri="{FF2B5EF4-FFF2-40B4-BE49-F238E27FC236}">
                <a16:creationId xmlns="" xmlns:a16="http://schemas.microsoft.com/office/drawing/2014/main" id="{F710FBD9-FD17-428E-8C69-824FEC33AB52}"/>
              </a:ext>
            </a:extLst>
          </p:cNvPr>
          <p:cNvSpPr/>
          <p:nvPr/>
        </p:nvSpPr>
        <p:spPr bwMode="auto">
          <a:xfrm>
            <a:off x="7015530" y="3256441"/>
            <a:ext cx="4790396" cy="647819"/>
          </a:xfrm>
          <a:prstGeom prst="roundRect">
            <a:avLst>
              <a:gd name="adj" fmla="val 8755"/>
            </a:avLst>
          </a:prstGeom>
          <a:solidFill>
            <a:srgbClr val="C00000"/>
          </a:solidFill>
          <a:ln w="6350" cap="flat" cmpd="sng" algn="ctr">
            <a:solidFill>
              <a:schemeClr val="accent1"/>
            </a:solidFill>
            <a:prstDash val="solid"/>
            <a:round/>
            <a:headEnd type="none" w="med" len="med"/>
            <a:tailEnd type="none" w="med" len="med"/>
          </a:ln>
          <a:effectLst>
            <a:outerShdw blurRad="50800" dist="38100" dir="2700000" algn="tl" rotWithShape="0">
              <a:prstClr val="black">
                <a:alpha val="40000"/>
              </a:prstClr>
            </a:outerShdw>
          </a:effectLst>
        </p:spPr>
        <p:txBody>
          <a:bodyPr rot="0" spcFirstLastPara="0" vertOverflow="overflow" horzOverflow="overflow" vert="horz" wrap="square" lIns="91404" tIns="45702" rIns="91404" bIns="45702" numCol="1" spcCol="0" rtlCol="0" fromWordArt="0" anchor="t" anchorCtr="0" forceAA="0" compatLnSpc="1">
            <a:prstTxWarp prst="textNoShape">
              <a:avLst/>
            </a:prstTxWarp>
            <a:noAutofit/>
          </a:bodyPr>
          <a:lstStyle/>
          <a:p>
            <a:pPr eaLnBrk="1" hangingPunct="1"/>
            <a:endParaRPr lang="zh-CN" altLang="en-US" sz="1799">
              <a:solidFill>
                <a:schemeClr val="bg1"/>
              </a:solidFill>
              <a:latin typeface="方正正大黑简体" panose="02000000000000000000" pitchFamily="2" charset="-122"/>
              <a:ea typeface="方正正大黑简体" panose="02000000000000000000" pitchFamily="2" charset="-122"/>
            </a:endParaRPr>
          </a:p>
        </p:txBody>
      </p:sp>
      <p:sp>
        <p:nvSpPr>
          <p:cNvPr id="42" name="矩形: 圆角 41">
            <a:extLst>
              <a:ext uri="{FF2B5EF4-FFF2-40B4-BE49-F238E27FC236}">
                <a16:creationId xmlns="" xmlns:a16="http://schemas.microsoft.com/office/drawing/2014/main" id="{46F32F44-FD18-4D74-876C-CB3D752ABFB0}"/>
              </a:ext>
            </a:extLst>
          </p:cNvPr>
          <p:cNvSpPr/>
          <p:nvPr/>
        </p:nvSpPr>
        <p:spPr bwMode="auto">
          <a:xfrm>
            <a:off x="6255251" y="4551495"/>
            <a:ext cx="647819" cy="647819"/>
          </a:xfrm>
          <a:prstGeom prst="roundRect">
            <a:avLst>
              <a:gd name="adj" fmla="val 7436"/>
            </a:avLst>
          </a:prstGeom>
          <a:solidFill>
            <a:srgbClr val="C00000"/>
          </a:solidFill>
          <a:ln w="28575" cap="flat" cmpd="sng" algn="ctr">
            <a:solidFill>
              <a:schemeClr val="accent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04" tIns="45702" rIns="91404" bIns="45702" numCol="1" rtlCol="0" anchor="t" anchorCtr="0" compatLnSpc="1">
            <a:prstTxWarp prst="textNoShape">
              <a:avLst/>
            </a:prstTxWarp>
          </a:bodyPr>
          <a:lstStyle/>
          <a:p>
            <a:pPr eaLnBrk="1" hangingPunct="1"/>
            <a:endParaRPr lang="zh-CN" altLang="en-US" sz="1799">
              <a:solidFill>
                <a:schemeClr val="bg1"/>
              </a:solidFill>
              <a:latin typeface="方正正大黑简体" panose="02000000000000000000" pitchFamily="2" charset="-122"/>
              <a:ea typeface="方正正大黑简体" panose="02000000000000000000" pitchFamily="2" charset="-122"/>
            </a:endParaRPr>
          </a:p>
        </p:txBody>
      </p:sp>
      <p:sp>
        <p:nvSpPr>
          <p:cNvPr id="43" name="矩形: 圆角 42">
            <a:extLst>
              <a:ext uri="{FF2B5EF4-FFF2-40B4-BE49-F238E27FC236}">
                <a16:creationId xmlns="" xmlns:a16="http://schemas.microsoft.com/office/drawing/2014/main" id="{CEE26CD7-BBFC-48C5-ACB0-84B11ABB363A}"/>
              </a:ext>
            </a:extLst>
          </p:cNvPr>
          <p:cNvSpPr/>
          <p:nvPr/>
        </p:nvSpPr>
        <p:spPr bwMode="auto">
          <a:xfrm>
            <a:off x="7015530" y="4551495"/>
            <a:ext cx="4790396" cy="647819"/>
          </a:xfrm>
          <a:prstGeom prst="roundRect">
            <a:avLst>
              <a:gd name="adj" fmla="val 8755"/>
            </a:avLst>
          </a:prstGeom>
          <a:solidFill>
            <a:srgbClr val="C00000"/>
          </a:solidFill>
          <a:ln w="6350" cap="flat" cmpd="sng" algn="ctr">
            <a:solidFill>
              <a:schemeClr val="accent1"/>
            </a:solidFill>
            <a:prstDash val="solid"/>
            <a:round/>
            <a:headEnd type="none" w="med" len="med"/>
            <a:tailEnd type="none" w="med" len="med"/>
          </a:ln>
          <a:effectLst>
            <a:outerShdw blurRad="50800" dist="38100" dir="2700000" algn="tl" rotWithShape="0">
              <a:prstClr val="black">
                <a:alpha val="40000"/>
              </a:prstClr>
            </a:outerShdw>
          </a:effectLst>
        </p:spPr>
        <p:txBody>
          <a:bodyPr rot="0" spcFirstLastPara="0" vertOverflow="overflow" horzOverflow="overflow" vert="horz" wrap="square" lIns="91404" tIns="45702" rIns="91404" bIns="45702" numCol="1" spcCol="0" rtlCol="0" fromWordArt="0" anchor="t" anchorCtr="0" forceAA="0" compatLnSpc="1">
            <a:prstTxWarp prst="textNoShape">
              <a:avLst/>
            </a:prstTxWarp>
            <a:noAutofit/>
          </a:bodyPr>
          <a:lstStyle/>
          <a:p>
            <a:pPr eaLnBrk="1" hangingPunct="1"/>
            <a:endParaRPr lang="zh-CN" altLang="en-US" sz="1799">
              <a:solidFill>
                <a:schemeClr val="bg1"/>
              </a:solidFill>
              <a:latin typeface="方正正大黑简体" panose="02000000000000000000" pitchFamily="2" charset="-122"/>
              <a:ea typeface="方正正大黑简体" panose="02000000000000000000" pitchFamily="2" charset="-122"/>
            </a:endParaRPr>
          </a:p>
        </p:txBody>
      </p:sp>
      <p:sp>
        <p:nvSpPr>
          <p:cNvPr id="44" name="TextBox 47">
            <a:extLst>
              <a:ext uri="{FF2B5EF4-FFF2-40B4-BE49-F238E27FC236}">
                <a16:creationId xmlns="" xmlns:a16="http://schemas.microsoft.com/office/drawing/2014/main" id="{20D58668-8220-4FD5-87F6-A83B79F6DCDF}"/>
              </a:ext>
            </a:extLst>
          </p:cNvPr>
          <p:cNvSpPr txBox="1"/>
          <p:nvPr/>
        </p:nvSpPr>
        <p:spPr>
          <a:xfrm>
            <a:off x="1199247" y="3304866"/>
            <a:ext cx="6120412" cy="461665"/>
          </a:xfrm>
          <a:prstGeom prst="rect">
            <a:avLst/>
          </a:prstGeom>
          <a:noFill/>
        </p:spPr>
        <p:txBody>
          <a:bodyPr wrap="square" rtlCol="0">
            <a:spAutoFit/>
          </a:bodyPr>
          <a:lstStyle>
            <a:defPPr>
              <a:defRPr lang="zh-CN"/>
            </a:defPPr>
            <a:lvl1pPr>
              <a:defRPr sz="3600" b="0">
                <a:solidFill>
                  <a:schemeClr val="accent1"/>
                </a:solidFill>
                <a:latin typeface="方正特雅宋_GBK" panose="02000000000000000000" pitchFamily="2" charset="-122"/>
                <a:ea typeface="方正特雅宋_GBK" panose="02000000000000000000" pitchFamily="2" charset="-122"/>
                <a:cs typeface="+mn-ea"/>
              </a:defRPr>
            </a:lvl1pPr>
          </a:lstStyle>
          <a:p>
            <a:pPr lvl="0" eaLnBrk="0" hangingPunct="0">
              <a:defRPr/>
            </a:pPr>
            <a:r>
              <a:rPr lang="zh-CN" altLang="en-US" sz="2400" kern="0" spc="300" dirty="0">
                <a:ln cmpd="sng">
                  <a:noFill/>
                  <a:prstDash val="solid"/>
                </a:ln>
                <a:solidFill>
                  <a:schemeClr val="bg1"/>
                </a:solidFill>
                <a:latin typeface="方正正大黑简体" panose="02000000000000000000" pitchFamily="2" charset="-122"/>
                <a:ea typeface="方正正大黑简体" panose="02000000000000000000" pitchFamily="2" charset="-122"/>
                <a:sym typeface="+mn-lt"/>
              </a:rPr>
              <a:t>人民要有信仰  国家才有力量</a:t>
            </a:r>
          </a:p>
        </p:txBody>
      </p:sp>
      <p:sp>
        <p:nvSpPr>
          <p:cNvPr id="45" name="TextBox 48">
            <a:extLst>
              <a:ext uri="{FF2B5EF4-FFF2-40B4-BE49-F238E27FC236}">
                <a16:creationId xmlns="" xmlns:a16="http://schemas.microsoft.com/office/drawing/2014/main" id="{242AD709-2C37-4631-B8D9-CD1E37A8D77C}"/>
              </a:ext>
            </a:extLst>
          </p:cNvPr>
          <p:cNvSpPr txBox="1"/>
          <p:nvPr/>
        </p:nvSpPr>
        <p:spPr>
          <a:xfrm>
            <a:off x="1199247" y="4634537"/>
            <a:ext cx="5745676" cy="461665"/>
          </a:xfrm>
          <a:prstGeom prst="rect">
            <a:avLst/>
          </a:prstGeom>
          <a:noFill/>
        </p:spPr>
        <p:txBody>
          <a:bodyPr wrap="square" rtlCol="0">
            <a:spAutoFit/>
          </a:bodyPr>
          <a:lstStyle>
            <a:defPPr>
              <a:defRPr lang="zh-CN"/>
            </a:defPPr>
            <a:lvl1pPr>
              <a:defRPr sz="3600" b="0">
                <a:solidFill>
                  <a:schemeClr val="accent1"/>
                </a:solidFill>
                <a:latin typeface="方正特雅宋_GBK" panose="02000000000000000000" pitchFamily="2" charset="-122"/>
                <a:ea typeface="方正特雅宋_GBK" panose="02000000000000000000" pitchFamily="2" charset="-122"/>
                <a:cs typeface="+mn-ea"/>
              </a:defRPr>
            </a:lvl1pPr>
          </a:lstStyle>
          <a:p>
            <a:pPr lvl="0" eaLnBrk="0" hangingPunct="0">
              <a:defRPr/>
            </a:pPr>
            <a:r>
              <a:rPr lang="zh-CN" altLang="en-US" sz="2400" kern="0" spc="300" dirty="0">
                <a:ln cmpd="sng">
                  <a:noFill/>
                  <a:prstDash val="solid"/>
                </a:ln>
                <a:solidFill>
                  <a:schemeClr val="bg1"/>
                </a:solidFill>
                <a:latin typeface="方正正大黑简体" panose="02000000000000000000" pitchFamily="2" charset="-122"/>
                <a:ea typeface="方正正大黑简体" panose="02000000000000000000" pitchFamily="2" charset="-122"/>
                <a:sym typeface="+mn-lt"/>
              </a:rPr>
              <a:t>凝聚中国精神  传递中国声音</a:t>
            </a:r>
          </a:p>
        </p:txBody>
      </p:sp>
      <p:sp>
        <p:nvSpPr>
          <p:cNvPr id="46" name="TextBox 55">
            <a:extLst>
              <a:ext uri="{FF2B5EF4-FFF2-40B4-BE49-F238E27FC236}">
                <a16:creationId xmlns="" xmlns:a16="http://schemas.microsoft.com/office/drawing/2014/main" id="{2DB1CB40-1181-4B77-BE1E-D6CB70212BED}"/>
              </a:ext>
            </a:extLst>
          </p:cNvPr>
          <p:cNvSpPr txBox="1"/>
          <p:nvPr/>
        </p:nvSpPr>
        <p:spPr>
          <a:xfrm>
            <a:off x="7198755" y="3304866"/>
            <a:ext cx="5745676" cy="461665"/>
          </a:xfrm>
          <a:prstGeom prst="rect">
            <a:avLst/>
          </a:prstGeom>
          <a:noFill/>
        </p:spPr>
        <p:txBody>
          <a:bodyPr wrap="square" rtlCol="0">
            <a:spAutoFit/>
          </a:bodyPr>
          <a:lstStyle>
            <a:defPPr>
              <a:defRPr lang="zh-CN"/>
            </a:defPPr>
            <a:lvl1pPr>
              <a:defRPr sz="3600" b="0">
                <a:solidFill>
                  <a:schemeClr val="accent1"/>
                </a:solidFill>
                <a:latin typeface="方正特雅宋_GBK" panose="02000000000000000000" pitchFamily="2" charset="-122"/>
                <a:ea typeface="方正特雅宋_GBK" panose="02000000000000000000" pitchFamily="2" charset="-122"/>
                <a:cs typeface="+mn-ea"/>
              </a:defRPr>
            </a:lvl1pPr>
          </a:lstStyle>
          <a:p>
            <a:pPr lvl="0" eaLnBrk="0" hangingPunct="0">
              <a:defRPr/>
            </a:pPr>
            <a:r>
              <a:rPr lang="zh-CN" altLang="en-US" sz="2400" kern="0" spc="300" dirty="0">
                <a:ln cmpd="sng">
                  <a:noFill/>
                  <a:prstDash val="solid"/>
                </a:ln>
                <a:solidFill>
                  <a:schemeClr val="bg1"/>
                </a:solidFill>
                <a:latin typeface="方正正大黑简体" panose="02000000000000000000" pitchFamily="2" charset="-122"/>
                <a:ea typeface="方正正大黑简体" panose="02000000000000000000" pitchFamily="2" charset="-122"/>
                <a:sym typeface="+mn-lt"/>
              </a:rPr>
              <a:t>时代召唤理论  理论助推实践</a:t>
            </a:r>
          </a:p>
        </p:txBody>
      </p:sp>
      <p:sp>
        <p:nvSpPr>
          <p:cNvPr id="47" name="TextBox 58">
            <a:extLst>
              <a:ext uri="{FF2B5EF4-FFF2-40B4-BE49-F238E27FC236}">
                <a16:creationId xmlns="" xmlns:a16="http://schemas.microsoft.com/office/drawing/2014/main" id="{0D7DBF0B-293C-4998-AF90-99E86AE000DF}"/>
              </a:ext>
            </a:extLst>
          </p:cNvPr>
          <p:cNvSpPr txBox="1"/>
          <p:nvPr/>
        </p:nvSpPr>
        <p:spPr>
          <a:xfrm>
            <a:off x="388595" y="3197034"/>
            <a:ext cx="453970" cy="646203"/>
          </a:xfrm>
          <a:prstGeom prst="rect">
            <a:avLst/>
          </a:prstGeom>
          <a:noFill/>
        </p:spPr>
        <p:txBody>
          <a:bodyPr wrap="none" rtlCol="0">
            <a:spAutoFit/>
          </a:bodyPr>
          <a:lstStyle/>
          <a:p>
            <a:r>
              <a:rPr lang="en-US" altLang="zh-CN" sz="3599" dirty="0">
                <a:solidFill>
                  <a:schemeClr val="bg1"/>
                </a:solidFill>
                <a:latin typeface="方正正大黑简体" panose="02000000000000000000" pitchFamily="2" charset="-122"/>
                <a:ea typeface="方正正大黑简体" panose="02000000000000000000" pitchFamily="2" charset="-122"/>
                <a:cs typeface="+mn-ea"/>
                <a:sym typeface="+mn-lt"/>
              </a:rPr>
              <a:t>1</a:t>
            </a:r>
            <a:endParaRPr lang="zh-CN" altLang="en-US" sz="3599" dirty="0">
              <a:solidFill>
                <a:schemeClr val="bg1"/>
              </a:solidFill>
              <a:latin typeface="方正正大黑简体" panose="02000000000000000000" pitchFamily="2" charset="-122"/>
              <a:ea typeface="方正正大黑简体" panose="02000000000000000000" pitchFamily="2" charset="-122"/>
              <a:cs typeface="+mn-ea"/>
              <a:sym typeface="+mn-lt"/>
            </a:endParaRPr>
          </a:p>
        </p:txBody>
      </p:sp>
      <p:sp>
        <p:nvSpPr>
          <p:cNvPr id="48" name="TextBox 59">
            <a:extLst>
              <a:ext uri="{FF2B5EF4-FFF2-40B4-BE49-F238E27FC236}">
                <a16:creationId xmlns="" xmlns:a16="http://schemas.microsoft.com/office/drawing/2014/main" id="{7504CF36-DB5F-4B40-BAE7-B67DD2CCB344}"/>
              </a:ext>
            </a:extLst>
          </p:cNvPr>
          <p:cNvSpPr txBox="1"/>
          <p:nvPr/>
        </p:nvSpPr>
        <p:spPr>
          <a:xfrm>
            <a:off x="341655" y="4534531"/>
            <a:ext cx="511679" cy="646203"/>
          </a:xfrm>
          <a:prstGeom prst="rect">
            <a:avLst/>
          </a:prstGeom>
          <a:noFill/>
        </p:spPr>
        <p:txBody>
          <a:bodyPr wrap="none" rtlCol="0">
            <a:spAutoFit/>
          </a:bodyPr>
          <a:lstStyle/>
          <a:p>
            <a:r>
              <a:rPr lang="en-US" altLang="zh-CN" sz="3599" dirty="0">
                <a:solidFill>
                  <a:schemeClr val="bg1"/>
                </a:solidFill>
                <a:latin typeface="方正正大黑简体" panose="02000000000000000000" pitchFamily="2" charset="-122"/>
                <a:ea typeface="方正正大黑简体" panose="02000000000000000000" pitchFamily="2" charset="-122"/>
                <a:cs typeface="+mn-ea"/>
                <a:sym typeface="+mn-lt"/>
              </a:rPr>
              <a:t>2</a:t>
            </a:r>
            <a:endParaRPr lang="zh-CN" altLang="en-US" sz="3599" dirty="0">
              <a:solidFill>
                <a:schemeClr val="bg1"/>
              </a:solidFill>
              <a:latin typeface="方正正大黑简体" panose="02000000000000000000" pitchFamily="2" charset="-122"/>
              <a:ea typeface="方正正大黑简体" panose="02000000000000000000" pitchFamily="2" charset="-122"/>
              <a:cs typeface="+mn-ea"/>
              <a:sym typeface="+mn-lt"/>
            </a:endParaRPr>
          </a:p>
        </p:txBody>
      </p:sp>
      <p:sp>
        <p:nvSpPr>
          <p:cNvPr id="49" name="TextBox 60">
            <a:extLst>
              <a:ext uri="{FF2B5EF4-FFF2-40B4-BE49-F238E27FC236}">
                <a16:creationId xmlns="" xmlns:a16="http://schemas.microsoft.com/office/drawing/2014/main" id="{FC1E8D01-802E-4603-BC97-E2C2AB1874AF}"/>
              </a:ext>
            </a:extLst>
          </p:cNvPr>
          <p:cNvSpPr txBox="1"/>
          <p:nvPr/>
        </p:nvSpPr>
        <p:spPr>
          <a:xfrm>
            <a:off x="6348223" y="3243347"/>
            <a:ext cx="521297" cy="646203"/>
          </a:xfrm>
          <a:prstGeom prst="rect">
            <a:avLst/>
          </a:prstGeom>
          <a:noFill/>
        </p:spPr>
        <p:txBody>
          <a:bodyPr wrap="none" rtlCol="0">
            <a:spAutoFit/>
          </a:bodyPr>
          <a:lstStyle/>
          <a:p>
            <a:r>
              <a:rPr lang="en-US" altLang="zh-CN" sz="3599" dirty="0">
                <a:solidFill>
                  <a:schemeClr val="bg1"/>
                </a:solidFill>
                <a:latin typeface="方正正大黑简体" panose="02000000000000000000" pitchFamily="2" charset="-122"/>
                <a:ea typeface="方正正大黑简体" panose="02000000000000000000" pitchFamily="2" charset="-122"/>
                <a:cs typeface="+mn-ea"/>
                <a:sym typeface="+mn-lt"/>
              </a:rPr>
              <a:t>3</a:t>
            </a:r>
            <a:endParaRPr lang="zh-CN" altLang="en-US" sz="3599" dirty="0">
              <a:solidFill>
                <a:schemeClr val="bg1"/>
              </a:solidFill>
              <a:latin typeface="方正正大黑简体" panose="02000000000000000000" pitchFamily="2" charset="-122"/>
              <a:ea typeface="方正正大黑简体" panose="02000000000000000000" pitchFamily="2" charset="-122"/>
              <a:cs typeface="+mn-ea"/>
              <a:sym typeface="+mn-lt"/>
            </a:endParaRPr>
          </a:p>
        </p:txBody>
      </p:sp>
      <p:sp>
        <p:nvSpPr>
          <p:cNvPr id="50" name="TextBox 48">
            <a:extLst>
              <a:ext uri="{FF2B5EF4-FFF2-40B4-BE49-F238E27FC236}">
                <a16:creationId xmlns="" xmlns:a16="http://schemas.microsoft.com/office/drawing/2014/main" id="{C19605D9-E3C8-4970-AC23-BE6ABBDA2B35}"/>
              </a:ext>
            </a:extLst>
          </p:cNvPr>
          <p:cNvSpPr txBox="1"/>
          <p:nvPr/>
        </p:nvSpPr>
        <p:spPr>
          <a:xfrm>
            <a:off x="7198755" y="4619342"/>
            <a:ext cx="5745676" cy="461665"/>
          </a:xfrm>
          <a:prstGeom prst="rect">
            <a:avLst/>
          </a:prstGeom>
          <a:noFill/>
        </p:spPr>
        <p:txBody>
          <a:bodyPr wrap="square" rtlCol="0">
            <a:spAutoFit/>
          </a:bodyPr>
          <a:lstStyle>
            <a:defPPr>
              <a:defRPr lang="zh-CN"/>
            </a:defPPr>
            <a:lvl1pPr>
              <a:defRPr sz="3600" b="0">
                <a:solidFill>
                  <a:schemeClr val="accent1"/>
                </a:solidFill>
                <a:latin typeface="方正特雅宋_GBK" panose="02000000000000000000" pitchFamily="2" charset="-122"/>
                <a:ea typeface="方正特雅宋_GBK" panose="02000000000000000000" pitchFamily="2" charset="-122"/>
                <a:cs typeface="+mn-ea"/>
              </a:defRPr>
            </a:lvl1pPr>
          </a:lstStyle>
          <a:p>
            <a:pPr lvl="0" eaLnBrk="0" hangingPunct="0">
              <a:defRPr/>
            </a:pPr>
            <a:r>
              <a:rPr lang="zh-CN" altLang="en-US" sz="2400" kern="0" spc="300" dirty="0">
                <a:ln cmpd="sng">
                  <a:noFill/>
                  <a:prstDash val="solid"/>
                </a:ln>
                <a:solidFill>
                  <a:schemeClr val="bg1"/>
                </a:solidFill>
                <a:latin typeface="方正正大黑简体" panose="02000000000000000000" pitchFamily="2" charset="-122"/>
                <a:ea typeface="方正正大黑简体" panose="02000000000000000000" pitchFamily="2" charset="-122"/>
                <a:sym typeface="+mn-lt"/>
              </a:rPr>
              <a:t>观念内化于心  思想融入灵魂</a:t>
            </a:r>
          </a:p>
        </p:txBody>
      </p:sp>
      <p:sp>
        <p:nvSpPr>
          <p:cNvPr id="51" name="TextBox 59">
            <a:extLst>
              <a:ext uri="{FF2B5EF4-FFF2-40B4-BE49-F238E27FC236}">
                <a16:creationId xmlns="" xmlns:a16="http://schemas.microsoft.com/office/drawing/2014/main" id="{AE127026-AA3B-4BFD-ACD5-97EA0D02D58F}"/>
              </a:ext>
            </a:extLst>
          </p:cNvPr>
          <p:cNvSpPr txBox="1"/>
          <p:nvPr/>
        </p:nvSpPr>
        <p:spPr>
          <a:xfrm>
            <a:off x="6348223" y="4546522"/>
            <a:ext cx="489045" cy="646079"/>
          </a:xfrm>
          <a:prstGeom prst="rect">
            <a:avLst/>
          </a:prstGeom>
          <a:noFill/>
        </p:spPr>
        <p:txBody>
          <a:bodyPr wrap="square" rtlCol="0">
            <a:spAutoFit/>
          </a:bodyPr>
          <a:lstStyle/>
          <a:p>
            <a:r>
              <a:rPr lang="en-US" altLang="zh-CN" sz="3599" dirty="0">
                <a:solidFill>
                  <a:schemeClr val="bg1"/>
                </a:solidFill>
                <a:latin typeface="方正正大黑简体" panose="02000000000000000000" pitchFamily="2" charset="-122"/>
                <a:ea typeface="方正正大黑简体" panose="02000000000000000000" pitchFamily="2" charset="-122"/>
                <a:cs typeface="+mn-ea"/>
                <a:sym typeface="+mn-lt"/>
              </a:rPr>
              <a:t>4</a:t>
            </a:r>
            <a:endParaRPr lang="zh-CN" altLang="en-US" sz="3599" dirty="0">
              <a:solidFill>
                <a:schemeClr val="bg1"/>
              </a:solidFill>
              <a:latin typeface="方正正大黑简体" panose="02000000000000000000" pitchFamily="2" charset="-122"/>
              <a:ea typeface="方正正大黑简体" panose="02000000000000000000" pitchFamily="2" charset="-122"/>
              <a:cs typeface="+mn-ea"/>
              <a:sym typeface="+mn-lt"/>
            </a:endParaRPr>
          </a:p>
        </p:txBody>
      </p:sp>
      <p:sp>
        <p:nvSpPr>
          <p:cNvPr id="52" name="矩形: 圆角 51">
            <a:extLst>
              <a:ext uri="{FF2B5EF4-FFF2-40B4-BE49-F238E27FC236}">
                <a16:creationId xmlns="" xmlns:a16="http://schemas.microsoft.com/office/drawing/2014/main" id="{1166DEDC-35FE-4148-90A3-333469492FF7}"/>
              </a:ext>
            </a:extLst>
          </p:cNvPr>
          <p:cNvSpPr/>
          <p:nvPr/>
        </p:nvSpPr>
        <p:spPr bwMode="auto">
          <a:xfrm>
            <a:off x="3382413" y="5709070"/>
            <a:ext cx="647819" cy="647819"/>
          </a:xfrm>
          <a:prstGeom prst="roundRect">
            <a:avLst>
              <a:gd name="adj" fmla="val 7436"/>
            </a:avLst>
          </a:prstGeom>
          <a:solidFill>
            <a:srgbClr val="C00000"/>
          </a:solidFill>
          <a:ln w="28575" cap="flat" cmpd="sng" algn="ctr">
            <a:solidFill>
              <a:schemeClr val="accent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04" tIns="45702" rIns="91404" bIns="45702" numCol="1" rtlCol="0" anchor="t" anchorCtr="0" compatLnSpc="1">
            <a:prstTxWarp prst="textNoShape">
              <a:avLst/>
            </a:prstTxWarp>
          </a:bodyPr>
          <a:lstStyle/>
          <a:p>
            <a:pPr eaLnBrk="1" hangingPunct="1"/>
            <a:endParaRPr lang="zh-CN" altLang="en-US" sz="1799">
              <a:solidFill>
                <a:schemeClr val="bg1"/>
              </a:solidFill>
              <a:latin typeface="方正正大黑简体" panose="02000000000000000000" pitchFamily="2" charset="-122"/>
              <a:ea typeface="方正正大黑简体" panose="02000000000000000000" pitchFamily="2" charset="-122"/>
            </a:endParaRPr>
          </a:p>
        </p:txBody>
      </p:sp>
      <p:sp>
        <p:nvSpPr>
          <p:cNvPr id="53" name="矩形: 圆角 52">
            <a:extLst>
              <a:ext uri="{FF2B5EF4-FFF2-40B4-BE49-F238E27FC236}">
                <a16:creationId xmlns="" xmlns:a16="http://schemas.microsoft.com/office/drawing/2014/main" id="{100DDDD4-7FDD-4CF4-8E8E-C28CFF20B493}"/>
              </a:ext>
            </a:extLst>
          </p:cNvPr>
          <p:cNvSpPr/>
          <p:nvPr/>
        </p:nvSpPr>
        <p:spPr bwMode="auto">
          <a:xfrm>
            <a:off x="4142692" y="5709070"/>
            <a:ext cx="4790396" cy="647819"/>
          </a:xfrm>
          <a:prstGeom prst="roundRect">
            <a:avLst>
              <a:gd name="adj" fmla="val 8755"/>
            </a:avLst>
          </a:prstGeom>
          <a:solidFill>
            <a:srgbClr val="C00000"/>
          </a:solidFill>
          <a:ln w="6350" cap="flat" cmpd="sng" algn="ctr">
            <a:solidFill>
              <a:schemeClr val="accent1"/>
            </a:solidFill>
            <a:prstDash val="solid"/>
            <a:round/>
            <a:headEnd type="none" w="med" len="med"/>
            <a:tailEnd type="none" w="med" len="med"/>
          </a:ln>
          <a:effectLst>
            <a:outerShdw blurRad="50800" dist="38100" dir="2700000" algn="tl" rotWithShape="0">
              <a:prstClr val="black">
                <a:alpha val="40000"/>
              </a:prstClr>
            </a:outerShdw>
          </a:effectLst>
        </p:spPr>
        <p:txBody>
          <a:bodyPr rot="0" spcFirstLastPara="0" vertOverflow="overflow" horzOverflow="overflow" vert="horz" wrap="square" lIns="91404" tIns="45702" rIns="91404" bIns="45702" numCol="1" spcCol="0" rtlCol="0" fromWordArt="0" anchor="t" anchorCtr="0" forceAA="0" compatLnSpc="1">
            <a:prstTxWarp prst="textNoShape">
              <a:avLst/>
            </a:prstTxWarp>
            <a:noAutofit/>
          </a:bodyPr>
          <a:lstStyle/>
          <a:p>
            <a:pPr eaLnBrk="1" hangingPunct="1"/>
            <a:endParaRPr lang="zh-CN" altLang="en-US" sz="1799">
              <a:solidFill>
                <a:schemeClr val="bg1"/>
              </a:solidFill>
              <a:latin typeface="方正正大黑简体" panose="02000000000000000000" pitchFamily="2" charset="-122"/>
              <a:ea typeface="方正正大黑简体" panose="02000000000000000000" pitchFamily="2" charset="-122"/>
            </a:endParaRPr>
          </a:p>
        </p:txBody>
      </p:sp>
      <p:sp>
        <p:nvSpPr>
          <p:cNvPr id="54" name="TextBox 48">
            <a:extLst>
              <a:ext uri="{FF2B5EF4-FFF2-40B4-BE49-F238E27FC236}">
                <a16:creationId xmlns="" xmlns:a16="http://schemas.microsoft.com/office/drawing/2014/main" id="{F7E4E9E7-E027-4B88-97D3-8AD70A3740B1}"/>
              </a:ext>
            </a:extLst>
          </p:cNvPr>
          <p:cNvSpPr txBox="1"/>
          <p:nvPr/>
        </p:nvSpPr>
        <p:spPr>
          <a:xfrm>
            <a:off x="4325917" y="5733375"/>
            <a:ext cx="5745676" cy="461665"/>
          </a:xfrm>
          <a:prstGeom prst="rect">
            <a:avLst/>
          </a:prstGeom>
          <a:noFill/>
        </p:spPr>
        <p:txBody>
          <a:bodyPr wrap="square" rtlCol="0">
            <a:spAutoFit/>
          </a:bodyPr>
          <a:lstStyle>
            <a:defPPr>
              <a:defRPr lang="zh-CN"/>
            </a:defPPr>
            <a:lvl1pPr>
              <a:defRPr sz="3600" b="0">
                <a:solidFill>
                  <a:schemeClr val="accent1"/>
                </a:solidFill>
                <a:latin typeface="方正特雅宋_GBK" panose="02000000000000000000" pitchFamily="2" charset="-122"/>
                <a:ea typeface="方正特雅宋_GBK" panose="02000000000000000000" pitchFamily="2" charset="-122"/>
                <a:cs typeface="+mn-ea"/>
              </a:defRPr>
            </a:lvl1pPr>
          </a:lstStyle>
          <a:p>
            <a:pPr lvl="0" eaLnBrk="0" hangingPunct="0">
              <a:defRPr/>
            </a:pPr>
            <a:r>
              <a:rPr lang="zh-CN" altLang="en-US" sz="2400" kern="0" spc="300" dirty="0">
                <a:ln cmpd="sng">
                  <a:noFill/>
                  <a:prstDash val="solid"/>
                </a:ln>
                <a:solidFill>
                  <a:schemeClr val="bg1"/>
                </a:solidFill>
                <a:latin typeface="方正正大黑简体" panose="02000000000000000000" pitchFamily="2" charset="-122"/>
                <a:ea typeface="方正正大黑简体" panose="02000000000000000000" pitchFamily="2" charset="-122"/>
                <a:sym typeface="+mn-lt"/>
              </a:rPr>
              <a:t>精神外化于行  梦想落地生根</a:t>
            </a:r>
          </a:p>
        </p:txBody>
      </p:sp>
      <p:sp>
        <p:nvSpPr>
          <p:cNvPr id="55" name="TextBox 59">
            <a:extLst>
              <a:ext uri="{FF2B5EF4-FFF2-40B4-BE49-F238E27FC236}">
                <a16:creationId xmlns="" xmlns:a16="http://schemas.microsoft.com/office/drawing/2014/main" id="{B650103A-9536-4DA9-B995-9AF4D43F20BD}"/>
              </a:ext>
            </a:extLst>
          </p:cNvPr>
          <p:cNvSpPr txBox="1"/>
          <p:nvPr/>
        </p:nvSpPr>
        <p:spPr>
          <a:xfrm>
            <a:off x="3475385" y="5704097"/>
            <a:ext cx="489045" cy="646079"/>
          </a:xfrm>
          <a:prstGeom prst="rect">
            <a:avLst/>
          </a:prstGeom>
          <a:noFill/>
        </p:spPr>
        <p:txBody>
          <a:bodyPr wrap="square" rtlCol="0">
            <a:spAutoFit/>
          </a:bodyPr>
          <a:lstStyle/>
          <a:p>
            <a:r>
              <a:rPr lang="en-US" altLang="zh-CN" sz="3599" dirty="0">
                <a:solidFill>
                  <a:schemeClr val="bg1"/>
                </a:solidFill>
                <a:latin typeface="方正正大黑简体" panose="02000000000000000000" pitchFamily="2" charset="-122"/>
                <a:ea typeface="方正正大黑简体" panose="02000000000000000000" pitchFamily="2" charset="-122"/>
                <a:cs typeface="+mn-ea"/>
                <a:sym typeface="+mn-lt"/>
              </a:rPr>
              <a:t>5</a:t>
            </a:r>
            <a:endParaRPr lang="zh-CN" altLang="en-US" sz="3599" dirty="0">
              <a:solidFill>
                <a:schemeClr val="bg1"/>
              </a:solidFill>
              <a:latin typeface="方正正大黑简体" panose="02000000000000000000" pitchFamily="2" charset="-122"/>
              <a:ea typeface="方正正大黑简体" panose="02000000000000000000" pitchFamily="2" charset="-122"/>
              <a:cs typeface="+mn-ea"/>
              <a:sym typeface="+mn-lt"/>
            </a:endParaRPr>
          </a:p>
        </p:txBody>
      </p:sp>
      <p:sp>
        <p:nvSpPr>
          <p:cNvPr id="31" name="矩形 30">
            <a:extLst>
              <a:ext uri="{FF2B5EF4-FFF2-40B4-BE49-F238E27FC236}">
                <a16:creationId xmlns="" xmlns:a16="http://schemas.microsoft.com/office/drawing/2014/main" id="{D469208E-805E-4414-951C-1837227902CD}"/>
              </a:ext>
            </a:extLst>
          </p:cNvPr>
          <p:cNvSpPr/>
          <p:nvPr/>
        </p:nvSpPr>
        <p:spPr>
          <a:xfrm>
            <a:off x="0" y="0"/>
            <a:ext cx="12192000" cy="2694137"/>
          </a:xfrm>
          <a:prstGeom prst="rect">
            <a:avLst/>
          </a:prstGeom>
          <a:solidFill>
            <a:srgbClr val="C7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正大黑简体" panose="02000000000000000000" pitchFamily="2" charset="-122"/>
              <a:ea typeface="方正正大黑简体" panose="02000000000000000000" pitchFamily="2" charset="-122"/>
            </a:endParaRPr>
          </a:p>
        </p:txBody>
      </p:sp>
      <p:sp>
        <p:nvSpPr>
          <p:cNvPr id="56" name="文本框 55">
            <a:extLst>
              <a:ext uri="{FF2B5EF4-FFF2-40B4-BE49-F238E27FC236}">
                <a16:creationId xmlns="" xmlns:a16="http://schemas.microsoft.com/office/drawing/2014/main" id="{94DEC6F3-30A5-49C8-9ADE-8D811252A7DB}"/>
              </a:ext>
            </a:extLst>
          </p:cNvPr>
          <p:cNvSpPr txBox="1"/>
          <p:nvPr/>
        </p:nvSpPr>
        <p:spPr>
          <a:xfrm>
            <a:off x="4325917" y="598924"/>
            <a:ext cx="4937087" cy="1569019"/>
          </a:xfrm>
          <a:prstGeom prst="rect">
            <a:avLst/>
          </a:prstGeom>
          <a:noFill/>
          <a:effectLst/>
        </p:spPr>
        <p:txBody>
          <a:bodyPr vert="horz" wrap="square" rtlCol="0">
            <a:spAutoFit/>
          </a:bodyPr>
          <a:lstStyle/>
          <a:p>
            <a:pPr lvl="0" algn="dist">
              <a:defRPr/>
            </a:pPr>
            <a:r>
              <a:rPr lang="zh-CN" altLang="en-US" sz="9596" dirty="0">
                <a:solidFill>
                  <a:schemeClr val="bg1"/>
                </a:solidFill>
                <a:latin typeface="方正正大黑简体" panose="02000000000000000000" pitchFamily="2" charset="-122"/>
                <a:ea typeface="方正正大黑简体" panose="02000000000000000000" pitchFamily="2" charset="-122"/>
              </a:rPr>
              <a:t>目录</a:t>
            </a:r>
          </a:p>
        </p:txBody>
      </p:sp>
      <p:pic>
        <p:nvPicPr>
          <p:cNvPr id="32" name="图片 31">
            <a:extLst>
              <a:ext uri="{FF2B5EF4-FFF2-40B4-BE49-F238E27FC236}">
                <a16:creationId xmlns="" xmlns:a16="http://schemas.microsoft.com/office/drawing/2014/main" id="{92776E39-34EC-4C1B-AFC6-C7691CA546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4887" y="915786"/>
            <a:ext cx="1650349" cy="1698359"/>
          </a:xfrm>
          <a:prstGeom prst="rect">
            <a:avLst/>
          </a:prstGeom>
        </p:spPr>
      </p:pic>
    </p:spTree>
    <p:extLst>
      <p:ext uri="{BB962C8B-B14F-4D97-AF65-F5344CB8AC3E}">
        <p14:creationId xmlns:p14="http://schemas.microsoft.com/office/powerpoint/2010/main" val="15685575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1000" fill="hold"/>
                                        <p:tgtEl>
                                          <p:spTgt spid="32"/>
                                        </p:tgtEl>
                                        <p:attrNameLst>
                                          <p:attrName>ppt_w</p:attrName>
                                        </p:attrNameLst>
                                      </p:cBhvr>
                                      <p:tavLst>
                                        <p:tav tm="0">
                                          <p:val>
                                            <p:fltVal val="0"/>
                                          </p:val>
                                        </p:tav>
                                        <p:tav tm="100000">
                                          <p:val>
                                            <p:strVal val="#ppt_w"/>
                                          </p:val>
                                        </p:tav>
                                      </p:tavLst>
                                    </p:anim>
                                    <p:anim calcmode="lin" valueType="num">
                                      <p:cBhvr>
                                        <p:cTn id="12" dur="1000" fill="hold"/>
                                        <p:tgtEl>
                                          <p:spTgt spid="32"/>
                                        </p:tgtEl>
                                        <p:attrNameLst>
                                          <p:attrName>ppt_h</p:attrName>
                                        </p:attrNameLst>
                                      </p:cBhvr>
                                      <p:tavLst>
                                        <p:tav tm="0">
                                          <p:val>
                                            <p:fltVal val="0"/>
                                          </p:val>
                                        </p:tav>
                                        <p:tav tm="100000">
                                          <p:val>
                                            <p:strVal val="#ppt_h"/>
                                          </p:val>
                                        </p:tav>
                                      </p:tavLst>
                                    </p:anim>
                                    <p:anim calcmode="lin" valueType="num">
                                      <p:cBhvr>
                                        <p:cTn id="13" dur="1000" fill="hold"/>
                                        <p:tgtEl>
                                          <p:spTgt spid="32"/>
                                        </p:tgtEl>
                                        <p:attrNameLst>
                                          <p:attrName>style.rotation</p:attrName>
                                        </p:attrNameLst>
                                      </p:cBhvr>
                                      <p:tavLst>
                                        <p:tav tm="0">
                                          <p:val>
                                            <p:fltVal val="90"/>
                                          </p:val>
                                        </p:tav>
                                        <p:tav tm="100000">
                                          <p:val>
                                            <p:fltVal val="0"/>
                                          </p:val>
                                        </p:tav>
                                      </p:tavLst>
                                    </p:anim>
                                    <p:animEffect transition="in" filter="fade">
                                      <p:cBhvr>
                                        <p:cTn id="14" dur="1000"/>
                                        <p:tgtEl>
                                          <p:spTgt spid="32"/>
                                        </p:tgtEl>
                                      </p:cBhvr>
                                    </p:animEffect>
                                  </p:childTnLst>
                                </p:cTn>
                              </p:par>
                            </p:childTnLst>
                          </p:cTn>
                        </p:par>
                        <p:par>
                          <p:cTn id="15" fill="hold">
                            <p:stCondLst>
                              <p:cond delay="1500"/>
                            </p:stCondLst>
                            <p:childTnLst>
                              <p:par>
                                <p:cTn id="16" presetID="2" presetClass="entr" presetSubtype="12" fill="hold"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fill="hold"/>
                                        <p:tgtEl>
                                          <p:spTgt spid="25"/>
                                        </p:tgtEl>
                                        <p:attrNameLst>
                                          <p:attrName>ppt_x</p:attrName>
                                        </p:attrNameLst>
                                      </p:cBhvr>
                                      <p:tavLst>
                                        <p:tav tm="0">
                                          <p:val>
                                            <p:strVal val="0-#ppt_w/2"/>
                                          </p:val>
                                        </p:tav>
                                        <p:tav tm="100000">
                                          <p:val>
                                            <p:strVal val="#ppt_x"/>
                                          </p:val>
                                        </p:tav>
                                      </p:tavLst>
                                    </p:anim>
                                    <p:anim calcmode="lin" valueType="num">
                                      <p:cBhvr additive="base">
                                        <p:cTn id="19" dur="500" fill="hold"/>
                                        <p:tgtEl>
                                          <p:spTgt spid="25"/>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0-#ppt_w/2"/>
                                          </p:val>
                                        </p:tav>
                                        <p:tav tm="100000">
                                          <p:val>
                                            <p:strVal val="#ppt_x"/>
                                          </p:val>
                                        </p:tav>
                                      </p:tavLst>
                                    </p:anim>
                                    <p:anim calcmode="lin" valueType="num">
                                      <p:cBhvr additive="base">
                                        <p:cTn id="24" dur="5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0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0-#ppt_w/2"/>
                                          </p:val>
                                        </p:tav>
                                        <p:tav tm="100000">
                                          <p:val>
                                            <p:strVal val="#ppt_x"/>
                                          </p:val>
                                        </p:tav>
                                      </p:tavLst>
                                    </p:anim>
                                    <p:anim calcmode="lin" valueType="num">
                                      <p:cBhvr additive="base">
                                        <p:cTn id="28" dur="500" fill="hold"/>
                                        <p:tgtEl>
                                          <p:spTgt spid="38"/>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0-#ppt_w/2"/>
                                          </p:val>
                                        </p:tav>
                                        <p:tav tm="100000">
                                          <p:val>
                                            <p:strVal val="#ppt_x"/>
                                          </p:val>
                                        </p:tav>
                                      </p:tavLst>
                                    </p:anim>
                                    <p:anim calcmode="lin" valueType="num">
                                      <p:cBhvr additive="base">
                                        <p:cTn id="32" dur="5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30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0-#ppt_w/2"/>
                                          </p:val>
                                        </p:tav>
                                        <p:tav tm="100000">
                                          <p:val>
                                            <p:strVal val="#ppt_x"/>
                                          </p:val>
                                        </p:tav>
                                      </p:tavLst>
                                    </p:anim>
                                    <p:anim calcmode="lin" valueType="num">
                                      <p:cBhvr additive="base">
                                        <p:cTn id="36" dur="500" fill="hold"/>
                                        <p:tgtEl>
                                          <p:spTgt spid="42"/>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 calcmode="lin" valueType="num">
                                      <p:cBhvr additive="base">
                                        <p:cTn id="39" dur="500" fill="hold"/>
                                        <p:tgtEl>
                                          <p:spTgt spid="37"/>
                                        </p:tgtEl>
                                        <p:attrNameLst>
                                          <p:attrName>ppt_x</p:attrName>
                                        </p:attrNameLst>
                                      </p:cBhvr>
                                      <p:tavLst>
                                        <p:tav tm="0">
                                          <p:val>
                                            <p:strVal val="1+#ppt_w/2"/>
                                          </p:val>
                                        </p:tav>
                                        <p:tav tm="100000">
                                          <p:val>
                                            <p:strVal val="#ppt_x"/>
                                          </p:val>
                                        </p:tav>
                                      </p:tavLst>
                                    </p:anim>
                                    <p:anim calcmode="lin" valueType="num">
                                      <p:cBhvr additive="base">
                                        <p:cTn id="40" dur="500" fill="hold"/>
                                        <p:tgtEl>
                                          <p:spTgt spid="37"/>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10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fill="hold"/>
                                        <p:tgtEl>
                                          <p:spTgt spid="39"/>
                                        </p:tgtEl>
                                        <p:attrNameLst>
                                          <p:attrName>ppt_x</p:attrName>
                                        </p:attrNameLst>
                                      </p:cBhvr>
                                      <p:tavLst>
                                        <p:tav tm="0">
                                          <p:val>
                                            <p:strVal val="1+#ppt_w/2"/>
                                          </p:val>
                                        </p:tav>
                                        <p:tav tm="100000">
                                          <p:val>
                                            <p:strVal val="#ppt_x"/>
                                          </p:val>
                                        </p:tav>
                                      </p:tavLst>
                                    </p:anim>
                                    <p:anim calcmode="lin" valueType="num">
                                      <p:cBhvr additive="base">
                                        <p:cTn id="44" dur="500" fill="hold"/>
                                        <p:tgtEl>
                                          <p:spTgt spid="39"/>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200"/>
                                  </p:stCondLst>
                                  <p:childTnLst>
                                    <p:set>
                                      <p:cBhvr>
                                        <p:cTn id="46" dur="1" fill="hold">
                                          <p:stCondLst>
                                            <p:cond delay="0"/>
                                          </p:stCondLst>
                                        </p:cTn>
                                        <p:tgtEl>
                                          <p:spTgt spid="41"/>
                                        </p:tgtEl>
                                        <p:attrNameLst>
                                          <p:attrName>style.visibility</p:attrName>
                                        </p:attrNameLst>
                                      </p:cBhvr>
                                      <p:to>
                                        <p:strVal val="visible"/>
                                      </p:to>
                                    </p:set>
                                    <p:anim calcmode="lin" valueType="num">
                                      <p:cBhvr additive="base">
                                        <p:cTn id="47" dur="500" fill="hold"/>
                                        <p:tgtEl>
                                          <p:spTgt spid="41"/>
                                        </p:tgtEl>
                                        <p:attrNameLst>
                                          <p:attrName>ppt_x</p:attrName>
                                        </p:attrNameLst>
                                      </p:cBhvr>
                                      <p:tavLst>
                                        <p:tav tm="0">
                                          <p:val>
                                            <p:strVal val="1+#ppt_w/2"/>
                                          </p:val>
                                        </p:tav>
                                        <p:tav tm="100000">
                                          <p:val>
                                            <p:strVal val="#ppt_x"/>
                                          </p:val>
                                        </p:tav>
                                      </p:tavLst>
                                    </p:anim>
                                    <p:anim calcmode="lin" valueType="num">
                                      <p:cBhvr additive="base">
                                        <p:cTn id="48" dur="500" fill="hold"/>
                                        <p:tgtEl>
                                          <p:spTgt spid="4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30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1+#ppt_w/2"/>
                                          </p:val>
                                        </p:tav>
                                        <p:tav tm="100000">
                                          <p:val>
                                            <p:strVal val="#ppt_x"/>
                                          </p:val>
                                        </p:tav>
                                      </p:tavLst>
                                    </p:anim>
                                    <p:anim calcmode="lin" valueType="num">
                                      <p:cBhvr additive="base">
                                        <p:cTn id="52" dur="500" fill="hold"/>
                                        <p:tgtEl>
                                          <p:spTgt spid="43"/>
                                        </p:tgtEl>
                                        <p:attrNameLst>
                                          <p:attrName>ppt_y</p:attrName>
                                        </p:attrNameLst>
                                      </p:cBhvr>
                                      <p:tavLst>
                                        <p:tav tm="0">
                                          <p:val>
                                            <p:strVal val="#ppt_y"/>
                                          </p:val>
                                        </p:tav>
                                        <p:tav tm="100000">
                                          <p:val>
                                            <p:strVal val="#ppt_y"/>
                                          </p:val>
                                        </p:tav>
                                      </p:tavLst>
                                    </p:anim>
                                  </p:childTnLst>
                                </p:cTn>
                              </p:par>
                            </p:childTnLst>
                          </p:cTn>
                        </p:par>
                        <p:par>
                          <p:cTn id="53" fill="hold">
                            <p:stCondLst>
                              <p:cond delay="2800"/>
                            </p:stCondLst>
                            <p:childTnLst>
                              <p:par>
                                <p:cTn id="54" presetID="52" presetClass="entr" presetSubtype="0" fill="hold" grpId="0" nodeType="afterEffect">
                                  <p:stCondLst>
                                    <p:cond delay="0"/>
                                  </p:stCondLst>
                                  <p:childTnLst>
                                    <p:set>
                                      <p:cBhvr>
                                        <p:cTn id="55" dur="1" fill="hold">
                                          <p:stCondLst>
                                            <p:cond delay="0"/>
                                          </p:stCondLst>
                                        </p:cTn>
                                        <p:tgtEl>
                                          <p:spTgt spid="56"/>
                                        </p:tgtEl>
                                        <p:attrNameLst>
                                          <p:attrName>style.visibility</p:attrName>
                                        </p:attrNameLst>
                                      </p:cBhvr>
                                      <p:to>
                                        <p:strVal val="visible"/>
                                      </p:to>
                                    </p:set>
                                    <p:animScale>
                                      <p:cBhvr>
                                        <p:cTn id="56" dur="1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56"/>
                                        </p:tgtEl>
                                        <p:attrNameLst>
                                          <p:attrName>ppt_x</p:attrName>
                                          <p:attrName>ppt_y</p:attrName>
                                        </p:attrNameLst>
                                      </p:cBhvr>
                                    </p:animMotion>
                                    <p:animEffect transition="in" filter="fade">
                                      <p:cBhvr>
                                        <p:cTn id="58" dur="1000"/>
                                        <p:tgtEl>
                                          <p:spTgt spid="56"/>
                                        </p:tgtEl>
                                      </p:cBhvr>
                                    </p:animEffect>
                                  </p:childTnLst>
                                </p:cTn>
                              </p:par>
                            </p:childTnLst>
                          </p:cTn>
                        </p:par>
                        <p:par>
                          <p:cTn id="59" fill="hold">
                            <p:stCondLst>
                              <p:cond delay="3800"/>
                            </p:stCondLst>
                            <p:childTnLst>
                              <p:par>
                                <p:cTn id="60" presetID="31" presetClass="entr" presetSubtype="0" fill="hold" grpId="0" nodeType="after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p:cTn id="62" dur="400" fill="hold"/>
                                        <p:tgtEl>
                                          <p:spTgt spid="47"/>
                                        </p:tgtEl>
                                        <p:attrNameLst>
                                          <p:attrName>ppt_w</p:attrName>
                                        </p:attrNameLst>
                                      </p:cBhvr>
                                      <p:tavLst>
                                        <p:tav tm="0">
                                          <p:val>
                                            <p:fltVal val="0"/>
                                          </p:val>
                                        </p:tav>
                                        <p:tav tm="100000">
                                          <p:val>
                                            <p:strVal val="#ppt_w"/>
                                          </p:val>
                                        </p:tav>
                                      </p:tavLst>
                                    </p:anim>
                                    <p:anim calcmode="lin" valueType="num">
                                      <p:cBhvr>
                                        <p:cTn id="63" dur="400" fill="hold"/>
                                        <p:tgtEl>
                                          <p:spTgt spid="47"/>
                                        </p:tgtEl>
                                        <p:attrNameLst>
                                          <p:attrName>ppt_h</p:attrName>
                                        </p:attrNameLst>
                                      </p:cBhvr>
                                      <p:tavLst>
                                        <p:tav tm="0">
                                          <p:val>
                                            <p:fltVal val="0"/>
                                          </p:val>
                                        </p:tav>
                                        <p:tav tm="100000">
                                          <p:val>
                                            <p:strVal val="#ppt_h"/>
                                          </p:val>
                                        </p:tav>
                                      </p:tavLst>
                                    </p:anim>
                                    <p:anim calcmode="lin" valueType="num">
                                      <p:cBhvr>
                                        <p:cTn id="64" dur="400" fill="hold"/>
                                        <p:tgtEl>
                                          <p:spTgt spid="47"/>
                                        </p:tgtEl>
                                        <p:attrNameLst>
                                          <p:attrName>style.rotation</p:attrName>
                                        </p:attrNameLst>
                                      </p:cBhvr>
                                      <p:tavLst>
                                        <p:tav tm="0">
                                          <p:val>
                                            <p:fltVal val="90"/>
                                          </p:val>
                                        </p:tav>
                                        <p:tav tm="100000">
                                          <p:val>
                                            <p:fltVal val="0"/>
                                          </p:val>
                                        </p:tav>
                                      </p:tavLst>
                                    </p:anim>
                                    <p:animEffect transition="in" filter="fade">
                                      <p:cBhvr>
                                        <p:cTn id="65" dur="400"/>
                                        <p:tgtEl>
                                          <p:spTgt spid="47"/>
                                        </p:tgtEl>
                                      </p:cBhvr>
                                    </p:animEffect>
                                  </p:childTnLst>
                                </p:cTn>
                              </p:par>
                            </p:childTnLst>
                          </p:cTn>
                        </p:par>
                        <p:par>
                          <p:cTn id="66" fill="hold">
                            <p:stCondLst>
                              <p:cond delay="4200"/>
                            </p:stCondLst>
                            <p:childTnLst>
                              <p:par>
                                <p:cTn id="67" presetID="22" presetClass="entr" presetSubtype="8" fill="hold" grpId="0" nodeType="afterEffect">
                                  <p:stCondLst>
                                    <p:cond delay="0"/>
                                  </p:stCondLst>
                                  <p:childTnLst>
                                    <p:set>
                                      <p:cBhvr>
                                        <p:cTn id="68" dur="1" fill="hold">
                                          <p:stCondLst>
                                            <p:cond delay="0"/>
                                          </p:stCondLst>
                                        </p:cTn>
                                        <p:tgtEl>
                                          <p:spTgt spid="44"/>
                                        </p:tgtEl>
                                        <p:attrNameLst>
                                          <p:attrName>style.visibility</p:attrName>
                                        </p:attrNameLst>
                                      </p:cBhvr>
                                      <p:to>
                                        <p:strVal val="visible"/>
                                      </p:to>
                                    </p:set>
                                    <p:animEffect transition="in" filter="wipe(left)">
                                      <p:cBhvr>
                                        <p:cTn id="69" dur="400"/>
                                        <p:tgtEl>
                                          <p:spTgt spid="44"/>
                                        </p:tgtEl>
                                      </p:cBhvr>
                                    </p:animEffect>
                                  </p:childTnLst>
                                </p:cTn>
                              </p:par>
                            </p:childTnLst>
                          </p:cTn>
                        </p:par>
                        <p:par>
                          <p:cTn id="70" fill="hold">
                            <p:stCondLst>
                              <p:cond delay="4600"/>
                            </p:stCondLst>
                            <p:childTnLst>
                              <p:par>
                                <p:cTn id="71" presetID="31" presetClass="entr" presetSubtype="0" fill="hold" grpId="0" nodeType="afterEffect">
                                  <p:stCondLst>
                                    <p:cond delay="0"/>
                                  </p:stCondLst>
                                  <p:childTnLst>
                                    <p:set>
                                      <p:cBhvr>
                                        <p:cTn id="72" dur="1" fill="hold">
                                          <p:stCondLst>
                                            <p:cond delay="0"/>
                                          </p:stCondLst>
                                        </p:cTn>
                                        <p:tgtEl>
                                          <p:spTgt spid="48"/>
                                        </p:tgtEl>
                                        <p:attrNameLst>
                                          <p:attrName>style.visibility</p:attrName>
                                        </p:attrNameLst>
                                      </p:cBhvr>
                                      <p:to>
                                        <p:strVal val="visible"/>
                                      </p:to>
                                    </p:set>
                                    <p:anim calcmode="lin" valueType="num">
                                      <p:cBhvr>
                                        <p:cTn id="73" dur="400" fill="hold"/>
                                        <p:tgtEl>
                                          <p:spTgt spid="48"/>
                                        </p:tgtEl>
                                        <p:attrNameLst>
                                          <p:attrName>ppt_w</p:attrName>
                                        </p:attrNameLst>
                                      </p:cBhvr>
                                      <p:tavLst>
                                        <p:tav tm="0">
                                          <p:val>
                                            <p:fltVal val="0"/>
                                          </p:val>
                                        </p:tav>
                                        <p:tav tm="100000">
                                          <p:val>
                                            <p:strVal val="#ppt_w"/>
                                          </p:val>
                                        </p:tav>
                                      </p:tavLst>
                                    </p:anim>
                                    <p:anim calcmode="lin" valueType="num">
                                      <p:cBhvr>
                                        <p:cTn id="74" dur="400" fill="hold"/>
                                        <p:tgtEl>
                                          <p:spTgt spid="48"/>
                                        </p:tgtEl>
                                        <p:attrNameLst>
                                          <p:attrName>ppt_h</p:attrName>
                                        </p:attrNameLst>
                                      </p:cBhvr>
                                      <p:tavLst>
                                        <p:tav tm="0">
                                          <p:val>
                                            <p:fltVal val="0"/>
                                          </p:val>
                                        </p:tav>
                                        <p:tav tm="100000">
                                          <p:val>
                                            <p:strVal val="#ppt_h"/>
                                          </p:val>
                                        </p:tav>
                                      </p:tavLst>
                                    </p:anim>
                                    <p:anim calcmode="lin" valueType="num">
                                      <p:cBhvr>
                                        <p:cTn id="75" dur="400" fill="hold"/>
                                        <p:tgtEl>
                                          <p:spTgt spid="48"/>
                                        </p:tgtEl>
                                        <p:attrNameLst>
                                          <p:attrName>style.rotation</p:attrName>
                                        </p:attrNameLst>
                                      </p:cBhvr>
                                      <p:tavLst>
                                        <p:tav tm="0">
                                          <p:val>
                                            <p:fltVal val="90"/>
                                          </p:val>
                                        </p:tav>
                                        <p:tav tm="100000">
                                          <p:val>
                                            <p:fltVal val="0"/>
                                          </p:val>
                                        </p:tav>
                                      </p:tavLst>
                                    </p:anim>
                                    <p:animEffect transition="in" filter="fade">
                                      <p:cBhvr>
                                        <p:cTn id="76" dur="400"/>
                                        <p:tgtEl>
                                          <p:spTgt spid="48"/>
                                        </p:tgtEl>
                                      </p:cBhvr>
                                    </p:animEffect>
                                  </p:childTnLst>
                                </p:cTn>
                              </p:par>
                            </p:childTnLst>
                          </p:cTn>
                        </p:par>
                        <p:par>
                          <p:cTn id="77" fill="hold">
                            <p:stCondLst>
                              <p:cond delay="5000"/>
                            </p:stCondLst>
                            <p:childTnLst>
                              <p:par>
                                <p:cTn id="78" presetID="22" presetClass="entr" presetSubtype="8" fill="hold" grpId="0" nodeType="afterEffect">
                                  <p:stCondLst>
                                    <p:cond delay="0"/>
                                  </p:stCondLst>
                                  <p:childTnLst>
                                    <p:set>
                                      <p:cBhvr>
                                        <p:cTn id="79" dur="1" fill="hold">
                                          <p:stCondLst>
                                            <p:cond delay="0"/>
                                          </p:stCondLst>
                                        </p:cTn>
                                        <p:tgtEl>
                                          <p:spTgt spid="45"/>
                                        </p:tgtEl>
                                        <p:attrNameLst>
                                          <p:attrName>style.visibility</p:attrName>
                                        </p:attrNameLst>
                                      </p:cBhvr>
                                      <p:to>
                                        <p:strVal val="visible"/>
                                      </p:to>
                                    </p:set>
                                    <p:animEffect transition="in" filter="wipe(left)">
                                      <p:cBhvr>
                                        <p:cTn id="80" dur="400"/>
                                        <p:tgtEl>
                                          <p:spTgt spid="45"/>
                                        </p:tgtEl>
                                      </p:cBhvr>
                                    </p:animEffect>
                                  </p:childTnLst>
                                </p:cTn>
                              </p:par>
                            </p:childTnLst>
                          </p:cTn>
                        </p:par>
                        <p:par>
                          <p:cTn id="81" fill="hold">
                            <p:stCondLst>
                              <p:cond delay="5400"/>
                            </p:stCondLst>
                            <p:childTnLst>
                              <p:par>
                                <p:cTn id="82" presetID="31" presetClass="entr" presetSubtype="0" fill="hold" grpId="0" nodeType="afterEffect">
                                  <p:stCondLst>
                                    <p:cond delay="0"/>
                                  </p:stCondLst>
                                  <p:childTnLst>
                                    <p:set>
                                      <p:cBhvr>
                                        <p:cTn id="83" dur="1" fill="hold">
                                          <p:stCondLst>
                                            <p:cond delay="0"/>
                                          </p:stCondLst>
                                        </p:cTn>
                                        <p:tgtEl>
                                          <p:spTgt spid="49"/>
                                        </p:tgtEl>
                                        <p:attrNameLst>
                                          <p:attrName>style.visibility</p:attrName>
                                        </p:attrNameLst>
                                      </p:cBhvr>
                                      <p:to>
                                        <p:strVal val="visible"/>
                                      </p:to>
                                    </p:set>
                                    <p:anim calcmode="lin" valueType="num">
                                      <p:cBhvr>
                                        <p:cTn id="84" dur="400" fill="hold"/>
                                        <p:tgtEl>
                                          <p:spTgt spid="49"/>
                                        </p:tgtEl>
                                        <p:attrNameLst>
                                          <p:attrName>ppt_w</p:attrName>
                                        </p:attrNameLst>
                                      </p:cBhvr>
                                      <p:tavLst>
                                        <p:tav tm="0">
                                          <p:val>
                                            <p:fltVal val="0"/>
                                          </p:val>
                                        </p:tav>
                                        <p:tav tm="100000">
                                          <p:val>
                                            <p:strVal val="#ppt_w"/>
                                          </p:val>
                                        </p:tav>
                                      </p:tavLst>
                                    </p:anim>
                                    <p:anim calcmode="lin" valueType="num">
                                      <p:cBhvr>
                                        <p:cTn id="85" dur="400" fill="hold"/>
                                        <p:tgtEl>
                                          <p:spTgt spid="49"/>
                                        </p:tgtEl>
                                        <p:attrNameLst>
                                          <p:attrName>ppt_h</p:attrName>
                                        </p:attrNameLst>
                                      </p:cBhvr>
                                      <p:tavLst>
                                        <p:tav tm="0">
                                          <p:val>
                                            <p:fltVal val="0"/>
                                          </p:val>
                                        </p:tav>
                                        <p:tav tm="100000">
                                          <p:val>
                                            <p:strVal val="#ppt_h"/>
                                          </p:val>
                                        </p:tav>
                                      </p:tavLst>
                                    </p:anim>
                                    <p:anim calcmode="lin" valueType="num">
                                      <p:cBhvr>
                                        <p:cTn id="86" dur="400" fill="hold"/>
                                        <p:tgtEl>
                                          <p:spTgt spid="49"/>
                                        </p:tgtEl>
                                        <p:attrNameLst>
                                          <p:attrName>style.rotation</p:attrName>
                                        </p:attrNameLst>
                                      </p:cBhvr>
                                      <p:tavLst>
                                        <p:tav tm="0">
                                          <p:val>
                                            <p:fltVal val="90"/>
                                          </p:val>
                                        </p:tav>
                                        <p:tav tm="100000">
                                          <p:val>
                                            <p:fltVal val="0"/>
                                          </p:val>
                                        </p:tav>
                                      </p:tavLst>
                                    </p:anim>
                                    <p:animEffect transition="in" filter="fade">
                                      <p:cBhvr>
                                        <p:cTn id="87" dur="400"/>
                                        <p:tgtEl>
                                          <p:spTgt spid="49"/>
                                        </p:tgtEl>
                                      </p:cBhvr>
                                    </p:animEffect>
                                  </p:childTnLst>
                                </p:cTn>
                              </p:par>
                            </p:childTnLst>
                          </p:cTn>
                        </p:par>
                        <p:par>
                          <p:cTn id="88" fill="hold">
                            <p:stCondLst>
                              <p:cond delay="5800"/>
                            </p:stCondLst>
                            <p:childTnLst>
                              <p:par>
                                <p:cTn id="89" presetID="22" presetClass="entr" presetSubtype="8" fill="hold" grpId="0" nodeType="afterEffect">
                                  <p:stCondLst>
                                    <p:cond delay="0"/>
                                  </p:stCondLst>
                                  <p:childTnLst>
                                    <p:set>
                                      <p:cBhvr>
                                        <p:cTn id="90" dur="1" fill="hold">
                                          <p:stCondLst>
                                            <p:cond delay="0"/>
                                          </p:stCondLst>
                                        </p:cTn>
                                        <p:tgtEl>
                                          <p:spTgt spid="46"/>
                                        </p:tgtEl>
                                        <p:attrNameLst>
                                          <p:attrName>style.visibility</p:attrName>
                                        </p:attrNameLst>
                                      </p:cBhvr>
                                      <p:to>
                                        <p:strVal val="visible"/>
                                      </p:to>
                                    </p:set>
                                    <p:animEffect transition="in" filter="wipe(left)">
                                      <p:cBhvr>
                                        <p:cTn id="91" dur="400"/>
                                        <p:tgtEl>
                                          <p:spTgt spid="46"/>
                                        </p:tgtEl>
                                      </p:cBhvr>
                                    </p:animEffect>
                                  </p:childTnLst>
                                </p:cTn>
                              </p:par>
                            </p:childTnLst>
                          </p:cTn>
                        </p:par>
                        <p:par>
                          <p:cTn id="92" fill="hold">
                            <p:stCondLst>
                              <p:cond delay="6200"/>
                            </p:stCondLst>
                            <p:childTnLst>
                              <p:par>
                                <p:cTn id="93" presetID="31" presetClass="entr" presetSubtype="0" fill="hold" grpId="0" nodeType="afterEffect">
                                  <p:stCondLst>
                                    <p:cond delay="0"/>
                                  </p:stCondLst>
                                  <p:childTnLst>
                                    <p:set>
                                      <p:cBhvr>
                                        <p:cTn id="94" dur="1" fill="hold">
                                          <p:stCondLst>
                                            <p:cond delay="0"/>
                                          </p:stCondLst>
                                        </p:cTn>
                                        <p:tgtEl>
                                          <p:spTgt spid="51"/>
                                        </p:tgtEl>
                                        <p:attrNameLst>
                                          <p:attrName>style.visibility</p:attrName>
                                        </p:attrNameLst>
                                      </p:cBhvr>
                                      <p:to>
                                        <p:strVal val="visible"/>
                                      </p:to>
                                    </p:set>
                                    <p:anim calcmode="lin" valueType="num">
                                      <p:cBhvr>
                                        <p:cTn id="95" dur="400" fill="hold"/>
                                        <p:tgtEl>
                                          <p:spTgt spid="51"/>
                                        </p:tgtEl>
                                        <p:attrNameLst>
                                          <p:attrName>ppt_w</p:attrName>
                                        </p:attrNameLst>
                                      </p:cBhvr>
                                      <p:tavLst>
                                        <p:tav tm="0">
                                          <p:val>
                                            <p:fltVal val="0"/>
                                          </p:val>
                                        </p:tav>
                                        <p:tav tm="100000">
                                          <p:val>
                                            <p:strVal val="#ppt_w"/>
                                          </p:val>
                                        </p:tav>
                                      </p:tavLst>
                                    </p:anim>
                                    <p:anim calcmode="lin" valueType="num">
                                      <p:cBhvr>
                                        <p:cTn id="96" dur="400" fill="hold"/>
                                        <p:tgtEl>
                                          <p:spTgt spid="51"/>
                                        </p:tgtEl>
                                        <p:attrNameLst>
                                          <p:attrName>ppt_h</p:attrName>
                                        </p:attrNameLst>
                                      </p:cBhvr>
                                      <p:tavLst>
                                        <p:tav tm="0">
                                          <p:val>
                                            <p:fltVal val="0"/>
                                          </p:val>
                                        </p:tav>
                                        <p:tav tm="100000">
                                          <p:val>
                                            <p:strVal val="#ppt_h"/>
                                          </p:val>
                                        </p:tav>
                                      </p:tavLst>
                                    </p:anim>
                                    <p:anim calcmode="lin" valueType="num">
                                      <p:cBhvr>
                                        <p:cTn id="97" dur="400" fill="hold"/>
                                        <p:tgtEl>
                                          <p:spTgt spid="51"/>
                                        </p:tgtEl>
                                        <p:attrNameLst>
                                          <p:attrName>style.rotation</p:attrName>
                                        </p:attrNameLst>
                                      </p:cBhvr>
                                      <p:tavLst>
                                        <p:tav tm="0">
                                          <p:val>
                                            <p:fltVal val="90"/>
                                          </p:val>
                                        </p:tav>
                                        <p:tav tm="100000">
                                          <p:val>
                                            <p:fltVal val="0"/>
                                          </p:val>
                                        </p:tav>
                                      </p:tavLst>
                                    </p:anim>
                                    <p:animEffect transition="in" filter="fade">
                                      <p:cBhvr>
                                        <p:cTn id="98" dur="400"/>
                                        <p:tgtEl>
                                          <p:spTgt spid="51"/>
                                        </p:tgtEl>
                                      </p:cBhvr>
                                    </p:animEffect>
                                  </p:childTnLst>
                                </p:cTn>
                              </p:par>
                            </p:childTnLst>
                          </p:cTn>
                        </p:par>
                        <p:par>
                          <p:cTn id="99" fill="hold">
                            <p:stCondLst>
                              <p:cond delay="6600"/>
                            </p:stCondLst>
                            <p:childTnLst>
                              <p:par>
                                <p:cTn id="100" presetID="22" presetClass="entr" presetSubtype="8" fill="hold" grpId="0" nodeType="afterEffect">
                                  <p:stCondLst>
                                    <p:cond delay="0"/>
                                  </p:stCondLst>
                                  <p:childTnLst>
                                    <p:set>
                                      <p:cBhvr>
                                        <p:cTn id="101" dur="1" fill="hold">
                                          <p:stCondLst>
                                            <p:cond delay="0"/>
                                          </p:stCondLst>
                                        </p:cTn>
                                        <p:tgtEl>
                                          <p:spTgt spid="50"/>
                                        </p:tgtEl>
                                        <p:attrNameLst>
                                          <p:attrName>style.visibility</p:attrName>
                                        </p:attrNameLst>
                                      </p:cBhvr>
                                      <p:to>
                                        <p:strVal val="visible"/>
                                      </p:to>
                                    </p:set>
                                    <p:animEffect transition="in" filter="wipe(left)">
                                      <p:cBhvr>
                                        <p:cTn id="102" dur="400"/>
                                        <p:tgtEl>
                                          <p:spTgt spid="50"/>
                                        </p:tgtEl>
                                      </p:cBhvr>
                                    </p:animEffect>
                                  </p:childTnLst>
                                </p:cTn>
                              </p:par>
                              <p:par>
                                <p:cTn id="103" presetID="2" presetClass="entr" presetSubtype="8" fill="hold" grpId="0" nodeType="withEffect">
                                  <p:stCondLst>
                                    <p:cond delay="300"/>
                                  </p:stCondLst>
                                  <p:childTnLst>
                                    <p:set>
                                      <p:cBhvr>
                                        <p:cTn id="104" dur="1" fill="hold">
                                          <p:stCondLst>
                                            <p:cond delay="0"/>
                                          </p:stCondLst>
                                        </p:cTn>
                                        <p:tgtEl>
                                          <p:spTgt spid="52"/>
                                        </p:tgtEl>
                                        <p:attrNameLst>
                                          <p:attrName>style.visibility</p:attrName>
                                        </p:attrNameLst>
                                      </p:cBhvr>
                                      <p:to>
                                        <p:strVal val="visible"/>
                                      </p:to>
                                    </p:set>
                                    <p:anim calcmode="lin" valueType="num">
                                      <p:cBhvr additive="base">
                                        <p:cTn id="105" dur="500" fill="hold"/>
                                        <p:tgtEl>
                                          <p:spTgt spid="52"/>
                                        </p:tgtEl>
                                        <p:attrNameLst>
                                          <p:attrName>ppt_x</p:attrName>
                                        </p:attrNameLst>
                                      </p:cBhvr>
                                      <p:tavLst>
                                        <p:tav tm="0">
                                          <p:val>
                                            <p:strVal val="0-#ppt_w/2"/>
                                          </p:val>
                                        </p:tav>
                                        <p:tav tm="100000">
                                          <p:val>
                                            <p:strVal val="#ppt_x"/>
                                          </p:val>
                                        </p:tav>
                                      </p:tavLst>
                                    </p:anim>
                                    <p:anim calcmode="lin" valueType="num">
                                      <p:cBhvr additive="base">
                                        <p:cTn id="106" dur="500" fill="hold"/>
                                        <p:tgtEl>
                                          <p:spTgt spid="52"/>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stCondLst>
                                    <p:cond delay="300"/>
                                  </p:stCondLst>
                                  <p:childTnLst>
                                    <p:set>
                                      <p:cBhvr>
                                        <p:cTn id="108" dur="1" fill="hold">
                                          <p:stCondLst>
                                            <p:cond delay="0"/>
                                          </p:stCondLst>
                                        </p:cTn>
                                        <p:tgtEl>
                                          <p:spTgt spid="53"/>
                                        </p:tgtEl>
                                        <p:attrNameLst>
                                          <p:attrName>style.visibility</p:attrName>
                                        </p:attrNameLst>
                                      </p:cBhvr>
                                      <p:to>
                                        <p:strVal val="visible"/>
                                      </p:to>
                                    </p:set>
                                    <p:anim calcmode="lin" valueType="num">
                                      <p:cBhvr additive="base">
                                        <p:cTn id="109" dur="500" fill="hold"/>
                                        <p:tgtEl>
                                          <p:spTgt spid="53"/>
                                        </p:tgtEl>
                                        <p:attrNameLst>
                                          <p:attrName>ppt_x</p:attrName>
                                        </p:attrNameLst>
                                      </p:cBhvr>
                                      <p:tavLst>
                                        <p:tav tm="0">
                                          <p:val>
                                            <p:strVal val="1+#ppt_w/2"/>
                                          </p:val>
                                        </p:tav>
                                        <p:tav tm="100000">
                                          <p:val>
                                            <p:strVal val="#ppt_x"/>
                                          </p:val>
                                        </p:tav>
                                      </p:tavLst>
                                    </p:anim>
                                    <p:anim calcmode="lin" valueType="num">
                                      <p:cBhvr additive="base">
                                        <p:cTn id="110" dur="500" fill="hold"/>
                                        <p:tgtEl>
                                          <p:spTgt spid="53"/>
                                        </p:tgtEl>
                                        <p:attrNameLst>
                                          <p:attrName>ppt_y</p:attrName>
                                        </p:attrNameLst>
                                      </p:cBhvr>
                                      <p:tavLst>
                                        <p:tav tm="0">
                                          <p:val>
                                            <p:strVal val="#ppt_y"/>
                                          </p:val>
                                        </p:tav>
                                        <p:tav tm="100000">
                                          <p:val>
                                            <p:strVal val="#ppt_y"/>
                                          </p:val>
                                        </p:tav>
                                      </p:tavLst>
                                    </p:anim>
                                  </p:childTnLst>
                                </p:cTn>
                              </p:par>
                            </p:childTnLst>
                          </p:cTn>
                        </p:par>
                        <p:par>
                          <p:cTn id="111" fill="hold">
                            <p:stCondLst>
                              <p:cond delay="7400"/>
                            </p:stCondLst>
                            <p:childTnLst>
                              <p:par>
                                <p:cTn id="112" presetID="31" presetClass="entr" presetSubtype="0" fill="hold" grpId="0" nodeType="afterEffect">
                                  <p:stCondLst>
                                    <p:cond delay="0"/>
                                  </p:stCondLst>
                                  <p:childTnLst>
                                    <p:set>
                                      <p:cBhvr>
                                        <p:cTn id="113" dur="1" fill="hold">
                                          <p:stCondLst>
                                            <p:cond delay="0"/>
                                          </p:stCondLst>
                                        </p:cTn>
                                        <p:tgtEl>
                                          <p:spTgt spid="55"/>
                                        </p:tgtEl>
                                        <p:attrNameLst>
                                          <p:attrName>style.visibility</p:attrName>
                                        </p:attrNameLst>
                                      </p:cBhvr>
                                      <p:to>
                                        <p:strVal val="visible"/>
                                      </p:to>
                                    </p:set>
                                    <p:anim calcmode="lin" valueType="num">
                                      <p:cBhvr>
                                        <p:cTn id="114" dur="400" fill="hold"/>
                                        <p:tgtEl>
                                          <p:spTgt spid="55"/>
                                        </p:tgtEl>
                                        <p:attrNameLst>
                                          <p:attrName>ppt_w</p:attrName>
                                        </p:attrNameLst>
                                      </p:cBhvr>
                                      <p:tavLst>
                                        <p:tav tm="0">
                                          <p:val>
                                            <p:fltVal val="0"/>
                                          </p:val>
                                        </p:tav>
                                        <p:tav tm="100000">
                                          <p:val>
                                            <p:strVal val="#ppt_w"/>
                                          </p:val>
                                        </p:tav>
                                      </p:tavLst>
                                    </p:anim>
                                    <p:anim calcmode="lin" valueType="num">
                                      <p:cBhvr>
                                        <p:cTn id="115" dur="400" fill="hold"/>
                                        <p:tgtEl>
                                          <p:spTgt spid="55"/>
                                        </p:tgtEl>
                                        <p:attrNameLst>
                                          <p:attrName>ppt_h</p:attrName>
                                        </p:attrNameLst>
                                      </p:cBhvr>
                                      <p:tavLst>
                                        <p:tav tm="0">
                                          <p:val>
                                            <p:fltVal val="0"/>
                                          </p:val>
                                        </p:tav>
                                        <p:tav tm="100000">
                                          <p:val>
                                            <p:strVal val="#ppt_h"/>
                                          </p:val>
                                        </p:tav>
                                      </p:tavLst>
                                    </p:anim>
                                    <p:anim calcmode="lin" valueType="num">
                                      <p:cBhvr>
                                        <p:cTn id="116" dur="400" fill="hold"/>
                                        <p:tgtEl>
                                          <p:spTgt spid="55"/>
                                        </p:tgtEl>
                                        <p:attrNameLst>
                                          <p:attrName>style.rotation</p:attrName>
                                        </p:attrNameLst>
                                      </p:cBhvr>
                                      <p:tavLst>
                                        <p:tav tm="0">
                                          <p:val>
                                            <p:fltVal val="90"/>
                                          </p:val>
                                        </p:tav>
                                        <p:tav tm="100000">
                                          <p:val>
                                            <p:fltVal val="0"/>
                                          </p:val>
                                        </p:tav>
                                      </p:tavLst>
                                    </p:anim>
                                    <p:animEffect transition="in" filter="fade">
                                      <p:cBhvr>
                                        <p:cTn id="117" dur="400"/>
                                        <p:tgtEl>
                                          <p:spTgt spid="55"/>
                                        </p:tgtEl>
                                      </p:cBhvr>
                                    </p:animEffect>
                                  </p:childTnLst>
                                </p:cTn>
                              </p:par>
                            </p:childTnLst>
                          </p:cTn>
                        </p:par>
                        <p:par>
                          <p:cTn id="118" fill="hold">
                            <p:stCondLst>
                              <p:cond delay="7800"/>
                            </p:stCondLst>
                            <p:childTnLst>
                              <p:par>
                                <p:cTn id="119" presetID="22" presetClass="entr" presetSubtype="8" fill="hold" grpId="0" nodeType="afterEffect">
                                  <p:stCondLst>
                                    <p:cond delay="0"/>
                                  </p:stCondLst>
                                  <p:childTnLst>
                                    <p:set>
                                      <p:cBhvr>
                                        <p:cTn id="120" dur="1" fill="hold">
                                          <p:stCondLst>
                                            <p:cond delay="0"/>
                                          </p:stCondLst>
                                        </p:cTn>
                                        <p:tgtEl>
                                          <p:spTgt spid="54"/>
                                        </p:tgtEl>
                                        <p:attrNameLst>
                                          <p:attrName>style.visibility</p:attrName>
                                        </p:attrNameLst>
                                      </p:cBhvr>
                                      <p:to>
                                        <p:strVal val="visible"/>
                                      </p:to>
                                    </p:set>
                                    <p:animEffect transition="in" filter="wipe(left)">
                                      <p:cBhvr>
                                        <p:cTn id="121" dur="4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P spid="50" grpId="0"/>
      <p:bldP spid="51" grpId="0"/>
      <p:bldP spid="52" grpId="0" animBg="1"/>
      <p:bldP spid="53" grpId="0" animBg="1"/>
      <p:bldP spid="54" grpId="0"/>
      <p:bldP spid="55" grpId="0"/>
      <p:bldP spid="31" grpId="0" animBg="1"/>
      <p:bldP spid="56" grpId="0"/>
    </p:bldLst>
  </p:timing>
  <p:extLst>
    <p:ext uri="{E180D4A7-C9FB-4DFB-919C-405C955672EB}">
      <p14:showEvtLst xmlns:p14="http://schemas.microsoft.com/office/powerpoint/2010/main">
        <p14:playEvt time="9" objId="2"/>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Box 54">
            <a:extLst>
              <a:ext uri="{FF2B5EF4-FFF2-40B4-BE49-F238E27FC236}">
                <a16:creationId xmlns="" xmlns:a16="http://schemas.microsoft.com/office/drawing/2014/main" id="{6F3855EF-0A67-4184-86CC-19383D6C99E8}"/>
              </a:ext>
            </a:extLst>
          </p:cNvPr>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buFontTx/>
              <a:buNone/>
              <a:defRPr sz="2800" b="0">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eaLnBrk="0" hangingPunct="0">
              <a:defRPr/>
            </a:pPr>
            <a:r>
              <a:rPr lang="zh-CN" altLang="en-US" sz="2400" kern="0" spc="300" dirty="0">
                <a:ln cmpd="sng">
                  <a:noFill/>
                  <a:prstDash val="solid"/>
                </a:ln>
                <a:solidFill>
                  <a:srgbClr val="C00000"/>
                </a:solidFill>
                <a:latin typeface="汉仪圆叠体简" panose="02010600000101010101" pitchFamily="2" charset="-122"/>
                <a:ea typeface="汉仪圆叠体简" panose="02010600000101010101" pitchFamily="2" charset="-122"/>
                <a:sym typeface="+mn-lt"/>
              </a:rPr>
              <a:t>观念内化于心  思想融入灵魂</a:t>
            </a:r>
          </a:p>
        </p:txBody>
      </p:sp>
      <p:sp>
        <p:nvSpPr>
          <p:cNvPr id="68" name="Freeform 6">
            <a:extLst>
              <a:ext uri="{FF2B5EF4-FFF2-40B4-BE49-F238E27FC236}">
                <a16:creationId xmlns="" xmlns:a16="http://schemas.microsoft.com/office/drawing/2014/main" id="{7288067C-CEF9-45C4-98AE-1904D92E8F2F}"/>
              </a:ext>
            </a:extLst>
          </p:cNvPr>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Line 8">
            <a:extLst>
              <a:ext uri="{FF2B5EF4-FFF2-40B4-BE49-F238E27FC236}">
                <a16:creationId xmlns="" xmlns:a16="http://schemas.microsoft.com/office/drawing/2014/main" id="{81E71113-F2D9-474F-A344-2BB5EBEDC40D}"/>
              </a:ext>
            </a:extLst>
          </p:cNvPr>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nvGrpSpPr>
          <p:cNvPr id="5" name="组合 4">
            <a:extLst>
              <a:ext uri="{FF2B5EF4-FFF2-40B4-BE49-F238E27FC236}">
                <a16:creationId xmlns="" xmlns:a16="http://schemas.microsoft.com/office/drawing/2014/main" id="{B987D273-527A-4AC9-B2E1-3419C3DDD029}"/>
              </a:ext>
            </a:extLst>
          </p:cNvPr>
          <p:cNvGrpSpPr/>
          <p:nvPr/>
        </p:nvGrpSpPr>
        <p:grpSpPr>
          <a:xfrm>
            <a:off x="764400" y="1968220"/>
            <a:ext cx="3435459" cy="737973"/>
            <a:chOff x="4911763" y="2256579"/>
            <a:chExt cx="5433124" cy="258433"/>
          </a:xfrm>
        </p:grpSpPr>
        <p:sp>
          <p:nvSpPr>
            <p:cNvPr id="6" name="矩形 5">
              <a:extLst>
                <a:ext uri="{FF2B5EF4-FFF2-40B4-BE49-F238E27FC236}">
                  <a16:creationId xmlns="" xmlns:a16="http://schemas.microsoft.com/office/drawing/2014/main" id="{14EAFF70-ED86-40A8-8C7D-D1E0C7F4BD85}"/>
                </a:ext>
              </a:extLst>
            </p:cNvPr>
            <p:cNvSpPr/>
            <p:nvPr/>
          </p:nvSpPr>
          <p:spPr>
            <a:xfrm>
              <a:off x="4911763" y="2256579"/>
              <a:ext cx="5433124" cy="247197"/>
            </a:xfrm>
            <a:prstGeom prst="rect">
              <a:avLst/>
            </a:prstGeom>
            <a:solidFill>
              <a:srgbClr val="C00000"/>
            </a:solidFill>
            <a:ln w="25400" cap="flat" cmpd="sng" algn="ctr">
              <a:noFill/>
              <a:prstDash val="solid"/>
            </a:ln>
            <a:effectLst/>
          </p:spPr>
          <p:txBody>
            <a:bodyPr rtlCol="0" anchor="ctr"/>
            <a:lstStyle/>
            <a:p>
              <a:pPr algn="ctr" defTabSz="914377">
                <a:defRPr/>
              </a:pPr>
              <a:endParaRPr lang="zh-CN" altLang="en-US" sz="2667" kern="0">
                <a:solidFill>
                  <a:sysClr val="window" lastClr="FFFFFF"/>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7" name="Text Placeholder 59">
              <a:extLst>
                <a:ext uri="{FF2B5EF4-FFF2-40B4-BE49-F238E27FC236}">
                  <a16:creationId xmlns="" xmlns:a16="http://schemas.microsoft.com/office/drawing/2014/main" id="{35FC5F35-B7D6-4374-92E9-C81C7CDA8068}"/>
                </a:ext>
              </a:extLst>
            </p:cNvPr>
            <p:cNvSpPr txBox="1"/>
            <p:nvPr/>
          </p:nvSpPr>
          <p:spPr>
            <a:xfrm>
              <a:off x="5207909" y="2284781"/>
              <a:ext cx="4840830" cy="230231"/>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zh-CN" altLang="en-US" dirty="0">
                  <a:solidFill>
                    <a:srgbClr val="FFFFFF"/>
                  </a:solidFill>
                  <a:cs typeface="+mn-ea"/>
                  <a:sym typeface="+mn-lt"/>
                </a:rPr>
                <a:t>深化凝练基本表达是前提</a:t>
              </a:r>
            </a:p>
          </p:txBody>
        </p:sp>
      </p:grpSp>
      <p:grpSp>
        <p:nvGrpSpPr>
          <p:cNvPr id="8" name="组合 7">
            <a:extLst>
              <a:ext uri="{FF2B5EF4-FFF2-40B4-BE49-F238E27FC236}">
                <a16:creationId xmlns="" xmlns:a16="http://schemas.microsoft.com/office/drawing/2014/main" id="{F2ABDADE-54CB-4DFF-8D7B-358CC63F4487}"/>
              </a:ext>
            </a:extLst>
          </p:cNvPr>
          <p:cNvGrpSpPr/>
          <p:nvPr/>
        </p:nvGrpSpPr>
        <p:grpSpPr>
          <a:xfrm>
            <a:off x="4377072" y="1968220"/>
            <a:ext cx="3435459" cy="737973"/>
            <a:chOff x="4911763" y="2256579"/>
            <a:chExt cx="5433124" cy="258433"/>
          </a:xfrm>
        </p:grpSpPr>
        <p:sp>
          <p:nvSpPr>
            <p:cNvPr id="9" name="矩形 8">
              <a:extLst>
                <a:ext uri="{FF2B5EF4-FFF2-40B4-BE49-F238E27FC236}">
                  <a16:creationId xmlns="" xmlns:a16="http://schemas.microsoft.com/office/drawing/2014/main" id="{D129B944-D6A8-4742-9F41-08EA36939A9D}"/>
                </a:ext>
              </a:extLst>
            </p:cNvPr>
            <p:cNvSpPr/>
            <p:nvPr/>
          </p:nvSpPr>
          <p:spPr>
            <a:xfrm>
              <a:off x="4911763" y="2256579"/>
              <a:ext cx="5433124" cy="247197"/>
            </a:xfrm>
            <a:prstGeom prst="rect">
              <a:avLst/>
            </a:prstGeom>
            <a:solidFill>
              <a:srgbClr val="C00000"/>
            </a:solidFill>
            <a:ln w="25400" cap="flat" cmpd="sng" algn="ctr">
              <a:noFill/>
              <a:prstDash val="solid"/>
            </a:ln>
            <a:effectLst/>
          </p:spPr>
          <p:txBody>
            <a:bodyPr rtlCol="0" anchor="ctr"/>
            <a:lstStyle/>
            <a:p>
              <a:pPr algn="ctr" defTabSz="914377">
                <a:defRPr/>
              </a:pPr>
              <a:endParaRPr lang="zh-CN" altLang="en-US" sz="2667" kern="0">
                <a:solidFill>
                  <a:sysClr val="window" lastClr="FFFFFF"/>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10" name="Text Placeholder 59">
              <a:extLst>
                <a:ext uri="{FF2B5EF4-FFF2-40B4-BE49-F238E27FC236}">
                  <a16:creationId xmlns="" xmlns:a16="http://schemas.microsoft.com/office/drawing/2014/main" id="{86037D55-2474-4E96-9E6A-3AE8C9396983}"/>
                </a:ext>
              </a:extLst>
            </p:cNvPr>
            <p:cNvSpPr txBox="1"/>
            <p:nvPr/>
          </p:nvSpPr>
          <p:spPr>
            <a:xfrm>
              <a:off x="5207909" y="2284781"/>
              <a:ext cx="4840830" cy="230231"/>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zh-CN" altLang="en-US" dirty="0">
                  <a:solidFill>
                    <a:srgbClr val="FFFFFF"/>
                  </a:solidFill>
                  <a:cs typeface="+mn-ea"/>
                  <a:sym typeface="+mn-lt"/>
                </a:rPr>
                <a:t>传承创新传统文化是基础</a:t>
              </a:r>
            </a:p>
          </p:txBody>
        </p:sp>
      </p:grpSp>
      <p:grpSp>
        <p:nvGrpSpPr>
          <p:cNvPr id="11" name="组合 10">
            <a:extLst>
              <a:ext uri="{FF2B5EF4-FFF2-40B4-BE49-F238E27FC236}">
                <a16:creationId xmlns="" xmlns:a16="http://schemas.microsoft.com/office/drawing/2014/main" id="{68583B2B-B34B-4763-A5EF-1E8E68B6303D}"/>
              </a:ext>
            </a:extLst>
          </p:cNvPr>
          <p:cNvGrpSpPr/>
          <p:nvPr/>
        </p:nvGrpSpPr>
        <p:grpSpPr>
          <a:xfrm>
            <a:off x="7989742" y="1968220"/>
            <a:ext cx="3435459" cy="737973"/>
            <a:chOff x="4911763" y="2256579"/>
            <a:chExt cx="5433124" cy="258433"/>
          </a:xfrm>
        </p:grpSpPr>
        <p:sp>
          <p:nvSpPr>
            <p:cNvPr id="12" name="矩形 11">
              <a:extLst>
                <a:ext uri="{FF2B5EF4-FFF2-40B4-BE49-F238E27FC236}">
                  <a16:creationId xmlns="" xmlns:a16="http://schemas.microsoft.com/office/drawing/2014/main" id="{ACB3A284-7FEF-4CDE-B794-83AD0AB7C328}"/>
                </a:ext>
              </a:extLst>
            </p:cNvPr>
            <p:cNvSpPr/>
            <p:nvPr/>
          </p:nvSpPr>
          <p:spPr>
            <a:xfrm>
              <a:off x="4911763" y="2256579"/>
              <a:ext cx="5433124" cy="247197"/>
            </a:xfrm>
            <a:prstGeom prst="rect">
              <a:avLst/>
            </a:prstGeom>
            <a:solidFill>
              <a:srgbClr val="C00000"/>
            </a:solidFill>
            <a:ln w="25400" cap="flat" cmpd="sng" algn="ctr">
              <a:noFill/>
              <a:prstDash val="solid"/>
            </a:ln>
            <a:effectLst/>
          </p:spPr>
          <p:txBody>
            <a:bodyPr rtlCol="0" anchor="ctr"/>
            <a:lstStyle/>
            <a:p>
              <a:pPr algn="ctr" defTabSz="914377">
                <a:defRPr/>
              </a:pPr>
              <a:endParaRPr lang="zh-CN" altLang="en-US" sz="2667" kern="0">
                <a:solidFill>
                  <a:sysClr val="window" lastClr="FFFFFF"/>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13" name="Text Placeholder 59">
              <a:extLst>
                <a:ext uri="{FF2B5EF4-FFF2-40B4-BE49-F238E27FC236}">
                  <a16:creationId xmlns="" xmlns:a16="http://schemas.microsoft.com/office/drawing/2014/main" id="{B241D726-C978-40B7-8EA9-903DD8CCF7BC}"/>
                </a:ext>
              </a:extLst>
            </p:cNvPr>
            <p:cNvSpPr txBox="1"/>
            <p:nvPr/>
          </p:nvSpPr>
          <p:spPr>
            <a:xfrm>
              <a:off x="5056568" y="2284781"/>
              <a:ext cx="5136978" cy="230231"/>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zh-CN" altLang="en-US" dirty="0">
                  <a:solidFill>
                    <a:srgbClr val="FFFFFF"/>
                  </a:solidFill>
                  <a:cs typeface="+mn-ea"/>
                  <a:sym typeface="+mn-lt"/>
                </a:rPr>
                <a:t>引领整合社会思潮是途径</a:t>
              </a:r>
            </a:p>
          </p:txBody>
        </p:sp>
      </p:grpSp>
      <p:pic>
        <p:nvPicPr>
          <p:cNvPr id="15" name="图片 14">
            <a:extLst>
              <a:ext uri="{FF2B5EF4-FFF2-40B4-BE49-F238E27FC236}">
                <a16:creationId xmlns="" xmlns:a16="http://schemas.microsoft.com/office/drawing/2014/main" id="{61461C13-BF6C-4ECE-BB0F-15D828841D6F}"/>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305909" y="2874946"/>
            <a:ext cx="1571151" cy="1108108"/>
          </a:xfrm>
          <a:prstGeom prst="rect">
            <a:avLst/>
          </a:prstGeom>
        </p:spPr>
      </p:pic>
      <p:sp>
        <p:nvSpPr>
          <p:cNvPr id="16" name="PA-102292">
            <a:extLst>
              <a:ext uri="{FF2B5EF4-FFF2-40B4-BE49-F238E27FC236}">
                <a16:creationId xmlns="" xmlns:a16="http://schemas.microsoft.com/office/drawing/2014/main" id="{E5DA88EA-A1F6-4C81-ADA1-14A761165866}"/>
              </a:ext>
            </a:extLst>
          </p:cNvPr>
          <p:cNvSpPr/>
          <p:nvPr>
            <p:custDataLst>
              <p:tags r:id="rId1"/>
            </p:custDataLst>
          </p:nvPr>
        </p:nvSpPr>
        <p:spPr>
          <a:xfrm>
            <a:off x="5090749" y="3016258"/>
            <a:ext cx="6412862" cy="954107"/>
          </a:xfrm>
          <a:prstGeom prst="rect">
            <a:avLst/>
          </a:prstGeom>
        </p:spPr>
        <p:txBody>
          <a:bodyPr wrap="square">
            <a:spAutoFit/>
          </a:bodyPr>
          <a:lstStyle/>
          <a:p>
            <a:pPr lvl="0">
              <a:defRPr/>
            </a:pPr>
            <a:r>
              <a:rPr lang="zh-CN" altLang="en-US" sz="2800" kern="0" dirty="0">
                <a:solidFill>
                  <a:srgbClr val="C00000"/>
                </a:solidFill>
                <a:cs typeface="+mn-ea"/>
                <a:sym typeface="+mn-lt"/>
              </a:rPr>
              <a:t> 太长、太难记排斥、没意义冷漠、关注西方、没区别</a:t>
            </a:r>
          </a:p>
        </p:txBody>
      </p:sp>
      <p:grpSp>
        <p:nvGrpSpPr>
          <p:cNvPr id="17" name="组合 16">
            <a:extLst>
              <a:ext uri="{FF2B5EF4-FFF2-40B4-BE49-F238E27FC236}">
                <a16:creationId xmlns="" xmlns:a16="http://schemas.microsoft.com/office/drawing/2014/main" id="{8A18A8E5-9161-469F-A0D6-7CF682E7231D}"/>
              </a:ext>
            </a:extLst>
          </p:cNvPr>
          <p:cNvGrpSpPr/>
          <p:nvPr/>
        </p:nvGrpSpPr>
        <p:grpSpPr>
          <a:xfrm>
            <a:off x="3371357" y="4067191"/>
            <a:ext cx="7801606" cy="586824"/>
            <a:chOff x="2335978" y="2847699"/>
            <a:chExt cx="9352422" cy="703474"/>
          </a:xfrm>
        </p:grpSpPr>
        <p:sp>
          <p:nvSpPr>
            <p:cNvPr id="18" name="PA-102295">
              <a:extLst>
                <a:ext uri="{FF2B5EF4-FFF2-40B4-BE49-F238E27FC236}">
                  <a16:creationId xmlns="" xmlns:a16="http://schemas.microsoft.com/office/drawing/2014/main" id="{0E81A76D-228D-49FA-9A92-6337BC79488B}"/>
                </a:ext>
              </a:extLst>
            </p:cNvPr>
            <p:cNvSpPr/>
            <p:nvPr>
              <p:custDataLst>
                <p:tags r:id="rId7"/>
              </p:custDataLst>
            </p:nvPr>
          </p:nvSpPr>
          <p:spPr>
            <a:xfrm>
              <a:off x="2678659" y="2864971"/>
              <a:ext cx="9009741" cy="652861"/>
            </a:xfrm>
            <a:prstGeom prst="roundRect">
              <a:avLst>
                <a:gd name="adj" fmla="val 50000"/>
              </a:avLst>
            </a:prstGeom>
            <a:noFill/>
            <a:ln w="12700" cap="flat" cmpd="sng" algn="ctr">
              <a:solidFill>
                <a:srgbClr val="C000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2F5EB0"/>
                </a:solidFill>
                <a:effectLst/>
                <a:uLnTx/>
                <a:uFillTx/>
                <a:latin typeface="Arial" panose="020F0502020204030204"/>
                <a:ea typeface="微软雅黑"/>
                <a:cs typeface="+mn-cs"/>
              </a:endParaRPr>
            </a:p>
          </p:txBody>
        </p:sp>
        <p:grpSp>
          <p:nvGrpSpPr>
            <p:cNvPr id="19" name="PA-102296">
              <a:extLst>
                <a:ext uri="{FF2B5EF4-FFF2-40B4-BE49-F238E27FC236}">
                  <a16:creationId xmlns="" xmlns:a16="http://schemas.microsoft.com/office/drawing/2014/main" id="{C03DDFE5-A8CE-4B3A-A8B5-AFCC72E046A5}"/>
                </a:ext>
              </a:extLst>
            </p:cNvPr>
            <p:cNvGrpSpPr/>
            <p:nvPr>
              <p:custDataLst>
                <p:tags r:id="rId8"/>
              </p:custDataLst>
            </p:nvPr>
          </p:nvGrpSpPr>
          <p:grpSpPr>
            <a:xfrm>
              <a:off x="2335978" y="2847699"/>
              <a:ext cx="703474" cy="703474"/>
              <a:chOff x="1417067" y="4277724"/>
              <a:chExt cx="657499" cy="657499"/>
            </a:xfrm>
            <a:solidFill>
              <a:srgbClr val="C00000"/>
            </a:solidFill>
          </p:grpSpPr>
          <p:grpSp>
            <p:nvGrpSpPr>
              <p:cNvPr id="21" name="组合 20">
                <a:extLst>
                  <a:ext uri="{FF2B5EF4-FFF2-40B4-BE49-F238E27FC236}">
                    <a16:creationId xmlns="" xmlns:a16="http://schemas.microsoft.com/office/drawing/2014/main" id="{4FCA99F3-01AD-41A9-B376-A16D3D537D0F}"/>
                  </a:ext>
                </a:extLst>
              </p:cNvPr>
              <p:cNvGrpSpPr/>
              <p:nvPr/>
            </p:nvGrpSpPr>
            <p:grpSpPr>
              <a:xfrm>
                <a:off x="1417067" y="4277724"/>
                <a:ext cx="657499" cy="657499"/>
                <a:chOff x="3724323" y="1908536"/>
                <a:chExt cx="1329153" cy="1329153"/>
              </a:xfrm>
              <a:grpFill/>
            </p:grpSpPr>
            <p:sp>
              <p:nvSpPr>
                <p:cNvPr id="23" name="PA-椭圆 18">
                  <a:extLst>
                    <a:ext uri="{FF2B5EF4-FFF2-40B4-BE49-F238E27FC236}">
                      <a16:creationId xmlns="" xmlns:a16="http://schemas.microsoft.com/office/drawing/2014/main" id="{3C881DFC-7C19-4BB0-ACA8-B7A56AE77E23}"/>
                    </a:ext>
                  </a:extLst>
                </p:cNvPr>
                <p:cNvSpPr/>
                <p:nvPr>
                  <p:custDataLst>
                    <p:tags r:id="rId10"/>
                  </p:custDataLst>
                </p:nvPr>
              </p:nvSpPr>
              <p:spPr>
                <a:xfrm>
                  <a:off x="3724323" y="1908536"/>
                  <a:ext cx="1329153" cy="1329153"/>
                </a:xfrm>
                <a:prstGeom prst="ellipse">
                  <a:avLst/>
                </a:prstGeom>
                <a:grpFill/>
                <a:ln w="28575"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F5EB0"/>
                    </a:solidFill>
                    <a:effectLst/>
                    <a:uLnTx/>
                    <a:uFillTx/>
                    <a:latin typeface="思源黑体 CN Heavy" panose="020B0A00000000000000" pitchFamily="34" charset="-122"/>
                    <a:ea typeface="思源黑体 CN Heavy" panose="020B0A00000000000000" pitchFamily="34" charset="-122"/>
                    <a:cs typeface="+mn-cs"/>
                  </a:endParaRPr>
                </a:p>
              </p:txBody>
            </p:sp>
            <p:sp>
              <p:nvSpPr>
                <p:cNvPr id="24" name="PA-椭圆 19">
                  <a:extLst>
                    <a:ext uri="{FF2B5EF4-FFF2-40B4-BE49-F238E27FC236}">
                      <a16:creationId xmlns="" xmlns:a16="http://schemas.microsoft.com/office/drawing/2014/main" id="{28379C9F-BCA6-4E2B-8767-B3F2FABA143A}"/>
                    </a:ext>
                  </a:extLst>
                </p:cNvPr>
                <p:cNvSpPr/>
                <p:nvPr>
                  <p:custDataLst>
                    <p:tags r:id="rId11"/>
                  </p:custDataLst>
                </p:nvPr>
              </p:nvSpPr>
              <p:spPr>
                <a:xfrm>
                  <a:off x="3839838" y="2024052"/>
                  <a:ext cx="1098122" cy="1098122"/>
                </a:xfrm>
                <a:prstGeom prst="ellipse">
                  <a:avLst/>
                </a:prstGeom>
                <a:grp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2F5EB0"/>
                    </a:solidFill>
                    <a:effectLst/>
                    <a:uLnTx/>
                    <a:uFillTx/>
                    <a:latin typeface="思源黑体 CN Heavy" panose="020B0A00000000000000" pitchFamily="34" charset="-122"/>
                    <a:ea typeface="思源黑体 CN Heavy" panose="020B0A00000000000000" pitchFamily="34" charset="-122"/>
                    <a:cs typeface="+mn-cs"/>
                  </a:endParaRPr>
                </a:p>
              </p:txBody>
            </p:sp>
          </p:grpSp>
          <p:sp>
            <p:nvSpPr>
              <p:cNvPr id="22" name="PA-文本框 7">
                <a:extLst>
                  <a:ext uri="{FF2B5EF4-FFF2-40B4-BE49-F238E27FC236}">
                    <a16:creationId xmlns="" xmlns:a16="http://schemas.microsoft.com/office/drawing/2014/main" id="{A1E34CA0-8394-46B3-BE1F-3C98EF5600E6}"/>
                  </a:ext>
                </a:extLst>
              </p:cNvPr>
              <p:cNvSpPr>
                <a:spLocks noChangeArrowheads="1"/>
              </p:cNvSpPr>
              <p:nvPr>
                <p:custDataLst>
                  <p:tags r:id="rId9"/>
                </p:custDataLst>
              </p:nvPr>
            </p:nvSpPr>
            <p:spPr bwMode="auto">
              <a:xfrm>
                <a:off x="1509040" y="4398694"/>
                <a:ext cx="456340" cy="373961"/>
              </a:xfrm>
              <a:prstGeom prst="rect">
                <a:avLst/>
              </a:prstGeom>
              <a:noFill/>
              <a:ln w="9525">
                <a:noFill/>
                <a:miter lim="800000"/>
                <a:headEnd/>
                <a:tailEnd/>
              </a:ln>
              <a:effectLst/>
            </p:spPr>
            <p:txBody>
              <a:bodyPr wrap="square" lIns="0" tIns="0" rIns="0" bIns="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altLang="zh-CN" sz="2600" b="0" i="0" u="none" strike="noStrike" kern="0" cap="none" spc="0" normalizeH="0" baseline="0" noProof="0" dirty="0">
                    <a:ln>
                      <a:noFill/>
                    </a:ln>
                    <a:solidFill>
                      <a:prstClr val="white"/>
                    </a:solidFill>
                    <a:effectLst/>
                    <a:uLnTx/>
                    <a:uFillTx/>
                    <a:latin typeface="思源黑体 CN Normal" panose="020B0400000000000000" pitchFamily="34" charset="-122"/>
                    <a:ea typeface="思源黑体 CN Normal" panose="020B0400000000000000" pitchFamily="34" charset="-122"/>
                    <a:sym typeface="微软雅黑" panose="020B0503020204020204" pitchFamily="34" charset="-122"/>
                  </a:rPr>
                  <a:t>1</a:t>
                </a:r>
                <a:endParaRPr kumimoji="0" lang="zh-CN" altLang="en-US" sz="2600" b="0" i="0" u="none" strike="noStrike" kern="0" cap="none" spc="0" normalizeH="0" baseline="0" noProof="0" dirty="0">
                  <a:ln>
                    <a:noFill/>
                  </a:ln>
                  <a:solidFill>
                    <a:prstClr val="white"/>
                  </a:solidFill>
                  <a:effectLst/>
                  <a:uLnTx/>
                  <a:uFillTx/>
                  <a:latin typeface="思源黑体 CN Normal" panose="020B0400000000000000" pitchFamily="34" charset="-122"/>
                  <a:ea typeface="思源黑体 CN Normal" panose="020B0400000000000000" pitchFamily="34" charset="-122"/>
                  <a:sym typeface="微软雅黑" panose="020B0503020204020204" pitchFamily="34" charset="-122"/>
                </a:endParaRPr>
              </a:p>
            </p:txBody>
          </p:sp>
        </p:grpSp>
        <p:sp>
          <p:nvSpPr>
            <p:cNvPr id="20" name="矩形 19">
              <a:extLst>
                <a:ext uri="{FF2B5EF4-FFF2-40B4-BE49-F238E27FC236}">
                  <a16:creationId xmlns="" xmlns:a16="http://schemas.microsoft.com/office/drawing/2014/main" id="{DF54739E-612A-4433-9D28-6D0046854298}"/>
                </a:ext>
              </a:extLst>
            </p:cNvPr>
            <p:cNvSpPr/>
            <p:nvPr/>
          </p:nvSpPr>
          <p:spPr>
            <a:xfrm>
              <a:off x="3076340" y="2944264"/>
              <a:ext cx="8403174" cy="479645"/>
            </a:xfrm>
            <a:prstGeom prst="rect">
              <a:avLst/>
            </a:prstGeom>
          </p:spPr>
          <p:txBody>
            <a:bodyPr wrap="square">
              <a:spAutoFit/>
            </a:bodyPr>
            <a:lstStyle/>
            <a:p>
              <a:pPr lvl="0">
                <a:defRPr/>
              </a:pPr>
              <a:r>
                <a:rPr lang="zh-CN" altLang="en-US" sz="2000" kern="0" dirty="0">
                  <a:solidFill>
                    <a:srgbClr val="C00000"/>
                  </a:solidFill>
                  <a:cs typeface="+mn-ea"/>
                  <a:sym typeface="+mn-lt"/>
                </a:rPr>
                <a:t> 太长、太难记排斥、没意义冷漠、关注西方、没区别</a:t>
              </a:r>
            </a:p>
          </p:txBody>
        </p:sp>
      </p:grpSp>
      <p:grpSp>
        <p:nvGrpSpPr>
          <p:cNvPr id="25" name="组合 24">
            <a:extLst>
              <a:ext uri="{FF2B5EF4-FFF2-40B4-BE49-F238E27FC236}">
                <a16:creationId xmlns="" xmlns:a16="http://schemas.microsoft.com/office/drawing/2014/main" id="{E22490C5-8485-400B-8049-BE5597E24723}"/>
              </a:ext>
            </a:extLst>
          </p:cNvPr>
          <p:cNvGrpSpPr/>
          <p:nvPr/>
        </p:nvGrpSpPr>
        <p:grpSpPr>
          <a:xfrm>
            <a:off x="3371357" y="4801047"/>
            <a:ext cx="7801606" cy="712378"/>
            <a:chOff x="2335978" y="2765818"/>
            <a:chExt cx="9352422" cy="853983"/>
          </a:xfrm>
        </p:grpSpPr>
        <p:sp>
          <p:nvSpPr>
            <p:cNvPr id="26" name="PA-102295">
              <a:extLst>
                <a:ext uri="{FF2B5EF4-FFF2-40B4-BE49-F238E27FC236}">
                  <a16:creationId xmlns="" xmlns:a16="http://schemas.microsoft.com/office/drawing/2014/main" id="{2D36E08A-152B-447D-AB11-AEA0998BE584}"/>
                </a:ext>
              </a:extLst>
            </p:cNvPr>
            <p:cNvSpPr/>
            <p:nvPr>
              <p:custDataLst>
                <p:tags r:id="rId2"/>
              </p:custDataLst>
            </p:nvPr>
          </p:nvSpPr>
          <p:spPr>
            <a:xfrm>
              <a:off x="2678659" y="2775734"/>
              <a:ext cx="9009741" cy="844067"/>
            </a:xfrm>
            <a:prstGeom prst="roundRect">
              <a:avLst>
                <a:gd name="adj" fmla="val 50000"/>
              </a:avLst>
            </a:prstGeom>
            <a:noFill/>
            <a:ln w="12700" cap="flat" cmpd="sng" algn="ctr">
              <a:solidFill>
                <a:srgbClr val="C000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2F5EB0"/>
                </a:solidFill>
                <a:effectLst/>
                <a:uLnTx/>
                <a:uFillTx/>
                <a:latin typeface="Arial" panose="020F0502020204030204"/>
                <a:ea typeface="微软雅黑"/>
                <a:cs typeface="+mn-cs"/>
              </a:endParaRPr>
            </a:p>
          </p:txBody>
        </p:sp>
        <p:grpSp>
          <p:nvGrpSpPr>
            <p:cNvPr id="27" name="PA-102296">
              <a:extLst>
                <a:ext uri="{FF2B5EF4-FFF2-40B4-BE49-F238E27FC236}">
                  <a16:creationId xmlns="" xmlns:a16="http://schemas.microsoft.com/office/drawing/2014/main" id="{28C8B6AE-1073-488A-A8BE-1FA0EE34B663}"/>
                </a:ext>
              </a:extLst>
            </p:cNvPr>
            <p:cNvGrpSpPr/>
            <p:nvPr>
              <p:custDataLst>
                <p:tags r:id="rId3"/>
              </p:custDataLst>
            </p:nvPr>
          </p:nvGrpSpPr>
          <p:grpSpPr>
            <a:xfrm>
              <a:off x="2335978" y="2847699"/>
              <a:ext cx="703474" cy="703474"/>
              <a:chOff x="1417067" y="4277724"/>
              <a:chExt cx="657499" cy="657499"/>
            </a:xfrm>
            <a:solidFill>
              <a:srgbClr val="C00000"/>
            </a:solidFill>
          </p:grpSpPr>
          <p:grpSp>
            <p:nvGrpSpPr>
              <p:cNvPr id="29" name="组合 28">
                <a:extLst>
                  <a:ext uri="{FF2B5EF4-FFF2-40B4-BE49-F238E27FC236}">
                    <a16:creationId xmlns="" xmlns:a16="http://schemas.microsoft.com/office/drawing/2014/main" id="{E33CD26A-2C6B-4E40-AD0A-E042F707CE28}"/>
                  </a:ext>
                </a:extLst>
              </p:cNvPr>
              <p:cNvGrpSpPr/>
              <p:nvPr/>
            </p:nvGrpSpPr>
            <p:grpSpPr>
              <a:xfrm>
                <a:off x="1417067" y="4277724"/>
                <a:ext cx="657499" cy="657499"/>
                <a:chOff x="3724323" y="1908536"/>
                <a:chExt cx="1329153" cy="1329153"/>
              </a:xfrm>
              <a:grpFill/>
            </p:grpSpPr>
            <p:sp>
              <p:nvSpPr>
                <p:cNvPr id="31" name="PA-椭圆 18">
                  <a:extLst>
                    <a:ext uri="{FF2B5EF4-FFF2-40B4-BE49-F238E27FC236}">
                      <a16:creationId xmlns="" xmlns:a16="http://schemas.microsoft.com/office/drawing/2014/main" id="{829A15EF-A182-47EC-99A6-23C59F8736D3}"/>
                    </a:ext>
                  </a:extLst>
                </p:cNvPr>
                <p:cNvSpPr/>
                <p:nvPr>
                  <p:custDataLst>
                    <p:tags r:id="rId5"/>
                  </p:custDataLst>
                </p:nvPr>
              </p:nvSpPr>
              <p:spPr>
                <a:xfrm>
                  <a:off x="3724323" y="1908536"/>
                  <a:ext cx="1329153" cy="1329153"/>
                </a:xfrm>
                <a:prstGeom prst="ellipse">
                  <a:avLst/>
                </a:prstGeom>
                <a:grpFill/>
                <a:ln w="28575"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F5EB0"/>
                    </a:solidFill>
                    <a:effectLst/>
                    <a:uLnTx/>
                    <a:uFillTx/>
                    <a:latin typeface="思源黑体 CN Heavy" panose="020B0A00000000000000" pitchFamily="34" charset="-122"/>
                    <a:ea typeface="思源黑体 CN Heavy" panose="020B0A00000000000000" pitchFamily="34" charset="-122"/>
                    <a:cs typeface="+mn-cs"/>
                  </a:endParaRPr>
                </a:p>
              </p:txBody>
            </p:sp>
            <p:sp>
              <p:nvSpPr>
                <p:cNvPr id="32" name="PA-椭圆 19">
                  <a:extLst>
                    <a:ext uri="{FF2B5EF4-FFF2-40B4-BE49-F238E27FC236}">
                      <a16:creationId xmlns="" xmlns:a16="http://schemas.microsoft.com/office/drawing/2014/main" id="{45368C7C-B4A3-40AC-BBEB-57B937621A4B}"/>
                    </a:ext>
                  </a:extLst>
                </p:cNvPr>
                <p:cNvSpPr/>
                <p:nvPr>
                  <p:custDataLst>
                    <p:tags r:id="rId6"/>
                  </p:custDataLst>
                </p:nvPr>
              </p:nvSpPr>
              <p:spPr>
                <a:xfrm>
                  <a:off x="3839838" y="2024052"/>
                  <a:ext cx="1098122" cy="1098122"/>
                </a:xfrm>
                <a:prstGeom prst="ellipse">
                  <a:avLst/>
                </a:prstGeom>
                <a:grp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2F5EB0"/>
                    </a:solidFill>
                    <a:effectLst/>
                    <a:uLnTx/>
                    <a:uFillTx/>
                    <a:latin typeface="思源黑体 CN Heavy" panose="020B0A00000000000000" pitchFamily="34" charset="-122"/>
                    <a:ea typeface="思源黑体 CN Heavy" panose="020B0A00000000000000" pitchFamily="34" charset="-122"/>
                    <a:cs typeface="+mn-cs"/>
                  </a:endParaRPr>
                </a:p>
              </p:txBody>
            </p:sp>
          </p:grpSp>
          <p:sp>
            <p:nvSpPr>
              <p:cNvPr id="30" name="PA-文本框 7">
                <a:extLst>
                  <a:ext uri="{FF2B5EF4-FFF2-40B4-BE49-F238E27FC236}">
                    <a16:creationId xmlns="" xmlns:a16="http://schemas.microsoft.com/office/drawing/2014/main" id="{0238B4D9-C18D-404F-9C50-EDC598361BCE}"/>
                  </a:ext>
                </a:extLst>
              </p:cNvPr>
              <p:cNvSpPr>
                <a:spLocks noChangeArrowheads="1"/>
              </p:cNvSpPr>
              <p:nvPr>
                <p:custDataLst>
                  <p:tags r:id="rId4"/>
                </p:custDataLst>
              </p:nvPr>
            </p:nvSpPr>
            <p:spPr bwMode="auto">
              <a:xfrm>
                <a:off x="1509040" y="4398694"/>
                <a:ext cx="456340" cy="448298"/>
              </a:xfrm>
              <a:prstGeom prst="rect">
                <a:avLst/>
              </a:prstGeom>
              <a:noFill/>
              <a:ln w="9525">
                <a:noFill/>
                <a:miter lim="800000"/>
                <a:headEnd/>
                <a:tailEnd/>
              </a:ln>
              <a:effectLst/>
            </p:spPr>
            <p:txBody>
              <a:bodyPr wrap="square" lIns="0" tIns="0" rIns="0" bIns="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altLang="zh-CN" sz="2600" b="0" i="0" u="none" strike="noStrike" kern="0" cap="none" spc="0" normalizeH="0" baseline="0" noProof="0" dirty="0">
                    <a:ln>
                      <a:noFill/>
                    </a:ln>
                    <a:solidFill>
                      <a:prstClr val="white"/>
                    </a:solidFill>
                    <a:effectLst/>
                    <a:uLnTx/>
                    <a:uFillTx/>
                    <a:latin typeface="思源黑体 CN Normal" panose="020B0400000000000000" pitchFamily="34" charset="-122"/>
                    <a:ea typeface="思源黑体 CN Normal" panose="020B0400000000000000" pitchFamily="34" charset="-122"/>
                    <a:sym typeface="微软雅黑" panose="020B0503020204020204" pitchFamily="34" charset="-122"/>
                  </a:rPr>
                  <a:t>2</a:t>
                </a:r>
                <a:endParaRPr kumimoji="0" lang="zh-CN" altLang="en-US" sz="2600" b="0" i="0" u="none" strike="noStrike" kern="0" cap="none" spc="0" normalizeH="0" baseline="0" noProof="0" dirty="0">
                  <a:ln>
                    <a:noFill/>
                  </a:ln>
                  <a:solidFill>
                    <a:prstClr val="white"/>
                  </a:solidFill>
                  <a:effectLst/>
                  <a:uLnTx/>
                  <a:uFillTx/>
                  <a:latin typeface="思源黑体 CN Normal" panose="020B0400000000000000" pitchFamily="34" charset="-122"/>
                  <a:ea typeface="思源黑体 CN Normal" panose="020B0400000000000000" pitchFamily="34" charset="-122"/>
                  <a:sym typeface="微软雅黑" panose="020B0503020204020204" pitchFamily="34" charset="-122"/>
                </a:endParaRPr>
              </a:p>
            </p:txBody>
          </p:sp>
        </p:grpSp>
        <p:sp>
          <p:nvSpPr>
            <p:cNvPr id="28" name="矩形 27">
              <a:extLst>
                <a:ext uri="{FF2B5EF4-FFF2-40B4-BE49-F238E27FC236}">
                  <a16:creationId xmlns="" xmlns:a16="http://schemas.microsoft.com/office/drawing/2014/main" id="{A82761EC-1B2C-41A1-9790-FA3F3934C036}"/>
                </a:ext>
              </a:extLst>
            </p:cNvPr>
            <p:cNvSpPr/>
            <p:nvPr/>
          </p:nvSpPr>
          <p:spPr>
            <a:xfrm>
              <a:off x="3076340" y="2765818"/>
              <a:ext cx="8403174" cy="848598"/>
            </a:xfrm>
            <a:prstGeom prst="rect">
              <a:avLst/>
            </a:prstGeom>
          </p:spPr>
          <p:txBody>
            <a:bodyPr wrap="square">
              <a:spAutoFit/>
            </a:bodyPr>
            <a:lstStyle/>
            <a:p>
              <a:pPr lvl="0">
                <a:defRPr/>
              </a:pPr>
              <a:r>
                <a:rPr lang="zh-CN" altLang="en-US" sz="2000" kern="0" dirty="0">
                  <a:solidFill>
                    <a:srgbClr val="C00000"/>
                  </a:solidFill>
                  <a:cs typeface="+mn-ea"/>
                  <a:sym typeface="+mn-lt"/>
                </a:rPr>
                <a:t> 大众化、生活化和通俗化的困境马克思主义指导地位的新挑战共同思想基础的削弱西方社会思潮的误导</a:t>
              </a:r>
            </a:p>
          </p:txBody>
        </p:sp>
      </p:grpSp>
      <p:pic>
        <p:nvPicPr>
          <p:cNvPr id="33" name="图片 32">
            <a:extLst>
              <a:ext uri="{FF2B5EF4-FFF2-40B4-BE49-F238E27FC236}">
                <a16:creationId xmlns="" xmlns:a16="http://schemas.microsoft.com/office/drawing/2014/main" id="{A1953F7E-8E7E-4A4B-B35C-68CFE00EDB28}"/>
              </a:ext>
            </a:extLst>
          </p:cNvPr>
          <p:cNvPicPr>
            <a:picLocks noChangeAspect="1"/>
          </p:cNvPicPr>
          <p:nvPr/>
        </p:nvPicPr>
        <p:blipFill>
          <a:blip r:embed="rId15">
            <a:extLst>
              <a:ext uri="{28A0092B-C50C-407E-A947-70E740481C1C}">
                <a14:useLocalDpi xmlns:a14="http://schemas.microsoft.com/office/drawing/2010/main" val="0"/>
              </a:ext>
            </a:extLst>
          </a:blip>
          <a:srcRect/>
          <a:stretch/>
        </p:blipFill>
        <p:spPr>
          <a:xfrm>
            <a:off x="757754" y="3383759"/>
            <a:ext cx="2334466" cy="1910017"/>
          </a:xfrm>
          <a:prstGeom prst="rect">
            <a:avLst/>
          </a:prstGeom>
        </p:spPr>
      </p:pic>
    </p:spTree>
    <p:extLst>
      <p:ext uri="{BB962C8B-B14F-4D97-AF65-F5344CB8AC3E}">
        <p14:creationId xmlns:p14="http://schemas.microsoft.com/office/powerpoint/2010/main" val="2763807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300"/>
                                        <p:tgtEl>
                                          <p:spTgt spid="16"/>
                                        </p:tgtEl>
                                      </p:cBhvr>
                                    </p:animEffect>
                                    <p:anim calcmode="lin" valueType="num">
                                      <p:cBhvr>
                                        <p:cTn id="32" dur="300" fill="hold"/>
                                        <p:tgtEl>
                                          <p:spTgt spid="16"/>
                                        </p:tgtEl>
                                        <p:attrNameLst>
                                          <p:attrName>ppt_x</p:attrName>
                                        </p:attrNameLst>
                                      </p:cBhvr>
                                      <p:tavLst>
                                        <p:tav tm="0">
                                          <p:val>
                                            <p:strVal val="#ppt_x"/>
                                          </p:val>
                                        </p:tav>
                                        <p:tav tm="100000">
                                          <p:val>
                                            <p:strVal val="#ppt_x"/>
                                          </p:val>
                                        </p:tav>
                                      </p:tavLst>
                                    </p:anim>
                                    <p:anim calcmode="lin" valueType="num">
                                      <p:cBhvr>
                                        <p:cTn id="33" dur="300" fill="hold"/>
                                        <p:tgtEl>
                                          <p:spTgt spid="16"/>
                                        </p:tgtEl>
                                        <p:attrNameLst>
                                          <p:attrName>ppt_y</p:attrName>
                                        </p:attrNameLst>
                                      </p:cBhvr>
                                      <p:tavLst>
                                        <p:tav tm="0">
                                          <p:val>
                                            <p:strVal val="#ppt_y+.1"/>
                                          </p:val>
                                        </p:tav>
                                        <p:tav tm="100000">
                                          <p:val>
                                            <p:strVal val="#ppt_y"/>
                                          </p:val>
                                        </p:tav>
                                      </p:tavLst>
                                    </p:anim>
                                  </p:childTnLst>
                                </p:cTn>
                              </p:par>
                            </p:childTnLst>
                          </p:cTn>
                        </p:par>
                        <p:par>
                          <p:cTn id="34" fill="hold">
                            <p:stCondLst>
                              <p:cond delay="2300"/>
                            </p:stCondLst>
                            <p:childTnLst>
                              <p:par>
                                <p:cTn id="35" presetID="2" presetClass="entr" presetSubtype="2"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1+#ppt_w/2"/>
                                          </p:val>
                                        </p:tav>
                                        <p:tav tm="100000">
                                          <p:val>
                                            <p:strVal val="#ppt_x"/>
                                          </p:val>
                                        </p:tav>
                                      </p:tavLst>
                                    </p:anim>
                                    <p:anim calcmode="lin" valueType="num">
                                      <p:cBhvr additive="base">
                                        <p:cTn id="38" dur="500" fill="hold"/>
                                        <p:tgtEl>
                                          <p:spTgt spid="17"/>
                                        </p:tgtEl>
                                        <p:attrNameLst>
                                          <p:attrName>ppt_y</p:attrName>
                                        </p:attrNameLst>
                                      </p:cBhvr>
                                      <p:tavLst>
                                        <p:tav tm="0">
                                          <p:val>
                                            <p:strVal val="#ppt_y"/>
                                          </p:val>
                                        </p:tav>
                                        <p:tav tm="100000">
                                          <p:val>
                                            <p:strVal val="#ppt_y"/>
                                          </p:val>
                                        </p:tav>
                                      </p:tavLst>
                                    </p:anim>
                                  </p:childTnLst>
                                </p:cTn>
                              </p:par>
                            </p:childTnLst>
                          </p:cTn>
                        </p:par>
                        <p:par>
                          <p:cTn id="39" fill="hold">
                            <p:stCondLst>
                              <p:cond delay="2800"/>
                            </p:stCondLst>
                            <p:childTnLst>
                              <p:par>
                                <p:cTn id="40" presetID="2" presetClass="entr" presetSubtype="2" fill="hold" nodeType="after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1+#ppt_w/2"/>
                                          </p:val>
                                        </p:tav>
                                        <p:tav tm="100000">
                                          <p:val>
                                            <p:strVal val="#ppt_x"/>
                                          </p:val>
                                        </p:tav>
                                      </p:tavLst>
                                    </p:anim>
                                    <p:anim calcmode="lin" valueType="num">
                                      <p:cBhvr additive="base">
                                        <p:cTn id="43" dur="500" fill="hold"/>
                                        <p:tgtEl>
                                          <p:spTgt spid="25"/>
                                        </p:tgtEl>
                                        <p:attrNameLst>
                                          <p:attrName>ppt_y</p:attrName>
                                        </p:attrNameLst>
                                      </p:cBhvr>
                                      <p:tavLst>
                                        <p:tav tm="0">
                                          <p:val>
                                            <p:strVal val="#ppt_y"/>
                                          </p:val>
                                        </p:tav>
                                        <p:tav tm="100000">
                                          <p:val>
                                            <p:strVal val="#ppt_y"/>
                                          </p:val>
                                        </p:tav>
                                      </p:tavLst>
                                    </p:anim>
                                  </p:childTnLst>
                                </p:cTn>
                              </p:par>
                            </p:childTnLst>
                          </p:cTn>
                        </p:par>
                        <p:par>
                          <p:cTn id="44" fill="hold">
                            <p:stCondLst>
                              <p:cond delay="3300"/>
                            </p:stCondLst>
                            <p:childTnLst>
                              <p:par>
                                <p:cTn id="45" presetID="49" presetClass="entr" presetSubtype="0" decel="100000" fill="hold" nodeType="after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p:cTn id="47" dur="500" fill="hold"/>
                                        <p:tgtEl>
                                          <p:spTgt spid="33"/>
                                        </p:tgtEl>
                                        <p:attrNameLst>
                                          <p:attrName>ppt_w</p:attrName>
                                        </p:attrNameLst>
                                      </p:cBhvr>
                                      <p:tavLst>
                                        <p:tav tm="0">
                                          <p:val>
                                            <p:fltVal val="0"/>
                                          </p:val>
                                        </p:tav>
                                        <p:tav tm="100000">
                                          <p:val>
                                            <p:strVal val="#ppt_w"/>
                                          </p:val>
                                        </p:tav>
                                      </p:tavLst>
                                    </p:anim>
                                    <p:anim calcmode="lin" valueType="num">
                                      <p:cBhvr>
                                        <p:cTn id="48" dur="500" fill="hold"/>
                                        <p:tgtEl>
                                          <p:spTgt spid="33"/>
                                        </p:tgtEl>
                                        <p:attrNameLst>
                                          <p:attrName>ppt_h</p:attrName>
                                        </p:attrNameLst>
                                      </p:cBhvr>
                                      <p:tavLst>
                                        <p:tav tm="0">
                                          <p:val>
                                            <p:fltVal val="0"/>
                                          </p:val>
                                        </p:tav>
                                        <p:tav tm="100000">
                                          <p:val>
                                            <p:strVal val="#ppt_h"/>
                                          </p:val>
                                        </p:tav>
                                      </p:tavLst>
                                    </p:anim>
                                    <p:anim calcmode="lin" valueType="num">
                                      <p:cBhvr>
                                        <p:cTn id="49" dur="500" fill="hold"/>
                                        <p:tgtEl>
                                          <p:spTgt spid="33"/>
                                        </p:tgtEl>
                                        <p:attrNameLst>
                                          <p:attrName>style.rotation</p:attrName>
                                        </p:attrNameLst>
                                      </p:cBhvr>
                                      <p:tavLst>
                                        <p:tav tm="0">
                                          <p:val>
                                            <p:fltVal val="360"/>
                                          </p:val>
                                        </p:tav>
                                        <p:tav tm="100000">
                                          <p:val>
                                            <p:fltVal val="0"/>
                                          </p:val>
                                        </p:tav>
                                      </p:tavLst>
                                    </p:anim>
                                    <p:animEffect transition="in" filter="fade">
                                      <p:cBhvr>
                                        <p:cTn id="5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D258B38-DBB8-4FAE-B43F-A64EA5499D13}"/>
              </a:ext>
            </a:extLst>
          </p:cNvPr>
          <p:cNvPicPr>
            <a:picLocks noChangeAspect="1"/>
          </p:cNvPicPr>
          <p:nvPr/>
        </p:nvPicPr>
        <p:blipFill rotWithShape="1">
          <a:blip r:embed="rId3" cstate="print">
            <a:biLevel thresh="25000"/>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l="31433" b="29119"/>
          <a:stretch/>
        </p:blipFill>
        <p:spPr>
          <a:xfrm>
            <a:off x="593915" y="3868127"/>
            <a:ext cx="1971010" cy="883382"/>
          </a:xfrm>
          <a:prstGeom prst="rect">
            <a:avLst/>
          </a:prstGeom>
        </p:spPr>
      </p:pic>
      <p:pic>
        <p:nvPicPr>
          <p:cNvPr id="26" name="图片 25">
            <a:extLst>
              <a:ext uri="{FF2B5EF4-FFF2-40B4-BE49-F238E27FC236}">
                <a16:creationId xmlns="" xmlns:a16="http://schemas.microsoft.com/office/drawing/2014/main" id="{5332A7E6-F465-44F6-A6E9-14CB0415307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125207" y="723608"/>
            <a:ext cx="2066793" cy="972200"/>
          </a:xfrm>
          <a:prstGeom prst="rect">
            <a:avLst/>
          </a:prstGeom>
        </p:spPr>
      </p:pic>
      <p:pic>
        <p:nvPicPr>
          <p:cNvPr id="27" name="图片 26">
            <a:extLst>
              <a:ext uri="{FF2B5EF4-FFF2-40B4-BE49-F238E27FC236}">
                <a16:creationId xmlns="" xmlns:a16="http://schemas.microsoft.com/office/drawing/2014/main" id="{1DCAC1FE-2504-4001-B648-F1F26B7C214D}"/>
              </a:ext>
            </a:extLst>
          </p:cNvPr>
          <p:cNvPicPr>
            <a:picLocks noChangeAspect="1"/>
          </p:cNvPicPr>
          <p:nvPr/>
        </p:nvPicPr>
        <p:blipFill rotWithShape="1">
          <a:blip r:embed="rId3" cstate="print">
            <a:biLevel thresh="25000"/>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l="31433" b="29119"/>
          <a:stretch/>
        </p:blipFill>
        <p:spPr>
          <a:xfrm flipH="1">
            <a:off x="10120105" y="5856590"/>
            <a:ext cx="1971010" cy="883382"/>
          </a:xfrm>
          <a:prstGeom prst="rect">
            <a:avLst/>
          </a:prstGeom>
        </p:spPr>
      </p:pic>
      <p:sp>
        <p:nvSpPr>
          <p:cNvPr id="29" name="文本框 28">
            <a:extLst>
              <a:ext uri="{FF2B5EF4-FFF2-40B4-BE49-F238E27FC236}">
                <a16:creationId xmlns="" xmlns:a16="http://schemas.microsoft.com/office/drawing/2014/main" id="{ED4C93C5-4F69-47D2-8923-02947D2F0523}"/>
              </a:ext>
            </a:extLst>
          </p:cNvPr>
          <p:cNvSpPr txBox="1"/>
          <p:nvPr/>
        </p:nvSpPr>
        <p:spPr>
          <a:xfrm>
            <a:off x="3351689" y="2483525"/>
            <a:ext cx="11032706" cy="2215991"/>
          </a:xfrm>
          <a:prstGeom prst="rect">
            <a:avLst/>
          </a:prstGeom>
          <a:noFill/>
        </p:spPr>
        <p:txBody>
          <a:bodyPr wrap="square" rtlCol="0">
            <a:spAutoFit/>
          </a:bodyPr>
          <a:lstStyle>
            <a:defPPr>
              <a:defRPr lang="zh-CN"/>
            </a:defPPr>
            <a:lvl1pPr algn="ctr">
              <a:defRPr sz="6600">
                <a:solidFill>
                  <a:schemeClr val="bg2"/>
                </a:solidFill>
                <a:latin typeface="方正特雅宋_GBK" panose="02000000000000000000" pitchFamily="2" charset="-122"/>
                <a:ea typeface="方正特雅宋_GBK" panose="02000000000000000000" pitchFamily="2" charset="-122"/>
                <a:cs typeface="+mn-ea"/>
              </a:defRPr>
            </a:lvl1pPr>
          </a:lstStyle>
          <a:p>
            <a:pPr lvl="0" eaLnBrk="0" hangingPunct="0">
              <a:lnSpc>
                <a:spcPct val="150000"/>
              </a:lnSpc>
              <a:defRPr/>
            </a:pPr>
            <a:r>
              <a:rPr lang="zh-CN" altLang="en-US" sz="4800" kern="0" spc="300" dirty="0">
                <a:ln cmpd="sng">
                  <a:noFill/>
                  <a:prstDash val="solid"/>
                </a:ln>
                <a:solidFill>
                  <a:srgbClr val="C70000"/>
                </a:solidFill>
                <a:latin typeface="方正正大黑简体" panose="02000000000000000000" pitchFamily="2" charset="-122"/>
                <a:ea typeface="方正正大黑简体" panose="02000000000000000000" pitchFamily="2" charset="-122"/>
                <a:sym typeface="+mn-lt"/>
              </a:rPr>
              <a:t>精神外化于行  </a:t>
            </a:r>
            <a:endParaRPr lang="en-US" altLang="zh-CN" sz="4800" kern="0" spc="300" dirty="0">
              <a:ln cmpd="sng">
                <a:noFill/>
                <a:prstDash val="solid"/>
              </a:ln>
              <a:solidFill>
                <a:srgbClr val="C70000"/>
              </a:solidFill>
              <a:latin typeface="方正正大黑简体" panose="02000000000000000000" pitchFamily="2" charset="-122"/>
              <a:ea typeface="方正正大黑简体" panose="02000000000000000000" pitchFamily="2" charset="-122"/>
              <a:sym typeface="+mn-lt"/>
            </a:endParaRPr>
          </a:p>
          <a:p>
            <a:pPr lvl="0" eaLnBrk="0" hangingPunct="0">
              <a:lnSpc>
                <a:spcPct val="150000"/>
              </a:lnSpc>
              <a:defRPr/>
            </a:pPr>
            <a:r>
              <a:rPr lang="zh-CN" altLang="en-US" sz="4800" kern="0" spc="300" dirty="0">
                <a:ln cmpd="sng">
                  <a:noFill/>
                  <a:prstDash val="solid"/>
                </a:ln>
                <a:solidFill>
                  <a:srgbClr val="C70000"/>
                </a:solidFill>
                <a:latin typeface="方正正大黑简体" panose="02000000000000000000" pitchFamily="2" charset="-122"/>
                <a:ea typeface="方正正大黑简体" panose="02000000000000000000" pitchFamily="2" charset="-122"/>
                <a:sym typeface="+mn-lt"/>
              </a:rPr>
              <a:t>梦想落地生根</a:t>
            </a:r>
          </a:p>
        </p:txBody>
      </p:sp>
      <p:grpSp>
        <p:nvGrpSpPr>
          <p:cNvPr id="30" name="组合 29">
            <a:extLst>
              <a:ext uri="{FF2B5EF4-FFF2-40B4-BE49-F238E27FC236}">
                <a16:creationId xmlns="" xmlns:a16="http://schemas.microsoft.com/office/drawing/2014/main" id="{2412FE6C-8F64-4DC1-A2CB-410754D6C818}"/>
              </a:ext>
            </a:extLst>
          </p:cNvPr>
          <p:cNvGrpSpPr/>
          <p:nvPr/>
        </p:nvGrpSpPr>
        <p:grpSpPr>
          <a:xfrm>
            <a:off x="7830159" y="325011"/>
            <a:ext cx="1932299" cy="1962183"/>
            <a:chOff x="5298159" y="1466268"/>
            <a:chExt cx="1122744" cy="1122744"/>
          </a:xfrm>
        </p:grpSpPr>
        <p:sp>
          <p:nvSpPr>
            <p:cNvPr id="31" name="任意多边形: 形状 30">
              <a:extLst>
                <a:ext uri="{FF2B5EF4-FFF2-40B4-BE49-F238E27FC236}">
                  <a16:creationId xmlns="" xmlns:a16="http://schemas.microsoft.com/office/drawing/2014/main" id="{82899F82-59F5-4E8E-BED6-096279379534}"/>
                </a:ext>
              </a:extLst>
            </p:cNvPr>
            <p:cNvSpPr/>
            <p:nvPr/>
          </p:nvSpPr>
          <p:spPr bwMode="auto">
            <a:xfrm>
              <a:off x="5298159" y="1466268"/>
              <a:ext cx="1122744" cy="1122744"/>
            </a:xfrm>
            <a:custGeom>
              <a:avLst/>
              <a:gdLst>
                <a:gd name="connsiteX0" fmla="*/ 417327 w 834654"/>
                <a:gd name="connsiteY0" fmla="*/ 47625 h 834654"/>
                <a:gd name="connsiteX1" fmla="*/ 47625 w 834654"/>
                <a:gd name="connsiteY1" fmla="*/ 417327 h 834654"/>
                <a:gd name="connsiteX2" fmla="*/ 417327 w 834654"/>
                <a:gd name="connsiteY2" fmla="*/ 787029 h 834654"/>
                <a:gd name="connsiteX3" fmla="*/ 787029 w 834654"/>
                <a:gd name="connsiteY3" fmla="*/ 417327 h 834654"/>
                <a:gd name="connsiteX4" fmla="*/ 417327 w 834654"/>
                <a:gd name="connsiteY4" fmla="*/ 47625 h 834654"/>
                <a:gd name="connsiteX5" fmla="*/ 417327 w 834654"/>
                <a:gd name="connsiteY5" fmla="*/ 0 h 834654"/>
                <a:gd name="connsiteX6" fmla="*/ 834654 w 834654"/>
                <a:gd name="connsiteY6" fmla="*/ 417327 h 834654"/>
                <a:gd name="connsiteX7" fmla="*/ 417327 w 834654"/>
                <a:gd name="connsiteY7" fmla="*/ 834654 h 834654"/>
                <a:gd name="connsiteX8" fmla="*/ 0 w 834654"/>
                <a:gd name="connsiteY8" fmla="*/ 417327 h 834654"/>
                <a:gd name="connsiteX9" fmla="*/ 417327 w 834654"/>
                <a:gd name="connsiteY9" fmla="*/ 0 h 834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4654" h="834654">
                  <a:moveTo>
                    <a:pt x="417327" y="47625"/>
                  </a:moveTo>
                  <a:cubicBezTo>
                    <a:pt x="213146" y="47625"/>
                    <a:pt x="47625" y="213146"/>
                    <a:pt x="47625" y="417327"/>
                  </a:cubicBezTo>
                  <a:cubicBezTo>
                    <a:pt x="47625" y="621508"/>
                    <a:pt x="213146" y="787029"/>
                    <a:pt x="417327" y="787029"/>
                  </a:cubicBezTo>
                  <a:cubicBezTo>
                    <a:pt x="621508" y="787029"/>
                    <a:pt x="787029" y="621508"/>
                    <a:pt x="787029" y="417327"/>
                  </a:cubicBezTo>
                  <a:cubicBezTo>
                    <a:pt x="787029" y="213146"/>
                    <a:pt x="621508" y="47625"/>
                    <a:pt x="417327" y="47625"/>
                  </a:cubicBezTo>
                  <a:close/>
                  <a:moveTo>
                    <a:pt x="417327" y="0"/>
                  </a:moveTo>
                  <a:cubicBezTo>
                    <a:pt x="647810" y="0"/>
                    <a:pt x="834654" y="186844"/>
                    <a:pt x="834654" y="417327"/>
                  </a:cubicBezTo>
                  <a:cubicBezTo>
                    <a:pt x="834654" y="647810"/>
                    <a:pt x="647810" y="834654"/>
                    <a:pt x="417327" y="834654"/>
                  </a:cubicBezTo>
                  <a:cubicBezTo>
                    <a:pt x="186844" y="834654"/>
                    <a:pt x="0" y="647810"/>
                    <a:pt x="0" y="417327"/>
                  </a:cubicBezTo>
                  <a:cubicBezTo>
                    <a:pt x="0" y="186844"/>
                    <a:pt x="186844" y="0"/>
                    <a:pt x="417327" y="0"/>
                  </a:cubicBezTo>
                  <a:close/>
                </a:path>
              </a:pathLst>
            </a:custGeom>
            <a:solidFill>
              <a:srgbClr val="C00000"/>
            </a:solidFill>
            <a:ln w="9525" cap="flat" cmpd="sng" algn="ctr">
              <a:solidFill>
                <a:schemeClr val="bg1"/>
              </a:solidFill>
              <a:prstDash val="solid"/>
              <a:round/>
              <a:headEnd type="none" w="med" len="med"/>
              <a:tailEnd type="none" w="med" len="med"/>
            </a:ln>
            <a:effectLst/>
          </p:spPr>
          <p:txBody>
            <a:bodyPr vert="horz" wrap="square" lIns="91404" tIns="45702" rIns="91404" bIns="45702" numCol="1" rtlCol="0" anchor="t" anchorCtr="0" compatLnSpc="1">
              <a:prstTxWarp prst="textNoShape">
                <a:avLst/>
              </a:prstTxWarp>
            </a:bodyPr>
            <a:lstStyle/>
            <a:p>
              <a:pPr defTabSz="914034" fontAlgn="base">
                <a:spcBef>
                  <a:spcPct val="0"/>
                </a:spcBef>
                <a:spcAft>
                  <a:spcPct val="0"/>
                </a:spcAft>
              </a:pPr>
              <a:endParaRPr lang="zh-CN" altLang="en-US" sz="1799">
                <a:solidFill>
                  <a:srgbClr val="C00000"/>
                </a:solidFill>
                <a:latin typeface="方正正大黑简体" panose="02000000000000000000" pitchFamily="2" charset="-122"/>
                <a:ea typeface="方正正大黑简体" panose="02000000000000000000" pitchFamily="2" charset="-122"/>
              </a:endParaRPr>
            </a:p>
          </p:txBody>
        </p:sp>
        <p:sp>
          <p:nvSpPr>
            <p:cNvPr id="32" name="Rectangle 9">
              <a:extLst>
                <a:ext uri="{FF2B5EF4-FFF2-40B4-BE49-F238E27FC236}">
                  <a16:creationId xmlns="" xmlns:a16="http://schemas.microsoft.com/office/drawing/2014/main" id="{76C51EA8-392F-4A9E-8874-B581DA0BE50B}"/>
                </a:ext>
              </a:extLst>
            </p:cNvPr>
            <p:cNvSpPr>
              <a:spLocks noChangeArrowheads="1"/>
            </p:cNvSpPr>
            <p:nvPr/>
          </p:nvSpPr>
          <p:spPr bwMode="auto">
            <a:xfrm>
              <a:off x="5425199" y="1694342"/>
              <a:ext cx="868663" cy="704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defTabSz="914034" fontAlgn="base">
                <a:spcBef>
                  <a:spcPct val="0"/>
                </a:spcBef>
                <a:spcAft>
                  <a:spcPct val="0"/>
                </a:spcAft>
                <a:defRPr/>
              </a:pPr>
              <a:r>
                <a:rPr lang="en-US" altLang="zh-CN" sz="7997" dirty="0">
                  <a:solidFill>
                    <a:srgbClr val="C00000"/>
                  </a:solidFill>
                  <a:latin typeface="方正正大黑简体" panose="02000000000000000000" pitchFamily="2" charset="-122"/>
                  <a:ea typeface="方正正大黑简体" panose="02000000000000000000" pitchFamily="2" charset="-122"/>
                  <a:cs typeface="IrisUPC" panose="020B0604020202020204" pitchFamily="34" charset="-34"/>
                </a:rPr>
                <a:t>05</a:t>
              </a:r>
              <a:endParaRPr lang="zh-CN" altLang="zh-CN" sz="7997" dirty="0">
                <a:solidFill>
                  <a:srgbClr val="C00000"/>
                </a:solidFill>
                <a:latin typeface="方正正大黑简体" panose="02000000000000000000" pitchFamily="2" charset="-122"/>
                <a:ea typeface="方正正大黑简体" panose="02000000000000000000" pitchFamily="2" charset="-122"/>
                <a:cs typeface="IrisUPC" panose="020B0604020202020204" pitchFamily="34" charset="-34"/>
              </a:endParaRPr>
            </a:p>
          </p:txBody>
        </p:sp>
      </p:grpSp>
      <p:sp>
        <p:nvSpPr>
          <p:cNvPr id="12" name="矩形 11">
            <a:extLst>
              <a:ext uri="{FF2B5EF4-FFF2-40B4-BE49-F238E27FC236}">
                <a16:creationId xmlns="" xmlns:a16="http://schemas.microsoft.com/office/drawing/2014/main" id="{B24CF864-D371-439F-B67C-E124ED5C2501}"/>
              </a:ext>
            </a:extLst>
          </p:cNvPr>
          <p:cNvSpPr/>
          <p:nvPr/>
        </p:nvSpPr>
        <p:spPr>
          <a:xfrm>
            <a:off x="0" y="0"/>
            <a:ext cx="5349725" cy="6858000"/>
          </a:xfrm>
          <a:prstGeom prst="rect">
            <a:avLst/>
          </a:prstGeom>
          <a:solidFill>
            <a:srgbClr val="C7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正大黑简体" panose="02000000000000000000" pitchFamily="2" charset="-122"/>
              <a:ea typeface="方正正大黑简体" panose="02000000000000000000" pitchFamily="2" charset="-122"/>
            </a:endParaRPr>
          </a:p>
        </p:txBody>
      </p:sp>
      <p:pic>
        <p:nvPicPr>
          <p:cNvPr id="13" name="图片 12">
            <a:extLst>
              <a:ext uri="{FF2B5EF4-FFF2-40B4-BE49-F238E27FC236}">
                <a16:creationId xmlns="" xmlns:a16="http://schemas.microsoft.com/office/drawing/2014/main" id="{2DAC58BF-72B0-49C3-8F7D-C2A2EF5B488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9420" y="823874"/>
            <a:ext cx="1650349" cy="1698359"/>
          </a:xfrm>
          <a:prstGeom prst="rect">
            <a:avLst/>
          </a:prstGeom>
        </p:spPr>
      </p:pic>
      <p:sp>
        <p:nvSpPr>
          <p:cNvPr id="14" name="定制PPT  QQ1375428485">
            <a:extLst>
              <a:ext uri="{FF2B5EF4-FFF2-40B4-BE49-F238E27FC236}">
                <a16:creationId xmlns="" xmlns:a16="http://schemas.microsoft.com/office/drawing/2014/main" id="{3C13A65F-4ACD-4A83-B4BB-4425AD57F981}"/>
              </a:ext>
            </a:extLst>
          </p:cNvPr>
          <p:cNvSpPr/>
          <p:nvPr/>
        </p:nvSpPr>
        <p:spPr>
          <a:xfrm>
            <a:off x="478927" y="3222015"/>
            <a:ext cx="4473385" cy="2423740"/>
          </a:xfrm>
          <a:prstGeom prst="rect">
            <a:avLst/>
          </a:prstGeom>
        </p:spPr>
        <p:txBody>
          <a:bodyPr wrap="square">
            <a:spAutoFit/>
          </a:bodyPr>
          <a:lstStyle/>
          <a:p>
            <a:pPr algn="ctr">
              <a:lnSpc>
                <a:spcPct val="130000"/>
              </a:lnSpc>
            </a:pPr>
            <a:r>
              <a:rPr lang="zh-CN" altLang="en-US" sz="60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rPr>
              <a:t>社会主义</a:t>
            </a:r>
            <a:endParaRPr lang="en-US" altLang="zh-CN" sz="60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endParaRPr>
          </a:p>
          <a:p>
            <a:pPr algn="ctr">
              <a:lnSpc>
                <a:spcPct val="130000"/>
              </a:lnSpc>
            </a:pPr>
            <a:r>
              <a:rPr lang="zh-CN" altLang="en-US" sz="60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rPr>
              <a:t>核心价值观</a:t>
            </a:r>
            <a:endParaRPr lang="en-US" altLang="zh-CN" sz="60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endParaRPr>
          </a:p>
        </p:txBody>
      </p:sp>
      <p:pic>
        <p:nvPicPr>
          <p:cNvPr id="3" name="图片 2">
            <a:extLst>
              <a:ext uri="{FF2B5EF4-FFF2-40B4-BE49-F238E27FC236}">
                <a16:creationId xmlns="" xmlns:a16="http://schemas.microsoft.com/office/drawing/2014/main" id="{D1E54C19-1A5D-4F91-B3BA-938F18A0E0A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8084277" y="3885553"/>
            <a:ext cx="4359566" cy="3041322"/>
          </a:xfrm>
          <a:prstGeom prst="rect">
            <a:avLst/>
          </a:prstGeom>
        </p:spPr>
      </p:pic>
    </p:spTree>
    <p:extLst>
      <p:ext uri="{BB962C8B-B14F-4D97-AF65-F5344CB8AC3E}">
        <p14:creationId xmlns:p14="http://schemas.microsoft.com/office/powerpoint/2010/main" val="22698118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1000" fill="hold"/>
                                        <p:tgtEl>
                                          <p:spTgt spid="13"/>
                                        </p:tgtEl>
                                        <p:attrNameLst>
                                          <p:attrName>ppt_w</p:attrName>
                                        </p:attrNameLst>
                                      </p:cBhvr>
                                      <p:tavLst>
                                        <p:tav tm="0">
                                          <p:val>
                                            <p:fltVal val="0"/>
                                          </p:val>
                                        </p:tav>
                                        <p:tav tm="100000">
                                          <p:val>
                                            <p:strVal val="#ppt_w"/>
                                          </p:val>
                                        </p:tav>
                                      </p:tavLst>
                                    </p:anim>
                                    <p:anim calcmode="lin" valueType="num">
                                      <p:cBhvr>
                                        <p:cTn id="12" dur="1000" fill="hold"/>
                                        <p:tgtEl>
                                          <p:spTgt spid="13"/>
                                        </p:tgtEl>
                                        <p:attrNameLst>
                                          <p:attrName>ppt_h</p:attrName>
                                        </p:attrNameLst>
                                      </p:cBhvr>
                                      <p:tavLst>
                                        <p:tav tm="0">
                                          <p:val>
                                            <p:fltVal val="0"/>
                                          </p:val>
                                        </p:tav>
                                        <p:tav tm="100000">
                                          <p:val>
                                            <p:strVal val="#ppt_h"/>
                                          </p:val>
                                        </p:tav>
                                      </p:tavLst>
                                    </p:anim>
                                    <p:anim calcmode="lin" valueType="num">
                                      <p:cBhvr>
                                        <p:cTn id="13" dur="1000" fill="hold"/>
                                        <p:tgtEl>
                                          <p:spTgt spid="13"/>
                                        </p:tgtEl>
                                        <p:attrNameLst>
                                          <p:attrName>style.rotation</p:attrName>
                                        </p:attrNameLst>
                                      </p:cBhvr>
                                      <p:tavLst>
                                        <p:tav tm="0">
                                          <p:val>
                                            <p:fltVal val="90"/>
                                          </p:val>
                                        </p:tav>
                                        <p:tav tm="100000">
                                          <p:val>
                                            <p:fltVal val="0"/>
                                          </p:val>
                                        </p:tav>
                                      </p:tavLst>
                                    </p:anim>
                                    <p:animEffect transition="in" filter="fade">
                                      <p:cBhvr>
                                        <p:cTn id="14" dur="1000"/>
                                        <p:tgtEl>
                                          <p:spTgt spid="13"/>
                                        </p:tgtEl>
                                      </p:cBhvr>
                                    </p:animEffect>
                                  </p:childTnLst>
                                </p:cTn>
                              </p:par>
                            </p:childTnLst>
                          </p:cTn>
                        </p:par>
                        <p:par>
                          <p:cTn id="15" fill="hold">
                            <p:stCondLst>
                              <p:cond delay="1500"/>
                            </p:stCondLst>
                            <p:childTnLst>
                              <p:par>
                                <p:cTn id="16" presetID="23" presetClass="entr" presetSubtype="528"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750" fill="hold"/>
                                        <p:tgtEl>
                                          <p:spTgt spid="14"/>
                                        </p:tgtEl>
                                        <p:attrNameLst>
                                          <p:attrName>ppt_w</p:attrName>
                                        </p:attrNameLst>
                                      </p:cBhvr>
                                      <p:tavLst>
                                        <p:tav tm="0">
                                          <p:val>
                                            <p:fltVal val="0"/>
                                          </p:val>
                                        </p:tav>
                                        <p:tav tm="100000">
                                          <p:val>
                                            <p:strVal val="#ppt_w"/>
                                          </p:val>
                                        </p:tav>
                                      </p:tavLst>
                                    </p:anim>
                                    <p:anim calcmode="lin" valueType="num">
                                      <p:cBhvr>
                                        <p:cTn id="19" dur="750" fill="hold"/>
                                        <p:tgtEl>
                                          <p:spTgt spid="14"/>
                                        </p:tgtEl>
                                        <p:attrNameLst>
                                          <p:attrName>ppt_h</p:attrName>
                                        </p:attrNameLst>
                                      </p:cBhvr>
                                      <p:tavLst>
                                        <p:tav tm="0">
                                          <p:val>
                                            <p:fltVal val="0"/>
                                          </p:val>
                                        </p:tav>
                                        <p:tav tm="100000">
                                          <p:val>
                                            <p:strVal val="#ppt_h"/>
                                          </p:val>
                                        </p:tav>
                                      </p:tavLst>
                                    </p:anim>
                                    <p:anim calcmode="lin" valueType="num">
                                      <p:cBhvr>
                                        <p:cTn id="20" dur="750" fill="hold"/>
                                        <p:tgtEl>
                                          <p:spTgt spid="14"/>
                                        </p:tgtEl>
                                        <p:attrNameLst>
                                          <p:attrName>ppt_x</p:attrName>
                                        </p:attrNameLst>
                                      </p:cBhvr>
                                      <p:tavLst>
                                        <p:tav tm="0">
                                          <p:val>
                                            <p:fltVal val="0.5"/>
                                          </p:val>
                                        </p:tav>
                                        <p:tav tm="100000">
                                          <p:val>
                                            <p:strVal val="#ppt_x"/>
                                          </p:val>
                                        </p:tav>
                                      </p:tavLst>
                                    </p:anim>
                                    <p:anim calcmode="lin" valueType="num">
                                      <p:cBhvr>
                                        <p:cTn id="21" dur="750" fill="hold"/>
                                        <p:tgtEl>
                                          <p:spTgt spid="14"/>
                                        </p:tgtEl>
                                        <p:attrNameLst>
                                          <p:attrName>ppt_y</p:attrName>
                                        </p:attrNameLst>
                                      </p:cBhvr>
                                      <p:tavLst>
                                        <p:tav tm="0">
                                          <p:val>
                                            <p:fltVal val="0.5"/>
                                          </p:val>
                                        </p:tav>
                                        <p:tav tm="100000">
                                          <p:val>
                                            <p:strVal val="#ppt_y"/>
                                          </p:val>
                                        </p:tav>
                                      </p:tavLst>
                                    </p:anim>
                                  </p:childTnLst>
                                </p:cTn>
                              </p:par>
                            </p:childTnLst>
                          </p:cTn>
                        </p:par>
                        <p:par>
                          <p:cTn id="22" fill="hold">
                            <p:stCondLst>
                              <p:cond delay="2250"/>
                            </p:stCondLst>
                            <p:childTnLst>
                              <p:par>
                                <p:cTn id="23" presetID="22" presetClass="entr" presetSubtype="4"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down)">
                                      <p:cBhvr>
                                        <p:cTn id="25" dur="500"/>
                                        <p:tgtEl>
                                          <p:spTgt spid="26"/>
                                        </p:tgtEl>
                                      </p:cBhvr>
                                    </p:animEffect>
                                  </p:childTnLst>
                                </p:cTn>
                              </p:par>
                            </p:childTnLst>
                          </p:cTn>
                        </p:par>
                        <p:par>
                          <p:cTn id="26" fill="hold">
                            <p:stCondLst>
                              <p:cond delay="2750"/>
                            </p:stCondLst>
                            <p:childTnLst>
                              <p:par>
                                <p:cTn id="27" presetID="2" presetClass="entr" presetSubtype="12"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0-#ppt_w/2"/>
                                          </p:val>
                                        </p:tav>
                                        <p:tav tm="100000">
                                          <p:val>
                                            <p:strVal val="#ppt_x"/>
                                          </p:val>
                                        </p:tav>
                                      </p:tavLst>
                                    </p:anim>
                                    <p:anim calcmode="lin" valueType="num">
                                      <p:cBhvr additive="base">
                                        <p:cTn id="30" dur="500" fill="hold"/>
                                        <p:tgtEl>
                                          <p:spTgt spid="25"/>
                                        </p:tgtEl>
                                        <p:attrNameLst>
                                          <p:attrName>ppt_y</p:attrName>
                                        </p:attrNameLst>
                                      </p:cBhvr>
                                      <p:tavLst>
                                        <p:tav tm="0">
                                          <p:val>
                                            <p:strVal val="1+#ppt_h/2"/>
                                          </p:val>
                                        </p:tav>
                                        <p:tav tm="100000">
                                          <p:val>
                                            <p:strVal val="#ppt_y"/>
                                          </p:val>
                                        </p:tav>
                                      </p:tavLst>
                                    </p:anim>
                                  </p:childTnLst>
                                </p:cTn>
                              </p:par>
                            </p:childTnLst>
                          </p:cTn>
                        </p:par>
                        <p:par>
                          <p:cTn id="31" fill="hold">
                            <p:stCondLst>
                              <p:cond delay="3250"/>
                            </p:stCondLst>
                            <p:childTnLst>
                              <p:par>
                                <p:cTn id="32" presetID="2" presetClass="entr" presetSubtype="6"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500" fill="hold"/>
                                        <p:tgtEl>
                                          <p:spTgt spid="27"/>
                                        </p:tgtEl>
                                        <p:attrNameLst>
                                          <p:attrName>ppt_x</p:attrName>
                                        </p:attrNameLst>
                                      </p:cBhvr>
                                      <p:tavLst>
                                        <p:tav tm="0">
                                          <p:val>
                                            <p:strVal val="1+#ppt_w/2"/>
                                          </p:val>
                                        </p:tav>
                                        <p:tav tm="100000">
                                          <p:val>
                                            <p:strVal val="#ppt_x"/>
                                          </p:val>
                                        </p:tav>
                                      </p:tavLst>
                                    </p:anim>
                                    <p:anim calcmode="lin" valueType="num">
                                      <p:cBhvr additive="base">
                                        <p:cTn id="35" dur="500" fill="hold"/>
                                        <p:tgtEl>
                                          <p:spTgt spid="27"/>
                                        </p:tgtEl>
                                        <p:attrNameLst>
                                          <p:attrName>ppt_y</p:attrName>
                                        </p:attrNameLst>
                                      </p:cBhvr>
                                      <p:tavLst>
                                        <p:tav tm="0">
                                          <p:val>
                                            <p:strVal val="1+#ppt_h/2"/>
                                          </p:val>
                                        </p:tav>
                                        <p:tav tm="100000">
                                          <p:val>
                                            <p:strVal val="#ppt_y"/>
                                          </p:val>
                                        </p:tav>
                                      </p:tavLst>
                                    </p:anim>
                                  </p:childTnLst>
                                </p:cTn>
                              </p:par>
                            </p:childTnLst>
                          </p:cTn>
                        </p:par>
                        <p:par>
                          <p:cTn id="36" fill="hold">
                            <p:stCondLst>
                              <p:cond delay="3750"/>
                            </p:stCondLst>
                            <p:childTnLst>
                              <p:par>
                                <p:cTn id="37" presetID="53" presetClass="entr" presetSubtype="16"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p:cTn id="39" dur="500" fill="hold"/>
                                        <p:tgtEl>
                                          <p:spTgt spid="30"/>
                                        </p:tgtEl>
                                        <p:attrNameLst>
                                          <p:attrName>ppt_w</p:attrName>
                                        </p:attrNameLst>
                                      </p:cBhvr>
                                      <p:tavLst>
                                        <p:tav tm="0">
                                          <p:val>
                                            <p:fltVal val="0"/>
                                          </p:val>
                                        </p:tav>
                                        <p:tav tm="100000">
                                          <p:val>
                                            <p:strVal val="#ppt_w"/>
                                          </p:val>
                                        </p:tav>
                                      </p:tavLst>
                                    </p:anim>
                                    <p:anim calcmode="lin" valueType="num">
                                      <p:cBhvr>
                                        <p:cTn id="40" dur="500" fill="hold"/>
                                        <p:tgtEl>
                                          <p:spTgt spid="30"/>
                                        </p:tgtEl>
                                        <p:attrNameLst>
                                          <p:attrName>ppt_h</p:attrName>
                                        </p:attrNameLst>
                                      </p:cBhvr>
                                      <p:tavLst>
                                        <p:tav tm="0">
                                          <p:val>
                                            <p:fltVal val="0"/>
                                          </p:val>
                                        </p:tav>
                                        <p:tav tm="100000">
                                          <p:val>
                                            <p:strVal val="#ppt_h"/>
                                          </p:val>
                                        </p:tav>
                                      </p:tavLst>
                                    </p:anim>
                                    <p:animEffect transition="in" filter="fade">
                                      <p:cBhvr>
                                        <p:cTn id="41" dur="500"/>
                                        <p:tgtEl>
                                          <p:spTgt spid="30"/>
                                        </p:tgtEl>
                                      </p:cBhvr>
                                    </p:animEffect>
                                  </p:childTnLst>
                                </p:cTn>
                              </p:par>
                            </p:childTnLst>
                          </p:cTn>
                        </p:par>
                        <p:par>
                          <p:cTn id="42" fill="hold">
                            <p:stCondLst>
                              <p:cond delay="425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9"/>
                                        </p:tgtEl>
                                        <p:attrNameLst>
                                          <p:attrName>ppt_y</p:attrName>
                                        </p:attrNameLst>
                                      </p:cBhvr>
                                      <p:tavLst>
                                        <p:tav tm="0">
                                          <p:val>
                                            <p:strVal val="#ppt_y"/>
                                          </p:val>
                                        </p:tav>
                                        <p:tav tm="100000">
                                          <p:val>
                                            <p:strVal val="#ppt_y"/>
                                          </p:val>
                                        </p:tav>
                                      </p:tavLst>
                                    </p:anim>
                                    <p:anim calcmode="lin" valueType="num">
                                      <p:cBhvr>
                                        <p:cTn id="47"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9"/>
                                        </p:tgtEl>
                                      </p:cBhvr>
                                    </p:animEffect>
                                  </p:childTnLst>
                                </p:cTn>
                              </p:par>
                            </p:childTnLst>
                          </p:cTn>
                        </p:par>
                        <p:par>
                          <p:cTn id="50" fill="hold">
                            <p:stCondLst>
                              <p:cond delay="5300"/>
                            </p:stCondLst>
                            <p:childTnLst>
                              <p:par>
                                <p:cTn id="51" presetID="42" presetClass="entr" presetSubtype="0" fill="hold"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1000"/>
                                        <p:tgtEl>
                                          <p:spTgt spid="3"/>
                                        </p:tgtEl>
                                      </p:cBhvr>
                                    </p:animEffect>
                                    <p:anim calcmode="lin" valueType="num">
                                      <p:cBhvr>
                                        <p:cTn id="54" dur="1000" fill="hold"/>
                                        <p:tgtEl>
                                          <p:spTgt spid="3"/>
                                        </p:tgtEl>
                                        <p:attrNameLst>
                                          <p:attrName>ppt_x</p:attrName>
                                        </p:attrNameLst>
                                      </p:cBhvr>
                                      <p:tavLst>
                                        <p:tav tm="0">
                                          <p:val>
                                            <p:strVal val="#ppt_x"/>
                                          </p:val>
                                        </p:tav>
                                        <p:tav tm="100000">
                                          <p:val>
                                            <p:strVal val="#ppt_x"/>
                                          </p:val>
                                        </p:tav>
                                      </p:tavLst>
                                    </p:anim>
                                    <p:anim calcmode="lin" valueType="num">
                                      <p:cBhvr>
                                        <p:cTn id="5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12" grpId="0" animBg="1"/>
      <p:bldP spid="14" grpId="0"/>
    </p:bldLst>
  </p:timing>
  <p:extLst>
    <p:ext uri="{E180D4A7-C9FB-4DFB-919C-405C955672EB}">
      <p14:showEvtLst xmlns:p14="http://schemas.microsoft.com/office/powerpoint/2010/main">
        <p14:playEvt time="9" objId="2"/>
      </p14:showEvtLst>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Box 54">
            <a:extLst>
              <a:ext uri="{FF2B5EF4-FFF2-40B4-BE49-F238E27FC236}">
                <a16:creationId xmlns="" xmlns:a16="http://schemas.microsoft.com/office/drawing/2014/main" id="{6F3855EF-0A67-4184-86CC-19383D6C99E8}"/>
              </a:ext>
            </a:extLst>
          </p:cNvPr>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buFontTx/>
              <a:buNone/>
              <a:defRPr sz="2800" b="0">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eaLnBrk="0" hangingPunct="0">
              <a:defRPr/>
            </a:pPr>
            <a:r>
              <a:rPr lang="zh-CN" altLang="en-US" sz="2400" kern="0" spc="300" dirty="0">
                <a:ln cmpd="sng">
                  <a:noFill/>
                  <a:prstDash val="solid"/>
                </a:ln>
                <a:solidFill>
                  <a:srgbClr val="C00000"/>
                </a:solidFill>
                <a:latin typeface="汉仪圆叠体简" panose="02010600000101010101" pitchFamily="2" charset="-122"/>
                <a:ea typeface="汉仪圆叠体简" panose="02010600000101010101" pitchFamily="2" charset="-122"/>
                <a:sym typeface="+mn-lt"/>
              </a:rPr>
              <a:t>精神外化于行  梦想落地生根</a:t>
            </a:r>
          </a:p>
        </p:txBody>
      </p:sp>
      <p:sp>
        <p:nvSpPr>
          <p:cNvPr id="68" name="Freeform 6">
            <a:extLst>
              <a:ext uri="{FF2B5EF4-FFF2-40B4-BE49-F238E27FC236}">
                <a16:creationId xmlns="" xmlns:a16="http://schemas.microsoft.com/office/drawing/2014/main" id="{7288067C-CEF9-45C4-98AE-1904D92E8F2F}"/>
              </a:ext>
            </a:extLst>
          </p:cNvPr>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Line 8">
            <a:extLst>
              <a:ext uri="{FF2B5EF4-FFF2-40B4-BE49-F238E27FC236}">
                <a16:creationId xmlns="" xmlns:a16="http://schemas.microsoft.com/office/drawing/2014/main" id="{81E71113-F2D9-474F-A344-2BB5EBEDC40D}"/>
              </a:ext>
            </a:extLst>
          </p:cNvPr>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cxnSp>
        <p:nvCxnSpPr>
          <p:cNvPr id="5" name="直接连接符 4">
            <a:extLst>
              <a:ext uri="{FF2B5EF4-FFF2-40B4-BE49-F238E27FC236}">
                <a16:creationId xmlns="" xmlns:a16="http://schemas.microsoft.com/office/drawing/2014/main" id="{B00865A1-46B8-4340-9F50-EC940FBCC383}"/>
              </a:ext>
            </a:extLst>
          </p:cNvPr>
          <p:cNvCxnSpPr/>
          <p:nvPr/>
        </p:nvCxnSpPr>
        <p:spPr>
          <a:xfrm>
            <a:off x="4593314" y="1131987"/>
            <a:ext cx="0" cy="4844254"/>
          </a:xfrm>
          <a:prstGeom prst="line">
            <a:avLst/>
          </a:prstGeom>
          <a:noFill/>
          <a:ln w="6350" cap="flat" cmpd="sng" algn="ctr">
            <a:solidFill>
              <a:srgbClr val="FF9500"/>
            </a:solidFill>
            <a:prstDash val="solid"/>
            <a:miter lim="800000"/>
          </a:ln>
          <a:effectLst/>
        </p:spPr>
      </p:cxnSp>
      <p:sp>
        <p:nvSpPr>
          <p:cNvPr id="6" name="PA_圆角矩形 12">
            <a:extLst>
              <a:ext uri="{FF2B5EF4-FFF2-40B4-BE49-F238E27FC236}">
                <a16:creationId xmlns="" xmlns:a16="http://schemas.microsoft.com/office/drawing/2014/main" id="{FFDC8AFF-0571-4B9B-B1C9-CFDA4D1CD65F}"/>
              </a:ext>
            </a:extLst>
          </p:cNvPr>
          <p:cNvSpPr>
            <a:spLocks noChangeAspect="1"/>
          </p:cNvSpPr>
          <p:nvPr>
            <p:custDataLst>
              <p:tags r:id="rId1"/>
            </p:custDataLst>
          </p:nvPr>
        </p:nvSpPr>
        <p:spPr>
          <a:xfrm>
            <a:off x="4379674" y="1794882"/>
            <a:ext cx="432699" cy="432699"/>
          </a:xfrm>
          <a:prstGeom prst="roundRect">
            <a:avLst>
              <a:gd name="adj" fmla="val 50000"/>
            </a:avLst>
          </a:prstGeom>
          <a:solidFill>
            <a:srgbClr val="C00000"/>
          </a:solidFill>
          <a:ln w="63500" cap="flat" cmpd="sng" algn="ctr">
            <a:solidFill>
              <a:srgbClr val="C00000">
                <a:alpha val="30000"/>
              </a:srgbClr>
            </a:solidFill>
            <a:prstDash val="solid"/>
            <a:miter lim="800000"/>
          </a:ln>
          <a:effectLst/>
        </p:spPr>
        <p:txBody>
          <a:bodyPr rtlCol="0" anchor="ctr"/>
          <a:lstStyle/>
          <a:p>
            <a:pPr algn="ctr">
              <a:defRPr/>
            </a:pPr>
            <a:r>
              <a:rPr lang="en-US" altLang="zh-CN" kern="0" dirty="0">
                <a:solidFill>
                  <a:srgbClr val="FCFCFC"/>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1</a:t>
            </a:r>
            <a:endParaRPr lang="zh-CN" altLang="en-US" kern="0" dirty="0">
              <a:solidFill>
                <a:srgbClr val="FCFCFC"/>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7" name="矩形 6">
            <a:extLst>
              <a:ext uri="{FF2B5EF4-FFF2-40B4-BE49-F238E27FC236}">
                <a16:creationId xmlns="" xmlns:a16="http://schemas.microsoft.com/office/drawing/2014/main" id="{148AC8A5-ACBE-492C-A42B-C03FCBB36EF7}"/>
              </a:ext>
            </a:extLst>
          </p:cNvPr>
          <p:cNvSpPr/>
          <p:nvPr/>
        </p:nvSpPr>
        <p:spPr>
          <a:xfrm>
            <a:off x="4941329" y="1417065"/>
            <a:ext cx="6761450" cy="1200329"/>
          </a:xfrm>
          <a:prstGeom prst="rect">
            <a:avLst/>
          </a:prstGeom>
          <a:noFill/>
        </p:spPr>
        <p:txBody>
          <a:bodyPr wrap="square">
            <a:spAutoFit/>
          </a:bodyPr>
          <a:lstStyle/>
          <a:p>
            <a:pPr lvl="0" defTabSz="1174769" fontAlgn="auto">
              <a:lnSpc>
                <a:spcPct val="90000"/>
              </a:lnSpc>
              <a:spcBef>
                <a:spcPts val="0"/>
              </a:spcBef>
              <a:spcAft>
                <a:spcPts val="0"/>
              </a:spcAft>
            </a:pPr>
            <a:r>
              <a:rPr lang="en-US" altLang="zh-CN" sz="4000" kern="0" dirty="0">
                <a:solidFill>
                  <a:srgbClr val="C00000"/>
                </a:solidFill>
                <a:cs typeface="+mn-ea"/>
                <a:sym typeface="+mn-lt"/>
              </a:rPr>
              <a:t>1.</a:t>
            </a:r>
            <a:r>
              <a:rPr lang="zh-CN" altLang="en-US" sz="4000" kern="0" dirty="0">
                <a:solidFill>
                  <a:srgbClr val="C00000"/>
                </a:solidFill>
                <a:cs typeface="+mn-ea"/>
                <a:sym typeface="+mn-lt"/>
              </a:rPr>
              <a:t>践行社会主义核心价值观的基本规则 </a:t>
            </a:r>
          </a:p>
        </p:txBody>
      </p:sp>
      <p:sp>
        <p:nvSpPr>
          <p:cNvPr id="8" name="PA_圆角矩形 12">
            <a:extLst>
              <a:ext uri="{FF2B5EF4-FFF2-40B4-BE49-F238E27FC236}">
                <a16:creationId xmlns="" xmlns:a16="http://schemas.microsoft.com/office/drawing/2014/main" id="{5DC3C6E9-506E-43B3-AC4C-F7950146508A}"/>
              </a:ext>
            </a:extLst>
          </p:cNvPr>
          <p:cNvSpPr>
            <a:spLocks noChangeAspect="1"/>
          </p:cNvSpPr>
          <p:nvPr>
            <p:custDataLst>
              <p:tags r:id="rId2"/>
            </p:custDataLst>
          </p:nvPr>
        </p:nvSpPr>
        <p:spPr>
          <a:xfrm>
            <a:off x="4379674" y="3180106"/>
            <a:ext cx="432699" cy="432699"/>
          </a:xfrm>
          <a:prstGeom prst="roundRect">
            <a:avLst>
              <a:gd name="adj" fmla="val 50000"/>
            </a:avLst>
          </a:prstGeom>
          <a:solidFill>
            <a:srgbClr val="C00000"/>
          </a:solidFill>
          <a:ln w="63500" cap="flat" cmpd="sng" algn="ctr">
            <a:solidFill>
              <a:srgbClr val="C00000">
                <a:alpha val="30000"/>
              </a:srgbClr>
            </a:solidFill>
            <a:prstDash val="solid"/>
            <a:miter lim="800000"/>
          </a:ln>
          <a:effectLst/>
        </p:spPr>
        <p:txBody>
          <a:bodyPr rtlCol="0" anchor="ctr"/>
          <a:lstStyle/>
          <a:p>
            <a:pPr algn="ctr">
              <a:defRPr/>
            </a:pPr>
            <a:r>
              <a:rPr lang="en-US" altLang="zh-CN" kern="0" dirty="0">
                <a:solidFill>
                  <a:srgbClr val="FCFCFC"/>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2</a:t>
            </a:r>
            <a:endParaRPr lang="zh-CN" altLang="en-US" kern="0" dirty="0">
              <a:solidFill>
                <a:srgbClr val="FCFCFC"/>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9" name="矩形 8">
            <a:extLst>
              <a:ext uri="{FF2B5EF4-FFF2-40B4-BE49-F238E27FC236}">
                <a16:creationId xmlns="" xmlns:a16="http://schemas.microsoft.com/office/drawing/2014/main" id="{1E685A42-C510-41B7-8B9F-76A7297FEDAB}"/>
              </a:ext>
            </a:extLst>
          </p:cNvPr>
          <p:cNvSpPr/>
          <p:nvPr/>
        </p:nvSpPr>
        <p:spPr>
          <a:xfrm>
            <a:off x="4941329" y="2960782"/>
            <a:ext cx="6761449" cy="1200329"/>
          </a:xfrm>
          <a:prstGeom prst="rect">
            <a:avLst/>
          </a:prstGeom>
          <a:noFill/>
        </p:spPr>
        <p:txBody>
          <a:bodyPr wrap="square">
            <a:spAutoFit/>
          </a:bodyPr>
          <a:lstStyle/>
          <a:p>
            <a:pPr lvl="0" defTabSz="1174769" fontAlgn="auto">
              <a:lnSpc>
                <a:spcPct val="90000"/>
              </a:lnSpc>
              <a:spcBef>
                <a:spcPts val="0"/>
              </a:spcBef>
              <a:spcAft>
                <a:spcPts val="0"/>
              </a:spcAft>
            </a:pPr>
            <a:r>
              <a:rPr lang="en-US" altLang="zh-CN" sz="4000" kern="0" dirty="0">
                <a:solidFill>
                  <a:srgbClr val="C00000"/>
                </a:solidFill>
                <a:cs typeface="+mn-ea"/>
                <a:sym typeface="+mn-lt"/>
              </a:rPr>
              <a:t>2.</a:t>
            </a:r>
            <a:r>
              <a:rPr lang="zh-CN" altLang="en-US" sz="4000" kern="0" dirty="0">
                <a:solidFill>
                  <a:srgbClr val="C00000"/>
                </a:solidFill>
                <a:cs typeface="+mn-ea"/>
                <a:sym typeface="+mn-lt"/>
              </a:rPr>
              <a:t>践行社会主义核心价值观的主要路径</a:t>
            </a:r>
          </a:p>
        </p:txBody>
      </p:sp>
      <p:sp>
        <p:nvSpPr>
          <p:cNvPr id="10" name="PA_圆角矩形 12">
            <a:extLst>
              <a:ext uri="{FF2B5EF4-FFF2-40B4-BE49-F238E27FC236}">
                <a16:creationId xmlns="" xmlns:a16="http://schemas.microsoft.com/office/drawing/2014/main" id="{F09CEDB9-4864-44F4-8312-563FE49C90FD}"/>
              </a:ext>
            </a:extLst>
          </p:cNvPr>
          <p:cNvSpPr>
            <a:spLocks noChangeAspect="1"/>
          </p:cNvSpPr>
          <p:nvPr>
            <p:custDataLst>
              <p:tags r:id="rId3"/>
            </p:custDataLst>
          </p:nvPr>
        </p:nvSpPr>
        <p:spPr>
          <a:xfrm>
            <a:off x="4379674" y="4888316"/>
            <a:ext cx="432699" cy="432699"/>
          </a:xfrm>
          <a:prstGeom prst="roundRect">
            <a:avLst>
              <a:gd name="adj" fmla="val 50000"/>
            </a:avLst>
          </a:prstGeom>
          <a:solidFill>
            <a:srgbClr val="C00000"/>
          </a:solidFill>
          <a:ln w="63500" cap="flat" cmpd="sng" algn="ctr">
            <a:solidFill>
              <a:srgbClr val="C00000">
                <a:alpha val="30000"/>
              </a:srgbClr>
            </a:solidFill>
            <a:prstDash val="solid"/>
            <a:miter lim="800000"/>
          </a:ln>
          <a:effectLst/>
        </p:spPr>
        <p:txBody>
          <a:bodyPr rtlCol="0" anchor="ctr"/>
          <a:lstStyle/>
          <a:p>
            <a:pPr algn="ctr">
              <a:defRPr/>
            </a:pPr>
            <a:r>
              <a:rPr lang="en-US" altLang="zh-CN" kern="0" dirty="0">
                <a:solidFill>
                  <a:srgbClr val="FCFCFC"/>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3</a:t>
            </a:r>
            <a:endParaRPr lang="zh-CN" altLang="en-US" kern="0" dirty="0">
              <a:solidFill>
                <a:srgbClr val="FCFCFC"/>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11" name="矩形 10">
            <a:extLst>
              <a:ext uri="{FF2B5EF4-FFF2-40B4-BE49-F238E27FC236}">
                <a16:creationId xmlns="" xmlns:a16="http://schemas.microsoft.com/office/drawing/2014/main" id="{660B39D1-25C7-4C0D-864C-19C6EBDAFC2D}"/>
              </a:ext>
            </a:extLst>
          </p:cNvPr>
          <p:cNvSpPr/>
          <p:nvPr/>
        </p:nvSpPr>
        <p:spPr>
          <a:xfrm>
            <a:off x="4941329" y="4504500"/>
            <a:ext cx="6761448" cy="1200329"/>
          </a:xfrm>
          <a:prstGeom prst="rect">
            <a:avLst/>
          </a:prstGeom>
          <a:noFill/>
        </p:spPr>
        <p:txBody>
          <a:bodyPr wrap="square">
            <a:spAutoFit/>
          </a:bodyPr>
          <a:lstStyle/>
          <a:p>
            <a:pPr lvl="0" defTabSz="1174769" fontAlgn="auto">
              <a:lnSpc>
                <a:spcPct val="90000"/>
              </a:lnSpc>
              <a:spcBef>
                <a:spcPts val="0"/>
              </a:spcBef>
              <a:spcAft>
                <a:spcPts val="0"/>
              </a:spcAft>
            </a:pPr>
            <a:r>
              <a:rPr lang="en-US" altLang="zh-CN" sz="4000" kern="0" dirty="0">
                <a:solidFill>
                  <a:srgbClr val="C00000"/>
                </a:solidFill>
                <a:cs typeface="+mn-ea"/>
                <a:sym typeface="+mn-lt"/>
              </a:rPr>
              <a:t>3.</a:t>
            </a:r>
            <a:r>
              <a:rPr lang="zh-CN" altLang="en-US" sz="4000" kern="0" dirty="0">
                <a:solidFill>
                  <a:srgbClr val="C00000"/>
                </a:solidFill>
                <a:cs typeface="+mn-ea"/>
                <a:sym typeface="+mn-lt"/>
              </a:rPr>
              <a:t>践行社会主义核心价值观的机制建构 </a:t>
            </a:r>
          </a:p>
        </p:txBody>
      </p:sp>
      <p:grpSp>
        <p:nvGrpSpPr>
          <p:cNvPr id="12" name="组合 11">
            <a:extLst>
              <a:ext uri="{FF2B5EF4-FFF2-40B4-BE49-F238E27FC236}">
                <a16:creationId xmlns="" xmlns:a16="http://schemas.microsoft.com/office/drawing/2014/main" id="{345AE73B-EA60-4B35-82B1-A802936335C2}"/>
              </a:ext>
            </a:extLst>
          </p:cNvPr>
          <p:cNvGrpSpPr/>
          <p:nvPr/>
        </p:nvGrpSpPr>
        <p:grpSpPr>
          <a:xfrm>
            <a:off x="489221" y="1712328"/>
            <a:ext cx="3597349" cy="3597349"/>
            <a:chOff x="489221" y="1712328"/>
            <a:chExt cx="3597349" cy="3597349"/>
          </a:xfrm>
        </p:grpSpPr>
        <p:sp>
          <p:nvSpPr>
            <p:cNvPr id="13" name="椭圆 12">
              <a:extLst>
                <a:ext uri="{FF2B5EF4-FFF2-40B4-BE49-F238E27FC236}">
                  <a16:creationId xmlns="" xmlns:a16="http://schemas.microsoft.com/office/drawing/2014/main" id="{285D0DCD-7060-4758-B3DF-F1A1FB6FE2E7}"/>
                </a:ext>
              </a:extLst>
            </p:cNvPr>
            <p:cNvSpPr/>
            <p:nvPr/>
          </p:nvSpPr>
          <p:spPr>
            <a:xfrm>
              <a:off x="489221" y="1712328"/>
              <a:ext cx="3597349" cy="3597349"/>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a:extLst>
                <a:ext uri="{FF2B5EF4-FFF2-40B4-BE49-F238E27FC236}">
                  <a16:creationId xmlns="" xmlns:a16="http://schemas.microsoft.com/office/drawing/2014/main" id="{B336E370-2C9A-411A-9858-8E6C9AA246B3}"/>
                </a:ext>
              </a:extLst>
            </p:cNvPr>
            <p:cNvSpPr/>
            <p:nvPr/>
          </p:nvSpPr>
          <p:spPr>
            <a:xfrm>
              <a:off x="691324" y="1914431"/>
              <a:ext cx="3193143" cy="3193143"/>
            </a:xfrm>
            <a:prstGeom prst="ellipse">
              <a:avLst/>
            </a:prstGeom>
            <a:solidFill>
              <a:srgbClr val="C7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597ED5FD-A3DE-417D-A19A-165998A82444}"/>
                </a:ext>
              </a:extLst>
            </p:cNvPr>
            <p:cNvSpPr/>
            <p:nvPr/>
          </p:nvSpPr>
          <p:spPr>
            <a:xfrm>
              <a:off x="1072750" y="2225952"/>
              <a:ext cx="2628564" cy="1884362"/>
            </a:xfrm>
            <a:prstGeom prst="rect">
              <a:avLst/>
            </a:prstGeom>
          </p:spPr>
          <p:txBody>
            <a:bodyPr wrap="square">
              <a:spAutoFit/>
            </a:bodyPr>
            <a:lstStyle/>
            <a:p>
              <a:pPr defTabSz="914377">
                <a:lnSpc>
                  <a:spcPct val="150000"/>
                </a:lnSpc>
              </a:pPr>
              <a:r>
                <a:rPr lang="zh-CN" altLang="en-US" sz="8800" dirty="0">
                  <a:solidFill>
                    <a:prstClr val="white"/>
                  </a:solidFill>
                  <a:latin typeface="思源黑体 CN Heavy" panose="020B0A00000000000000" pitchFamily="34" charset="-122"/>
                  <a:ea typeface="思源黑体 CN Heavy" panose="020B0A00000000000000" pitchFamily="34" charset="-122"/>
                </a:rPr>
                <a:t>精神</a:t>
              </a:r>
            </a:p>
          </p:txBody>
        </p:sp>
      </p:grpSp>
    </p:spTree>
    <p:extLst>
      <p:ext uri="{BB962C8B-B14F-4D97-AF65-F5344CB8AC3E}">
        <p14:creationId xmlns:p14="http://schemas.microsoft.com/office/powerpoint/2010/main" val="3296654011"/>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22" presetClass="entr" presetSubtype="1"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1000"/>
                                        <p:tgtEl>
                                          <p:spTgt spid="5"/>
                                        </p:tgtEl>
                                      </p:cBhvr>
                                    </p:animEffect>
                                  </p:childTnLst>
                                </p:cTn>
                              </p:par>
                              <p:par>
                                <p:cTn id="13" presetID="23" presetClass="entr" presetSubtype="52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fltVal val="0"/>
                                          </p:val>
                                        </p:tav>
                                        <p:tav tm="100000">
                                          <p:val>
                                            <p:strVal val="#ppt_h"/>
                                          </p:val>
                                        </p:tav>
                                      </p:tavLst>
                                    </p:anim>
                                    <p:anim calcmode="lin" valueType="num">
                                      <p:cBhvr>
                                        <p:cTn id="17" dur="1000" fill="hold"/>
                                        <p:tgtEl>
                                          <p:spTgt spid="6"/>
                                        </p:tgtEl>
                                        <p:attrNameLst>
                                          <p:attrName>ppt_x</p:attrName>
                                        </p:attrNameLst>
                                      </p:cBhvr>
                                      <p:tavLst>
                                        <p:tav tm="0">
                                          <p:val>
                                            <p:fltVal val="0.5"/>
                                          </p:val>
                                        </p:tav>
                                        <p:tav tm="100000">
                                          <p:val>
                                            <p:strVal val="#ppt_x"/>
                                          </p:val>
                                        </p:tav>
                                      </p:tavLst>
                                    </p:anim>
                                    <p:anim calcmode="lin" valueType="num">
                                      <p:cBhvr>
                                        <p:cTn id="18" dur="10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1000"/>
                            </p:stCondLst>
                            <p:childTnLst>
                              <p:par>
                                <p:cTn id="20" presetID="18" presetClass="entr" presetSubtype="12"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strips(downLeft)">
                                      <p:cBhvr>
                                        <p:cTn id="22" dur="500"/>
                                        <p:tgtEl>
                                          <p:spTgt spid="7"/>
                                        </p:tgtEl>
                                      </p:cBhvr>
                                    </p:animEffect>
                                  </p:childTnLst>
                                </p:cTn>
                              </p:par>
                              <p:par>
                                <p:cTn id="23" presetID="23" presetClass="entr" presetSubtype="52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1000" fill="hold"/>
                                        <p:tgtEl>
                                          <p:spTgt spid="8"/>
                                        </p:tgtEl>
                                        <p:attrNameLst>
                                          <p:attrName>ppt_w</p:attrName>
                                        </p:attrNameLst>
                                      </p:cBhvr>
                                      <p:tavLst>
                                        <p:tav tm="0">
                                          <p:val>
                                            <p:fltVal val="0"/>
                                          </p:val>
                                        </p:tav>
                                        <p:tav tm="100000">
                                          <p:val>
                                            <p:strVal val="#ppt_w"/>
                                          </p:val>
                                        </p:tav>
                                      </p:tavLst>
                                    </p:anim>
                                    <p:anim calcmode="lin" valueType="num">
                                      <p:cBhvr>
                                        <p:cTn id="26" dur="1000" fill="hold"/>
                                        <p:tgtEl>
                                          <p:spTgt spid="8"/>
                                        </p:tgtEl>
                                        <p:attrNameLst>
                                          <p:attrName>ppt_h</p:attrName>
                                        </p:attrNameLst>
                                      </p:cBhvr>
                                      <p:tavLst>
                                        <p:tav tm="0">
                                          <p:val>
                                            <p:fltVal val="0"/>
                                          </p:val>
                                        </p:tav>
                                        <p:tav tm="100000">
                                          <p:val>
                                            <p:strVal val="#ppt_h"/>
                                          </p:val>
                                        </p:tav>
                                      </p:tavLst>
                                    </p:anim>
                                    <p:anim calcmode="lin" valueType="num">
                                      <p:cBhvr>
                                        <p:cTn id="27" dur="1000" fill="hold"/>
                                        <p:tgtEl>
                                          <p:spTgt spid="8"/>
                                        </p:tgtEl>
                                        <p:attrNameLst>
                                          <p:attrName>ppt_x</p:attrName>
                                        </p:attrNameLst>
                                      </p:cBhvr>
                                      <p:tavLst>
                                        <p:tav tm="0">
                                          <p:val>
                                            <p:fltVal val="0.5"/>
                                          </p:val>
                                        </p:tav>
                                        <p:tav tm="100000">
                                          <p:val>
                                            <p:strVal val="#ppt_x"/>
                                          </p:val>
                                        </p:tav>
                                      </p:tavLst>
                                    </p:anim>
                                    <p:anim calcmode="lin" valueType="num">
                                      <p:cBhvr>
                                        <p:cTn id="28" dur="1000" fill="hold"/>
                                        <p:tgtEl>
                                          <p:spTgt spid="8"/>
                                        </p:tgtEl>
                                        <p:attrNameLst>
                                          <p:attrName>ppt_y</p:attrName>
                                        </p:attrNameLst>
                                      </p:cBhvr>
                                      <p:tavLst>
                                        <p:tav tm="0">
                                          <p:val>
                                            <p:fltVal val="0.5"/>
                                          </p:val>
                                        </p:tav>
                                        <p:tav tm="100000">
                                          <p:val>
                                            <p:strVal val="#ppt_y"/>
                                          </p:val>
                                        </p:tav>
                                      </p:tavLst>
                                    </p:anim>
                                  </p:childTnLst>
                                </p:cTn>
                              </p:par>
                            </p:childTnLst>
                          </p:cTn>
                        </p:par>
                        <p:par>
                          <p:cTn id="29" fill="hold">
                            <p:stCondLst>
                              <p:cond delay="2000"/>
                            </p:stCondLst>
                            <p:childTnLst>
                              <p:par>
                                <p:cTn id="30" presetID="18" presetClass="entr" presetSubtype="12"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strips(downLeft)">
                                      <p:cBhvr>
                                        <p:cTn id="32" dur="500"/>
                                        <p:tgtEl>
                                          <p:spTgt spid="9"/>
                                        </p:tgtEl>
                                      </p:cBhvr>
                                    </p:animEffect>
                                  </p:childTnLst>
                                </p:cTn>
                              </p:par>
                              <p:par>
                                <p:cTn id="33" presetID="23" presetClass="entr" presetSubtype="52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1000" fill="hold"/>
                                        <p:tgtEl>
                                          <p:spTgt spid="10"/>
                                        </p:tgtEl>
                                        <p:attrNameLst>
                                          <p:attrName>ppt_w</p:attrName>
                                        </p:attrNameLst>
                                      </p:cBhvr>
                                      <p:tavLst>
                                        <p:tav tm="0">
                                          <p:val>
                                            <p:fltVal val="0"/>
                                          </p:val>
                                        </p:tav>
                                        <p:tav tm="100000">
                                          <p:val>
                                            <p:strVal val="#ppt_w"/>
                                          </p:val>
                                        </p:tav>
                                      </p:tavLst>
                                    </p:anim>
                                    <p:anim calcmode="lin" valueType="num">
                                      <p:cBhvr>
                                        <p:cTn id="36" dur="1000" fill="hold"/>
                                        <p:tgtEl>
                                          <p:spTgt spid="10"/>
                                        </p:tgtEl>
                                        <p:attrNameLst>
                                          <p:attrName>ppt_h</p:attrName>
                                        </p:attrNameLst>
                                      </p:cBhvr>
                                      <p:tavLst>
                                        <p:tav tm="0">
                                          <p:val>
                                            <p:fltVal val="0"/>
                                          </p:val>
                                        </p:tav>
                                        <p:tav tm="100000">
                                          <p:val>
                                            <p:strVal val="#ppt_h"/>
                                          </p:val>
                                        </p:tav>
                                      </p:tavLst>
                                    </p:anim>
                                    <p:anim calcmode="lin" valueType="num">
                                      <p:cBhvr>
                                        <p:cTn id="37" dur="1000" fill="hold"/>
                                        <p:tgtEl>
                                          <p:spTgt spid="10"/>
                                        </p:tgtEl>
                                        <p:attrNameLst>
                                          <p:attrName>ppt_x</p:attrName>
                                        </p:attrNameLst>
                                      </p:cBhvr>
                                      <p:tavLst>
                                        <p:tav tm="0">
                                          <p:val>
                                            <p:fltVal val="0.5"/>
                                          </p:val>
                                        </p:tav>
                                        <p:tav tm="100000">
                                          <p:val>
                                            <p:strVal val="#ppt_x"/>
                                          </p:val>
                                        </p:tav>
                                      </p:tavLst>
                                    </p:anim>
                                    <p:anim calcmode="lin" valueType="num">
                                      <p:cBhvr>
                                        <p:cTn id="38" dur="1000" fill="hold"/>
                                        <p:tgtEl>
                                          <p:spTgt spid="10"/>
                                        </p:tgtEl>
                                        <p:attrNameLst>
                                          <p:attrName>ppt_y</p:attrName>
                                        </p:attrNameLst>
                                      </p:cBhvr>
                                      <p:tavLst>
                                        <p:tav tm="0">
                                          <p:val>
                                            <p:fltVal val="0.5"/>
                                          </p:val>
                                        </p:tav>
                                        <p:tav tm="100000">
                                          <p:val>
                                            <p:strVal val="#ppt_y"/>
                                          </p:val>
                                        </p:tav>
                                      </p:tavLst>
                                    </p:anim>
                                  </p:childTnLst>
                                </p:cTn>
                              </p:par>
                            </p:childTnLst>
                          </p:cTn>
                        </p:par>
                        <p:par>
                          <p:cTn id="39" fill="hold">
                            <p:stCondLst>
                              <p:cond delay="3000"/>
                            </p:stCondLst>
                            <p:childTnLst>
                              <p:par>
                                <p:cTn id="40" presetID="18" presetClass="entr" presetSubtype="12"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strips(downLeft)">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P spid="10" grpId="0" animBg="1"/>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定制PPT  QQ1375428485">
            <a:extLst>
              <a:ext uri="{FF2B5EF4-FFF2-40B4-BE49-F238E27FC236}">
                <a16:creationId xmlns="" xmlns:a16="http://schemas.microsoft.com/office/drawing/2014/main" id="{17C2B6FB-81F6-4EF7-8EE3-821668513FD9}"/>
              </a:ext>
            </a:extLst>
          </p:cNvPr>
          <p:cNvSpPr/>
          <p:nvPr/>
        </p:nvSpPr>
        <p:spPr>
          <a:xfrm>
            <a:off x="-255655" y="3342296"/>
            <a:ext cx="12931909" cy="1600438"/>
          </a:xfrm>
          <a:prstGeom prst="rect">
            <a:avLst/>
          </a:prstGeom>
        </p:spPr>
        <p:txBody>
          <a:bodyPr wrap="square">
            <a:spAutoFit/>
          </a:bodyPr>
          <a:lstStyle/>
          <a:p>
            <a:pPr algn="ctr">
              <a:lnSpc>
                <a:spcPct val="130000"/>
              </a:lnSpc>
            </a:pPr>
            <a:r>
              <a:rPr lang="zh-CN" altLang="en-US" sz="8000" spc="-100" dirty="0">
                <a:solidFill>
                  <a:srgbClr val="C70000"/>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rPr>
              <a:t>社会主义核心价值观</a:t>
            </a:r>
            <a:endParaRPr lang="en-US" altLang="zh-CN" sz="8000" spc="-100" dirty="0">
              <a:solidFill>
                <a:srgbClr val="C70000"/>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endParaRPr>
          </a:p>
        </p:txBody>
      </p:sp>
      <p:pic>
        <p:nvPicPr>
          <p:cNvPr id="25" name="图片 24">
            <a:extLst>
              <a:ext uri="{FF2B5EF4-FFF2-40B4-BE49-F238E27FC236}">
                <a16:creationId xmlns="" xmlns:a16="http://schemas.microsoft.com/office/drawing/2014/main" id="{DD258B38-DBB8-4FAE-B43F-A64EA5499D13}"/>
              </a:ext>
            </a:extLst>
          </p:cNvPr>
          <p:cNvPicPr>
            <a:picLocks noChangeAspect="1"/>
          </p:cNvPicPr>
          <p:nvPr/>
        </p:nvPicPr>
        <p:blipFill rotWithShape="1">
          <a:blip r:embed="rId3" cstate="print">
            <a:biLevel thresh="25000"/>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l="31433" b="29119"/>
          <a:stretch/>
        </p:blipFill>
        <p:spPr>
          <a:xfrm>
            <a:off x="-77474" y="4782481"/>
            <a:ext cx="1971010" cy="883382"/>
          </a:xfrm>
          <a:prstGeom prst="rect">
            <a:avLst/>
          </a:prstGeom>
        </p:spPr>
      </p:pic>
      <p:sp>
        <p:nvSpPr>
          <p:cNvPr id="11" name="矩形 10">
            <a:extLst>
              <a:ext uri="{FF2B5EF4-FFF2-40B4-BE49-F238E27FC236}">
                <a16:creationId xmlns="" xmlns:a16="http://schemas.microsoft.com/office/drawing/2014/main" id="{350D0F23-2E31-44E8-AB2A-8490B0E50A4B}"/>
              </a:ext>
            </a:extLst>
          </p:cNvPr>
          <p:cNvSpPr/>
          <p:nvPr/>
        </p:nvSpPr>
        <p:spPr>
          <a:xfrm>
            <a:off x="0" y="0"/>
            <a:ext cx="12192000" cy="317439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正大黑简体" panose="02000000000000000000" pitchFamily="2" charset="-122"/>
              <a:ea typeface="方正正大黑简体" panose="02000000000000000000" pitchFamily="2" charset="-122"/>
            </a:endParaRPr>
          </a:p>
        </p:txBody>
      </p:sp>
      <p:sp>
        <p:nvSpPr>
          <p:cNvPr id="22" name="定制PPT  QQ1375428485">
            <a:extLst>
              <a:ext uri="{FF2B5EF4-FFF2-40B4-BE49-F238E27FC236}">
                <a16:creationId xmlns="" xmlns:a16="http://schemas.microsoft.com/office/drawing/2014/main" id="{F173B859-4E8B-427C-89DD-5F560ED84E11}"/>
              </a:ext>
            </a:extLst>
          </p:cNvPr>
          <p:cNvSpPr/>
          <p:nvPr/>
        </p:nvSpPr>
        <p:spPr>
          <a:xfrm>
            <a:off x="3914390" y="968122"/>
            <a:ext cx="6340318" cy="1491177"/>
          </a:xfrm>
          <a:prstGeom prst="rect">
            <a:avLst/>
          </a:prstGeom>
        </p:spPr>
        <p:txBody>
          <a:bodyPr wrap="square">
            <a:spAutoFit/>
          </a:bodyPr>
          <a:lstStyle/>
          <a:p>
            <a:pPr algn="dist">
              <a:lnSpc>
                <a:spcPct val="130000"/>
              </a:lnSpc>
            </a:pPr>
            <a:r>
              <a:rPr lang="zh-CN" altLang="en-US" sz="36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rPr>
              <a:t>富强 民主 文明 和谐 自由 平等 公正 法治 爱国 敬业 诚信 友善</a:t>
            </a:r>
            <a:endParaRPr lang="en-US" altLang="zh-CN" sz="36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endParaRPr>
          </a:p>
        </p:txBody>
      </p:sp>
      <p:grpSp>
        <p:nvGrpSpPr>
          <p:cNvPr id="12" name="组合 11">
            <a:extLst>
              <a:ext uri="{FF2B5EF4-FFF2-40B4-BE49-F238E27FC236}">
                <a16:creationId xmlns="" xmlns:a16="http://schemas.microsoft.com/office/drawing/2014/main" id="{DC9CE511-E8C8-4441-B8B9-94F75BE1A276}"/>
              </a:ext>
            </a:extLst>
          </p:cNvPr>
          <p:cNvGrpSpPr/>
          <p:nvPr/>
        </p:nvGrpSpPr>
        <p:grpSpPr>
          <a:xfrm>
            <a:off x="2989809" y="1068334"/>
            <a:ext cx="8155761" cy="1785063"/>
            <a:chOff x="2311154" y="5374342"/>
            <a:chExt cx="6942229" cy="972088"/>
          </a:xfrm>
        </p:grpSpPr>
        <p:pic>
          <p:nvPicPr>
            <p:cNvPr id="23" name="定制PPT  QQ1375428485">
              <a:extLst>
                <a:ext uri="{FF2B5EF4-FFF2-40B4-BE49-F238E27FC236}">
                  <a16:creationId xmlns="" xmlns:a16="http://schemas.microsoft.com/office/drawing/2014/main" id="{696879E2-D49C-460F-8F7E-E7DAD6574E63}"/>
                </a:ext>
              </a:extLst>
            </p:cNvPr>
            <p:cNvPicPr>
              <a:picLocks noChangeAspect="1"/>
            </p:cNvPicPr>
            <p:nvPr/>
          </p:nvPicPr>
          <p:blipFill rotWithShape="1">
            <a:blip r:embed="rId4">
              <a:extLst>
                <a:ext uri="{28A0092B-C50C-407E-A947-70E740481C1C}">
                  <a14:useLocalDpi xmlns:a14="http://schemas.microsoft.com/office/drawing/2010/main" val="0"/>
                </a:ext>
              </a:extLst>
            </a:blip>
            <a:srcRect t="1" r="93968" b="-24619"/>
            <a:stretch/>
          </p:blipFill>
          <p:spPr>
            <a:xfrm>
              <a:off x="2311154" y="5374342"/>
              <a:ext cx="402542" cy="972088"/>
            </a:xfrm>
            <a:prstGeom prst="rect">
              <a:avLst/>
            </a:prstGeom>
          </p:spPr>
        </p:pic>
        <p:pic>
          <p:nvPicPr>
            <p:cNvPr id="24" name="定制PPT  QQ1375428485">
              <a:extLst>
                <a:ext uri="{FF2B5EF4-FFF2-40B4-BE49-F238E27FC236}">
                  <a16:creationId xmlns="" xmlns:a16="http://schemas.microsoft.com/office/drawing/2014/main" id="{D3AFC3B4-06EE-4BB7-8F26-2220C1AAD703}"/>
                </a:ext>
              </a:extLst>
            </p:cNvPr>
            <p:cNvPicPr>
              <a:picLocks noChangeAspect="1"/>
            </p:cNvPicPr>
            <p:nvPr/>
          </p:nvPicPr>
          <p:blipFill rotWithShape="1">
            <a:blip r:embed="rId4">
              <a:extLst>
                <a:ext uri="{28A0092B-C50C-407E-A947-70E740481C1C}">
                  <a14:useLocalDpi xmlns:a14="http://schemas.microsoft.com/office/drawing/2010/main" val="0"/>
                </a:ext>
              </a:extLst>
            </a:blip>
            <a:srcRect t="1" r="93968" b="-24619"/>
            <a:stretch/>
          </p:blipFill>
          <p:spPr>
            <a:xfrm flipH="1">
              <a:off x="8850841" y="5374342"/>
              <a:ext cx="402542" cy="972088"/>
            </a:xfrm>
            <a:prstGeom prst="rect">
              <a:avLst/>
            </a:prstGeom>
          </p:spPr>
        </p:pic>
      </p:grpSp>
      <p:pic>
        <p:nvPicPr>
          <p:cNvPr id="27" name="图片 26">
            <a:extLst>
              <a:ext uri="{FF2B5EF4-FFF2-40B4-BE49-F238E27FC236}">
                <a16:creationId xmlns="" xmlns:a16="http://schemas.microsoft.com/office/drawing/2014/main" id="{1DCAC1FE-2504-4001-B648-F1F26B7C214D}"/>
              </a:ext>
            </a:extLst>
          </p:cNvPr>
          <p:cNvPicPr>
            <a:picLocks noChangeAspect="1"/>
          </p:cNvPicPr>
          <p:nvPr/>
        </p:nvPicPr>
        <p:blipFill rotWithShape="1">
          <a:blip r:embed="rId3" cstate="print">
            <a:biLevel thresh="25000"/>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l="31433" b="29119"/>
          <a:stretch/>
        </p:blipFill>
        <p:spPr>
          <a:xfrm flipH="1">
            <a:off x="10254708" y="2337124"/>
            <a:ext cx="1971010" cy="883382"/>
          </a:xfrm>
          <a:prstGeom prst="rect">
            <a:avLst/>
          </a:prstGeom>
        </p:spPr>
      </p:pic>
      <p:pic>
        <p:nvPicPr>
          <p:cNvPr id="14" name="图片 13">
            <a:extLst>
              <a:ext uri="{FF2B5EF4-FFF2-40B4-BE49-F238E27FC236}">
                <a16:creationId xmlns="" xmlns:a16="http://schemas.microsoft.com/office/drawing/2014/main" id="{2EC66FFB-399A-43AD-B50D-45FAE25E550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430" y="850200"/>
            <a:ext cx="1650349" cy="1698359"/>
          </a:xfrm>
          <a:prstGeom prst="rect">
            <a:avLst/>
          </a:prstGeom>
        </p:spPr>
      </p:pic>
      <p:grpSp>
        <p:nvGrpSpPr>
          <p:cNvPr id="40" name="组合 39">
            <a:extLst>
              <a:ext uri="{FF2B5EF4-FFF2-40B4-BE49-F238E27FC236}">
                <a16:creationId xmlns="" xmlns:a16="http://schemas.microsoft.com/office/drawing/2014/main" id="{E0BAFCCE-963C-4349-AE7E-2E10756283CD}"/>
              </a:ext>
            </a:extLst>
          </p:cNvPr>
          <p:cNvGrpSpPr/>
          <p:nvPr/>
        </p:nvGrpSpPr>
        <p:grpSpPr>
          <a:xfrm>
            <a:off x="3564317" y="5713629"/>
            <a:ext cx="416937" cy="416934"/>
            <a:chOff x="891974" y="4415843"/>
            <a:chExt cx="450443" cy="450443"/>
          </a:xfrm>
        </p:grpSpPr>
        <p:sp>
          <p:nvSpPr>
            <p:cNvPr id="41" name="椭圆 40">
              <a:extLst>
                <a:ext uri="{FF2B5EF4-FFF2-40B4-BE49-F238E27FC236}">
                  <a16:creationId xmlns="" xmlns:a16="http://schemas.microsoft.com/office/drawing/2014/main" id="{155EC775-8415-4499-8AB4-C90CAE2C3F6F}"/>
                </a:ext>
              </a:extLst>
            </p:cNvPr>
            <p:cNvSpPr/>
            <p:nvPr/>
          </p:nvSpPr>
          <p:spPr>
            <a:xfrm>
              <a:off x="891974" y="4415843"/>
              <a:ext cx="450443" cy="450443"/>
            </a:xfrm>
            <a:prstGeom prst="ellipse">
              <a:avLst/>
            </a:prstGeom>
            <a:noFill/>
            <a:ln w="12700" cap="flat" cmpd="sng" algn="ctr">
              <a:solidFill>
                <a:srgbClr val="C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endParaRPr>
            </a:p>
          </p:txBody>
        </p:sp>
        <p:sp>
          <p:nvSpPr>
            <p:cNvPr id="42" name="椭圆 39">
              <a:extLst>
                <a:ext uri="{FF2B5EF4-FFF2-40B4-BE49-F238E27FC236}">
                  <a16:creationId xmlns="" xmlns:a16="http://schemas.microsoft.com/office/drawing/2014/main" id="{E917A3DD-B49E-4FC7-B4F6-8741886CC817}"/>
                </a:ext>
              </a:extLst>
            </p:cNvPr>
            <p:cNvSpPr/>
            <p:nvPr/>
          </p:nvSpPr>
          <p:spPr>
            <a:xfrm>
              <a:off x="993275" y="4502064"/>
              <a:ext cx="247839" cy="278000"/>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rgbClr val="C00000"/>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prstClr val="white"/>
                </a:solidFill>
                <a:effectLst/>
                <a:uLnTx/>
                <a:uFillTx/>
                <a:latin typeface="方正正大黑简体" panose="02000000000000000000" pitchFamily="2" charset="-122"/>
                <a:ea typeface="方正正大黑简体" panose="02000000000000000000" pitchFamily="2" charset="-122"/>
              </a:endParaRPr>
            </a:p>
          </p:txBody>
        </p:sp>
      </p:grpSp>
      <p:sp>
        <p:nvSpPr>
          <p:cNvPr id="43" name="文本框 42">
            <a:extLst>
              <a:ext uri="{FF2B5EF4-FFF2-40B4-BE49-F238E27FC236}">
                <a16:creationId xmlns="" xmlns:a16="http://schemas.microsoft.com/office/drawing/2014/main" id="{0F05E89D-0FF0-438A-8888-B08244A277F0}"/>
              </a:ext>
            </a:extLst>
          </p:cNvPr>
          <p:cNvSpPr txBox="1"/>
          <p:nvPr/>
        </p:nvSpPr>
        <p:spPr>
          <a:xfrm>
            <a:off x="4035124" y="5724636"/>
            <a:ext cx="2122697"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E7E6E6">
                    <a:lumMod val="25000"/>
                  </a:srgbClr>
                </a:solidFill>
                <a:effectLst/>
                <a:uLnTx/>
                <a:uFillTx/>
                <a:latin typeface="方正正大黑简体" panose="02000000000000000000" pitchFamily="2" charset="-122"/>
                <a:ea typeface="方正正大黑简体" panose="02000000000000000000" pitchFamily="2" charset="-122"/>
              </a:rPr>
              <a:t>宣讲人</a:t>
            </a:r>
            <a:r>
              <a:rPr kumimoji="0" lang="zh-CN" altLang="en-US" b="0" i="0" u="none" strike="noStrike" kern="0" cap="none" spc="0" normalizeH="0" baseline="0" noProof="0" dirty="0" smtClean="0">
                <a:ln>
                  <a:noFill/>
                </a:ln>
                <a:solidFill>
                  <a:srgbClr val="E7E6E6">
                    <a:lumMod val="25000"/>
                  </a:srgbClr>
                </a:solidFill>
                <a:effectLst/>
                <a:uLnTx/>
                <a:uFillTx/>
                <a:latin typeface="方正正大黑简体" panose="02000000000000000000" pitchFamily="2" charset="-122"/>
                <a:ea typeface="方正正大黑简体" panose="02000000000000000000" pitchFamily="2" charset="-122"/>
              </a:rPr>
              <a:t>：</a:t>
            </a:r>
            <a:r>
              <a:rPr lang="zh-CN" altLang="en-US" kern="0" dirty="0">
                <a:solidFill>
                  <a:srgbClr val="E7E6E6">
                    <a:lumMod val="25000"/>
                  </a:srgbClr>
                </a:solidFill>
                <a:latin typeface="方正正大黑简体" panose="02000000000000000000" pitchFamily="2" charset="-122"/>
                <a:ea typeface="方正正大黑简体" panose="02000000000000000000" pitchFamily="2" charset="-122"/>
              </a:rPr>
              <a:t>优</a:t>
            </a:r>
            <a:r>
              <a:rPr lang="zh-CN" altLang="en-US" kern="0" dirty="0" smtClean="0">
                <a:solidFill>
                  <a:srgbClr val="E7E6E6">
                    <a:lumMod val="25000"/>
                  </a:srgbClr>
                </a:solidFill>
                <a:latin typeface="方正正大黑简体" panose="02000000000000000000" pitchFamily="2" charset="-122"/>
                <a:ea typeface="方正正大黑简体" panose="02000000000000000000" pitchFamily="2" charset="-122"/>
              </a:rPr>
              <a:t>品</a:t>
            </a:r>
            <a:r>
              <a:rPr lang="en-US" altLang="zh-CN" kern="0" dirty="0" smtClean="0">
                <a:solidFill>
                  <a:srgbClr val="E7E6E6">
                    <a:lumMod val="25000"/>
                  </a:srgbClr>
                </a:solidFill>
                <a:latin typeface="方正正大黑简体" panose="02000000000000000000" pitchFamily="2" charset="-122"/>
                <a:ea typeface="方正正大黑简体" panose="02000000000000000000" pitchFamily="2" charset="-122"/>
              </a:rPr>
              <a:t>PPT</a:t>
            </a:r>
            <a:endParaRPr kumimoji="0" lang="zh-CN" altLang="en-US" b="0" i="0" u="none" strike="noStrike" kern="0" cap="none" spc="0" normalizeH="0" baseline="0" noProof="0" dirty="0">
              <a:ln>
                <a:noFill/>
              </a:ln>
              <a:solidFill>
                <a:srgbClr val="E7E6E6">
                  <a:lumMod val="25000"/>
                </a:srgbClr>
              </a:solidFill>
              <a:effectLst/>
              <a:uLnTx/>
              <a:uFillTx/>
              <a:latin typeface="方正正大黑简体" panose="02000000000000000000" pitchFamily="2" charset="-122"/>
              <a:ea typeface="方正正大黑简体" panose="02000000000000000000" pitchFamily="2" charset="-122"/>
            </a:endParaRPr>
          </a:p>
        </p:txBody>
      </p:sp>
      <p:grpSp>
        <p:nvGrpSpPr>
          <p:cNvPr id="44" name="组合 43">
            <a:extLst>
              <a:ext uri="{FF2B5EF4-FFF2-40B4-BE49-F238E27FC236}">
                <a16:creationId xmlns="" xmlns:a16="http://schemas.microsoft.com/office/drawing/2014/main" id="{46D3BA17-CE07-4AB3-ACF2-833578DDEC9A}"/>
              </a:ext>
            </a:extLst>
          </p:cNvPr>
          <p:cNvGrpSpPr/>
          <p:nvPr/>
        </p:nvGrpSpPr>
        <p:grpSpPr>
          <a:xfrm>
            <a:off x="6594064" y="5713457"/>
            <a:ext cx="416937" cy="416934"/>
            <a:chOff x="891974" y="4415843"/>
            <a:chExt cx="450443" cy="450443"/>
          </a:xfrm>
        </p:grpSpPr>
        <p:sp>
          <p:nvSpPr>
            <p:cNvPr id="45" name="椭圆 44">
              <a:extLst>
                <a:ext uri="{FF2B5EF4-FFF2-40B4-BE49-F238E27FC236}">
                  <a16:creationId xmlns="" xmlns:a16="http://schemas.microsoft.com/office/drawing/2014/main" id="{84C358BB-4021-4B84-9EDF-CD6E0C3F0A8B}"/>
                </a:ext>
              </a:extLst>
            </p:cNvPr>
            <p:cNvSpPr/>
            <p:nvPr/>
          </p:nvSpPr>
          <p:spPr>
            <a:xfrm>
              <a:off x="891974" y="4415843"/>
              <a:ext cx="450443" cy="450443"/>
            </a:xfrm>
            <a:prstGeom prst="ellipse">
              <a:avLst/>
            </a:prstGeom>
            <a:noFill/>
            <a:ln w="12700" cap="flat" cmpd="sng" algn="ctr">
              <a:solidFill>
                <a:srgbClr val="C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endParaRPr>
            </a:p>
          </p:txBody>
        </p:sp>
        <p:sp>
          <p:nvSpPr>
            <p:cNvPr id="46" name="椭圆 44">
              <a:extLst>
                <a:ext uri="{FF2B5EF4-FFF2-40B4-BE49-F238E27FC236}">
                  <a16:creationId xmlns="" xmlns:a16="http://schemas.microsoft.com/office/drawing/2014/main" id="{63D67484-18AB-4D18-B90D-4DB5DEFE1321}"/>
                </a:ext>
              </a:extLst>
            </p:cNvPr>
            <p:cNvSpPr/>
            <p:nvPr/>
          </p:nvSpPr>
          <p:spPr>
            <a:xfrm>
              <a:off x="978196" y="4510710"/>
              <a:ext cx="278000" cy="260708"/>
            </a:xfrm>
            <a:custGeom>
              <a:avLst/>
              <a:gdLst>
                <a:gd name="connsiteX0" fmla="*/ 249749 w 331788"/>
                <a:gd name="connsiteY0" fmla="*/ 163513 h 311151"/>
                <a:gd name="connsiteX1" fmla="*/ 243291 w 331788"/>
                <a:gd name="connsiteY1" fmla="*/ 171424 h 311151"/>
                <a:gd name="connsiteX2" fmla="*/ 243291 w 331788"/>
                <a:gd name="connsiteY2" fmla="*/ 218888 h 311151"/>
                <a:gd name="connsiteX3" fmla="*/ 238125 w 331788"/>
                <a:gd name="connsiteY3" fmla="*/ 229435 h 311151"/>
                <a:gd name="connsiteX4" fmla="*/ 249749 w 331788"/>
                <a:gd name="connsiteY4" fmla="*/ 241301 h 311151"/>
                <a:gd name="connsiteX5" fmla="*/ 260081 w 331788"/>
                <a:gd name="connsiteY5" fmla="*/ 236027 h 311151"/>
                <a:gd name="connsiteX6" fmla="*/ 288495 w 331788"/>
                <a:gd name="connsiteY6" fmla="*/ 236027 h 311151"/>
                <a:gd name="connsiteX7" fmla="*/ 307868 w 331788"/>
                <a:gd name="connsiteY7" fmla="*/ 236027 h 311151"/>
                <a:gd name="connsiteX8" fmla="*/ 314325 w 331788"/>
                <a:gd name="connsiteY8" fmla="*/ 229435 h 311151"/>
                <a:gd name="connsiteX9" fmla="*/ 307868 w 331788"/>
                <a:gd name="connsiteY9" fmla="*/ 221525 h 311151"/>
                <a:gd name="connsiteX10" fmla="*/ 260081 w 331788"/>
                <a:gd name="connsiteY10" fmla="*/ 221525 h 311151"/>
                <a:gd name="connsiteX11" fmla="*/ 257498 w 331788"/>
                <a:gd name="connsiteY11" fmla="*/ 218888 h 311151"/>
                <a:gd name="connsiteX12" fmla="*/ 257498 w 331788"/>
                <a:gd name="connsiteY12" fmla="*/ 171424 h 311151"/>
                <a:gd name="connsiteX13" fmla="*/ 249749 w 331788"/>
                <a:gd name="connsiteY13" fmla="*/ 163513 h 311151"/>
                <a:gd name="connsiteX14" fmla="*/ 250178 w 331788"/>
                <a:gd name="connsiteY14" fmla="*/ 147638 h 311151"/>
                <a:gd name="connsiteX15" fmla="*/ 289040 w 331788"/>
                <a:gd name="connsiteY15" fmla="*/ 158020 h 311151"/>
                <a:gd name="connsiteX16" fmla="*/ 331788 w 331788"/>
                <a:gd name="connsiteY16" fmla="*/ 229395 h 311151"/>
                <a:gd name="connsiteX17" fmla="*/ 250178 w 331788"/>
                <a:gd name="connsiteY17" fmla="*/ 311151 h 311151"/>
                <a:gd name="connsiteX18" fmla="*/ 175044 w 331788"/>
                <a:gd name="connsiteY18" fmla="*/ 260540 h 311151"/>
                <a:gd name="connsiteX19" fmla="*/ 169863 w 331788"/>
                <a:gd name="connsiteY19" fmla="*/ 229395 h 311151"/>
                <a:gd name="connsiteX20" fmla="*/ 250178 w 331788"/>
                <a:gd name="connsiteY20" fmla="*/ 147638 h 311151"/>
                <a:gd name="connsiteX21" fmla="*/ 22336 w 331788"/>
                <a:gd name="connsiteY21" fmla="*/ 44450 h 311151"/>
                <a:gd name="connsiteX22" fmla="*/ 15875 w 331788"/>
                <a:gd name="connsiteY22" fmla="*/ 49630 h 311151"/>
                <a:gd name="connsiteX23" fmla="*/ 15875 w 331788"/>
                <a:gd name="connsiteY23" fmla="*/ 93663 h 311151"/>
                <a:gd name="connsiteX24" fmla="*/ 273050 w 331788"/>
                <a:gd name="connsiteY24" fmla="*/ 93663 h 311151"/>
                <a:gd name="connsiteX25" fmla="*/ 273050 w 331788"/>
                <a:gd name="connsiteY25" fmla="*/ 49630 h 311151"/>
                <a:gd name="connsiteX26" fmla="*/ 267881 w 331788"/>
                <a:gd name="connsiteY26" fmla="*/ 44450 h 311151"/>
                <a:gd name="connsiteX27" fmla="*/ 245911 w 331788"/>
                <a:gd name="connsiteY27" fmla="*/ 44450 h 311151"/>
                <a:gd name="connsiteX28" fmla="*/ 245911 w 331788"/>
                <a:gd name="connsiteY28" fmla="*/ 53515 h 311151"/>
                <a:gd name="connsiteX29" fmla="*/ 231695 w 331788"/>
                <a:gd name="connsiteY29" fmla="*/ 67761 h 311151"/>
                <a:gd name="connsiteX30" fmla="*/ 212310 w 331788"/>
                <a:gd name="connsiteY30" fmla="*/ 67761 h 311151"/>
                <a:gd name="connsiteX31" fmla="*/ 198094 w 331788"/>
                <a:gd name="connsiteY31" fmla="*/ 53515 h 311151"/>
                <a:gd name="connsiteX32" fmla="*/ 198094 w 331788"/>
                <a:gd name="connsiteY32" fmla="*/ 44450 h 311151"/>
                <a:gd name="connsiteX33" fmla="*/ 168370 w 331788"/>
                <a:gd name="connsiteY33" fmla="*/ 44450 h 311151"/>
                <a:gd name="connsiteX34" fmla="*/ 168370 w 331788"/>
                <a:gd name="connsiteY34" fmla="*/ 53515 h 311151"/>
                <a:gd name="connsiteX35" fmla="*/ 154155 w 331788"/>
                <a:gd name="connsiteY35" fmla="*/ 67761 h 311151"/>
                <a:gd name="connsiteX36" fmla="*/ 134770 w 331788"/>
                <a:gd name="connsiteY36" fmla="*/ 67761 h 311151"/>
                <a:gd name="connsiteX37" fmla="*/ 120554 w 331788"/>
                <a:gd name="connsiteY37" fmla="*/ 53515 h 311151"/>
                <a:gd name="connsiteX38" fmla="*/ 120554 w 331788"/>
                <a:gd name="connsiteY38" fmla="*/ 44450 h 311151"/>
                <a:gd name="connsiteX39" fmla="*/ 92123 w 331788"/>
                <a:gd name="connsiteY39" fmla="*/ 44450 h 311151"/>
                <a:gd name="connsiteX40" fmla="*/ 92123 w 331788"/>
                <a:gd name="connsiteY40" fmla="*/ 53515 h 311151"/>
                <a:gd name="connsiteX41" fmla="*/ 77907 w 331788"/>
                <a:gd name="connsiteY41" fmla="*/ 67761 h 311151"/>
                <a:gd name="connsiteX42" fmla="*/ 58522 w 331788"/>
                <a:gd name="connsiteY42" fmla="*/ 67761 h 311151"/>
                <a:gd name="connsiteX43" fmla="*/ 44306 w 331788"/>
                <a:gd name="connsiteY43" fmla="*/ 53515 h 311151"/>
                <a:gd name="connsiteX44" fmla="*/ 44306 w 331788"/>
                <a:gd name="connsiteY44" fmla="*/ 44450 h 311151"/>
                <a:gd name="connsiteX45" fmla="*/ 22336 w 331788"/>
                <a:gd name="connsiteY45" fmla="*/ 44450 h 311151"/>
                <a:gd name="connsiteX46" fmla="*/ 58303 w 331788"/>
                <a:gd name="connsiteY46" fmla="*/ 0 h 311151"/>
                <a:gd name="connsiteX47" fmla="*/ 77737 w 331788"/>
                <a:gd name="connsiteY47" fmla="*/ 0 h 311151"/>
                <a:gd name="connsiteX48" fmla="*/ 91989 w 331788"/>
                <a:gd name="connsiteY48" fmla="*/ 14248 h 311151"/>
                <a:gd name="connsiteX49" fmla="*/ 91989 w 331788"/>
                <a:gd name="connsiteY49" fmla="*/ 29791 h 311151"/>
                <a:gd name="connsiteX50" fmla="*/ 120493 w 331788"/>
                <a:gd name="connsiteY50" fmla="*/ 29791 h 311151"/>
                <a:gd name="connsiteX51" fmla="*/ 120493 w 331788"/>
                <a:gd name="connsiteY51" fmla="*/ 14248 h 311151"/>
                <a:gd name="connsiteX52" fmla="*/ 134745 w 331788"/>
                <a:gd name="connsiteY52" fmla="*/ 0 h 311151"/>
                <a:gd name="connsiteX53" fmla="*/ 154179 w 331788"/>
                <a:gd name="connsiteY53" fmla="*/ 0 h 311151"/>
                <a:gd name="connsiteX54" fmla="*/ 168431 w 331788"/>
                <a:gd name="connsiteY54" fmla="*/ 14248 h 311151"/>
                <a:gd name="connsiteX55" fmla="*/ 168431 w 331788"/>
                <a:gd name="connsiteY55" fmla="*/ 29791 h 311151"/>
                <a:gd name="connsiteX56" fmla="*/ 198231 w 331788"/>
                <a:gd name="connsiteY56" fmla="*/ 29791 h 311151"/>
                <a:gd name="connsiteX57" fmla="*/ 198231 w 331788"/>
                <a:gd name="connsiteY57" fmla="*/ 14248 h 311151"/>
                <a:gd name="connsiteX58" fmla="*/ 212483 w 331788"/>
                <a:gd name="connsiteY58" fmla="*/ 0 h 311151"/>
                <a:gd name="connsiteX59" fmla="*/ 231917 w 331788"/>
                <a:gd name="connsiteY59" fmla="*/ 0 h 311151"/>
                <a:gd name="connsiteX60" fmla="*/ 246170 w 331788"/>
                <a:gd name="connsiteY60" fmla="*/ 14248 h 311151"/>
                <a:gd name="connsiteX61" fmla="*/ 246170 w 331788"/>
                <a:gd name="connsiteY61" fmla="*/ 29791 h 311151"/>
                <a:gd name="connsiteX62" fmla="*/ 268195 w 331788"/>
                <a:gd name="connsiteY62" fmla="*/ 29791 h 311151"/>
                <a:gd name="connsiteX63" fmla="*/ 288925 w 331788"/>
                <a:gd name="connsiteY63" fmla="*/ 50516 h 311151"/>
                <a:gd name="connsiteX64" fmla="*/ 288925 w 331788"/>
                <a:gd name="connsiteY64" fmla="*/ 146366 h 311151"/>
                <a:gd name="connsiteX65" fmla="*/ 286334 w 331788"/>
                <a:gd name="connsiteY65" fmla="*/ 143775 h 311151"/>
                <a:gd name="connsiteX66" fmla="*/ 250056 w 331788"/>
                <a:gd name="connsiteY66" fmla="*/ 137299 h 311151"/>
                <a:gd name="connsiteX67" fmla="*/ 215074 w 331788"/>
                <a:gd name="connsiteY67" fmla="*/ 143775 h 311151"/>
                <a:gd name="connsiteX68" fmla="*/ 185275 w 331788"/>
                <a:gd name="connsiteY68" fmla="*/ 164500 h 311151"/>
                <a:gd name="connsiteX69" fmla="*/ 165840 w 331788"/>
                <a:gd name="connsiteY69" fmla="*/ 192996 h 311151"/>
                <a:gd name="connsiteX70" fmla="*/ 158066 w 331788"/>
                <a:gd name="connsiteY70" fmla="*/ 229264 h 311151"/>
                <a:gd name="connsiteX71" fmla="*/ 163249 w 331788"/>
                <a:gd name="connsiteY71" fmla="*/ 260350 h 311151"/>
                <a:gd name="connsiteX72" fmla="*/ 22025 w 331788"/>
                <a:gd name="connsiteY72" fmla="*/ 260350 h 311151"/>
                <a:gd name="connsiteX73" fmla="*/ 0 w 331788"/>
                <a:gd name="connsiteY73" fmla="*/ 238330 h 311151"/>
                <a:gd name="connsiteX74" fmla="*/ 0 w 331788"/>
                <a:gd name="connsiteY74" fmla="*/ 50516 h 311151"/>
                <a:gd name="connsiteX75" fmla="*/ 22025 w 331788"/>
                <a:gd name="connsiteY75" fmla="*/ 29791 h 311151"/>
                <a:gd name="connsiteX76" fmla="*/ 44051 w 331788"/>
                <a:gd name="connsiteY76" fmla="*/ 29791 h 311151"/>
                <a:gd name="connsiteX77" fmla="*/ 44051 w 331788"/>
                <a:gd name="connsiteY77" fmla="*/ 14248 h 311151"/>
                <a:gd name="connsiteX78" fmla="*/ 58303 w 331788"/>
                <a:gd name="connsiteY78" fmla="*/ 0 h 311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31788" h="311151">
                  <a:moveTo>
                    <a:pt x="249749" y="163513"/>
                  </a:moveTo>
                  <a:cubicBezTo>
                    <a:pt x="245874" y="163513"/>
                    <a:pt x="243291" y="167468"/>
                    <a:pt x="243291" y="171424"/>
                  </a:cubicBezTo>
                  <a:cubicBezTo>
                    <a:pt x="243291" y="171424"/>
                    <a:pt x="243291" y="171424"/>
                    <a:pt x="243291" y="218888"/>
                  </a:cubicBezTo>
                  <a:cubicBezTo>
                    <a:pt x="239417" y="221525"/>
                    <a:pt x="238125" y="225480"/>
                    <a:pt x="238125" y="229435"/>
                  </a:cubicBezTo>
                  <a:cubicBezTo>
                    <a:pt x="238125" y="236027"/>
                    <a:pt x="243291" y="241301"/>
                    <a:pt x="249749" y="241301"/>
                  </a:cubicBezTo>
                  <a:cubicBezTo>
                    <a:pt x="253624" y="241301"/>
                    <a:pt x="257498" y="239983"/>
                    <a:pt x="260081" y="236027"/>
                  </a:cubicBezTo>
                  <a:cubicBezTo>
                    <a:pt x="260081" y="236027"/>
                    <a:pt x="260081" y="236027"/>
                    <a:pt x="288495" y="236027"/>
                  </a:cubicBezTo>
                  <a:lnTo>
                    <a:pt x="307868" y="236027"/>
                  </a:lnTo>
                  <a:cubicBezTo>
                    <a:pt x="311742" y="236027"/>
                    <a:pt x="314325" y="233390"/>
                    <a:pt x="314325" y="229435"/>
                  </a:cubicBezTo>
                  <a:cubicBezTo>
                    <a:pt x="314325" y="225480"/>
                    <a:pt x="311742" y="221525"/>
                    <a:pt x="307868" y="221525"/>
                  </a:cubicBezTo>
                  <a:cubicBezTo>
                    <a:pt x="307868" y="221525"/>
                    <a:pt x="307868" y="221525"/>
                    <a:pt x="260081" y="221525"/>
                  </a:cubicBezTo>
                  <a:cubicBezTo>
                    <a:pt x="258790" y="221525"/>
                    <a:pt x="257498" y="220206"/>
                    <a:pt x="257498" y="218888"/>
                  </a:cubicBezTo>
                  <a:cubicBezTo>
                    <a:pt x="257498" y="218888"/>
                    <a:pt x="257498" y="218888"/>
                    <a:pt x="257498" y="171424"/>
                  </a:cubicBezTo>
                  <a:cubicBezTo>
                    <a:pt x="257498" y="167468"/>
                    <a:pt x="253624" y="163513"/>
                    <a:pt x="249749" y="163513"/>
                  </a:cubicBezTo>
                  <a:close/>
                  <a:moveTo>
                    <a:pt x="250178" y="147638"/>
                  </a:moveTo>
                  <a:cubicBezTo>
                    <a:pt x="264427" y="147638"/>
                    <a:pt x="277381" y="151531"/>
                    <a:pt x="289040" y="158020"/>
                  </a:cubicBezTo>
                  <a:cubicBezTo>
                    <a:pt x="314948" y="172295"/>
                    <a:pt x="331788" y="198249"/>
                    <a:pt x="331788" y="229395"/>
                  </a:cubicBezTo>
                  <a:cubicBezTo>
                    <a:pt x="331788" y="274815"/>
                    <a:pt x="295517" y="311151"/>
                    <a:pt x="250178" y="311151"/>
                  </a:cubicBezTo>
                  <a:cubicBezTo>
                    <a:pt x="216497" y="311151"/>
                    <a:pt x="186703" y="289090"/>
                    <a:pt x="175044" y="260540"/>
                  </a:cubicBezTo>
                  <a:cubicBezTo>
                    <a:pt x="171158" y="250158"/>
                    <a:pt x="169863" y="239776"/>
                    <a:pt x="169863" y="229395"/>
                  </a:cubicBezTo>
                  <a:cubicBezTo>
                    <a:pt x="169863" y="183974"/>
                    <a:pt x="206134" y="147638"/>
                    <a:pt x="250178" y="147638"/>
                  </a:cubicBezTo>
                  <a:close/>
                  <a:moveTo>
                    <a:pt x="22336" y="44450"/>
                  </a:moveTo>
                  <a:cubicBezTo>
                    <a:pt x="18459" y="44450"/>
                    <a:pt x="15875" y="47040"/>
                    <a:pt x="15875" y="49630"/>
                  </a:cubicBezTo>
                  <a:lnTo>
                    <a:pt x="15875" y="93663"/>
                  </a:lnTo>
                  <a:cubicBezTo>
                    <a:pt x="15875" y="93663"/>
                    <a:pt x="15875" y="93663"/>
                    <a:pt x="273050" y="93663"/>
                  </a:cubicBezTo>
                  <a:cubicBezTo>
                    <a:pt x="273050" y="93663"/>
                    <a:pt x="273050" y="93663"/>
                    <a:pt x="273050" y="49630"/>
                  </a:cubicBezTo>
                  <a:cubicBezTo>
                    <a:pt x="273050" y="47040"/>
                    <a:pt x="270466" y="44450"/>
                    <a:pt x="267881" y="44450"/>
                  </a:cubicBezTo>
                  <a:cubicBezTo>
                    <a:pt x="267881" y="44450"/>
                    <a:pt x="267881" y="44450"/>
                    <a:pt x="245911" y="44450"/>
                  </a:cubicBezTo>
                  <a:cubicBezTo>
                    <a:pt x="245911" y="44450"/>
                    <a:pt x="245911" y="44450"/>
                    <a:pt x="245911" y="53515"/>
                  </a:cubicBezTo>
                  <a:cubicBezTo>
                    <a:pt x="245911" y="61286"/>
                    <a:pt x="239449" y="67761"/>
                    <a:pt x="231695" y="67761"/>
                  </a:cubicBezTo>
                  <a:cubicBezTo>
                    <a:pt x="231695" y="67761"/>
                    <a:pt x="231695" y="67761"/>
                    <a:pt x="212310" y="67761"/>
                  </a:cubicBezTo>
                  <a:cubicBezTo>
                    <a:pt x="204556" y="67761"/>
                    <a:pt x="198094" y="61286"/>
                    <a:pt x="198094" y="53515"/>
                  </a:cubicBezTo>
                  <a:cubicBezTo>
                    <a:pt x="198094" y="53515"/>
                    <a:pt x="198094" y="53515"/>
                    <a:pt x="198094" y="44450"/>
                  </a:cubicBezTo>
                  <a:cubicBezTo>
                    <a:pt x="198094" y="44450"/>
                    <a:pt x="198094" y="44450"/>
                    <a:pt x="168370" y="44450"/>
                  </a:cubicBezTo>
                  <a:cubicBezTo>
                    <a:pt x="168370" y="44450"/>
                    <a:pt x="168370" y="44450"/>
                    <a:pt x="168370" y="53515"/>
                  </a:cubicBezTo>
                  <a:cubicBezTo>
                    <a:pt x="168370" y="61286"/>
                    <a:pt x="161909" y="67761"/>
                    <a:pt x="154155" y="67761"/>
                  </a:cubicBezTo>
                  <a:cubicBezTo>
                    <a:pt x="154155" y="67761"/>
                    <a:pt x="154155" y="67761"/>
                    <a:pt x="134770" y="67761"/>
                  </a:cubicBezTo>
                  <a:cubicBezTo>
                    <a:pt x="127016" y="67761"/>
                    <a:pt x="120554" y="61286"/>
                    <a:pt x="120554" y="53515"/>
                  </a:cubicBezTo>
                  <a:cubicBezTo>
                    <a:pt x="120554" y="53515"/>
                    <a:pt x="120554" y="53515"/>
                    <a:pt x="120554" y="44450"/>
                  </a:cubicBezTo>
                  <a:cubicBezTo>
                    <a:pt x="120554" y="44450"/>
                    <a:pt x="120554" y="44450"/>
                    <a:pt x="92123" y="44450"/>
                  </a:cubicBezTo>
                  <a:cubicBezTo>
                    <a:pt x="92123" y="44450"/>
                    <a:pt x="92123" y="44450"/>
                    <a:pt x="92123" y="53515"/>
                  </a:cubicBezTo>
                  <a:cubicBezTo>
                    <a:pt x="92123" y="61286"/>
                    <a:pt x="85661" y="67761"/>
                    <a:pt x="77907" y="67761"/>
                  </a:cubicBezTo>
                  <a:cubicBezTo>
                    <a:pt x="77907" y="67761"/>
                    <a:pt x="77907" y="67761"/>
                    <a:pt x="58522" y="67761"/>
                  </a:cubicBezTo>
                  <a:cubicBezTo>
                    <a:pt x="50768" y="67761"/>
                    <a:pt x="44306" y="61286"/>
                    <a:pt x="44306" y="53515"/>
                  </a:cubicBezTo>
                  <a:cubicBezTo>
                    <a:pt x="44306" y="53515"/>
                    <a:pt x="44306" y="53515"/>
                    <a:pt x="44306" y="44450"/>
                  </a:cubicBezTo>
                  <a:cubicBezTo>
                    <a:pt x="44306" y="44450"/>
                    <a:pt x="44306" y="44450"/>
                    <a:pt x="22336" y="44450"/>
                  </a:cubicBezTo>
                  <a:close/>
                  <a:moveTo>
                    <a:pt x="58303" y="0"/>
                  </a:moveTo>
                  <a:cubicBezTo>
                    <a:pt x="58303" y="0"/>
                    <a:pt x="58303" y="0"/>
                    <a:pt x="77737" y="0"/>
                  </a:cubicBezTo>
                  <a:cubicBezTo>
                    <a:pt x="85511" y="0"/>
                    <a:pt x="91989" y="6476"/>
                    <a:pt x="91989" y="14248"/>
                  </a:cubicBezTo>
                  <a:cubicBezTo>
                    <a:pt x="91989" y="14248"/>
                    <a:pt x="91989" y="14248"/>
                    <a:pt x="91989" y="29791"/>
                  </a:cubicBezTo>
                  <a:cubicBezTo>
                    <a:pt x="91989" y="29791"/>
                    <a:pt x="91989" y="29791"/>
                    <a:pt x="120493" y="29791"/>
                  </a:cubicBezTo>
                  <a:cubicBezTo>
                    <a:pt x="120493" y="29791"/>
                    <a:pt x="120493" y="29791"/>
                    <a:pt x="120493" y="14248"/>
                  </a:cubicBezTo>
                  <a:cubicBezTo>
                    <a:pt x="120493" y="6476"/>
                    <a:pt x="126971" y="0"/>
                    <a:pt x="134745" y="0"/>
                  </a:cubicBezTo>
                  <a:cubicBezTo>
                    <a:pt x="134745" y="0"/>
                    <a:pt x="134745" y="0"/>
                    <a:pt x="154179" y="0"/>
                  </a:cubicBezTo>
                  <a:cubicBezTo>
                    <a:pt x="161953" y="0"/>
                    <a:pt x="168431" y="6476"/>
                    <a:pt x="168431" y="14248"/>
                  </a:cubicBezTo>
                  <a:cubicBezTo>
                    <a:pt x="168431" y="14248"/>
                    <a:pt x="168431" y="14248"/>
                    <a:pt x="168431" y="29791"/>
                  </a:cubicBezTo>
                  <a:cubicBezTo>
                    <a:pt x="168431" y="29791"/>
                    <a:pt x="168431" y="29791"/>
                    <a:pt x="198231" y="29791"/>
                  </a:cubicBezTo>
                  <a:cubicBezTo>
                    <a:pt x="198231" y="29791"/>
                    <a:pt x="198231" y="29791"/>
                    <a:pt x="198231" y="14248"/>
                  </a:cubicBezTo>
                  <a:cubicBezTo>
                    <a:pt x="198231" y="6476"/>
                    <a:pt x="204709" y="0"/>
                    <a:pt x="212483" y="0"/>
                  </a:cubicBezTo>
                  <a:cubicBezTo>
                    <a:pt x="212483" y="0"/>
                    <a:pt x="212483" y="0"/>
                    <a:pt x="231917" y="0"/>
                  </a:cubicBezTo>
                  <a:cubicBezTo>
                    <a:pt x="239691" y="0"/>
                    <a:pt x="246170" y="6476"/>
                    <a:pt x="246170" y="14248"/>
                  </a:cubicBezTo>
                  <a:cubicBezTo>
                    <a:pt x="246170" y="14248"/>
                    <a:pt x="246170" y="14248"/>
                    <a:pt x="246170" y="29791"/>
                  </a:cubicBezTo>
                  <a:cubicBezTo>
                    <a:pt x="246170" y="29791"/>
                    <a:pt x="246170" y="29791"/>
                    <a:pt x="268195" y="29791"/>
                  </a:cubicBezTo>
                  <a:cubicBezTo>
                    <a:pt x="279856" y="29791"/>
                    <a:pt x="288925" y="38858"/>
                    <a:pt x="288925" y="50516"/>
                  </a:cubicBezTo>
                  <a:cubicBezTo>
                    <a:pt x="288925" y="50516"/>
                    <a:pt x="288925" y="50516"/>
                    <a:pt x="288925" y="146366"/>
                  </a:cubicBezTo>
                  <a:cubicBezTo>
                    <a:pt x="288925" y="145071"/>
                    <a:pt x="287630" y="145071"/>
                    <a:pt x="286334" y="143775"/>
                  </a:cubicBezTo>
                  <a:cubicBezTo>
                    <a:pt x="274673" y="139889"/>
                    <a:pt x="263013" y="137299"/>
                    <a:pt x="250056" y="137299"/>
                  </a:cubicBezTo>
                  <a:cubicBezTo>
                    <a:pt x="238396" y="137299"/>
                    <a:pt x="225439" y="139889"/>
                    <a:pt x="215074" y="143775"/>
                  </a:cubicBezTo>
                  <a:cubicBezTo>
                    <a:pt x="203413" y="148956"/>
                    <a:pt x="194344" y="155433"/>
                    <a:pt x="185275" y="164500"/>
                  </a:cubicBezTo>
                  <a:cubicBezTo>
                    <a:pt x="177501" y="172272"/>
                    <a:pt x="169727" y="182634"/>
                    <a:pt x="165840" y="192996"/>
                  </a:cubicBezTo>
                  <a:cubicBezTo>
                    <a:pt x="160658" y="204653"/>
                    <a:pt x="158066" y="216311"/>
                    <a:pt x="158066" y="229264"/>
                  </a:cubicBezTo>
                  <a:cubicBezTo>
                    <a:pt x="158066" y="239626"/>
                    <a:pt x="160658" y="249988"/>
                    <a:pt x="163249" y="260350"/>
                  </a:cubicBezTo>
                  <a:cubicBezTo>
                    <a:pt x="163249" y="260350"/>
                    <a:pt x="163249" y="260350"/>
                    <a:pt x="22025" y="260350"/>
                  </a:cubicBezTo>
                  <a:cubicBezTo>
                    <a:pt x="9069" y="260350"/>
                    <a:pt x="0" y="249988"/>
                    <a:pt x="0" y="238330"/>
                  </a:cubicBezTo>
                  <a:cubicBezTo>
                    <a:pt x="0" y="238330"/>
                    <a:pt x="0" y="238330"/>
                    <a:pt x="0" y="50516"/>
                  </a:cubicBezTo>
                  <a:cubicBezTo>
                    <a:pt x="0" y="38858"/>
                    <a:pt x="9069" y="29791"/>
                    <a:pt x="22025" y="29791"/>
                  </a:cubicBezTo>
                  <a:cubicBezTo>
                    <a:pt x="22025" y="29791"/>
                    <a:pt x="22025" y="29791"/>
                    <a:pt x="44051" y="29791"/>
                  </a:cubicBezTo>
                  <a:cubicBezTo>
                    <a:pt x="44051" y="29791"/>
                    <a:pt x="44051" y="29791"/>
                    <a:pt x="44051" y="14248"/>
                  </a:cubicBezTo>
                  <a:cubicBezTo>
                    <a:pt x="44051" y="6476"/>
                    <a:pt x="50529" y="0"/>
                    <a:pt x="58303" y="0"/>
                  </a:cubicBezTo>
                  <a:close/>
                </a:path>
              </a:pathLst>
            </a:custGeom>
            <a:solidFill>
              <a:srgbClr val="C00000"/>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prstClr val="white"/>
                </a:solidFill>
                <a:effectLst/>
                <a:uLnTx/>
                <a:uFillTx/>
                <a:latin typeface="方正正大黑简体" panose="02000000000000000000" pitchFamily="2" charset="-122"/>
                <a:ea typeface="方正正大黑简体" panose="02000000000000000000" pitchFamily="2" charset="-122"/>
              </a:endParaRPr>
            </a:p>
          </p:txBody>
        </p:sp>
      </p:grpSp>
      <p:sp>
        <p:nvSpPr>
          <p:cNvPr id="47" name="文本框 46">
            <a:extLst>
              <a:ext uri="{FF2B5EF4-FFF2-40B4-BE49-F238E27FC236}">
                <a16:creationId xmlns="" xmlns:a16="http://schemas.microsoft.com/office/drawing/2014/main" id="{A3624555-9C3A-4F21-8E09-2D5369E53602}"/>
              </a:ext>
            </a:extLst>
          </p:cNvPr>
          <p:cNvSpPr txBox="1"/>
          <p:nvPr/>
        </p:nvSpPr>
        <p:spPr>
          <a:xfrm>
            <a:off x="7064871" y="5724464"/>
            <a:ext cx="2307042"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E7E6E6">
                    <a:lumMod val="25000"/>
                  </a:srgbClr>
                </a:solidFill>
                <a:effectLst/>
                <a:uLnTx/>
                <a:uFillTx/>
                <a:latin typeface="方正正大黑简体" panose="02000000000000000000" pitchFamily="2" charset="-122"/>
                <a:ea typeface="方正正大黑简体" panose="02000000000000000000" pitchFamily="2" charset="-122"/>
              </a:rPr>
              <a:t>时间：</a:t>
            </a:r>
            <a:r>
              <a:rPr kumimoji="0" lang="en-US" altLang="zh-CN" b="0" i="0" u="none" strike="noStrike" kern="0" cap="none" spc="0" normalizeH="0" baseline="0" noProof="0" dirty="0" smtClean="0">
                <a:ln>
                  <a:noFill/>
                </a:ln>
                <a:solidFill>
                  <a:srgbClr val="E7E6E6">
                    <a:lumMod val="25000"/>
                  </a:srgbClr>
                </a:solidFill>
                <a:effectLst/>
                <a:uLnTx/>
                <a:uFillTx/>
                <a:latin typeface="方正正大黑简体" panose="02000000000000000000" pitchFamily="2" charset="-122"/>
                <a:ea typeface="方正正大黑简体" panose="02000000000000000000" pitchFamily="2" charset="-122"/>
              </a:rPr>
              <a:t>202X.12.31</a:t>
            </a:r>
            <a:endParaRPr kumimoji="0" lang="zh-CN" altLang="en-US" b="0" i="0" u="none" strike="noStrike" kern="0" cap="none" spc="0" normalizeH="0" baseline="0" noProof="0" dirty="0">
              <a:ln>
                <a:noFill/>
              </a:ln>
              <a:solidFill>
                <a:srgbClr val="E7E6E6">
                  <a:lumMod val="25000"/>
                </a:srgbClr>
              </a:solidFill>
              <a:effectLst/>
              <a:uLnTx/>
              <a:uFillTx/>
              <a:latin typeface="方正正大黑简体" panose="02000000000000000000" pitchFamily="2" charset="-122"/>
              <a:ea typeface="方正正大黑简体" panose="02000000000000000000" pitchFamily="2" charset="-122"/>
            </a:endParaRPr>
          </a:p>
        </p:txBody>
      </p:sp>
      <p:sp>
        <p:nvSpPr>
          <p:cNvPr id="49" name="定制PPT  QQ1375428485">
            <a:extLst>
              <a:ext uri="{FF2B5EF4-FFF2-40B4-BE49-F238E27FC236}">
                <a16:creationId xmlns="" xmlns:a16="http://schemas.microsoft.com/office/drawing/2014/main" id="{9577A5B2-90A0-4CE2-93C2-157B986923D6}"/>
              </a:ext>
            </a:extLst>
          </p:cNvPr>
          <p:cNvSpPr/>
          <p:nvPr/>
        </p:nvSpPr>
        <p:spPr>
          <a:xfrm>
            <a:off x="-77474" y="4942734"/>
            <a:ext cx="12931909" cy="507062"/>
          </a:xfrm>
          <a:prstGeom prst="rect">
            <a:avLst/>
          </a:prstGeom>
        </p:spPr>
        <p:txBody>
          <a:bodyPr wrap="square">
            <a:spAutoFit/>
          </a:bodyPr>
          <a:lstStyle/>
          <a:p>
            <a:pPr algn="ctr">
              <a:lnSpc>
                <a:spcPct val="130000"/>
              </a:lnSpc>
            </a:pPr>
            <a:r>
              <a:rPr lang="zh-CN" altLang="en-US" sz="2200" spc="-100" dirty="0">
                <a:solidFill>
                  <a:srgbClr val="C70000"/>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rPr>
              <a:t>一个国家的强盛，离不开精神的支撑；一个民族的进步，有赖于文明的成长。</a:t>
            </a:r>
            <a:endParaRPr lang="en-US" altLang="zh-CN" sz="2200" spc="-100" dirty="0">
              <a:solidFill>
                <a:srgbClr val="C70000"/>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endParaRPr>
          </a:p>
        </p:txBody>
      </p:sp>
    </p:spTree>
    <p:extLst>
      <p:ext uri="{BB962C8B-B14F-4D97-AF65-F5344CB8AC3E}">
        <p14:creationId xmlns:p14="http://schemas.microsoft.com/office/powerpoint/2010/main" val="3996997731"/>
      </p:ext>
    </p:extLst>
  </p:cSld>
  <p:clrMapOvr>
    <a:masterClrMapping/>
  </p:clrMapOvr>
  <mc:AlternateContent xmlns:mc="http://schemas.openxmlformats.org/markup-compatibility/2006" xmlns:p14="http://schemas.microsoft.com/office/powerpoint/2010/main">
    <mc:Choice Requires="p14">
      <p:transition p14:dur="10" advTm="9000"/>
    </mc:Choice>
    <mc:Fallback xmlns="">
      <p:transition advTm="9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1000" fill="hold"/>
                                        <p:tgtEl>
                                          <p:spTgt spid="14"/>
                                        </p:tgtEl>
                                        <p:attrNameLst>
                                          <p:attrName>ppt_w</p:attrName>
                                        </p:attrNameLst>
                                      </p:cBhvr>
                                      <p:tavLst>
                                        <p:tav tm="0">
                                          <p:val>
                                            <p:fltVal val="0"/>
                                          </p:val>
                                        </p:tav>
                                        <p:tav tm="100000">
                                          <p:val>
                                            <p:strVal val="#ppt_w"/>
                                          </p:val>
                                        </p:tav>
                                      </p:tavLst>
                                    </p:anim>
                                    <p:anim calcmode="lin" valueType="num">
                                      <p:cBhvr>
                                        <p:cTn id="12" dur="1000" fill="hold"/>
                                        <p:tgtEl>
                                          <p:spTgt spid="14"/>
                                        </p:tgtEl>
                                        <p:attrNameLst>
                                          <p:attrName>ppt_h</p:attrName>
                                        </p:attrNameLst>
                                      </p:cBhvr>
                                      <p:tavLst>
                                        <p:tav tm="0">
                                          <p:val>
                                            <p:fltVal val="0"/>
                                          </p:val>
                                        </p:tav>
                                        <p:tav tm="100000">
                                          <p:val>
                                            <p:strVal val="#ppt_h"/>
                                          </p:val>
                                        </p:tav>
                                      </p:tavLst>
                                    </p:anim>
                                    <p:anim calcmode="lin" valueType="num">
                                      <p:cBhvr>
                                        <p:cTn id="13" dur="1000" fill="hold"/>
                                        <p:tgtEl>
                                          <p:spTgt spid="14"/>
                                        </p:tgtEl>
                                        <p:attrNameLst>
                                          <p:attrName>style.rotation</p:attrName>
                                        </p:attrNameLst>
                                      </p:cBhvr>
                                      <p:tavLst>
                                        <p:tav tm="0">
                                          <p:val>
                                            <p:fltVal val="90"/>
                                          </p:val>
                                        </p:tav>
                                        <p:tav tm="100000">
                                          <p:val>
                                            <p:fltVal val="0"/>
                                          </p:val>
                                        </p:tav>
                                      </p:tavLst>
                                    </p:anim>
                                    <p:animEffect transition="in" filter="fade">
                                      <p:cBhvr>
                                        <p:cTn id="14" dur="1000"/>
                                        <p:tgtEl>
                                          <p:spTgt spid="14"/>
                                        </p:tgtEl>
                                      </p:cBhvr>
                                    </p:animEffect>
                                  </p:childTnLst>
                                </p:cTn>
                              </p:par>
                            </p:childTnLst>
                          </p:cTn>
                        </p:par>
                        <p:par>
                          <p:cTn id="15" fill="hold">
                            <p:stCondLst>
                              <p:cond delay="1500"/>
                            </p:stCondLst>
                            <p:childTnLst>
                              <p:par>
                                <p:cTn id="16" presetID="22" presetClass="entr" presetSubtype="4"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down)">
                                      <p:cBhvr>
                                        <p:cTn id="18" dur="500"/>
                                        <p:tgtEl>
                                          <p:spTgt spid="12"/>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2"/>
                                        </p:tgtEl>
                                        <p:attrNameLst>
                                          <p:attrName>ppt_y</p:attrName>
                                        </p:attrNameLst>
                                      </p:cBhvr>
                                      <p:tavLst>
                                        <p:tav tm="0">
                                          <p:val>
                                            <p:strVal val="#ppt_y"/>
                                          </p:val>
                                        </p:tav>
                                        <p:tav tm="100000">
                                          <p:val>
                                            <p:strVal val="#ppt_y"/>
                                          </p:val>
                                        </p:tav>
                                      </p:tavLst>
                                    </p:anim>
                                    <p:anim calcmode="lin" valueType="num">
                                      <p:cBhvr>
                                        <p:cTn id="24"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22"/>
                                        </p:tgtEl>
                                      </p:cBhvr>
                                    </p:animEffect>
                                  </p:childTnLst>
                                </p:cTn>
                              </p:par>
                            </p:childTnLst>
                          </p:cTn>
                        </p:par>
                        <p:par>
                          <p:cTn id="27" fill="hold">
                            <p:stCondLst>
                              <p:cond delay="3650"/>
                            </p:stCondLst>
                            <p:childTnLst>
                              <p:par>
                                <p:cTn id="28" presetID="2" presetClass="entr" presetSubtype="12"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0-#ppt_w/2"/>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childTnLst>
                          </p:cTn>
                        </p:par>
                        <p:par>
                          <p:cTn id="32" fill="hold">
                            <p:stCondLst>
                              <p:cond delay="4150"/>
                            </p:stCondLst>
                            <p:childTnLst>
                              <p:par>
                                <p:cTn id="33" presetID="2" presetClass="entr" presetSubtype="6"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1+#ppt_w/2"/>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childTnLst>
                          </p:cTn>
                        </p:par>
                        <p:par>
                          <p:cTn id="37" fill="hold">
                            <p:stCondLst>
                              <p:cond delay="4650"/>
                            </p:stCondLst>
                            <p:childTnLst>
                              <p:par>
                                <p:cTn id="38" presetID="23" presetClass="entr" presetSubtype="528"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750" fill="hold"/>
                                        <p:tgtEl>
                                          <p:spTgt spid="20"/>
                                        </p:tgtEl>
                                        <p:attrNameLst>
                                          <p:attrName>ppt_w</p:attrName>
                                        </p:attrNameLst>
                                      </p:cBhvr>
                                      <p:tavLst>
                                        <p:tav tm="0">
                                          <p:val>
                                            <p:fltVal val="0"/>
                                          </p:val>
                                        </p:tav>
                                        <p:tav tm="100000">
                                          <p:val>
                                            <p:strVal val="#ppt_w"/>
                                          </p:val>
                                        </p:tav>
                                      </p:tavLst>
                                    </p:anim>
                                    <p:anim calcmode="lin" valueType="num">
                                      <p:cBhvr>
                                        <p:cTn id="41" dur="750" fill="hold"/>
                                        <p:tgtEl>
                                          <p:spTgt spid="20"/>
                                        </p:tgtEl>
                                        <p:attrNameLst>
                                          <p:attrName>ppt_h</p:attrName>
                                        </p:attrNameLst>
                                      </p:cBhvr>
                                      <p:tavLst>
                                        <p:tav tm="0">
                                          <p:val>
                                            <p:fltVal val="0"/>
                                          </p:val>
                                        </p:tav>
                                        <p:tav tm="100000">
                                          <p:val>
                                            <p:strVal val="#ppt_h"/>
                                          </p:val>
                                        </p:tav>
                                      </p:tavLst>
                                    </p:anim>
                                    <p:anim calcmode="lin" valueType="num">
                                      <p:cBhvr>
                                        <p:cTn id="42" dur="750" fill="hold"/>
                                        <p:tgtEl>
                                          <p:spTgt spid="20"/>
                                        </p:tgtEl>
                                        <p:attrNameLst>
                                          <p:attrName>ppt_x</p:attrName>
                                        </p:attrNameLst>
                                      </p:cBhvr>
                                      <p:tavLst>
                                        <p:tav tm="0">
                                          <p:val>
                                            <p:fltVal val="0.5"/>
                                          </p:val>
                                        </p:tav>
                                        <p:tav tm="100000">
                                          <p:val>
                                            <p:strVal val="#ppt_x"/>
                                          </p:val>
                                        </p:tav>
                                      </p:tavLst>
                                    </p:anim>
                                    <p:anim calcmode="lin" valueType="num">
                                      <p:cBhvr>
                                        <p:cTn id="43" dur="750" fill="hold"/>
                                        <p:tgtEl>
                                          <p:spTgt spid="20"/>
                                        </p:tgtEl>
                                        <p:attrNameLst>
                                          <p:attrName>ppt_y</p:attrName>
                                        </p:attrNameLst>
                                      </p:cBhvr>
                                      <p:tavLst>
                                        <p:tav tm="0">
                                          <p:val>
                                            <p:fltVal val="0.5"/>
                                          </p:val>
                                        </p:tav>
                                        <p:tav tm="100000">
                                          <p:val>
                                            <p:strVal val="#ppt_y"/>
                                          </p:val>
                                        </p:tav>
                                      </p:tavLst>
                                    </p:anim>
                                  </p:childTnLst>
                                </p:cTn>
                              </p:par>
                            </p:childTnLst>
                          </p:cTn>
                        </p:par>
                        <p:par>
                          <p:cTn id="44" fill="hold">
                            <p:stCondLst>
                              <p:cond delay="5400"/>
                            </p:stCondLst>
                            <p:childTnLst>
                              <p:par>
                                <p:cTn id="45" presetID="16" presetClass="entr" presetSubtype="21"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barn(inVertical)">
                                      <p:cBhvr>
                                        <p:cTn id="47" dur="500"/>
                                        <p:tgtEl>
                                          <p:spTgt spid="49"/>
                                        </p:tgtEl>
                                      </p:cBhvr>
                                    </p:animEffect>
                                  </p:childTnLst>
                                </p:cTn>
                              </p:par>
                            </p:childTnLst>
                          </p:cTn>
                        </p:par>
                        <p:par>
                          <p:cTn id="48" fill="hold">
                            <p:stCondLst>
                              <p:cond delay="5900"/>
                            </p:stCondLst>
                            <p:childTnLst>
                              <p:par>
                                <p:cTn id="49" presetID="53" presetClass="entr" presetSubtype="16" fill="hold" nodeType="afterEffect">
                                  <p:stCondLst>
                                    <p:cond delay="0"/>
                                  </p:stCondLst>
                                  <p:childTnLst>
                                    <p:set>
                                      <p:cBhvr>
                                        <p:cTn id="50" dur="1" fill="hold">
                                          <p:stCondLst>
                                            <p:cond delay="0"/>
                                          </p:stCondLst>
                                        </p:cTn>
                                        <p:tgtEl>
                                          <p:spTgt spid="40"/>
                                        </p:tgtEl>
                                        <p:attrNameLst>
                                          <p:attrName>style.visibility</p:attrName>
                                        </p:attrNameLst>
                                      </p:cBhvr>
                                      <p:to>
                                        <p:strVal val="visible"/>
                                      </p:to>
                                    </p:set>
                                    <p:anim calcmode="lin" valueType="num">
                                      <p:cBhvr>
                                        <p:cTn id="51" dur="500" fill="hold"/>
                                        <p:tgtEl>
                                          <p:spTgt spid="40"/>
                                        </p:tgtEl>
                                        <p:attrNameLst>
                                          <p:attrName>ppt_w</p:attrName>
                                        </p:attrNameLst>
                                      </p:cBhvr>
                                      <p:tavLst>
                                        <p:tav tm="0">
                                          <p:val>
                                            <p:fltVal val="0"/>
                                          </p:val>
                                        </p:tav>
                                        <p:tav tm="100000">
                                          <p:val>
                                            <p:strVal val="#ppt_w"/>
                                          </p:val>
                                        </p:tav>
                                      </p:tavLst>
                                    </p:anim>
                                    <p:anim calcmode="lin" valueType="num">
                                      <p:cBhvr>
                                        <p:cTn id="52" dur="500" fill="hold"/>
                                        <p:tgtEl>
                                          <p:spTgt spid="40"/>
                                        </p:tgtEl>
                                        <p:attrNameLst>
                                          <p:attrName>ppt_h</p:attrName>
                                        </p:attrNameLst>
                                      </p:cBhvr>
                                      <p:tavLst>
                                        <p:tav tm="0">
                                          <p:val>
                                            <p:fltVal val="0"/>
                                          </p:val>
                                        </p:tav>
                                        <p:tav tm="100000">
                                          <p:val>
                                            <p:strVal val="#ppt_h"/>
                                          </p:val>
                                        </p:tav>
                                      </p:tavLst>
                                    </p:anim>
                                    <p:animEffect transition="in" filter="fade">
                                      <p:cBhvr>
                                        <p:cTn id="53" dur="500"/>
                                        <p:tgtEl>
                                          <p:spTgt spid="40"/>
                                        </p:tgtEl>
                                      </p:cBhvr>
                                    </p:animEffect>
                                  </p:childTnLst>
                                </p:cTn>
                              </p:par>
                            </p:childTnLst>
                          </p:cTn>
                        </p:par>
                        <p:par>
                          <p:cTn id="54" fill="hold">
                            <p:stCondLst>
                              <p:cond delay="6400"/>
                            </p:stCondLst>
                            <p:childTnLst>
                              <p:par>
                                <p:cTn id="55" presetID="10" presetClass="entr" presetSubtype="0" fill="hold" grpId="0"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childTnLst>
                          </p:cTn>
                        </p:par>
                        <p:par>
                          <p:cTn id="58" fill="hold">
                            <p:stCondLst>
                              <p:cond delay="6900"/>
                            </p:stCondLst>
                            <p:childTnLst>
                              <p:par>
                                <p:cTn id="59" presetID="53" presetClass="entr" presetSubtype="16" fill="hold" nodeType="afterEffect">
                                  <p:stCondLst>
                                    <p:cond delay="0"/>
                                  </p:stCondLst>
                                  <p:childTnLst>
                                    <p:set>
                                      <p:cBhvr>
                                        <p:cTn id="60" dur="1" fill="hold">
                                          <p:stCondLst>
                                            <p:cond delay="0"/>
                                          </p:stCondLst>
                                        </p:cTn>
                                        <p:tgtEl>
                                          <p:spTgt spid="44"/>
                                        </p:tgtEl>
                                        <p:attrNameLst>
                                          <p:attrName>style.visibility</p:attrName>
                                        </p:attrNameLst>
                                      </p:cBhvr>
                                      <p:to>
                                        <p:strVal val="visible"/>
                                      </p:to>
                                    </p:set>
                                    <p:anim calcmode="lin" valueType="num">
                                      <p:cBhvr>
                                        <p:cTn id="61" dur="500" fill="hold"/>
                                        <p:tgtEl>
                                          <p:spTgt spid="44"/>
                                        </p:tgtEl>
                                        <p:attrNameLst>
                                          <p:attrName>ppt_w</p:attrName>
                                        </p:attrNameLst>
                                      </p:cBhvr>
                                      <p:tavLst>
                                        <p:tav tm="0">
                                          <p:val>
                                            <p:fltVal val="0"/>
                                          </p:val>
                                        </p:tav>
                                        <p:tav tm="100000">
                                          <p:val>
                                            <p:strVal val="#ppt_w"/>
                                          </p:val>
                                        </p:tav>
                                      </p:tavLst>
                                    </p:anim>
                                    <p:anim calcmode="lin" valueType="num">
                                      <p:cBhvr>
                                        <p:cTn id="62" dur="500" fill="hold"/>
                                        <p:tgtEl>
                                          <p:spTgt spid="44"/>
                                        </p:tgtEl>
                                        <p:attrNameLst>
                                          <p:attrName>ppt_h</p:attrName>
                                        </p:attrNameLst>
                                      </p:cBhvr>
                                      <p:tavLst>
                                        <p:tav tm="0">
                                          <p:val>
                                            <p:fltVal val="0"/>
                                          </p:val>
                                        </p:tav>
                                        <p:tav tm="100000">
                                          <p:val>
                                            <p:strVal val="#ppt_h"/>
                                          </p:val>
                                        </p:tav>
                                      </p:tavLst>
                                    </p:anim>
                                    <p:animEffect transition="in" filter="fade">
                                      <p:cBhvr>
                                        <p:cTn id="63" dur="500"/>
                                        <p:tgtEl>
                                          <p:spTgt spid="44"/>
                                        </p:tgtEl>
                                      </p:cBhvr>
                                    </p:animEffect>
                                  </p:childTnLst>
                                </p:cTn>
                              </p:par>
                            </p:childTnLst>
                          </p:cTn>
                        </p:par>
                        <p:par>
                          <p:cTn id="64" fill="hold">
                            <p:stCondLst>
                              <p:cond delay="7400"/>
                            </p:stCondLst>
                            <p:childTnLst>
                              <p:par>
                                <p:cTn id="65" presetID="10" presetClass="entr" presetSubtype="0"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1" grpId="0" animBg="1"/>
      <p:bldP spid="22" grpId="0"/>
      <p:bldP spid="43" grpId="0"/>
      <p:bldP spid="47" grpId="0"/>
      <p:bldP spid="49" grpId="0"/>
    </p:bldLst>
  </p:timing>
  <p:extLst mod="1">
    <p:ext uri="{E180D4A7-C9FB-4DFB-919C-405C955672EB}">
      <p14:showEvtLst xmlns:p14="http://schemas.microsoft.com/office/powerpoint/2010/main">
        <p14:playEvt time="9" objId="2"/>
      </p14:showEvtLst>
    </p:ext>
  </p:extLs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08406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D258B38-DBB8-4FAE-B43F-A64EA5499D13}"/>
              </a:ext>
            </a:extLst>
          </p:cNvPr>
          <p:cNvPicPr>
            <a:picLocks noChangeAspect="1"/>
          </p:cNvPicPr>
          <p:nvPr/>
        </p:nvPicPr>
        <p:blipFill rotWithShape="1">
          <a:blip r:embed="rId3" cstate="print">
            <a:biLevel thresh="25000"/>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l="31433" b="29119"/>
          <a:stretch/>
        </p:blipFill>
        <p:spPr>
          <a:xfrm>
            <a:off x="593915" y="3868127"/>
            <a:ext cx="1971010" cy="883382"/>
          </a:xfrm>
          <a:prstGeom prst="rect">
            <a:avLst/>
          </a:prstGeom>
        </p:spPr>
      </p:pic>
      <p:pic>
        <p:nvPicPr>
          <p:cNvPr id="26" name="图片 25">
            <a:extLst>
              <a:ext uri="{FF2B5EF4-FFF2-40B4-BE49-F238E27FC236}">
                <a16:creationId xmlns="" xmlns:a16="http://schemas.microsoft.com/office/drawing/2014/main" id="{5332A7E6-F465-44F6-A6E9-14CB0415307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125207" y="723608"/>
            <a:ext cx="2066793" cy="972200"/>
          </a:xfrm>
          <a:prstGeom prst="rect">
            <a:avLst/>
          </a:prstGeom>
        </p:spPr>
      </p:pic>
      <p:pic>
        <p:nvPicPr>
          <p:cNvPr id="27" name="图片 26">
            <a:extLst>
              <a:ext uri="{FF2B5EF4-FFF2-40B4-BE49-F238E27FC236}">
                <a16:creationId xmlns="" xmlns:a16="http://schemas.microsoft.com/office/drawing/2014/main" id="{1DCAC1FE-2504-4001-B648-F1F26B7C214D}"/>
              </a:ext>
            </a:extLst>
          </p:cNvPr>
          <p:cNvPicPr>
            <a:picLocks noChangeAspect="1"/>
          </p:cNvPicPr>
          <p:nvPr/>
        </p:nvPicPr>
        <p:blipFill rotWithShape="1">
          <a:blip r:embed="rId3" cstate="print">
            <a:biLevel thresh="25000"/>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l="31433" b="29119"/>
          <a:stretch/>
        </p:blipFill>
        <p:spPr>
          <a:xfrm flipH="1">
            <a:off x="10120105" y="5856590"/>
            <a:ext cx="1971010" cy="883382"/>
          </a:xfrm>
          <a:prstGeom prst="rect">
            <a:avLst/>
          </a:prstGeom>
        </p:spPr>
      </p:pic>
      <p:sp>
        <p:nvSpPr>
          <p:cNvPr id="29" name="文本框 28">
            <a:extLst>
              <a:ext uri="{FF2B5EF4-FFF2-40B4-BE49-F238E27FC236}">
                <a16:creationId xmlns="" xmlns:a16="http://schemas.microsoft.com/office/drawing/2014/main" id="{ED4C93C5-4F69-47D2-8923-02947D2F0523}"/>
              </a:ext>
            </a:extLst>
          </p:cNvPr>
          <p:cNvSpPr txBox="1"/>
          <p:nvPr/>
        </p:nvSpPr>
        <p:spPr>
          <a:xfrm>
            <a:off x="3229769" y="2534474"/>
            <a:ext cx="11032706" cy="2215991"/>
          </a:xfrm>
          <a:prstGeom prst="rect">
            <a:avLst/>
          </a:prstGeom>
          <a:noFill/>
        </p:spPr>
        <p:txBody>
          <a:bodyPr wrap="square" rtlCol="0">
            <a:spAutoFit/>
          </a:bodyPr>
          <a:lstStyle>
            <a:defPPr>
              <a:defRPr lang="zh-CN"/>
            </a:defPPr>
            <a:lvl1pPr algn="ctr">
              <a:defRPr sz="6600">
                <a:solidFill>
                  <a:schemeClr val="bg2"/>
                </a:solidFill>
                <a:latin typeface="方正特雅宋_GBK" panose="02000000000000000000" pitchFamily="2" charset="-122"/>
                <a:ea typeface="方正特雅宋_GBK" panose="02000000000000000000" pitchFamily="2" charset="-122"/>
                <a:cs typeface="+mn-ea"/>
              </a:defRPr>
            </a:lvl1pPr>
          </a:lstStyle>
          <a:p>
            <a:pPr lvl="0" eaLnBrk="0" hangingPunct="0">
              <a:lnSpc>
                <a:spcPct val="150000"/>
              </a:lnSpc>
              <a:defRPr/>
            </a:pPr>
            <a:r>
              <a:rPr lang="zh-CN" altLang="en-US" sz="4800" kern="0" spc="300" dirty="0">
                <a:ln cmpd="sng">
                  <a:noFill/>
                  <a:prstDash val="solid"/>
                </a:ln>
                <a:solidFill>
                  <a:srgbClr val="C00000"/>
                </a:solidFill>
                <a:latin typeface="方正正大黑简体" panose="02000000000000000000" pitchFamily="2" charset="-122"/>
                <a:ea typeface="方正正大黑简体" panose="02000000000000000000" pitchFamily="2" charset="-122"/>
                <a:sym typeface="+mn-lt"/>
              </a:rPr>
              <a:t>人民要有信仰  </a:t>
            </a:r>
            <a:endParaRPr lang="en-US" altLang="zh-CN" sz="4800" kern="0" spc="300" dirty="0">
              <a:ln cmpd="sng">
                <a:noFill/>
                <a:prstDash val="solid"/>
              </a:ln>
              <a:solidFill>
                <a:srgbClr val="C00000"/>
              </a:solidFill>
              <a:latin typeface="方正正大黑简体" panose="02000000000000000000" pitchFamily="2" charset="-122"/>
              <a:ea typeface="方正正大黑简体" panose="02000000000000000000" pitchFamily="2" charset="-122"/>
              <a:sym typeface="+mn-lt"/>
            </a:endParaRPr>
          </a:p>
          <a:p>
            <a:pPr lvl="0" eaLnBrk="0" hangingPunct="0">
              <a:lnSpc>
                <a:spcPct val="150000"/>
              </a:lnSpc>
              <a:defRPr/>
            </a:pPr>
            <a:r>
              <a:rPr lang="zh-CN" altLang="en-US" sz="4800" kern="0" spc="300" dirty="0">
                <a:ln cmpd="sng">
                  <a:noFill/>
                  <a:prstDash val="solid"/>
                </a:ln>
                <a:solidFill>
                  <a:srgbClr val="C00000"/>
                </a:solidFill>
                <a:latin typeface="方正正大黑简体" panose="02000000000000000000" pitchFamily="2" charset="-122"/>
                <a:ea typeface="方正正大黑简体" panose="02000000000000000000" pitchFamily="2" charset="-122"/>
                <a:sym typeface="+mn-lt"/>
              </a:rPr>
              <a:t>国家才有力量</a:t>
            </a:r>
          </a:p>
        </p:txBody>
      </p:sp>
      <p:grpSp>
        <p:nvGrpSpPr>
          <p:cNvPr id="30" name="组合 29">
            <a:extLst>
              <a:ext uri="{FF2B5EF4-FFF2-40B4-BE49-F238E27FC236}">
                <a16:creationId xmlns="" xmlns:a16="http://schemas.microsoft.com/office/drawing/2014/main" id="{2412FE6C-8F64-4DC1-A2CB-410754D6C818}"/>
              </a:ext>
            </a:extLst>
          </p:cNvPr>
          <p:cNvGrpSpPr/>
          <p:nvPr/>
        </p:nvGrpSpPr>
        <p:grpSpPr>
          <a:xfrm>
            <a:off x="7830159" y="325011"/>
            <a:ext cx="1932299" cy="1962183"/>
            <a:chOff x="5298159" y="1466268"/>
            <a:chExt cx="1122744" cy="1122744"/>
          </a:xfrm>
        </p:grpSpPr>
        <p:sp>
          <p:nvSpPr>
            <p:cNvPr id="31" name="任意多边形: 形状 30">
              <a:extLst>
                <a:ext uri="{FF2B5EF4-FFF2-40B4-BE49-F238E27FC236}">
                  <a16:creationId xmlns="" xmlns:a16="http://schemas.microsoft.com/office/drawing/2014/main" id="{82899F82-59F5-4E8E-BED6-096279379534}"/>
                </a:ext>
              </a:extLst>
            </p:cNvPr>
            <p:cNvSpPr/>
            <p:nvPr/>
          </p:nvSpPr>
          <p:spPr bwMode="auto">
            <a:xfrm>
              <a:off x="5298159" y="1466268"/>
              <a:ext cx="1122744" cy="1122744"/>
            </a:xfrm>
            <a:custGeom>
              <a:avLst/>
              <a:gdLst>
                <a:gd name="connsiteX0" fmla="*/ 417327 w 834654"/>
                <a:gd name="connsiteY0" fmla="*/ 47625 h 834654"/>
                <a:gd name="connsiteX1" fmla="*/ 47625 w 834654"/>
                <a:gd name="connsiteY1" fmla="*/ 417327 h 834654"/>
                <a:gd name="connsiteX2" fmla="*/ 417327 w 834654"/>
                <a:gd name="connsiteY2" fmla="*/ 787029 h 834654"/>
                <a:gd name="connsiteX3" fmla="*/ 787029 w 834654"/>
                <a:gd name="connsiteY3" fmla="*/ 417327 h 834654"/>
                <a:gd name="connsiteX4" fmla="*/ 417327 w 834654"/>
                <a:gd name="connsiteY4" fmla="*/ 47625 h 834654"/>
                <a:gd name="connsiteX5" fmla="*/ 417327 w 834654"/>
                <a:gd name="connsiteY5" fmla="*/ 0 h 834654"/>
                <a:gd name="connsiteX6" fmla="*/ 834654 w 834654"/>
                <a:gd name="connsiteY6" fmla="*/ 417327 h 834654"/>
                <a:gd name="connsiteX7" fmla="*/ 417327 w 834654"/>
                <a:gd name="connsiteY7" fmla="*/ 834654 h 834654"/>
                <a:gd name="connsiteX8" fmla="*/ 0 w 834654"/>
                <a:gd name="connsiteY8" fmla="*/ 417327 h 834654"/>
                <a:gd name="connsiteX9" fmla="*/ 417327 w 834654"/>
                <a:gd name="connsiteY9" fmla="*/ 0 h 834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4654" h="834654">
                  <a:moveTo>
                    <a:pt x="417327" y="47625"/>
                  </a:moveTo>
                  <a:cubicBezTo>
                    <a:pt x="213146" y="47625"/>
                    <a:pt x="47625" y="213146"/>
                    <a:pt x="47625" y="417327"/>
                  </a:cubicBezTo>
                  <a:cubicBezTo>
                    <a:pt x="47625" y="621508"/>
                    <a:pt x="213146" y="787029"/>
                    <a:pt x="417327" y="787029"/>
                  </a:cubicBezTo>
                  <a:cubicBezTo>
                    <a:pt x="621508" y="787029"/>
                    <a:pt x="787029" y="621508"/>
                    <a:pt x="787029" y="417327"/>
                  </a:cubicBezTo>
                  <a:cubicBezTo>
                    <a:pt x="787029" y="213146"/>
                    <a:pt x="621508" y="47625"/>
                    <a:pt x="417327" y="47625"/>
                  </a:cubicBezTo>
                  <a:close/>
                  <a:moveTo>
                    <a:pt x="417327" y="0"/>
                  </a:moveTo>
                  <a:cubicBezTo>
                    <a:pt x="647810" y="0"/>
                    <a:pt x="834654" y="186844"/>
                    <a:pt x="834654" y="417327"/>
                  </a:cubicBezTo>
                  <a:cubicBezTo>
                    <a:pt x="834654" y="647810"/>
                    <a:pt x="647810" y="834654"/>
                    <a:pt x="417327" y="834654"/>
                  </a:cubicBezTo>
                  <a:cubicBezTo>
                    <a:pt x="186844" y="834654"/>
                    <a:pt x="0" y="647810"/>
                    <a:pt x="0" y="417327"/>
                  </a:cubicBezTo>
                  <a:cubicBezTo>
                    <a:pt x="0" y="186844"/>
                    <a:pt x="186844" y="0"/>
                    <a:pt x="417327" y="0"/>
                  </a:cubicBezTo>
                  <a:close/>
                </a:path>
              </a:pathLst>
            </a:custGeom>
            <a:solidFill>
              <a:srgbClr val="C00000"/>
            </a:solidFill>
            <a:ln w="9525" cap="flat" cmpd="sng" algn="ctr">
              <a:solidFill>
                <a:schemeClr val="bg1"/>
              </a:solidFill>
              <a:prstDash val="solid"/>
              <a:round/>
              <a:headEnd type="none" w="med" len="med"/>
              <a:tailEnd type="none" w="med" len="med"/>
            </a:ln>
            <a:effectLst/>
          </p:spPr>
          <p:txBody>
            <a:bodyPr vert="horz" wrap="square" lIns="91404" tIns="45702" rIns="91404" bIns="45702" numCol="1" rtlCol="0" anchor="t" anchorCtr="0" compatLnSpc="1">
              <a:prstTxWarp prst="textNoShape">
                <a:avLst/>
              </a:prstTxWarp>
            </a:bodyPr>
            <a:lstStyle/>
            <a:p>
              <a:pPr defTabSz="914034" fontAlgn="base">
                <a:spcBef>
                  <a:spcPct val="0"/>
                </a:spcBef>
                <a:spcAft>
                  <a:spcPct val="0"/>
                </a:spcAft>
              </a:pPr>
              <a:endParaRPr lang="zh-CN" altLang="en-US" sz="1799">
                <a:solidFill>
                  <a:srgbClr val="C00000"/>
                </a:solidFill>
                <a:latin typeface="方正正大黑简体" panose="02000000000000000000" pitchFamily="2" charset="-122"/>
                <a:ea typeface="方正正大黑简体" panose="02000000000000000000" pitchFamily="2" charset="-122"/>
              </a:endParaRPr>
            </a:p>
          </p:txBody>
        </p:sp>
        <p:sp>
          <p:nvSpPr>
            <p:cNvPr id="32" name="Rectangle 9">
              <a:extLst>
                <a:ext uri="{FF2B5EF4-FFF2-40B4-BE49-F238E27FC236}">
                  <a16:creationId xmlns="" xmlns:a16="http://schemas.microsoft.com/office/drawing/2014/main" id="{76C51EA8-392F-4A9E-8874-B581DA0BE50B}"/>
                </a:ext>
              </a:extLst>
            </p:cNvPr>
            <p:cNvSpPr>
              <a:spLocks noChangeArrowheads="1"/>
            </p:cNvSpPr>
            <p:nvPr/>
          </p:nvSpPr>
          <p:spPr bwMode="auto">
            <a:xfrm>
              <a:off x="5425199" y="1694342"/>
              <a:ext cx="868663" cy="704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defTabSz="914034" fontAlgn="base">
                <a:spcBef>
                  <a:spcPct val="0"/>
                </a:spcBef>
                <a:spcAft>
                  <a:spcPct val="0"/>
                </a:spcAft>
                <a:defRPr/>
              </a:pPr>
              <a:r>
                <a:rPr lang="en-US" altLang="zh-CN" sz="7997" dirty="0">
                  <a:solidFill>
                    <a:srgbClr val="C00000"/>
                  </a:solidFill>
                  <a:latin typeface="方正正大黑简体" panose="02000000000000000000" pitchFamily="2" charset="-122"/>
                  <a:ea typeface="方正正大黑简体" panose="02000000000000000000" pitchFamily="2" charset="-122"/>
                  <a:cs typeface="IrisUPC" panose="020B0604020202020204" pitchFamily="34" charset="-34"/>
                </a:rPr>
                <a:t>01</a:t>
              </a:r>
              <a:endParaRPr lang="zh-CN" altLang="zh-CN" sz="7997" dirty="0">
                <a:solidFill>
                  <a:srgbClr val="C00000"/>
                </a:solidFill>
                <a:latin typeface="方正正大黑简体" panose="02000000000000000000" pitchFamily="2" charset="-122"/>
                <a:ea typeface="方正正大黑简体" panose="02000000000000000000" pitchFamily="2" charset="-122"/>
                <a:cs typeface="IrisUPC" panose="020B0604020202020204" pitchFamily="34" charset="-34"/>
              </a:endParaRPr>
            </a:p>
          </p:txBody>
        </p:sp>
      </p:grpSp>
      <p:sp>
        <p:nvSpPr>
          <p:cNvPr id="12" name="矩形 11">
            <a:extLst>
              <a:ext uri="{FF2B5EF4-FFF2-40B4-BE49-F238E27FC236}">
                <a16:creationId xmlns="" xmlns:a16="http://schemas.microsoft.com/office/drawing/2014/main" id="{B24CF864-D371-439F-B67C-E124ED5C2501}"/>
              </a:ext>
            </a:extLst>
          </p:cNvPr>
          <p:cNvSpPr/>
          <p:nvPr/>
        </p:nvSpPr>
        <p:spPr>
          <a:xfrm>
            <a:off x="0" y="0"/>
            <a:ext cx="5349725" cy="6858000"/>
          </a:xfrm>
          <a:prstGeom prst="rect">
            <a:avLst/>
          </a:prstGeom>
          <a:solidFill>
            <a:srgbClr val="C7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正大黑简体" panose="02000000000000000000" pitchFamily="2" charset="-122"/>
              <a:ea typeface="方正正大黑简体" panose="02000000000000000000" pitchFamily="2" charset="-122"/>
            </a:endParaRPr>
          </a:p>
        </p:txBody>
      </p:sp>
      <p:pic>
        <p:nvPicPr>
          <p:cNvPr id="13" name="图片 12">
            <a:extLst>
              <a:ext uri="{FF2B5EF4-FFF2-40B4-BE49-F238E27FC236}">
                <a16:creationId xmlns="" xmlns:a16="http://schemas.microsoft.com/office/drawing/2014/main" id="{2DAC58BF-72B0-49C3-8F7D-C2A2EF5B488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9420" y="823874"/>
            <a:ext cx="1650349" cy="1698359"/>
          </a:xfrm>
          <a:prstGeom prst="rect">
            <a:avLst/>
          </a:prstGeom>
        </p:spPr>
      </p:pic>
      <p:sp>
        <p:nvSpPr>
          <p:cNvPr id="14" name="定制PPT  QQ1375428485">
            <a:extLst>
              <a:ext uri="{FF2B5EF4-FFF2-40B4-BE49-F238E27FC236}">
                <a16:creationId xmlns="" xmlns:a16="http://schemas.microsoft.com/office/drawing/2014/main" id="{3C13A65F-4ACD-4A83-B4BB-4425AD57F981}"/>
              </a:ext>
            </a:extLst>
          </p:cNvPr>
          <p:cNvSpPr/>
          <p:nvPr/>
        </p:nvSpPr>
        <p:spPr>
          <a:xfrm>
            <a:off x="478927" y="3222015"/>
            <a:ext cx="4473385" cy="2423740"/>
          </a:xfrm>
          <a:prstGeom prst="rect">
            <a:avLst/>
          </a:prstGeom>
        </p:spPr>
        <p:txBody>
          <a:bodyPr wrap="square">
            <a:spAutoFit/>
          </a:bodyPr>
          <a:lstStyle/>
          <a:p>
            <a:pPr algn="ctr">
              <a:lnSpc>
                <a:spcPct val="130000"/>
              </a:lnSpc>
            </a:pPr>
            <a:r>
              <a:rPr lang="zh-CN" altLang="en-US" sz="60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rPr>
              <a:t>社会主义</a:t>
            </a:r>
            <a:endParaRPr lang="en-US" altLang="zh-CN" sz="60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endParaRPr>
          </a:p>
          <a:p>
            <a:pPr algn="ctr">
              <a:lnSpc>
                <a:spcPct val="130000"/>
              </a:lnSpc>
            </a:pPr>
            <a:r>
              <a:rPr lang="zh-CN" altLang="en-US" sz="60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rPr>
              <a:t>核心价值观</a:t>
            </a:r>
            <a:endParaRPr lang="en-US" altLang="zh-CN" sz="6000" spc="-100" dirty="0">
              <a:solidFill>
                <a:schemeClr val="bg1"/>
              </a:solidFill>
              <a:latin typeface="方正正大黑简体" panose="02000000000000000000" pitchFamily="2" charset="-122"/>
              <a:ea typeface="方正正大黑简体" panose="02000000000000000000" pitchFamily="2" charset="-122"/>
              <a:cs typeface="+mn-ea"/>
              <a:sym typeface="思源黑体 CN Normal" panose="020B0400000000000000" pitchFamily="34" charset="-122"/>
            </a:endParaRPr>
          </a:p>
        </p:txBody>
      </p:sp>
      <p:pic>
        <p:nvPicPr>
          <p:cNvPr id="3" name="图片 2">
            <a:extLst>
              <a:ext uri="{FF2B5EF4-FFF2-40B4-BE49-F238E27FC236}">
                <a16:creationId xmlns="" xmlns:a16="http://schemas.microsoft.com/office/drawing/2014/main" id="{D1E54C19-1A5D-4F91-B3BA-938F18A0E0A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8084277" y="3885553"/>
            <a:ext cx="4359566" cy="3041322"/>
          </a:xfrm>
          <a:prstGeom prst="rect">
            <a:avLst/>
          </a:prstGeom>
        </p:spPr>
      </p:pic>
    </p:spTree>
    <p:extLst>
      <p:ext uri="{BB962C8B-B14F-4D97-AF65-F5344CB8AC3E}">
        <p14:creationId xmlns:p14="http://schemas.microsoft.com/office/powerpoint/2010/main" val="17782540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1000" fill="hold"/>
                                        <p:tgtEl>
                                          <p:spTgt spid="13"/>
                                        </p:tgtEl>
                                        <p:attrNameLst>
                                          <p:attrName>ppt_w</p:attrName>
                                        </p:attrNameLst>
                                      </p:cBhvr>
                                      <p:tavLst>
                                        <p:tav tm="0">
                                          <p:val>
                                            <p:fltVal val="0"/>
                                          </p:val>
                                        </p:tav>
                                        <p:tav tm="100000">
                                          <p:val>
                                            <p:strVal val="#ppt_w"/>
                                          </p:val>
                                        </p:tav>
                                      </p:tavLst>
                                    </p:anim>
                                    <p:anim calcmode="lin" valueType="num">
                                      <p:cBhvr>
                                        <p:cTn id="12" dur="1000" fill="hold"/>
                                        <p:tgtEl>
                                          <p:spTgt spid="13"/>
                                        </p:tgtEl>
                                        <p:attrNameLst>
                                          <p:attrName>ppt_h</p:attrName>
                                        </p:attrNameLst>
                                      </p:cBhvr>
                                      <p:tavLst>
                                        <p:tav tm="0">
                                          <p:val>
                                            <p:fltVal val="0"/>
                                          </p:val>
                                        </p:tav>
                                        <p:tav tm="100000">
                                          <p:val>
                                            <p:strVal val="#ppt_h"/>
                                          </p:val>
                                        </p:tav>
                                      </p:tavLst>
                                    </p:anim>
                                    <p:anim calcmode="lin" valueType="num">
                                      <p:cBhvr>
                                        <p:cTn id="13" dur="1000" fill="hold"/>
                                        <p:tgtEl>
                                          <p:spTgt spid="13"/>
                                        </p:tgtEl>
                                        <p:attrNameLst>
                                          <p:attrName>style.rotation</p:attrName>
                                        </p:attrNameLst>
                                      </p:cBhvr>
                                      <p:tavLst>
                                        <p:tav tm="0">
                                          <p:val>
                                            <p:fltVal val="90"/>
                                          </p:val>
                                        </p:tav>
                                        <p:tav tm="100000">
                                          <p:val>
                                            <p:fltVal val="0"/>
                                          </p:val>
                                        </p:tav>
                                      </p:tavLst>
                                    </p:anim>
                                    <p:animEffect transition="in" filter="fade">
                                      <p:cBhvr>
                                        <p:cTn id="14" dur="1000"/>
                                        <p:tgtEl>
                                          <p:spTgt spid="13"/>
                                        </p:tgtEl>
                                      </p:cBhvr>
                                    </p:animEffect>
                                  </p:childTnLst>
                                </p:cTn>
                              </p:par>
                            </p:childTnLst>
                          </p:cTn>
                        </p:par>
                        <p:par>
                          <p:cTn id="15" fill="hold">
                            <p:stCondLst>
                              <p:cond delay="1500"/>
                            </p:stCondLst>
                            <p:childTnLst>
                              <p:par>
                                <p:cTn id="16" presetID="23" presetClass="entr" presetSubtype="528"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750" fill="hold"/>
                                        <p:tgtEl>
                                          <p:spTgt spid="14"/>
                                        </p:tgtEl>
                                        <p:attrNameLst>
                                          <p:attrName>ppt_w</p:attrName>
                                        </p:attrNameLst>
                                      </p:cBhvr>
                                      <p:tavLst>
                                        <p:tav tm="0">
                                          <p:val>
                                            <p:fltVal val="0"/>
                                          </p:val>
                                        </p:tav>
                                        <p:tav tm="100000">
                                          <p:val>
                                            <p:strVal val="#ppt_w"/>
                                          </p:val>
                                        </p:tav>
                                      </p:tavLst>
                                    </p:anim>
                                    <p:anim calcmode="lin" valueType="num">
                                      <p:cBhvr>
                                        <p:cTn id="19" dur="750" fill="hold"/>
                                        <p:tgtEl>
                                          <p:spTgt spid="14"/>
                                        </p:tgtEl>
                                        <p:attrNameLst>
                                          <p:attrName>ppt_h</p:attrName>
                                        </p:attrNameLst>
                                      </p:cBhvr>
                                      <p:tavLst>
                                        <p:tav tm="0">
                                          <p:val>
                                            <p:fltVal val="0"/>
                                          </p:val>
                                        </p:tav>
                                        <p:tav tm="100000">
                                          <p:val>
                                            <p:strVal val="#ppt_h"/>
                                          </p:val>
                                        </p:tav>
                                      </p:tavLst>
                                    </p:anim>
                                    <p:anim calcmode="lin" valueType="num">
                                      <p:cBhvr>
                                        <p:cTn id="20" dur="750" fill="hold"/>
                                        <p:tgtEl>
                                          <p:spTgt spid="14"/>
                                        </p:tgtEl>
                                        <p:attrNameLst>
                                          <p:attrName>ppt_x</p:attrName>
                                        </p:attrNameLst>
                                      </p:cBhvr>
                                      <p:tavLst>
                                        <p:tav tm="0">
                                          <p:val>
                                            <p:fltVal val="0.5"/>
                                          </p:val>
                                        </p:tav>
                                        <p:tav tm="100000">
                                          <p:val>
                                            <p:strVal val="#ppt_x"/>
                                          </p:val>
                                        </p:tav>
                                      </p:tavLst>
                                    </p:anim>
                                    <p:anim calcmode="lin" valueType="num">
                                      <p:cBhvr>
                                        <p:cTn id="21" dur="750" fill="hold"/>
                                        <p:tgtEl>
                                          <p:spTgt spid="14"/>
                                        </p:tgtEl>
                                        <p:attrNameLst>
                                          <p:attrName>ppt_y</p:attrName>
                                        </p:attrNameLst>
                                      </p:cBhvr>
                                      <p:tavLst>
                                        <p:tav tm="0">
                                          <p:val>
                                            <p:fltVal val="0.5"/>
                                          </p:val>
                                        </p:tav>
                                        <p:tav tm="100000">
                                          <p:val>
                                            <p:strVal val="#ppt_y"/>
                                          </p:val>
                                        </p:tav>
                                      </p:tavLst>
                                    </p:anim>
                                  </p:childTnLst>
                                </p:cTn>
                              </p:par>
                            </p:childTnLst>
                          </p:cTn>
                        </p:par>
                        <p:par>
                          <p:cTn id="22" fill="hold">
                            <p:stCondLst>
                              <p:cond delay="2250"/>
                            </p:stCondLst>
                            <p:childTnLst>
                              <p:par>
                                <p:cTn id="23" presetID="22" presetClass="entr" presetSubtype="4"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down)">
                                      <p:cBhvr>
                                        <p:cTn id="25" dur="500"/>
                                        <p:tgtEl>
                                          <p:spTgt spid="26"/>
                                        </p:tgtEl>
                                      </p:cBhvr>
                                    </p:animEffect>
                                  </p:childTnLst>
                                </p:cTn>
                              </p:par>
                            </p:childTnLst>
                          </p:cTn>
                        </p:par>
                        <p:par>
                          <p:cTn id="26" fill="hold">
                            <p:stCondLst>
                              <p:cond delay="2750"/>
                            </p:stCondLst>
                            <p:childTnLst>
                              <p:par>
                                <p:cTn id="27" presetID="2" presetClass="entr" presetSubtype="12"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0-#ppt_w/2"/>
                                          </p:val>
                                        </p:tav>
                                        <p:tav tm="100000">
                                          <p:val>
                                            <p:strVal val="#ppt_x"/>
                                          </p:val>
                                        </p:tav>
                                      </p:tavLst>
                                    </p:anim>
                                    <p:anim calcmode="lin" valueType="num">
                                      <p:cBhvr additive="base">
                                        <p:cTn id="30" dur="500" fill="hold"/>
                                        <p:tgtEl>
                                          <p:spTgt spid="25"/>
                                        </p:tgtEl>
                                        <p:attrNameLst>
                                          <p:attrName>ppt_y</p:attrName>
                                        </p:attrNameLst>
                                      </p:cBhvr>
                                      <p:tavLst>
                                        <p:tav tm="0">
                                          <p:val>
                                            <p:strVal val="1+#ppt_h/2"/>
                                          </p:val>
                                        </p:tav>
                                        <p:tav tm="100000">
                                          <p:val>
                                            <p:strVal val="#ppt_y"/>
                                          </p:val>
                                        </p:tav>
                                      </p:tavLst>
                                    </p:anim>
                                  </p:childTnLst>
                                </p:cTn>
                              </p:par>
                            </p:childTnLst>
                          </p:cTn>
                        </p:par>
                        <p:par>
                          <p:cTn id="31" fill="hold">
                            <p:stCondLst>
                              <p:cond delay="3250"/>
                            </p:stCondLst>
                            <p:childTnLst>
                              <p:par>
                                <p:cTn id="32" presetID="2" presetClass="entr" presetSubtype="6"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500" fill="hold"/>
                                        <p:tgtEl>
                                          <p:spTgt spid="27"/>
                                        </p:tgtEl>
                                        <p:attrNameLst>
                                          <p:attrName>ppt_x</p:attrName>
                                        </p:attrNameLst>
                                      </p:cBhvr>
                                      <p:tavLst>
                                        <p:tav tm="0">
                                          <p:val>
                                            <p:strVal val="1+#ppt_w/2"/>
                                          </p:val>
                                        </p:tav>
                                        <p:tav tm="100000">
                                          <p:val>
                                            <p:strVal val="#ppt_x"/>
                                          </p:val>
                                        </p:tav>
                                      </p:tavLst>
                                    </p:anim>
                                    <p:anim calcmode="lin" valueType="num">
                                      <p:cBhvr additive="base">
                                        <p:cTn id="35" dur="500" fill="hold"/>
                                        <p:tgtEl>
                                          <p:spTgt spid="27"/>
                                        </p:tgtEl>
                                        <p:attrNameLst>
                                          <p:attrName>ppt_y</p:attrName>
                                        </p:attrNameLst>
                                      </p:cBhvr>
                                      <p:tavLst>
                                        <p:tav tm="0">
                                          <p:val>
                                            <p:strVal val="1+#ppt_h/2"/>
                                          </p:val>
                                        </p:tav>
                                        <p:tav tm="100000">
                                          <p:val>
                                            <p:strVal val="#ppt_y"/>
                                          </p:val>
                                        </p:tav>
                                      </p:tavLst>
                                    </p:anim>
                                  </p:childTnLst>
                                </p:cTn>
                              </p:par>
                            </p:childTnLst>
                          </p:cTn>
                        </p:par>
                        <p:par>
                          <p:cTn id="36" fill="hold">
                            <p:stCondLst>
                              <p:cond delay="3750"/>
                            </p:stCondLst>
                            <p:childTnLst>
                              <p:par>
                                <p:cTn id="37" presetID="53" presetClass="entr" presetSubtype="16"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p:cTn id="39" dur="500" fill="hold"/>
                                        <p:tgtEl>
                                          <p:spTgt spid="30"/>
                                        </p:tgtEl>
                                        <p:attrNameLst>
                                          <p:attrName>ppt_w</p:attrName>
                                        </p:attrNameLst>
                                      </p:cBhvr>
                                      <p:tavLst>
                                        <p:tav tm="0">
                                          <p:val>
                                            <p:fltVal val="0"/>
                                          </p:val>
                                        </p:tav>
                                        <p:tav tm="100000">
                                          <p:val>
                                            <p:strVal val="#ppt_w"/>
                                          </p:val>
                                        </p:tav>
                                      </p:tavLst>
                                    </p:anim>
                                    <p:anim calcmode="lin" valueType="num">
                                      <p:cBhvr>
                                        <p:cTn id="40" dur="500" fill="hold"/>
                                        <p:tgtEl>
                                          <p:spTgt spid="30"/>
                                        </p:tgtEl>
                                        <p:attrNameLst>
                                          <p:attrName>ppt_h</p:attrName>
                                        </p:attrNameLst>
                                      </p:cBhvr>
                                      <p:tavLst>
                                        <p:tav tm="0">
                                          <p:val>
                                            <p:fltVal val="0"/>
                                          </p:val>
                                        </p:tav>
                                        <p:tav tm="100000">
                                          <p:val>
                                            <p:strVal val="#ppt_h"/>
                                          </p:val>
                                        </p:tav>
                                      </p:tavLst>
                                    </p:anim>
                                    <p:animEffect transition="in" filter="fade">
                                      <p:cBhvr>
                                        <p:cTn id="41" dur="500"/>
                                        <p:tgtEl>
                                          <p:spTgt spid="30"/>
                                        </p:tgtEl>
                                      </p:cBhvr>
                                    </p:animEffect>
                                  </p:childTnLst>
                                </p:cTn>
                              </p:par>
                            </p:childTnLst>
                          </p:cTn>
                        </p:par>
                        <p:par>
                          <p:cTn id="42" fill="hold">
                            <p:stCondLst>
                              <p:cond delay="425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9"/>
                                        </p:tgtEl>
                                        <p:attrNameLst>
                                          <p:attrName>ppt_y</p:attrName>
                                        </p:attrNameLst>
                                      </p:cBhvr>
                                      <p:tavLst>
                                        <p:tav tm="0">
                                          <p:val>
                                            <p:strVal val="#ppt_y"/>
                                          </p:val>
                                        </p:tav>
                                        <p:tav tm="100000">
                                          <p:val>
                                            <p:strVal val="#ppt_y"/>
                                          </p:val>
                                        </p:tav>
                                      </p:tavLst>
                                    </p:anim>
                                    <p:anim calcmode="lin" valueType="num">
                                      <p:cBhvr>
                                        <p:cTn id="47"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9"/>
                                        </p:tgtEl>
                                      </p:cBhvr>
                                    </p:animEffect>
                                  </p:childTnLst>
                                </p:cTn>
                              </p:par>
                            </p:childTnLst>
                          </p:cTn>
                        </p:par>
                        <p:par>
                          <p:cTn id="50" fill="hold">
                            <p:stCondLst>
                              <p:cond delay="5300"/>
                            </p:stCondLst>
                            <p:childTnLst>
                              <p:par>
                                <p:cTn id="51" presetID="42" presetClass="entr" presetSubtype="0" fill="hold"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1000"/>
                                        <p:tgtEl>
                                          <p:spTgt spid="3"/>
                                        </p:tgtEl>
                                      </p:cBhvr>
                                    </p:animEffect>
                                    <p:anim calcmode="lin" valueType="num">
                                      <p:cBhvr>
                                        <p:cTn id="54" dur="1000" fill="hold"/>
                                        <p:tgtEl>
                                          <p:spTgt spid="3"/>
                                        </p:tgtEl>
                                        <p:attrNameLst>
                                          <p:attrName>ppt_x</p:attrName>
                                        </p:attrNameLst>
                                      </p:cBhvr>
                                      <p:tavLst>
                                        <p:tav tm="0">
                                          <p:val>
                                            <p:strVal val="#ppt_x"/>
                                          </p:val>
                                        </p:tav>
                                        <p:tav tm="100000">
                                          <p:val>
                                            <p:strVal val="#ppt_x"/>
                                          </p:val>
                                        </p:tav>
                                      </p:tavLst>
                                    </p:anim>
                                    <p:anim calcmode="lin" valueType="num">
                                      <p:cBhvr>
                                        <p:cTn id="5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12" grpId="0" animBg="1"/>
      <p:bldP spid="14" grpId="0"/>
    </p:bldLst>
  </p:timing>
  <p:extLst>
    <p:ext uri="{E180D4A7-C9FB-4DFB-919C-405C955672EB}">
      <p14:showEvtLst xmlns:p14="http://schemas.microsoft.com/office/powerpoint/2010/main">
        <p14:playEvt time="9" objId="2"/>
      </p14:showEvt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1022163">
            <a:extLst>
              <a:ext uri="{FF2B5EF4-FFF2-40B4-BE49-F238E27FC236}">
                <a16:creationId xmlns="" xmlns:a16="http://schemas.microsoft.com/office/drawing/2014/main" id="{54C7957E-AFF6-464A-AA34-D0FA035A403E}"/>
              </a:ext>
            </a:extLst>
          </p:cNvPr>
          <p:cNvSpPr/>
          <p:nvPr>
            <p:custDataLst>
              <p:tags r:id="rId1"/>
            </p:custDataLst>
          </p:nvPr>
        </p:nvSpPr>
        <p:spPr>
          <a:xfrm>
            <a:off x="3350432" y="1419383"/>
            <a:ext cx="8270954" cy="701137"/>
          </a:xfrm>
          <a:prstGeom prst="rect">
            <a:avLst/>
          </a:prstGeom>
          <a:solidFill>
            <a:srgbClr val="C00000"/>
          </a:solidFill>
          <a:ln w="9" cap="flat">
            <a:noFill/>
            <a:prstDash val="solid"/>
            <a:miter lim="800000"/>
          </a:ln>
          <a:effectLst>
            <a:outerShdw blurRad="50800" dist="38100" dir="8100000" algn="tr" rotWithShape="0">
              <a:prstClr val="black">
                <a:alpha val="40000"/>
              </a:prstClr>
            </a:outerShdw>
          </a:effectLst>
        </p:spPr>
        <p:txBody>
          <a:bodyPr vert="horz" wrap="square" lIns="121917" tIns="60958" rIns="121917" bIns="60958" numCol="1" anchor="ctr" anchorCtr="0" compatLnSpc="1"/>
          <a:lstStyle/>
          <a:p>
            <a:pPr lvl="0" algn="dist" eaLnBrk="0" hangingPunct="0">
              <a:defRPr/>
            </a:pPr>
            <a:r>
              <a:rPr lang="zh-CN" altLang="en-US" sz="3200" kern="0" spc="300" dirty="0">
                <a:ln cmpd="sng">
                  <a:noFill/>
                  <a:prstDash val="solid"/>
                </a:ln>
                <a:solidFill>
                  <a:schemeClr val="bg1"/>
                </a:solidFill>
                <a:latin typeface="汉仪圆叠体简" panose="02010600000101010101" pitchFamily="2" charset="-122"/>
                <a:ea typeface="汉仪圆叠体简" panose="02010600000101010101" pitchFamily="2" charset="-122"/>
                <a:sym typeface="+mn-lt"/>
              </a:rPr>
              <a:t>人民要有信仰  国家才有力量</a:t>
            </a:r>
          </a:p>
        </p:txBody>
      </p:sp>
      <p:sp>
        <p:nvSpPr>
          <p:cNvPr id="11" name="矩形 10">
            <a:extLst>
              <a:ext uri="{FF2B5EF4-FFF2-40B4-BE49-F238E27FC236}">
                <a16:creationId xmlns="" xmlns:a16="http://schemas.microsoft.com/office/drawing/2014/main" id="{5E2017E8-2D16-4062-A4A3-18E16A291B0E}"/>
              </a:ext>
            </a:extLst>
          </p:cNvPr>
          <p:cNvSpPr/>
          <p:nvPr/>
        </p:nvSpPr>
        <p:spPr>
          <a:xfrm>
            <a:off x="3210717" y="2325199"/>
            <a:ext cx="8410669" cy="1017458"/>
          </a:xfrm>
          <a:prstGeom prst="rect">
            <a:avLst/>
          </a:prstGeom>
        </p:spPr>
        <p:txBody>
          <a:bodyPr wrap="square">
            <a:spAutoFit/>
          </a:bodyPr>
          <a:lstStyle/>
          <a:p>
            <a:pPr defTabSz="903669">
              <a:lnSpc>
                <a:spcPct val="110000"/>
              </a:lnSpc>
            </a:pPr>
            <a:r>
              <a:rPr lang="zh-CN" altLang="en-US" sz="2800" b="1" dirty="0">
                <a:solidFill>
                  <a:srgbClr val="C00000"/>
                </a:solidFill>
                <a:cs typeface="+mn-ea"/>
                <a:sym typeface="+mn-lt"/>
              </a:rPr>
              <a:t>应对经济全球化时代挑战的时代选择经济发展方式实质性转变的客观要求</a:t>
            </a:r>
          </a:p>
        </p:txBody>
      </p:sp>
      <p:pic>
        <p:nvPicPr>
          <p:cNvPr id="63" name="定制PPT  QQ1375428485">
            <a:extLst>
              <a:ext uri="{FF2B5EF4-FFF2-40B4-BE49-F238E27FC236}">
                <a16:creationId xmlns="" xmlns:a16="http://schemas.microsoft.com/office/drawing/2014/main" id="{FE960D10-FE5A-493B-A77D-A7C0261CFBCF}"/>
              </a:ext>
            </a:extLst>
          </p:cNvPr>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3210717" y="3558580"/>
            <a:ext cx="1089857" cy="815238"/>
          </a:xfrm>
          <a:prstGeom prst="rect">
            <a:avLst/>
          </a:prstGeom>
        </p:spPr>
      </p:pic>
      <p:sp>
        <p:nvSpPr>
          <p:cNvPr id="64" name="定制PPT  QQ1375428485">
            <a:extLst>
              <a:ext uri="{FF2B5EF4-FFF2-40B4-BE49-F238E27FC236}">
                <a16:creationId xmlns="" xmlns:a16="http://schemas.microsoft.com/office/drawing/2014/main" id="{0934C10D-F5A3-4F04-B917-23B8CDD0F148}"/>
              </a:ext>
            </a:extLst>
          </p:cNvPr>
          <p:cNvSpPr/>
          <p:nvPr>
            <p:custDataLst>
              <p:tags r:id="rId3"/>
            </p:custDataLst>
          </p:nvPr>
        </p:nvSpPr>
        <p:spPr>
          <a:xfrm>
            <a:off x="4311207" y="3753180"/>
            <a:ext cx="7148988" cy="523220"/>
          </a:xfrm>
          <a:prstGeom prst="rect">
            <a:avLst/>
          </a:prstGeom>
        </p:spPr>
        <p:txBody>
          <a:bodyPr wrap="square">
            <a:spAutoFit/>
          </a:bodyPr>
          <a:lstStyle/>
          <a:p>
            <a:pPr lvl="0" algn="dist" eaLnBrk="0" hangingPunct="0">
              <a:defRPr/>
            </a:pPr>
            <a:r>
              <a:rPr lang="zh-CN" altLang="en-US" sz="2800" kern="0" spc="300" dirty="0">
                <a:ln cmpd="sng">
                  <a:noFill/>
                  <a:prstDash val="solid"/>
                </a:ln>
                <a:solidFill>
                  <a:srgbClr val="C00000"/>
                </a:solidFill>
                <a:latin typeface="汉仪圆叠体简" panose="02010600000101010101" pitchFamily="2" charset="-122"/>
                <a:ea typeface="汉仪圆叠体简" panose="02010600000101010101" pitchFamily="2" charset="-122"/>
                <a:sym typeface="+mn-lt"/>
              </a:rPr>
              <a:t>人民要有信仰  国家才有力量</a:t>
            </a:r>
          </a:p>
        </p:txBody>
      </p:sp>
      <p:grpSp>
        <p:nvGrpSpPr>
          <p:cNvPr id="65" name="组合 64">
            <a:extLst>
              <a:ext uri="{FF2B5EF4-FFF2-40B4-BE49-F238E27FC236}">
                <a16:creationId xmlns="" xmlns:a16="http://schemas.microsoft.com/office/drawing/2014/main" id="{0B47335F-7EA9-46B4-A2B6-05F2D16C3952}"/>
              </a:ext>
            </a:extLst>
          </p:cNvPr>
          <p:cNvGrpSpPr/>
          <p:nvPr/>
        </p:nvGrpSpPr>
        <p:grpSpPr>
          <a:xfrm>
            <a:off x="689273" y="4387854"/>
            <a:ext cx="10813454" cy="1391031"/>
            <a:chOff x="1030563" y="3455691"/>
            <a:chExt cx="10813454" cy="1391031"/>
          </a:xfrm>
        </p:grpSpPr>
        <p:sp>
          <p:nvSpPr>
            <p:cNvPr id="66" name="定制PPT  QQ1375428485">
              <a:extLst>
                <a:ext uri="{FF2B5EF4-FFF2-40B4-BE49-F238E27FC236}">
                  <a16:creationId xmlns="" xmlns:a16="http://schemas.microsoft.com/office/drawing/2014/main" id="{202281F1-CE7D-4898-989A-EB978DB0A20B}"/>
                </a:ext>
              </a:extLst>
            </p:cNvPr>
            <p:cNvSpPr/>
            <p:nvPr>
              <p:custDataLst>
                <p:tags r:id="rId4"/>
              </p:custDataLst>
            </p:nvPr>
          </p:nvSpPr>
          <p:spPr>
            <a:xfrm>
              <a:off x="1030563" y="3455691"/>
              <a:ext cx="10770922" cy="1391031"/>
            </a:xfrm>
            <a:prstGeom prst="rect">
              <a:avLst/>
            </a:prstGeom>
            <a:noFill/>
            <a:ln w="19050" cap="flat">
              <a:solidFill>
                <a:srgbClr val="C00000"/>
              </a:solidFill>
              <a:prstDash val="solid"/>
              <a:miter lim="800000"/>
            </a:ln>
            <a:effectLst/>
          </p:spPr>
          <p:txBody>
            <a:bodyPr vert="horz" wrap="square" lIns="121917" tIns="60958" rIns="121917" bIns="60958" numCol="1" anchor="ctr" anchorCtr="0" compatLnSpc="1"/>
            <a:lstStyle/>
            <a:p>
              <a:pPr defTabSz="914400"/>
              <a:endParaRPr lang="zh-CN" altLang="zh-CN" dirty="0">
                <a:solidFill>
                  <a:prstClr val="black">
                    <a:lumMod val="75000"/>
                    <a:lumOff val="25000"/>
                  </a:prstClr>
                </a:solidFill>
                <a:latin typeface="思源黑体 CN Light"/>
                <a:ea typeface="思源黑体 CN Light"/>
                <a:sym typeface="+mn-lt"/>
              </a:endParaRPr>
            </a:p>
          </p:txBody>
        </p:sp>
        <p:sp>
          <p:nvSpPr>
            <p:cNvPr id="67" name="定制PPT  QQ1375428485">
              <a:extLst>
                <a:ext uri="{FF2B5EF4-FFF2-40B4-BE49-F238E27FC236}">
                  <a16:creationId xmlns="" xmlns:a16="http://schemas.microsoft.com/office/drawing/2014/main" id="{BADCC019-5D3E-49CC-876B-A410B03B8458}"/>
                </a:ext>
              </a:extLst>
            </p:cNvPr>
            <p:cNvSpPr/>
            <p:nvPr/>
          </p:nvSpPr>
          <p:spPr>
            <a:xfrm>
              <a:off x="1102202" y="3583886"/>
              <a:ext cx="10741815" cy="1149610"/>
            </a:xfrm>
            <a:prstGeom prst="rect">
              <a:avLst/>
            </a:prstGeom>
          </p:spPr>
          <p:txBody>
            <a:bodyPr wrap="square">
              <a:spAutoFit/>
            </a:bodyPr>
            <a:lstStyle/>
            <a:p>
              <a:pPr defTabSz="903669">
                <a:lnSpc>
                  <a:spcPct val="110000"/>
                </a:lnSpc>
                <a:spcAft>
                  <a:spcPts val="0"/>
                </a:spcAft>
              </a:pPr>
              <a:r>
                <a:rPr lang="zh-CN" altLang="en-US" sz="3200" b="1" dirty="0">
                  <a:solidFill>
                    <a:srgbClr val="C00000"/>
                  </a:solidFill>
                  <a:cs typeface="+mn-ea"/>
                  <a:sym typeface="+mn-lt"/>
                </a:rPr>
                <a:t>实现民族伟大复兴中国梦的历史使命中国特色社会主义新发展的内在规律</a:t>
              </a:r>
            </a:p>
          </p:txBody>
        </p:sp>
      </p:grpSp>
      <p:sp>
        <p:nvSpPr>
          <p:cNvPr id="62" name="TextBox 54">
            <a:extLst>
              <a:ext uri="{FF2B5EF4-FFF2-40B4-BE49-F238E27FC236}">
                <a16:creationId xmlns="" xmlns:a16="http://schemas.microsoft.com/office/drawing/2014/main" id="{6F3855EF-0A67-4184-86CC-19383D6C99E8}"/>
              </a:ext>
            </a:extLst>
          </p:cNvPr>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buFontTx/>
              <a:buNone/>
              <a:defRPr sz="2800" b="0">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eaLnBrk="0" hangingPunct="0">
              <a:defRPr/>
            </a:pPr>
            <a:r>
              <a:rPr lang="zh-CN" altLang="en-US" sz="2400" kern="0" spc="300" dirty="0">
                <a:ln cmpd="sng">
                  <a:noFill/>
                  <a:prstDash val="solid"/>
                </a:ln>
                <a:solidFill>
                  <a:srgbClr val="C00000"/>
                </a:solidFill>
                <a:latin typeface="汉仪圆叠体简" panose="02010600000101010101" pitchFamily="2" charset="-122"/>
                <a:ea typeface="汉仪圆叠体简" panose="02010600000101010101" pitchFamily="2" charset="-122"/>
                <a:sym typeface="+mn-lt"/>
              </a:rPr>
              <a:t>人民要有信仰  国家才有力量</a:t>
            </a:r>
          </a:p>
        </p:txBody>
      </p:sp>
      <p:sp>
        <p:nvSpPr>
          <p:cNvPr id="68" name="Freeform 6">
            <a:extLst>
              <a:ext uri="{FF2B5EF4-FFF2-40B4-BE49-F238E27FC236}">
                <a16:creationId xmlns="" xmlns:a16="http://schemas.microsoft.com/office/drawing/2014/main" id="{7288067C-CEF9-45C4-98AE-1904D92E8F2F}"/>
              </a:ext>
            </a:extLst>
          </p:cNvPr>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Line 8">
            <a:extLst>
              <a:ext uri="{FF2B5EF4-FFF2-40B4-BE49-F238E27FC236}">
                <a16:creationId xmlns="" xmlns:a16="http://schemas.microsoft.com/office/drawing/2014/main" id="{81E71113-F2D9-474F-A344-2BB5EBEDC40D}"/>
              </a:ext>
            </a:extLst>
          </p:cNvPr>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3" name="图片 2">
            <a:extLst>
              <a:ext uri="{FF2B5EF4-FFF2-40B4-BE49-F238E27FC236}">
                <a16:creationId xmlns="" xmlns:a16="http://schemas.microsoft.com/office/drawing/2014/main" id="{79A1F840-385C-4C5F-9964-C255FB3722E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1624" y="1272700"/>
            <a:ext cx="2552381" cy="2730158"/>
          </a:xfrm>
          <a:prstGeom prst="rect">
            <a:avLst/>
          </a:prstGeom>
        </p:spPr>
      </p:pic>
    </p:spTree>
    <p:extLst>
      <p:ext uri="{BB962C8B-B14F-4D97-AF65-F5344CB8AC3E}">
        <p14:creationId xmlns:p14="http://schemas.microsoft.com/office/powerpoint/2010/main" val="16961277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par>
                          <p:cTn id="19" fill="hold">
                            <p:stCondLst>
                              <p:cond delay="2500"/>
                            </p:stCondLst>
                            <p:childTnLst>
                              <p:par>
                                <p:cTn id="20" presetID="2" presetClass="entr" presetSubtype="2" fill="hold" nodeType="afterEffect">
                                  <p:stCondLst>
                                    <p:cond delay="0"/>
                                  </p:stCondLst>
                                  <p:childTnLst>
                                    <p:set>
                                      <p:cBhvr>
                                        <p:cTn id="21" dur="1" fill="hold">
                                          <p:stCondLst>
                                            <p:cond delay="0"/>
                                          </p:stCondLst>
                                        </p:cTn>
                                        <p:tgtEl>
                                          <p:spTgt spid="63"/>
                                        </p:tgtEl>
                                        <p:attrNameLst>
                                          <p:attrName>style.visibility</p:attrName>
                                        </p:attrNameLst>
                                      </p:cBhvr>
                                      <p:to>
                                        <p:strVal val="visible"/>
                                      </p:to>
                                    </p:set>
                                    <p:anim calcmode="lin" valueType="num">
                                      <p:cBhvr additive="base">
                                        <p:cTn id="22" dur="500" fill="hold"/>
                                        <p:tgtEl>
                                          <p:spTgt spid="63"/>
                                        </p:tgtEl>
                                        <p:attrNameLst>
                                          <p:attrName>ppt_x</p:attrName>
                                        </p:attrNameLst>
                                      </p:cBhvr>
                                      <p:tavLst>
                                        <p:tav tm="0">
                                          <p:val>
                                            <p:strVal val="1+#ppt_w/2"/>
                                          </p:val>
                                        </p:tav>
                                        <p:tav tm="100000">
                                          <p:val>
                                            <p:strVal val="#ppt_x"/>
                                          </p:val>
                                        </p:tav>
                                      </p:tavLst>
                                    </p:anim>
                                    <p:anim calcmode="lin" valueType="num">
                                      <p:cBhvr additive="base">
                                        <p:cTn id="23" dur="500" fill="hold"/>
                                        <p:tgtEl>
                                          <p:spTgt spid="63"/>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fade">
                                      <p:cBhvr>
                                        <p:cTn id="27" dur="300"/>
                                        <p:tgtEl>
                                          <p:spTgt spid="64"/>
                                        </p:tgtEl>
                                      </p:cBhvr>
                                    </p:animEffect>
                                    <p:anim calcmode="lin" valueType="num">
                                      <p:cBhvr>
                                        <p:cTn id="28" dur="300" fill="hold"/>
                                        <p:tgtEl>
                                          <p:spTgt spid="64"/>
                                        </p:tgtEl>
                                        <p:attrNameLst>
                                          <p:attrName>ppt_x</p:attrName>
                                        </p:attrNameLst>
                                      </p:cBhvr>
                                      <p:tavLst>
                                        <p:tav tm="0">
                                          <p:val>
                                            <p:strVal val="#ppt_x"/>
                                          </p:val>
                                        </p:tav>
                                        <p:tav tm="100000">
                                          <p:val>
                                            <p:strVal val="#ppt_x"/>
                                          </p:val>
                                        </p:tav>
                                      </p:tavLst>
                                    </p:anim>
                                    <p:anim calcmode="lin" valueType="num">
                                      <p:cBhvr>
                                        <p:cTn id="29" dur="300" fill="hold"/>
                                        <p:tgtEl>
                                          <p:spTgt spid="64"/>
                                        </p:tgtEl>
                                        <p:attrNameLst>
                                          <p:attrName>ppt_y</p:attrName>
                                        </p:attrNameLst>
                                      </p:cBhvr>
                                      <p:tavLst>
                                        <p:tav tm="0">
                                          <p:val>
                                            <p:strVal val="#ppt_y+.1"/>
                                          </p:val>
                                        </p:tav>
                                        <p:tav tm="100000">
                                          <p:val>
                                            <p:strVal val="#ppt_y"/>
                                          </p:val>
                                        </p:tav>
                                      </p:tavLst>
                                    </p:anim>
                                  </p:childTnLst>
                                </p:cTn>
                              </p:par>
                            </p:childTnLst>
                          </p:cTn>
                        </p:par>
                        <p:par>
                          <p:cTn id="30" fill="hold">
                            <p:stCondLst>
                              <p:cond delay="3300"/>
                            </p:stCondLst>
                            <p:childTnLst>
                              <p:par>
                                <p:cTn id="31" presetID="22" presetClass="entr" presetSubtype="8" fill="hold" nodeType="after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wipe(left)">
                                      <p:cBhvr>
                                        <p:cTn id="33"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6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1022163">
            <a:extLst>
              <a:ext uri="{FF2B5EF4-FFF2-40B4-BE49-F238E27FC236}">
                <a16:creationId xmlns="" xmlns:a16="http://schemas.microsoft.com/office/drawing/2014/main" id="{54C7957E-AFF6-464A-AA34-D0FA035A403E}"/>
              </a:ext>
            </a:extLst>
          </p:cNvPr>
          <p:cNvSpPr/>
          <p:nvPr>
            <p:custDataLst>
              <p:tags r:id="rId1"/>
            </p:custDataLst>
          </p:nvPr>
        </p:nvSpPr>
        <p:spPr>
          <a:xfrm>
            <a:off x="3350432" y="1419383"/>
            <a:ext cx="8270954" cy="701137"/>
          </a:xfrm>
          <a:prstGeom prst="rect">
            <a:avLst/>
          </a:prstGeom>
          <a:solidFill>
            <a:srgbClr val="C00000"/>
          </a:solidFill>
          <a:ln w="9" cap="flat">
            <a:noFill/>
            <a:prstDash val="solid"/>
            <a:miter lim="800000"/>
          </a:ln>
          <a:effectLst>
            <a:outerShdw blurRad="50800" dist="38100" dir="8100000" algn="tr" rotWithShape="0">
              <a:prstClr val="black">
                <a:alpha val="40000"/>
              </a:prstClr>
            </a:outerShdw>
          </a:effectLst>
        </p:spPr>
        <p:txBody>
          <a:bodyPr vert="horz" wrap="square" lIns="121917" tIns="60958" rIns="121917" bIns="60958" numCol="1" anchor="ctr" anchorCtr="0" compatLnSpc="1"/>
          <a:lstStyle/>
          <a:p>
            <a:pPr lvl="0" algn="dist" eaLnBrk="0" hangingPunct="0">
              <a:defRPr/>
            </a:pPr>
            <a:r>
              <a:rPr lang="zh-CN" altLang="en-US" sz="3200" kern="0" spc="300" dirty="0">
                <a:ln cmpd="sng">
                  <a:noFill/>
                  <a:prstDash val="solid"/>
                </a:ln>
                <a:solidFill>
                  <a:schemeClr val="bg1"/>
                </a:solidFill>
                <a:latin typeface="汉仪圆叠体简" panose="02010600000101010101" pitchFamily="2" charset="-122"/>
                <a:ea typeface="汉仪圆叠体简" panose="02010600000101010101" pitchFamily="2" charset="-122"/>
                <a:sym typeface="+mn-lt"/>
              </a:rPr>
              <a:t>人民要有信仰  国家才有力量</a:t>
            </a:r>
          </a:p>
        </p:txBody>
      </p:sp>
      <p:sp>
        <p:nvSpPr>
          <p:cNvPr id="11" name="矩形 10">
            <a:extLst>
              <a:ext uri="{FF2B5EF4-FFF2-40B4-BE49-F238E27FC236}">
                <a16:creationId xmlns="" xmlns:a16="http://schemas.microsoft.com/office/drawing/2014/main" id="{5E2017E8-2D16-4062-A4A3-18E16A291B0E}"/>
              </a:ext>
            </a:extLst>
          </p:cNvPr>
          <p:cNvSpPr/>
          <p:nvPr/>
        </p:nvSpPr>
        <p:spPr>
          <a:xfrm>
            <a:off x="3210717" y="2171447"/>
            <a:ext cx="8692525" cy="1965410"/>
          </a:xfrm>
          <a:prstGeom prst="rect">
            <a:avLst/>
          </a:prstGeom>
        </p:spPr>
        <p:txBody>
          <a:bodyPr wrap="square">
            <a:spAutoFit/>
          </a:bodyPr>
          <a:lstStyle/>
          <a:p>
            <a:pPr>
              <a:lnSpc>
                <a:spcPct val="150000"/>
              </a:lnSpc>
            </a:pPr>
            <a:r>
              <a:rPr lang="zh-CN" altLang="en-US" sz="2800" dirty="0">
                <a:solidFill>
                  <a:srgbClr val="C00000"/>
                </a:solidFill>
                <a:cs typeface="+mn-ea"/>
                <a:sym typeface="+mn-lt"/>
              </a:rPr>
              <a:t>（</a:t>
            </a:r>
            <a:r>
              <a:rPr lang="en-US" altLang="zh-CN" sz="2800" dirty="0">
                <a:solidFill>
                  <a:srgbClr val="C00000"/>
                </a:solidFill>
                <a:cs typeface="+mn-ea"/>
                <a:sym typeface="+mn-lt"/>
              </a:rPr>
              <a:t>1</a:t>
            </a:r>
            <a:r>
              <a:rPr lang="zh-CN" altLang="en-US" sz="2800" dirty="0">
                <a:solidFill>
                  <a:srgbClr val="C00000"/>
                </a:solidFill>
                <a:cs typeface="+mn-ea"/>
                <a:sym typeface="+mn-lt"/>
              </a:rPr>
              <a:t>）</a:t>
            </a:r>
            <a:r>
              <a:rPr lang="en-US" altLang="en-US" sz="2800" dirty="0" err="1">
                <a:solidFill>
                  <a:srgbClr val="C00000"/>
                </a:solidFill>
                <a:cs typeface="+mn-ea"/>
                <a:sym typeface="+mn-lt"/>
              </a:rPr>
              <a:t>世界</a:t>
            </a:r>
            <a:r>
              <a:rPr lang="en-US" altLang="en-US" sz="2800" b="1" dirty="0" err="1">
                <a:solidFill>
                  <a:srgbClr val="C00000"/>
                </a:solidFill>
                <a:cs typeface="+mn-ea"/>
                <a:sym typeface="+mn-lt"/>
              </a:rPr>
              <a:t>政治格局</a:t>
            </a:r>
            <a:r>
              <a:rPr lang="en-US" altLang="en-US" sz="2800" dirty="0" err="1">
                <a:solidFill>
                  <a:srgbClr val="C00000"/>
                </a:solidFill>
                <a:cs typeface="+mn-ea"/>
                <a:sym typeface="+mn-lt"/>
              </a:rPr>
              <a:t>的新变化</a:t>
            </a:r>
            <a:r>
              <a:rPr lang="zh-CN" altLang="en-US" sz="2800" dirty="0">
                <a:solidFill>
                  <a:srgbClr val="C00000"/>
                </a:solidFill>
                <a:cs typeface="+mn-ea"/>
                <a:sym typeface="+mn-lt"/>
              </a:rPr>
              <a:t>：</a:t>
            </a:r>
            <a:r>
              <a:rPr lang="en-US" altLang="en-US" sz="2800" dirty="0" err="1">
                <a:solidFill>
                  <a:srgbClr val="C00000"/>
                </a:solidFill>
                <a:cs typeface="+mn-ea"/>
                <a:sym typeface="+mn-lt"/>
              </a:rPr>
              <a:t>两极</a:t>
            </a:r>
            <a:r>
              <a:rPr lang="en-US" altLang="zh-CN" sz="2800" dirty="0">
                <a:solidFill>
                  <a:srgbClr val="C00000"/>
                </a:solidFill>
                <a:cs typeface="+mn-ea"/>
                <a:sym typeface="+mn-lt"/>
              </a:rPr>
              <a:t>——</a:t>
            </a:r>
            <a:r>
              <a:rPr lang="zh-CN" altLang="en-US" sz="2800" dirty="0">
                <a:solidFill>
                  <a:srgbClr val="C00000"/>
                </a:solidFill>
                <a:cs typeface="+mn-ea"/>
                <a:sym typeface="+mn-lt"/>
              </a:rPr>
              <a:t>一极</a:t>
            </a:r>
            <a:r>
              <a:rPr lang="en-US" altLang="zh-CN" sz="2800" dirty="0">
                <a:solidFill>
                  <a:srgbClr val="C00000"/>
                </a:solidFill>
                <a:cs typeface="+mn-ea"/>
                <a:sym typeface="+mn-lt"/>
              </a:rPr>
              <a:t>——</a:t>
            </a:r>
            <a:r>
              <a:rPr lang="zh-CN" altLang="en-US" sz="2800" dirty="0">
                <a:solidFill>
                  <a:srgbClr val="C00000"/>
                </a:solidFill>
                <a:cs typeface="+mn-ea"/>
                <a:sym typeface="+mn-lt"/>
              </a:rPr>
              <a:t>多极</a:t>
            </a:r>
            <a:endParaRPr lang="en-US" altLang="zh-CN" sz="2800" dirty="0">
              <a:solidFill>
                <a:srgbClr val="C00000"/>
              </a:solidFill>
              <a:cs typeface="+mn-ea"/>
              <a:sym typeface="+mn-lt"/>
            </a:endParaRPr>
          </a:p>
          <a:p>
            <a:pPr>
              <a:lnSpc>
                <a:spcPct val="150000"/>
              </a:lnSpc>
            </a:pPr>
            <a:r>
              <a:rPr lang="zh-CN" altLang="en-US" sz="2800" dirty="0">
                <a:solidFill>
                  <a:srgbClr val="C00000"/>
                </a:solidFill>
                <a:cs typeface="+mn-ea"/>
                <a:sym typeface="+mn-lt"/>
              </a:rPr>
              <a:t>（</a:t>
            </a:r>
            <a:r>
              <a:rPr lang="en-US" altLang="zh-CN" sz="2800" dirty="0">
                <a:solidFill>
                  <a:srgbClr val="C00000"/>
                </a:solidFill>
                <a:cs typeface="+mn-ea"/>
                <a:sym typeface="+mn-lt"/>
              </a:rPr>
              <a:t>2</a:t>
            </a:r>
            <a:r>
              <a:rPr lang="zh-CN" altLang="en-US" sz="2800" dirty="0">
                <a:solidFill>
                  <a:srgbClr val="C00000"/>
                </a:solidFill>
                <a:cs typeface="+mn-ea"/>
                <a:sym typeface="+mn-lt"/>
              </a:rPr>
              <a:t>）世界</a:t>
            </a:r>
            <a:r>
              <a:rPr lang="zh-CN" altLang="en-US" sz="2800" b="1" dirty="0">
                <a:solidFill>
                  <a:srgbClr val="C00000"/>
                </a:solidFill>
                <a:cs typeface="+mn-ea"/>
                <a:sym typeface="+mn-lt"/>
              </a:rPr>
              <a:t>经济发展</a:t>
            </a:r>
            <a:r>
              <a:rPr lang="zh-CN" altLang="en-US" sz="2800" dirty="0">
                <a:solidFill>
                  <a:srgbClr val="C00000"/>
                </a:solidFill>
                <a:cs typeface="+mn-ea"/>
                <a:sym typeface="+mn-lt"/>
              </a:rPr>
              <a:t>的复杂化：经济危机</a:t>
            </a:r>
            <a:r>
              <a:rPr lang="en-US" altLang="zh-CN" sz="2800" dirty="0">
                <a:solidFill>
                  <a:srgbClr val="C00000"/>
                </a:solidFill>
                <a:cs typeface="+mn-ea"/>
                <a:sym typeface="+mn-lt"/>
              </a:rPr>
              <a:t>——</a:t>
            </a:r>
            <a:r>
              <a:rPr lang="zh-CN" altLang="en-US" sz="2800" dirty="0">
                <a:solidFill>
                  <a:srgbClr val="C00000"/>
                </a:solidFill>
                <a:cs typeface="+mn-ea"/>
                <a:sym typeface="+mn-lt"/>
              </a:rPr>
              <a:t>艰难复苏</a:t>
            </a:r>
            <a:endParaRPr lang="en-US" altLang="zh-CN" sz="2800" dirty="0">
              <a:solidFill>
                <a:srgbClr val="C00000"/>
              </a:solidFill>
              <a:cs typeface="+mn-ea"/>
              <a:sym typeface="+mn-lt"/>
            </a:endParaRPr>
          </a:p>
          <a:p>
            <a:pPr>
              <a:lnSpc>
                <a:spcPct val="150000"/>
              </a:lnSpc>
            </a:pPr>
            <a:r>
              <a:rPr lang="zh-CN" altLang="en-US" sz="2800" dirty="0">
                <a:solidFill>
                  <a:srgbClr val="C00000"/>
                </a:solidFill>
                <a:cs typeface="+mn-ea"/>
                <a:sym typeface="+mn-lt"/>
              </a:rPr>
              <a:t>（</a:t>
            </a:r>
            <a:r>
              <a:rPr lang="en-US" altLang="zh-CN" sz="2800" dirty="0">
                <a:solidFill>
                  <a:srgbClr val="C00000"/>
                </a:solidFill>
                <a:cs typeface="+mn-ea"/>
                <a:sym typeface="+mn-lt"/>
              </a:rPr>
              <a:t>3</a:t>
            </a:r>
            <a:r>
              <a:rPr lang="zh-CN" altLang="en-US" sz="2800" dirty="0">
                <a:solidFill>
                  <a:srgbClr val="C00000"/>
                </a:solidFill>
                <a:cs typeface="+mn-ea"/>
                <a:sym typeface="+mn-lt"/>
              </a:rPr>
              <a:t>）世界</a:t>
            </a:r>
            <a:r>
              <a:rPr lang="zh-CN" altLang="en-US" sz="2800" b="1" dirty="0">
                <a:solidFill>
                  <a:srgbClr val="C00000"/>
                </a:solidFill>
                <a:cs typeface="+mn-ea"/>
                <a:sym typeface="+mn-lt"/>
              </a:rPr>
              <a:t>文化交流</a:t>
            </a:r>
            <a:r>
              <a:rPr lang="zh-CN" altLang="en-US" sz="2800" dirty="0">
                <a:solidFill>
                  <a:srgbClr val="C00000"/>
                </a:solidFill>
                <a:cs typeface="+mn-ea"/>
                <a:sym typeface="+mn-lt"/>
              </a:rPr>
              <a:t>的激烈化：改革内涵的价值观之争</a:t>
            </a:r>
          </a:p>
        </p:txBody>
      </p:sp>
      <p:grpSp>
        <p:nvGrpSpPr>
          <p:cNvPr id="65" name="组合 64">
            <a:extLst>
              <a:ext uri="{FF2B5EF4-FFF2-40B4-BE49-F238E27FC236}">
                <a16:creationId xmlns="" xmlns:a16="http://schemas.microsoft.com/office/drawing/2014/main" id="{0B47335F-7EA9-46B4-A2B6-05F2D16C3952}"/>
              </a:ext>
            </a:extLst>
          </p:cNvPr>
          <p:cNvGrpSpPr/>
          <p:nvPr/>
        </p:nvGrpSpPr>
        <p:grpSpPr>
          <a:xfrm>
            <a:off x="689273" y="4387854"/>
            <a:ext cx="10813454" cy="1391031"/>
            <a:chOff x="1030563" y="3455691"/>
            <a:chExt cx="10813454" cy="1391031"/>
          </a:xfrm>
        </p:grpSpPr>
        <p:sp>
          <p:nvSpPr>
            <p:cNvPr id="66" name="定制PPT  QQ1375428485">
              <a:extLst>
                <a:ext uri="{FF2B5EF4-FFF2-40B4-BE49-F238E27FC236}">
                  <a16:creationId xmlns="" xmlns:a16="http://schemas.microsoft.com/office/drawing/2014/main" id="{202281F1-CE7D-4898-989A-EB978DB0A20B}"/>
                </a:ext>
              </a:extLst>
            </p:cNvPr>
            <p:cNvSpPr/>
            <p:nvPr>
              <p:custDataLst>
                <p:tags r:id="rId2"/>
              </p:custDataLst>
            </p:nvPr>
          </p:nvSpPr>
          <p:spPr>
            <a:xfrm>
              <a:off x="1030563" y="3455691"/>
              <a:ext cx="10770922" cy="1391031"/>
            </a:xfrm>
            <a:prstGeom prst="rect">
              <a:avLst/>
            </a:prstGeom>
            <a:noFill/>
            <a:ln w="19050" cap="flat">
              <a:solidFill>
                <a:srgbClr val="C00000"/>
              </a:solidFill>
              <a:prstDash val="solid"/>
              <a:miter lim="800000"/>
            </a:ln>
            <a:effectLst/>
          </p:spPr>
          <p:txBody>
            <a:bodyPr vert="horz" wrap="square" lIns="121917" tIns="60958" rIns="121917" bIns="60958" numCol="1" anchor="ctr" anchorCtr="0" compatLnSpc="1"/>
            <a:lstStyle/>
            <a:p>
              <a:pPr defTabSz="914400"/>
              <a:endParaRPr lang="zh-CN" altLang="zh-CN" dirty="0">
                <a:solidFill>
                  <a:prstClr val="black">
                    <a:lumMod val="75000"/>
                    <a:lumOff val="25000"/>
                  </a:prstClr>
                </a:solidFill>
                <a:latin typeface="思源黑体 CN Light"/>
                <a:ea typeface="思源黑体 CN Light"/>
                <a:sym typeface="+mn-lt"/>
              </a:endParaRPr>
            </a:p>
          </p:txBody>
        </p:sp>
        <p:sp>
          <p:nvSpPr>
            <p:cNvPr id="67" name="定制PPT  QQ1375428485">
              <a:extLst>
                <a:ext uri="{FF2B5EF4-FFF2-40B4-BE49-F238E27FC236}">
                  <a16:creationId xmlns="" xmlns:a16="http://schemas.microsoft.com/office/drawing/2014/main" id="{BADCC019-5D3E-49CC-876B-A410B03B8458}"/>
                </a:ext>
              </a:extLst>
            </p:cNvPr>
            <p:cNvSpPr/>
            <p:nvPr/>
          </p:nvSpPr>
          <p:spPr>
            <a:xfrm>
              <a:off x="1102202" y="3583886"/>
              <a:ext cx="10741815" cy="1077218"/>
            </a:xfrm>
            <a:prstGeom prst="rect">
              <a:avLst/>
            </a:prstGeom>
          </p:spPr>
          <p:txBody>
            <a:bodyPr wrap="square">
              <a:spAutoFit/>
            </a:bodyPr>
            <a:lstStyle/>
            <a:p>
              <a:r>
                <a:rPr lang="en-US" altLang="zh-CN" sz="3200" dirty="0">
                  <a:cs typeface="+mn-ea"/>
                  <a:sym typeface="+mn-lt"/>
                </a:rPr>
                <a:t>1</a:t>
              </a:r>
              <a:r>
                <a:rPr lang="zh-CN" altLang="en-US" sz="3200" dirty="0">
                  <a:cs typeface="+mn-ea"/>
                  <a:sym typeface="+mn-lt"/>
                </a:rPr>
                <a:t>、培育和践行社会主义核心价值观，是</a:t>
              </a:r>
              <a:r>
                <a:rPr lang="zh-CN" altLang="zh-CN" sz="3200" dirty="0">
                  <a:cs typeface="+mn-ea"/>
                  <a:sym typeface="+mn-lt"/>
                </a:rPr>
                <a:t>应对经济全球化时代挑战的时代选择</a:t>
              </a:r>
              <a:endParaRPr lang="zh-CN" altLang="en-US" sz="3200" dirty="0">
                <a:cs typeface="+mn-ea"/>
                <a:sym typeface="+mn-lt"/>
              </a:endParaRPr>
            </a:p>
          </p:txBody>
        </p:sp>
      </p:grpSp>
      <p:sp>
        <p:nvSpPr>
          <p:cNvPr id="62" name="TextBox 54">
            <a:extLst>
              <a:ext uri="{FF2B5EF4-FFF2-40B4-BE49-F238E27FC236}">
                <a16:creationId xmlns="" xmlns:a16="http://schemas.microsoft.com/office/drawing/2014/main" id="{6F3855EF-0A67-4184-86CC-19383D6C99E8}"/>
              </a:ext>
            </a:extLst>
          </p:cNvPr>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buFontTx/>
              <a:buNone/>
              <a:defRPr sz="2800" b="0">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eaLnBrk="0" hangingPunct="0">
              <a:defRPr/>
            </a:pPr>
            <a:r>
              <a:rPr lang="zh-CN" altLang="en-US" sz="2400" kern="0" spc="300" dirty="0">
                <a:ln cmpd="sng">
                  <a:noFill/>
                  <a:prstDash val="solid"/>
                </a:ln>
                <a:solidFill>
                  <a:srgbClr val="C00000"/>
                </a:solidFill>
                <a:latin typeface="汉仪圆叠体简" panose="02010600000101010101" pitchFamily="2" charset="-122"/>
                <a:ea typeface="汉仪圆叠体简" panose="02010600000101010101" pitchFamily="2" charset="-122"/>
                <a:sym typeface="+mn-lt"/>
              </a:rPr>
              <a:t>人民要有信仰  国家才有力量</a:t>
            </a:r>
          </a:p>
        </p:txBody>
      </p:sp>
      <p:sp>
        <p:nvSpPr>
          <p:cNvPr id="68" name="Freeform 6">
            <a:extLst>
              <a:ext uri="{FF2B5EF4-FFF2-40B4-BE49-F238E27FC236}">
                <a16:creationId xmlns="" xmlns:a16="http://schemas.microsoft.com/office/drawing/2014/main" id="{7288067C-CEF9-45C4-98AE-1904D92E8F2F}"/>
              </a:ext>
            </a:extLst>
          </p:cNvPr>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Line 8">
            <a:extLst>
              <a:ext uri="{FF2B5EF4-FFF2-40B4-BE49-F238E27FC236}">
                <a16:creationId xmlns="" xmlns:a16="http://schemas.microsoft.com/office/drawing/2014/main" id="{81E71113-F2D9-474F-A344-2BB5EBEDC40D}"/>
              </a:ext>
            </a:extLst>
          </p:cNvPr>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3" name="图片 2">
            <a:extLst>
              <a:ext uri="{FF2B5EF4-FFF2-40B4-BE49-F238E27FC236}">
                <a16:creationId xmlns="" xmlns:a16="http://schemas.microsoft.com/office/drawing/2014/main" id="{79A1F840-385C-4C5F-9964-C255FB3722E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88758" y="1669831"/>
            <a:ext cx="2881864" cy="2349281"/>
          </a:xfrm>
          <a:prstGeom prst="rect">
            <a:avLst/>
          </a:prstGeom>
        </p:spPr>
      </p:pic>
    </p:spTree>
    <p:extLst>
      <p:ext uri="{BB962C8B-B14F-4D97-AF65-F5344CB8AC3E}">
        <p14:creationId xmlns:p14="http://schemas.microsoft.com/office/powerpoint/2010/main" val="904410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par>
                          <p:cTn id="19" fill="hold">
                            <p:stCondLst>
                              <p:cond delay="2500"/>
                            </p:stCondLst>
                            <p:childTnLst>
                              <p:par>
                                <p:cTn id="20" presetID="22" presetClass="entr" presetSubtype="8" fill="hold" nodeType="after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wipe(left)">
                                      <p:cBhvr>
                                        <p:cTn id="2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1022163">
            <a:extLst>
              <a:ext uri="{FF2B5EF4-FFF2-40B4-BE49-F238E27FC236}">
                <a16:creationId xmlns="" xmlns:a16="http://schemas.microsoft.com/office/drawing/2014/main" id="{54C7957E-AFF6-464A-AA34-D0FA035A403E}"/>
              </a:ext>
            </a:extLst>
          </p:cNvPr>
          <p:cNvSpPr/>
          <p:nvPr>
            <p:custDataLst>
              <p:tags r:id="rId1"/>
            </p:custDataLst>
          </p:nvPr>
        </p:nvSpPr>
        <p:spPr>
          <a:xfrm>
            <a:off x="3350432" y="1419383"/>
            <a:ext cx="8270954" cy="701137"/>
          </a:xfrm>
          <a:prstGeom prst="rect">
            <a:avLst/>
          </a:prstGeom>
          <a:solidFill>
            <a:srgbClr val="C00000"/>
          </a:solidFill>
          <a:ln w="9" cap="flat">
            <a:noFill/>
            <a:prstDash val="solid"/>
            <a:miter lim="800000"/>
          </a:ln>
          <a:effectLst>
            <a:outerShdw blurRad="50800" dist="38100" dir="8100000" algn="tr" rotWithShape="0">
              <a:prstClr val="black">
                <a:alpha val="40000"/>
              </a:prstClr>
            </a:outerShdw>
          </a:effectLst>
        </p:spPr>
        <p:txBody>
          <a:bodyPr vert="horz" wrap="square" lIns="121917" tIns="60958" rIns="121917" bIns="60958" numCol="1" anchor="ctr" anchorCtr="0" compatLnSpc="1"/>
          <a:lstStyle/>
          <a:p>
            <a:pPr lvl="0" algn="dist" eaLnBrk="0" hangingPunct="0">
              <a:defRPr/>
            </a:pPr>
            <a:r>
              <a:rPr lang="zh-CN" altLang="en-US" sz="3200" kern="0" spc="300" dirty="0">
                <a:ln cmpd="sng">
                  <a:noFill/>
                  <a:prstDash val="solid"/>
                </a:ln>
                <a:solidFill>
                  <a:schemeClr val="bg1"/>
                </a:solidFill>
                <a:latin typeface="汉仪圆叠体简" panose="02010600000101010101" pitchFamily="2" charset="-122"/>
                <a:ea typeface="汉仪圆叠体简" panose="02010600000101010101" pitchFamily="2" charset="-122"/>
                <a:sym typeface="+mn-lt"/>
              </a:rPr>
              <a:t>人民要有信仰  国家才有力量</a:t>
            </a:r>
          </a:p>
        </p:txBody>
      </p:sp>
      <p:sp>
        <p:nvSpPr>
          <p:cNvPr id="11" name="矩形 10">
            <a:extLst>
              <a:ext uri="{FF2B5EF4-FFF2-40B4-BE49-F238E27FC236}">
                <a16:creationId xmlns="" xmlns:a16="http://schemas.microsoft.com/office/drawing/2014/main" id="{5E2017E8-2D16-4062-A4A3-18E16A291B0E}"/>
              </a:ext>
            </a:extLst>
          </p:cNvPr>
          <p:cNvSpPr/>
          <p:nvPr/>
        </p:nvSpPr>
        <p:spPr>
          <a:xfrm>
            <a:off x="3210717" y="2386354"/>
            <a:ext cx="8692525" cy="1815882"/>
          </a:xfrm>
          <a:prstGeom prst="rect">
            <a:avLst/>
          </a:prstGeom>
        </p:spPr>
        <p:txBody>
          <a:bodyPr wrap="square">
            <a:spAutoFit/>
          </a:bodyPr>
          <a:lstStyle/>
          <a:p>
            <a:r>
              <a:rPr lang="zh-CN" altLang="en-US" sz="2800" b="1" dirty="0">
                <a:solidFill>
                  <a:srgbClr val="CB0000"/>
                </a:solidFill>
                <a:cs typeface="+mn-ea"/>
                <a:sym typeface="+mn-lt"/>
              </a:rPr>
              <a:t>（</a:t>
            </a:r>
            <a:r>
              <a:rPr lang="en-US" altLang="zh-CN" sz="2800" b="1" dirty="0">
                <a:solidFill>
                  <a:srgbClr val="CB0000"/>
                </a:solidFill>
                <a:cs typeface="+mn-ea"/>
                <a:sym typeface="+mn-lt"/>
              </a:rPr>
              <a:t>1</a:t>
            </a:r>
            <a:r>
              <a:rPr lang="zh-CN" altLang="en-US" sz="2800" b="1" dirty="0">
                <a:solidFill>
                  <a:srgbClr val="CB0000"/>
                </a:solidFill>
                <a:cs typeface="+mn-ea"/>
                <a:sym typeface="+mn-lt"/>
              </a:rPr>
              <a:t>）我国经济结构不平衡、不可持续性凸显</a:t>
            </a:r>
            <a:endParaRPr lang="en-US" altLang="zh-CN" sz="2800" b="1" dirty="0">
              <a:solidFill>
                <a:srgbClr val="CB0000"/>
              </a:solidFill>
              <a:cs typeface="+mn-ea"/>
              <a:sym typeface="+mn-lt"/>
            </a:endParaRPr>
          </a:p>
          <a:p>
            <a:r>
              <a:rPr lang="zh-CN" altLang="en-US" sz="2800" b="1" dirty="0">
                <a:solidFill>
                  <a:srgbClr val="CB0000"/>
                </a:solidFill>
                <a:cs typeface="+mn-ea"/>
                <a:sym typeface="+mn-lt"/>
              </a:rPr>
              <a:t>（</a:t>
            </a:r>
            <a:r>
              <a:rPr lang="en-US" altLang="zh-CN" sz="2800" b="1" dirty="0">
                <a:solidFill>
                  <a:srgbClr val="CB0000"/>
                </a:solidFill>
                <a:cs typeface="+mn-ea"/>
                <a:sym typeface="+mn-lt"/>
              </a:rPr>
              <a:t>2</a:t>
            </a:r>
            <a:r>
              <a:rPr lang="zh-CN" altLang="en-US" sz="2800" b="1" dirty="0">
                <a:solidFill>
                  <a:srgbClr val="CB0000"/>
                </a:solidFill>
                <a:cs typeface="+mn-ea"/>
                <a:sym typeface="+mn-lt"/>
              </a:rPr>
              <a:t>）我国人口红利竞争优势逐渐减弱</a:t>
            </a:r>
            <a:endParaRPr lang="en-US" altLang="zh-CN" sz="2800" b="1" dirty="0">
              <a:solidFill>
                <a:srgbClr val="CB0000"/>
              </a:solidFill>
              <a:cs typeface="+mn-ea"/>
              <a:sym typeface="+mn-lt"/>
            </a:endParaRPr>
          </a:p>
          <a:p>
            <a:r>
              <a:rPr lang="zh-CN" altLang="en-US" sz="2800" b="1" dirty="0">
                <a:solidFill>
                  <a:srgbClr val="CB0000"/>
                </a:solidFill>
                <a:cs typeface="+mn-ea"/>
                <a:sym typeface="+mn-lt"/>
              </a:rPr>
              <a:t>（</a:t>
            </a:r>
            <a:r>
              <a:rPr lang="en-US" altLang="zh-CN" sz="2800" b="1" dirty="0">
                <a:solidFill>
                  <a:srgbClr val="CB0000"/>
                </a:solidFill>
                <a:cs typeface="+mn-ea"/>
                <a:sym typeface="+mn-lt"/>
              </a:rPr>
              <a:t>3</a:t>
            </a:r>
            <a:r>
              <a:rPr lang="zh-CN" altLang="en-US" sz="2800" b="1" dirty="0">
                <a:solidFill>
                  <a:srgbClr val="CB0000"/>
                </a:solidFill>
                <a:cs typeface="+mn-ea"/>
                <a:sym typeface="+mn-lt"/>
              </a:rPr>
              <a:t>）粗放式发展模式使生态环境付出了代价</a:t>
            </a:r>
            <a:endParaRPr lang="en-US" altLang="zh-CN" sz="2800" b="1" dirty="0">
              <a:solidFill>
                <a:srgbClr val="CB0000"/>
              </a:solidFill>
              <a:cs typeface="+mn-ea"/>
              <a:sym typeface="+mn-lt"/>
            </a:endParaRPr>
          </a:p>
          <a:p>
            <a:r>
              <a:rPr lang="zh-CN" altLang="en-US" sz="2800" b="1" dirty="0">
                <a:solidFill>
                  <a:srgbClr val="CB0000"/>
                </a:solidFill>
                <a:cs typeface="+mn-ea"/>
                <a:sym typeface="+mn-lt"/>
              </a:rPr>
              <a:t>（</a:t>
            </a:r>
            <a:r>
              <a:rPr lang="zh-CN" altLang="zh-CN" sz="2800" b="1" dirty="0">
                <a:solidFill>
                  <a:srgbClr val="CB0000"/>
                </a:solidFill>
                <a:cs typeface="+mn-ea"/>
                <a:sym typeface="+mn-lt"/>
              </a:rPr>
              <a:t>4</a:t>
            </a:r>
            <a:r>
              <a:rPr lang="zh-CN" altLang="en-US" sz="2800" b="1" dirty="0">
                <a:solidFill>
                  <a:srgbClr val="CB0000"/>
                </a:solidFill>
                <a:cs typeface="+mn-ea"/>
                <a:sym typeface="+mn-lt"/>
              </a:rPr>
              <a:t>）不平衡发展战略使东西部差距拉大</a:t>
            </a:r>
            <a:endParaRPr lang="en-US" altLang="zh-CN" sz="2800" b="1" dirty="0">
              <a:solidFill>
                <a:srgbClr val="CB0000"/>
              </a:solidFill>
              <a:cs typeface="+mn-ea"/>
              <a:sym typeface="+mn-lt"/>
            </a:endParaRPr>
          </a:p>
        </p:txBody>
      </p:sp>
      <p:grpSp>
        <p:nvGrpSpPr>
          <p:cNvPr id="65" name="组合 64">
            <a:extLst>
              <a:ext uri="{FF2B5EF4-FFF2-40B4-BE49-F238E27FC236}">
                <a16:creationId xmlns="" xmlns:a16="http://schemas.microsoft.com/office/drawing/2014/main" id="{0B47335F-7EA9-46B4-A2B6-05F2D16C3952}"/>
              </a:ext>
            </a:extLst>
          </p:cNvPr>
          <p:cNvGrpSpPr/>
          <p:nvPr/>
        </p:nvGrpSpPr>
        <p:grpSpPr>
          <a:xfrm>
            <a:off x="689273" y="4387854"/>
            <a:ext cx="10813454" cy="1391031"/>
            <a:chOff x="1030563" y="3455691"/>
            <a:chExt cx="10813454" cy="1391031"/>
          </a:xfrm>
        </p:grpSpPr>
        <p:sp>
          <p:nvSpPr>
            <p:cNvPr id="66" name="定制PPT  QQ1375428485">
              <a:extLst>
                <a:ext uri="{FF2B5EF4-FFF2-40B4-BE49-F238E27FC236}">
                  <a16:creationId xmlns="" xmlns:a16="http://schemas.microsoft.com/office/drawing/2014/main" id="{202281F1-CE7D-4898-989A-EB978DB0A20B}"/>
                </a:ext>
              </a:extLst>
            </p:cNvPr>
            <p:cNvSpPr/>
            <p:nvPr>
              <p:custDataLst>
                <p:tags r:id="rId2"/>
              </p:custDataLst>
            </p:nvPr>
          </p:nvSpPr>
          <p:spPr>
            <a:xfrm>
              <a:off x="1030563" y="3455691"/>
              <a:ext cx="10770922" cy="1391031"/>
            </a:xfrm>
            <a:prstGeom prst="rect">
              <a:avLst/>
            </a:prstGeom>
            <a:noFill/>
            <a:ln w="19050" cap="flat">
              <a:solidFill>
                <a:srgbClr val="C00000"/>
              </a:solidFill>
              <a:prstDash val="solid"/>
              <a:miter lim="800000"/>
            </a:ln>
            <a:effectLst/>
          </p:spPr>
          <p:txBody>
            <a:bodyPr vert="horz" wrap="square" lIns="121917" tIns="60958" rIns="121917" bIns="60958" numCol="1" anchor="ctr" anchorCtr="0" compatLnSpc="1"/>
            <a:lstStyle/>
            <a:p>
              <a:pPr defTabSz="914400"/>
              <a:endParaRPr lang="zh-CN" altLang="zh-CN" dirty="0">
                <a:solidFill>
                  <a:prstClr val="black">
                    <a:lumMod val="75000"/>
                    <a:lumOff val="25000"/>
                  </a:prstClr>
                </a:solidFill>
                <a:latin typeface="思源黑体 CN Light"/>
                <a:ea typeface="思源黑体 CN Light"/>
                <a:sym typeface="+mn-lt"/>
              </a:endParaRPr>
            </a:p>
          </p:txBody>
        </p:sp>
        <p:sp>
          <p:nvSpPr>
            <p:cNvPr id="67" name="定制PPT  QQ1375428485">
              <a:extLst>
                <a:ext uri="{FF2B5EF4-FFF2-40B4-BE49-F238E27FC236}">
                  <a16:creationId xmlns="" xmlns:a16="http://schemas.microsoft.com/office/drawing/2014/main" id="{BADCC019-5D3E-49CC-876B-A410B03B8458}"/>
                </a:ext>
              </a:extLst>
            </p:cNvPr>
            <p:cNvSpPr/>
            <p:nvPr/>
          </p:nvSpPr>
          <p:spPr>
            <a:xfrm>
              <a:off x="1102202" y="3583886"/>
              <a:ext cx="10741815" cy="1077218"/>
            </a:xfrm>
            <a:prstGeom prst="rect">
              <a:avLst/>
            </a:prstGeom>
          </p:spPr>
          <p:txBody>
            <a:bodyPr wrap="square">
              <a:spAutoFit/>
            </a:bodyPr>
            <a:lstStyle/>
            <a:p>
              <a:r>
                <a:rPr lang="zh-CN" altLang="zh-CN" sz="3200" dirty="0">
                  <a:cs typeface="+mn-ea"/>
                  <a:sym typeface="+mn-lt"/>
                </a:rPr>
                <a:t>2</a:t>
              </a:r>
              <a:r>
                <a:rPr lang="zh-CN" altLang="en-US" sz="3200" dirty="0">
                  <a:cs typeface="+mn-ea"/>
                  <a:sym typeface="+mn-lt"/>
                </a:rPr>
                <a:t>、培育和践行社会主义核心价值观，是经济发展方式实质性转变的客观要求</a:t>
              </a:r>
            </a:p>
          </p:txBody>
        </p:sp>
      </p:grpSp>
      <p:sp>
        <p:nvSpPr>
          <p:cNvPr id="62" name="TextBox 54">
            <a:extLst>
              <a:ext uri="{FF2B5EF4-FFF2-40B4-BE49-F238E27FC236}">
                <a16:creationId xmlns="" xmlns:a16="http://schemas.microsoft.com/office/drawing/2014/main" id="{6F3855EF-0A67-4184-86CC-19383D6C99E8}"/>
              </a:ext>
            </a:extLst>
          </p:cNvPr>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buFontTx/>
              <a:buNone/>
              <a:defRPr sz="2800" b="0">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eaLnBrk="0" hangingPunct="0">
              <a:defRPr/>
            </a:pPr>
            <a:r>
              <a:rPr lang="zh-CN" altLang="en-US" sz="2400" kern="0" spc="300" dirty="0">
                <a:ln cmpd="sng">
                  <a:noFill/>
                  <a:prstDash val="solid"/>
                </a:ln>
                <a:solidFill>
                  <a:srgbClr val="C00000"/>
                </a:solidFill>
                <a:latin typeface="汉仪圆叠体简" panose="02010600000101010101" pitchFamily="2" charset="-122"/>
                <a:ea typeface="汉仪圆叠体简" panose="02010600000101010101" pitchFamily="2" charset="-122"/>
                <a:sym typeface="+mn-lt"/>
              </a:rPr>
              <a:t>人民要有信仰  国家才有力量</a:t>
            </a:r>
          </a:p>
        </p:txBody>
      </p:sp>
      <p:sp>
        <p:nvSpPr>
          <p:cNvPr id="68" name="Freeform 6">
            <a:extLst>
              <a:ext uri="{FF2B5EF4-FFF2-40B4-BE49-F238E27FC236}">
                <a16:creationId xmlns="" xmlns:a16="http://schemas.microsoft.com/office/drawing/2014/main" id="{7288067C-CEF9-45C4-98AE-1904D92E8F2F}"/>
              </a:ext>
            </a:extLst>
          </p:cNvPr>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Line 8">
            <a:extLst>
              <a:ext uri="{FF2B5EF4-FFF2-40B4-BE49-F238E27FC236}">
                <a16:creationId xmlns="" xmlns:a16="http://schemas.microsoft.com/office/drawing/2014/main" id="{81E71113-F2D9-474F-A344-2BB5EBEDC40D}"/>
              </a:ext>
            </a:extLst>
          </p:cNvPr>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3" name="图片 2">
            <a:extLst>
              <a:ext uri="{FF2B5EF4-FFF2-40B4-BE49-F238E27FC236}">
                <a16:creationId xmlns="" xmlns:a16="http://schemas.microsoft.com/office/drawing/2014/main" id="{79A1F840-385C-4C5F-9964-C255FB3722E0}"/>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288758" y="2012685"/>
            <a:ext cx="2881864" cy="1663572"/>
          </a:xfrm>
          <a:prstGeom prst="rect">
            <a:avLst/>
          </a:prstGeom>
        </p:spPr>
      </p:pic>
    </p:spTree>
    <p:extLst>
      <p:ext uri="{BB962C8B-B14F-4D97-AF65-F5344CB8AC3E}">
        <p14:creationId xmlns:p14="http://schemas.microsoft.com/office/powerpoint/2010/main" val="41425804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par>
                          <p:cTn id="19" fill="hold">
                            <p:stCondLst>
                              <p:cond delay="2500"/>
                            </p:stCondLst>
                            <p:childTnLst>
                              <p:par>
                                <p:cTn id="20" presetID="22" presetClass="entr" presetSubtype="8" fill="hold" nodeType="after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wipe(left)">
                                      <p:cBhvr>
                                        <p:cTn id="2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1022163">
            <a:extLst>
              <a:ext uri="{FF2B5EF4-FFF2-40B4-BE49-F238E27FC236}">
                <a16:creationId xmlns="" xmlns:a16="http://schemas.microsoft.com/office/drawing/2014/main" id="{54C7957E-AFF6-464A-AA34-D0FA035A403E}"/>
              </a:ext>
            </a:extLst>
          </p:cNvPr>
          <p:cNvSpPr/>
          <p:nvPr>
            <p:custDataLst>
              <p:tags r:id="rId1"/>
            </p:custDataLst>
          </p:nvPr>
        </p:nvSpPr>
        <p:spPr>
          <a:xfrm>
            <a:off x="3350432" y="1419383"/>
            <a:ext cx="8270954" cy="701137"/>
          </a:xfrm>
          <a:prstGeom prst="rect">
            <a:avLst/>
          </a:prstGeom>
          <a:solidFill>
            <a:srgbClr val="C00000"/>
          </a:solidFill>
          <a:ln w="9" cap="flat">
            <a:noFill/>
            <a:prstDash val="solid"/>
            <a:miter lim="800000"/>
          </a:ln>
          <a:effectLst>
            <a:outerShdw blurRad="50800" dist="38100" dir="8100000" algn="tr" rotWithShape="0">
              <a:prstClr val="black">
                <a:alpha val="40000"/>
              </a:prstClr>
            </a:outerShdw>
          </a:effectLst>
        </p:spPr>
        <p:txBody>
          <a:bodyPr vert="horz" wrap="square" lIns="121917" tIns="60958" rIns="121917" bIns="60958" numCol="1" anchor="ctr" anchorCtr="0" compatLnSpc="1"/>
          <a:lstStyle/>
          <a:p>
            <a:pPr lvl="0" algn="dist" eaLnBrk="0" hangingPunct="0">
              <a:defRPr/>
            </a:pPr>
            <a:r>
              <a:rPr lang="zh-CN" altLang="en-US" sz="3200" kern="0" spc="300" dirty="0">
                <a:ln cmpd="sng">
                  <a:noFill/>
                  <a:prstDash val="solid"/>
                </a:ln>
                <a:solidFill>
                  <a:schemeClr val="bg1"/>
                </a:solidFill>
                <a:latin typeface="汉仪圆叠体简" panose="02010600000101010101" pitchFamily="2" charset="-122"/>
                <a:ea typeface="汉仪圆叠体简" panose="02010600000101010101" pitchFamily="2" charset="-122"/>
                <a:sym typeface="+mn-lt"/>
              </a:rPr>
              <a:t>人民要有信仰  国家才有力量</a:t>
            </a:r>
          </a:p>
        </p:txBody>
      </p:sp>
      <p:sp>
        <p:nvSpPr>
          <p:cNvPr id="11" name="矩形 10">
            <a:extLst>
              <a:ext uri="{FF2B5EF4-FFF2-40B4-BE49-F238E27FC236}">
                <a16:creationId xmlns="" xmlns:a16="http://schemas.microsoft.com/office/drawing/2014/main" id="{5E2017E8-2D16-4062-A4A3-18E16A291B0E}"/>
              </a:ext>
            </a:extLst>
          </p:cNvPr>
          <p:cNvSpPr/>
          <p:nvPr/>
        </p:nvSpPr>
        <p:spPr>
          <a:xfrm>
            <a:off x="3210717" y="2386354"/>
            <a:ext cx="8692525" cy="1815882"/>
          </a:xfrm>
          <a:prstGeom prst="rect">
            <a:avLst/>
          </a:prstGeom>
        </p:spPr>
        <p:txBody>
          <a:bodyPr wrap="square">
            <a:spAutoFit/>
          </a:bodyPr>
          <a:lstStyle/>
          <a:p>
            <a:r>
              <a:rPr lang="zh-CN" altLang="en-US" sz="2800" dirty="0">
                <a:solidFill>
                  <a:srgbClr val="C00000"/>
                </a:solidFill>
                <a:cs typeface="+mn-ea"/>
                <a:sym typeface="+mn-lt"/>
              </a:rPr>
              <a:t>（</a:t>
            </a:r>
            <a:r>
              <a:rPr lang="en-US" altLang="zh-CN" sz="2800" dirty="0">
                <a:solidFill>
                  <a:srgbClr val="C00000"/>
                </a:solidFill>
                <a:cs typeface="+mn-ea"/>
                <a:sym typeface="+mn-lt"/>
              </a:rPr>
              <a:t>1</a:t>
            </a:r>
            <a:r>
              <a:rPr lang="zh-CN" altLang="en-US" sz="2800" dirty="0">
                <a:solidFill>
                  <a:srgbClr val="C00000"/>
                </a:solidFill>
                <a:cs typeface="+mn-ea"/>
                <a:sym typeface="+mn-lt"/>
              </a:rPr>
              <a:t>）更加需要突出社会治理（</a:t>
            </a:r>
            <a:r>
              <a:rPr lang="en-US" altLang="zh-CN" sz="2800" dirty="0">
                <a:solidFill>
                  <a:srgbClr val="C00000"/>
                </a:solidFill>
                <a:cs typeface="+mn-ea"/>
                <a:sym typeface="+mn-lt"/>
              </a:rPr>
              <a:t>2</a:t>
            </a:r>
            <a:r>
              <a:rPr lang="zh-CN" altLang="en-US" sz="2800" dirty="0">
                <a:solidFill>
                  <a:srgbClr val="C00000"/>
                </a:solidFill>
                <a:cs typeface="+mn-ea"/>
                <a:sym typeface="+mn-lt"/>
              </a:rPr>
              <a:t>）更加需要转变执政理念（</a:t>
            </a:r>
            <a:r>
              <a:rPr lang="en-US" altLang="zh-CN" sz="2800" dirty="0">
                <a:solidFill>
                  <a:srgbClr val="C00000"/>
                </a:solidFill>
                <a:cs typeface="+mn-ea"/>
                <a:sym typeface="+mn-lt"/>
              </a:rPr>
              <a:t>3</a:t>
            </a:r>
            <a:r>
              <a:rPr lang="zh-CN" altLang="en-US" sz="2800" dirty="0">
                <a:solidFill>
                  <a:srgbClr val="C00000"/>
                </a:solidFill>
                <a:cs typeface="+mn-ea"/>
                <a:sym typeface="+mn-lt"/>
              </a:rPr>
              <a:t>）更加需要突破制度藩篱（</a:t>
            </a:r>
            <a:r>
              <a:rPr lang="en-US" altLang="zh-CN" sz="2800" dirty="0">
                <a:solidFill>
                  <a:srgbClr val="C00000"/>
                </a:solidFill>
                <a:cs typeface="+mn-ea"/>
                <a:sym typeface="+mn-lt"/>
              </a:rPr>
              <a:t>4</a:t>
            </a:r>
            <a:r>
              <a:rPr lang="zh-CN" altLang="en-US" sz="2800" dirty="0">
                <a:solidFill>
                  <a:srgbClr val="C00000"/>
                </a:solidFill>
                <a:cs typeface="+mn-ea"/>
                <a:sym typeface="+mn-lt"/>
              </a:rPr>
              <a:t>）更加需要整合社会力量（</a:t>
            </a:r>
            <a:r>
              <a:rPr lang="en-US" altLang="zh-CN" sz="2800" dirty="0">
                <a:solidFill>
                  <a:srgbClr val="C00000"/>
                </a:solidFill>
                <a:cs typeface="+mn-ea"/>
                <a:sym typeface="+mn-lt"/>
              </a:rPr>
              <a:t>5</a:t>
            </a:r>
            <a:r>
              <a:rPr lang="zh-CN" altLang="en-US" sz="2800" dirty="0">
                <a:solidFill>
                  <a:srgbClr val="C00000"/>
                </a:solidFill>
                <a:cs typeface="+mn-ea"/>
                <a:sym typeface="+mn-lt"/>
              </a:rPr>
              <a:t>）更加需要引领发展方向（</a:t>
            </a:r>
            <a:r>
              <a:rPr lang="en-US" altLang="zh-CN" sz="2800" dirty="0">
                <a:solidFill>
                  <a:srgbClr val="C00000"/>
                </a:solidFill>
                <a:cs typeface="+mn-ea"/>
                <a:sym typeface="+mn-lt"/>
              </a:rPr>
              <a:t>6</a:t>
            </a:r>
            <a:r>
              <a:rPr lang="zh-CN" altLang="en-US" sz="2800" dirty="0">
                <a:solidFill>
                  <a:srgbClr val="C00000"/>
                </a:solidFill>
                <a:cs typeface="+mn-ea"/>
                <a:sym typeface="+mn-lt"/>
              </a:rPr>
              <a:t>）更加需要彰显价值作用</a:t>
            </a:r>
          </a:p>
        </p:txBody>
      </p:sp>
      <p:grpSp>
        <p:nvGrpSpPr>
          <p:cNvPr id="65" name="组合 64">
            <a:extLst>
              <a:ext uri="{FF2B5EF4-FFF2-40B4-BE49-F238E27FC236}">
                <a16:creationId xmlns="" xmlns:a16="http://schemas.microsoft.com/office/drawing/2014/main" id="{0B47335F-7EA9-46B4-A2B6-05F2D16C3952}"/>
              </a:ext>
            </a:extLst>
          </p:cNvPr>
          <p:cNvGrpSpPr/>
          <p:nvPr/>
        </p:nvGrpSpPr>
        <p:grpSpPr>
          <a:xfrm>
            <a:off x="689273" y="4387854"/>
            <a:ext cx="10813454" cy="1391031"/>
            <a:chOff x="1030563" y="3455691"/>
            <a:chExt cx="10813454" cy="1391031"/>
          </a:xfrm>
        </p:grpSpPr>
        <p:sp>
          <p:nvSpPr>
            <p:cNvPr id="66" name="定制PPT  QQ1375428485">
              <a:extLst>
                <a:ext uri="{FF2B5EF4-FFF2-40B4-BE49-F238E27FC236}">
                  <a16:creationId xmlns="" xmlns:a16="http://schemas.microsoft.com/office/drawing/2014/main" id="{202281F1-CE7D-4898-989A-EB978DB0A20B}"/>
                </a:ext>
              </a:extLst>
            </p:cNvPr>
            <p:cNvSpPr/>
            <p:nvPr>
              <p:custDataLst>
                <p:tags r:id="rId2"/>
              </p:custDataLst>
            </p:nvPr>
          </p:nvSpPr>
          <p:spPr>
            <a:xfrm>
              <a:off x="1030563" y="3455691"/>
              <a:ext cx="10770922" cy="1391031"/>
            </a:xfrm>
            <a:prstGeom prst="rect">
              <a:avLst/>
            </a:prstGeom>
            <a:noFill/>
            <a:ln w="19050" cap="flat">
              <a:solidFill>
                <a:srgbClr val="C00000"/>
              </a:solidFill>
              <a:prstDash val="solid"/>
              <a:miter lim="800000"/>
            </a:ln>
            <a:effectLst/>
          </p:spPr>
          <p:txBody>
            <a:bodyPr vert="horz" wrap="square" lIns="121917" tIns="60958" rIns="121917" bIns="60958" numCol="1" anchor="ctr" anchorCtr="0" compatLnSpc="1"/>
            <a:lstStyle/>
            <a:p>
              <a:pPr defTabSz="914400"/>
              <a:endParaRPr lang="zh-CN" altLang="zh-CN" dirty="0">
                <a:solidFill>
                  <a:prstClr val="black">
                    <a:lumMod val="75000"/>
                    <a:lumOff val="25000"/>
                  </a:prstClr>
                </a:solidFill>
                <a:latin typeface="思源黑体 CN Light"/>
                <a:ea typeface="思源黑体 CN Light"/>
                <a:sym typeface="+mn-lt"/>
              </a:endParaRPr>
            </a:p>
          </p:txBody>
        </p:sp>
        <p:sp>
          <p:nvSpPr>
            <p:cNvPr id="67" name="定制PPT  QQ1375428485">
              <a:extLst>
                <a:ext uri="{FF2B5EF4-FFF2-40B4-BE49-F238E27FC236}">
                  <a16:creationId xmlns="" xmlns:a16="http://schemas.microsoft.com/office/drawing/2014/main" id="{BADCC019-5D3E-49CC-876B-A410B03B8458}"/>
                </a:ext>
              </a:extLst>
            </p:cNvPr>
            <p:cNvSpPr/>
            <p:nvPr/>
          </p:nvSpPr>
          <p:spPr>
            <a:xfrm>
              <a:off x="1102202" y="3583886"/>
              <a:ext cx="10741815" cy="1077218"/>
            </a:xfrm>
            <a:prstGeom prst="rect">
              <a:avLst/>
            </a:prstGeom>
          </p:spPr>
          <p:txBody>
            <a:bodyPr wrap="square">
              <a:spAutoFit/>
            </a:bodyPr>
            <a:lstStyle/>
            <a:p>
              <a:r>
                <a:rPr lang="zh-CN" altLang="zh-CN" sz="3200" dirty="0">
                  <a:cs typeface="+mn-ea"/>
                  <a:sym typeface="+mn-lt"/>
                </a:rPr>
                <a:t>3</a:t>
              </a:r>
              <a:r>
                <a:rPr lang="zh-CN" altLang="en-US" sz="3200" dirty="0">
                  <a:cs typeface="+mn-ea"/>
                  <a:sym typeface="+mn-lt"/>
                </a:rPr>
                <a:t>、培育和践行社会主义核心价值观，是中国特色社会主义新发展的内在规律</a:t>
              </a:r>
            </a:p>
          </p:txBody>
        </p:sp>
      </p:grpSp>
      <p:sp>
        <p:nvSpPr>
          <p:cNvPr id="62" name="TextBox 54">
            <a:extLst>
              <a:ext uri="{FF2B5EF4-FFF2-40B4-BE49-F238E27FC236}">
                <a16:creationId xmlns="" xmlns:a16="http://schemas.microsoft.com/office/drawing/2014/main" id="{6F3855EF-0A67-4184-86CC-19383D6C99E8}"/>
              </a:ext>
            </a:extLst>
          </p:cNvPr>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buFontTx/>
              <a:buNone/>
              <a:defRPr sz="2800" b="0">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eaLnBrk="0" hangingPunct="0">
              <a:defRPr/>
            </a:pPr>
            <a:r>
              <a:rPr lang="zh-CN" altLang="en-US" sz="2400" kern="0" spc="300" dirty="0">
                <a:ln cmpd="sng">
                  <a:noFill/>
                  <a:prstDash val="solid"/>
                </a:ln>
                <a:solidFill>
                  <a:srgbClr val="C00000"/>
                </a:solidFill>
                <a:latin typeface="汉仪圆叠体简" panose="02010600000101010101" pitchFamily="2" charset="-122"/>
                <a:ea typeface="汉仪圆叠体简" panose="02010600000101010101" pitchFamily="2" charset="-122"/>
                <a:sym typeface="+mn-lt"/>
              </a:rPr>
              <a:t>人民要有信仰  国家才有力量</a:t>
            </a:r>
          </a:p>
        </p:txBody>
      </p:sp>
      <p:sp>
        <p:nvSpPr>
          <p:cNvPr id="68" name="Freeform 6">
            <a:extLst>
              <a:ext uri="{FF2B5EF4-FFF2-40B4-BE49-F238E27FC236}">
                <a16:creationId xmlns="" xmlns:a16="http://schemas.microsoft.com/office/drawing/2014/main" id="{7288067C-CEF9-45C4-98AE-1904D92E8F2F}"/>
              </a:ext>
            </a:extLst>
          </p:cNvPr>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Line 8">
            <a:extLst>
              <a:ext uri="{FF2B5EF4-FFF2-40B4-BE49-F238E27FC236}">
                <a16:creationId xmlns="" xmlns:a16="http://schemas.microsoft.com/office/drawing/2014/main" id="{81E71113-F2D9-474F-A344-2BB5EBEDC40D}"/>
              </a:ext>
            </a:extLst>
          </p:cNvPr>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3" name="图片 2">
            <a:extLst>
              <a:ext uri="{FF2B5EF4-FFF2-40B4-BE49-F238E27FC236}">
                <a16:creationId xmlns="" xmlns:a16="http://schemas.microsoft.com/office/drawing/2014/main" id="{79A1F840-385C-4C5F-9964-C255FB3722E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37673" y="1671040"/>
            <a:ext cx="2257696" cy="2300655"/>
          </a:xfrm>
          <a:prstGeom prst="rect">
            <a:avLst/>
          </a:prstGeom>
        </p:spPr>
      </p:pic>
    </p:spTree>
    <p:extLst>
      <p:ext uri="{BB962C8B-B14F-4D97-AF65-F5344CB8AC3E}">
        <p14:creationId xmlns:p14="http://schemas.microsoft.com/office/powerpoint/2010/main" val="12279200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par>
                          <p:cTn id="19" fill="hold">
                            <p:stCondLst>
                              <p:cond delay="2500"/>
                            </p:stCondLst>
                            <p:childTnLst>
                              <p:par>
                                <p:cTn id="20" presetID="22" presetClass="entr" presetSubtype="8" fill="hold" nodeType="after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wipe(left)">
                                      <p:cBhvr>
                                        <p:cTn id="2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1022163">
            <a:extLst>
              <a:ext uri="{FF2B5EF4-FFF2-40B4-BE49-F238E27FC236}">
                <a16:creationId xmlns="" xmlns:a16="http://schemas.microsoft.com/office/drawing/2014/main" id="{54C7957E-AFF6-464A-AA34-D0FA035A403E}"/>
              </a:ext>
            </a:extLst>
          </p:cNvPr>
          <p:cNvSpPr/>
          <p:nvPr>
            <p:custDataLst>
              <p:tags r:id="rId1"/>
            </p:custDataLst>
          </p:nvPr>
        </p:nvSpPr>
        <p:spPr>
          <a:xfrm>
            <a:off x="3350432" y="1419383"/>
            <a:ext cx="8270954" cy="701137"/>
          </a:xfrm>
          <a:prstGeom prst="rect">
            <a:avLst/>
          </a:prstGeom>
          <a:solidFill>
            <a:srgbClr val="C00000"/>
          </a:solidFill>
          <a:ln w="9" cap="flat">
            <a:noFill/>
            <a:prstDash val="solid"/>
            <a:miter lim="800000"/>
          </a:ln>
          <a:effectLst>
            <a:outerShdw blurRad="50800" dist="38100" dir="8100000" algn="tr" rotWithShape="0">
              <a:prstClr val="black">
                <a:alpha val="40000"/>
              </a:prstClr>
            </a:outerShdw>
          </a:effectLst>
        </p:spPr>
        <p:txBody>
          <a:bodyPr vert="horz" wrap="square" lIns="121917" tIns="60958" rIns="121917" bIns="60958" numCol="1" anchor="ctr" anchorCtr="0" compatLnSpc="1"/>
          <a:lstStyle/>
          <a:p>
            <a:pPr lvl="0" algn="dist" eaLnBrk="0" hangingPunct="0">
              <a:defRPr/>
            </a:pPr>
            <a:r>
              <a:rPr lang="zh-CN" altLang="en-US" sz="3200" kern="0" spc="300" dirty="0">
                <a:ln cmpd="sng">
                  <a:noFill/>
                  <a:prstDash val="solid"/>
                </a:ln>
                <a:solidFill>
                  <a:schemeClr val="bg1"/>
                </a:solidFill>
                <a:latin typeface="汉仪圆叠体简" panose="02010600000101010101" pitchFamily="2" charset="-122"/>
                <a:ea typeface="汉仪圆叠体简" panose="02010600000101010101" pitchFamily="2" charset="-122"/>
                <a:sym typeface="+mn-lt"/>
              </a:rPr>
              <a:t>人民要有信仰  国家才有力量</a:t>
            </a:r>
          </a:p>
        </p:txBody>
      </p:sp>
      <p:sp>
        <p:nvSpPr>
          <p:cNvPr id="11" name="矩形 10">
            <a:extLst>
              <a:ext uri="{FF2B5EF4-FFF2-40B4-BE49-F238E27FC236}">
                <a16:creationId xmlns="" xmlns:a16="http://schemas.microsoft.com/office/drawing/2014/main" id="{5E2017E8-2D16-4062-A4A3-18E16A291B0E}"/>
              </a:ext>
            </a:extLst>
          </p:cNvPr>
          <p:cNvSpPr/>
          <p:nvPr/>
        </p:nvSpPr>
        <p:spPr>
          <a:xfrm>
            <a:off x="3210717" y="2386354"/>
            <a:ext cx="8692525" cy="1384995"/>
          </a:xfrm>
          <a:prstGeom prst="rect">
            <a:avLst/>
          </a:prstGeom>
        </p:spPr>
        <p:txBody>
          <a:bodyPr wrap="square">
            <a:spAutoFit/>
          </a:bodyPr>
          <a:lstStyle/>
          <a:p>
            <a:r>
              <a:rPr lang="zh-CN" altLang="en-US" sz="2800" dirty="0">
                <a:cs typeface="+mn-ea"/>
                <a:sym typeface="+mn-lt"/>
              </a:rPr>
              <a:t>（</a:t>
            </a:r>
            <a:r>
              <a:rPr lang="en-US" altLang="zh-CN" sz="2800" dirty="0">
                <a:cs typeface="+mn-ea"/>
                <a:sym typeface="+mn-lt"/>
              </a:rPr>
              <a:t>1</a:t>
            </a:r>
            <a:r>
              <a:rPr lang="zh-CN" altLang="en-US" sz="2800" dirty="0">
                <a:cs typeface="+mn-ea"/>
                <a:sym typeface="+mn-lt"/>
              </a:rPr>
              <a:t>）民族复兴是经济繁荣富强（</a:t>
            </a:r>
            <a:r>
              <a:rPr lang="en-US" altLang="zh-CN" sz="2800" dirty="0">
                <a:cs typeface="+mn-ea"/>
                <a:sym typeface="+mn-lt"/>
              </a:rPr>
              <a:t>2</a:t>
            </a:r>
            <a:r>
              <a:rPr lang="zh-CN" altLang="en-US" sz="2800" dirty="0">
                <a:cs typeface="+mn-ea"/>
                <a:sym typeface="+mn-lt"/>
              </a:rPr>
              <a:t>）民族复兴是人民生活安康（</a:t>
            </a:r>
            <a:r>
              <a:rPr lang="en-US" altLang="zh-CN" sz="2800" dirty="0">
                <a:cs typeface="+mn-ea"/>
                <a:sym typeface="+mn-lt"/>
              </a:rPr>
              <a:t>3</a:t>
            </a:r>
            <a:r>
              <a:rPr lang="zh-CN" altLang="en-US" sz="2800" dirty="0">
                <a:cs typeface="+mn-ea"/>
                <a:sym typeface="+mn-lt"/>
              </a:rPr>
              <a:t>）民族复兴是文化走向世界（</a:t>
            </a:r>
            <a:r>
              <a:rPr lang="en-US" altLang="zh-CN" sz="2800" dirty="0">
                <a:cs typeface="+mn-ea"/>
                <a:sym typeface="+mn-lt"/>
              </a:rPr>
              <a:t>4</a:t>
            </a:r>
            <a:r>
              <a:rPr lang="zh-CN" altLang="en-US" sz="2800" dirty="0">
                <a:cs typeface="+mn-ea"/>
                <a:sym typeface="+mn-lt"/>
              </a:rPr>
              <a:t>）民族复兴是社会和谐有序（</a:t>
            </a:r>
            <a:r>
              <a:rPr lang="en-US" altLang="zh-CN" sz="2800" dirty="0">
                <a:cs typeface="+mn-ea"/>
                <a:sym typeface="+mn-lt"/>
              </a:rPr>
              <a:t>5</a:t>
            </a:r>
            <a:r>
              <a:rPr lang="zh-CN" altLang="en-US" sz="2800" dirty="0">
                <a:cs typeface="+mn-ea"/>
                <a:sym typeface="+mn-lt"/>
              </a:rPr>
              <a:t>）民族复兴是核心价值凸显</a:t>
            </a:r>
          </a:p>
        </p:txBody>
      </p:sp>
      <p:grpSp>
        <p:nvGrpSpPr>
          <p:cNvPr id="65" name="组合 64">
            <a:extLst>
              <a:ext uri="{FF2B5EF4-FFF2-40B4-BE49-F238E27FC236}">
                <a16:creationId xmlns="" xmlns:a16="http://schemas.microsoft.com/office/drawing/2014/main" id="{0B47335F-7EA9-46B4-A2B6-05F2D16C3952}"/>
              </a:ext>
            </a:extLst>
          </p:cNvPr>
          <p:cNvGrpSpPr/>
          <p:nvPr/>
        </p:nvGrpSpPr>
        <p:grpSpPr>
          <a:xfrm>
            <a:off x="689273" y="4387854"/>
            <a:ext cx="10813454" cy="1391031"/>
            <a:chOff x="1030563" y="3455691"/>
            <a:chExt cx="10813454" cy="1391031"/>
          </a:xfrm>
        </p:grpSpPr>
        <p:sp>
          <p:nvSpPr>
            <p:cNvPr id="66" name="定制PPT  QQ1375428485">
              <a:extLst>
                <a:ext uri="{FF2B5EF4-FFF2-40B4-BE49-F238E27FC236}">
                  <a16:creationId xmlns="" xmlns:a16="http://schemas.microsoft.com/office/drawing/2014/main" id="{202281F1-CE7D-4898-989A-EB978DB0A20B}"/>
                </a:ext>
              </a:extLst>
            </p:cNvPr>
            <p:cNvSpPr/>
            <p:nvPr>
              <p:custDataLst>
                <p:tags r:id="rId2"/>
              </p:custDataLst>
            </p:nvPr>
          </p:nvSpPr>
          <p:spPr>
            <a:xfrm>
              <a:off x="1030563" y="3455691"/>
              <a:ext cx="10770922" cy="1391031"/>
            </a:xfrm>
            <a:prstGeom prst="rect">
              <a:avLst/>
            </a:prstGeom>
            <a:noFill/>
            <a:ln w="19050" cap="flat">
              <a:solidFill>
                <a:srgbClr val="C00000"/>
              </a:solidFill>
              <a:prstDash val="solid"/>
              <a:miter lim="800000"/>
            </a:ln>
            <a:effectLst/>
          </p:spPr>
          <p:txBody>
            <a:bodyPr vert="horz" wrap="square" lIns="121917" tIns="60958" rIns="121917" bIns="60958" numCol="1" anchor="ctr" anchorCtr="0" compatLnSpc="1"/>
            <a:lstStyle/>
            <a:p>
              <a:pPr defTabSz="914400"/>
              <a:endParaRPr lang="zh-CN" altLang="zh-CN" dirty="0">
                <a:solidFill>
                  <a:prstClr val="black">
                    <a:lumMod val="75000"/>
                    <a:lumOff val="25000"/>
                  </a:prstClr>
                </a:solidFill>
                <a:latin typeface="思源黑体 CN Light"/>
                <a:ea typeface="思源黑体 CN Light"/>
                <a:sym typeface="+mn-lt"/>
              </a:endParaRPr>
            </a:p>
          </p:txBody>
        </p:sp>
        <p:sp>
          <p:nvSpPr>
            <p:cNvPr id="67" name="定制PPT  QQ1375428485">
              <a:extLst>
                <a:ext uri="{FF2B5EF4-FFF2-40B4-BE49-F238E27FC236}">
                  <a16:creationId xmlns="" xmlns:a16="http://schemas.microsoft.com/office/drawing/2014/main" id="{BADCC019-5D3E-49CC-876B-A410B03B8458}"/>
                </a:ext>
              </a:extLst>
            </p:cNvPr>
            <p:cNvSpPr/>
            <p:nvPr/>
          </p:nvSpPr>
          <p:spPr>
            <a:xfrm>
              <a:off x="1102202" y="3583886"/>
              <a:ext cx="10741815" cy="1077218"/>
            </a:xfrm>
            <a:prstGeom prst="rect">
              <a:avLst/>
            </a:prstGeom>
          </p:spPr>
          <p:txBody>
            <a:bodyPr wrap="square">
              <a:spAutoFit/>
            </a:bodyPr>
            <a:lstStyle/>
            <a:p>
              <a:r>
                <a:rPr lang="zh-CN" altLang="zh-CN" sz="3200" dirty="0">
                  <a:cs typeface="+mn-ea"/>
                  <a:sym typeface="+mn-lt"/>
                </a:rPr>
                <a:t>4</a:t>
              </a:r>
              <a:r>
                <a:rPr lang="zh-CN" altLang="en-US" sz="3200" dirty="0">
                  <a:cs typeface="+mn-ea"/>
                  <a:sym typeface="+mn-lt"/>
                </a:rPr>
                <a:t>、培育和践行社会主义核心价值观，是实现民族伟大复兴中国梦的历史使命</a:t>
              </a:r>
            </a:p>
          </p:txBody>
        </p:sp>
      </p:grpSp>
      <p:sp>
        <p:nvSpPr>
          <p:cNvPr id="62" name="TextBox 54">
            <a:extLst>
              <a:ext uri="{FF2B5EF4-FFF2-40B4-BE49-F238E27FC236}">
                <a16:creationId xmlns="" xmlns:a16="http://schemas.microsoft.com/office/drawing/2014/main" id="{6F3855EF-0A67-4184-86CC-19383D6C99E8}"/>
              </a:ext>
            </a:extLst>
          </p:cNvPr>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buFontTx/>
              <a:buNone/>
              <a:defRPr sz="2800" b="0">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eaLnBrk="0" hangingPunct="0">
              <a:defRPr/>
            </a:pPr>
            <a:r>
              <a:rPr lang="zh-CN" altLang="en-US" sz="2400" kern="0" spc="300" dirty="0">
                <a:ln cmpd="sng">
                  <a:noFill/>
                  <a:prstDash val="solid"/>
                </a:ln>
                <a:solidFill>
                  <a:srgbClr val="C00000"/>
                </a:solidFill>
                <a:latin typeface="汉仪圆叠体简" panose="02010600000101010101" pitchFamily="2" charset="-122"/>
                <a:ea typeface="汉仪圆叠体简" panose="02010600000101010101" pitchFamily="2" charset="-122"/>
                <a:sym typeface="+mn-lt"/>
              </a:rPr>
              <a:t>人民要有信仰  国家才有力量</a:t>
            </a:r>
          </a:p>
        </p:txBody>
      </p:sp>
      <p:sp>
        <p:nvSpPr>
          <p:cNvPr id="68" name="Freeform 6">
            <a:extLst>
              <a:ext uri="{FF2B5EF4-FFF2-40B4-BE49-F238E27FC236}">
                <a16:creationId xmlns="" xmlns:a16="http://schemas.microsoft.com/office/drawing/2014/main" id="{7288067C-CEF9-45C4-98AE-1904D92E8F2F}"/>
              </a:ext>
            </a:extLst>
          </p:cNvPr>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Line 8">
            <a:extLst>
              <a:ext uri="{FF2B5EF4-FFF2-40B4-BE49-F238E27FC236}">
                <a16:creationId xmlns="" xmlns:a16="http://schemas.microsoft.com/office/drawing/2014/main" id="{81E71113-F2D9-474F-A344-2BB5EBEDC40D}"/>
              </a:ext>
            </a:extLst>
          </p:cNvPr>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3" name="图片 2">
            <a:extLst>
              <a:ext uri="{FF2B5EF4-FFF2-40B4-BE49-F238E27FC236}">
                <a16:creationId xmlns="" xmlns:a16="http://schemas.microsoft.com/office/drawing/2014/main" id="{79A1F840-385C-4C5F-9964-C255FB3722E0}"/>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202058" y="1419383"/>
            <a:ext cx="3552490" cy="2708340"/>
          </a:xfrm>
          <a:prstGeom prst="rect">
            <a:avLst/>
          </a:prstGeom>
        </p:spPr>
      </p:pic>
    </p:spTree>
    <p:extLst>
      <p:ext uri="{BB962C8B-B14F-4D97-AF65-F5344CB8AC3E}">
        <p14:creationId xmlns:p14="http://schemas.microsoft.com/office/powerpoint/2010/main" val="38252084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par>
                          <p:cTn id="19" fill="hold">
                            <p:stCondLst>
                              <p:cond delay="2500"/>
                            </p:stCondLst>
                            <p:childTnLst>
                              <p:par>
                                <p:cTn id="20" presetID="22" presetClass="entr" presetSubtype="8" fill="hold" nodeType="after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wipe(left)">
                                      <p:cBhvr>
                                        <p:cTn id="2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1022163">
            <a:extLst>
              <a:ext uri="{FF2B5EF4-FFF2-40B4-BE49-F238E27FC236}">
                <a16:creationId xmlns="" xmlns:a16="http://schemas.microsoft.com/office/drawing/2014/main" id="{54C7957E-AFF6-464A-AA34-D0FA035A403E}"/>
              </a:ext>
            </a:extLst>
          </p:cNvPr>
          <p:cNvSpPr/>
          <p:nvPr>
            <p:custDataLst>
              <p:tags r:id="rId1"/>
            </p:custDataLst>
          </p:nvPr>
        </p:nvSpPr>
        <p:spPr>
          <a:xfrm>
            <a:off x="3350432" y="1419383"/>
            <a:ext cx="8270954" cy="701137"/>
          </a:xfrm>
          <a:prstGeom prst="rect">
            <a:avLst/>
          </a:prstGeom>
          <a:solidFill>
            <a:srgbClr val="C00000"/>
          </a:solidFill>
          <a:ln w="9" cap="flat">
            <a:noFill/>
            <a:prstDash val="solid"/>
            <a:miter lim="800000"/>
          </a:ln>
          <a:effectLst>
            <a:outerShdw blurRad="50800" dist="38100" dir="8100000" algn="tr" rotWithShape="0">
              <a:prstClr val="black">
                <a:alpha val="40000"/>
              </a:prstClr>
            </a:outerShdw>
          </a:effectLst>
        </p:spPr>
        <p:txBody>
          <a:bodyPr vert="horz" wrap="square" lIns="121917" tIns="60958" rIns="121917" bIns="60958" numCol="1" anchor="ctr" anchorCtr="0" compatLnSpc="1"/>
          <a:lstStyle/>
          <a:p>
            <a:pPr lvl="0" algn="dist" eaLnBrk="0" hangingPunct="0">
              <a:defRPr/>
            </a:pPr>
            <a:r>
              <a:rPr lang="zh-CN" altLang="en-US" sz="3200" kern="0" spc="300" dirty="0">
                <a:ln cmpd="sng">
                  <a:noFill/>
                  <a:prstDash val="solid"/>
                </a:ln>
                <a:solidFill>
                  <a:schemeClr val="bg1"/>
                </a:solidFill>
                <a:latin typeface="汉仪圆叠体简" panose="02010600000101010101" pitchFamily="2" charset="-122"/>
                <a:ea typeface="汉仪圆叠体简" panose="02010600000101010101" pitchFamily="2" charset="-122"/>
                <a:sym typeface="+mn-lt"/>
              </a:rPr>
              <a:t>人民要有信仰  国家才有力量</a:t>
            </a:r>
          </a:p>
        </p:txBody>
      </p:sp>
      <p:sp>
        <p:nvSpPr>
          <p:cNvPr id="11" name="矩形 10">
            <a:extLst>
              <a:ext uri="{FF2B5EF4-FFF2-40B4-BE49-F238E27FC236}">
                <a16:creationId xmlns="" xmlns:a16="http://schemas.microsoft.com/office/drawing/2014/main" id="{5E2017E8-2D16-4062-A4A3-18E16A291B0E}"/>
              </a:ext>
            </a:extLst>
          </p:cNvPr>
          <p:cNvSpPr/>
          <p:nvPr/>
        </p:nvSpPr>
        <p:spPr>
          <a:xfrm>
            <a:off x="3350432" y="2269280"/>
            <a:ext cx="8270954" cy="2246769"/>
          </a:xfrm>
          <a:prstGeom prst="rect">
            <a:avLst/>
          </a:prstGeom>
        </p:spPr>
        <p:txBody>
          <a:bodyPr wrap="square">
            <a:spAutoFit/>
          </a:bodyPr>
          <a:lstStyle/>
          <a:p>
            <a:r>
              <a:rPr lang="zh-CN" altLang="en-US" sz="2800" dirty="0">
                <a:solidFill>
                  <a:srgbClr val="C00000"/>
                </a:solidFill>
                <a:cs typeface="+mn-ea"/>
                <a:sym typeface="+mn-lt"/>
              </a:rPr>
              <a:t>培育和践行社会主义核心价值观，让人们认知一种观念，认同一种理想，培育一种信仰，践行一种梦想，国家才能凝聚一种力量，坚守一种制度，形成一种精神，产生一种实力。</a:t>
            </a:r>
            <a:endParaRPr lang="en-US" altLang="zh-CN" sz="2800" dirty="0">
              <a:solidFill>
                <a:srgbClr val="C00000"/>
              </a:solidFill>
              <a:cs typeface="+mn-ea"/>
              <a:sym typeface="+mn-lt"/>
            </a:endParaRPr>
          </a:p>
          <a:p>
            <a:endParaRPr lang="zh-CN" altLang="en-US" sz="2800" dirty="0">
              <a:solidFill>
                <a:srgbClr val="C00000"/>
              </a:solidFill>
              <a:cs typeface="+mn-ea"/>
              <a:sym typeface="+mn-lt"/>
            </a:endParaRPr>
          </a:p>
        </p:txBody>
      </p:sp>
      <p:grpSp>
        <p:nvGrpSpPr>
          <p:cNvPr id="65" name="组合 64">
            <a:extLst>
              <a:ext uri="{FF2B5EF4-FFF2-40B4-BE49-F238E27FC236}">
                <a16:creationId xmlns="" xmlns:a16="http://schemas.microsoft.com/office/drawing/2014/main" id="{0B47335F-7EA9-46B4-A2B6-05F2D16C3952}"/>
              </a:ext>
            </a:extLst>
          </p:cNvPr>
          <p:cNvGrpSpPr/>
          <p:nvPr/>
        </p:nvGrpSpPr>
        <p:grpSpPr>
          <a:xfrm>
            <a:off x="689273" y="4387854"/>
            <a:ext cx="10813454" cy="1391031"/>
            <a:chOff x="1030563" y="3455691"/>
            <a:chExt cx="10813454" cy="1391031"/>
          </a:xfrm>
        </p:grpSpPr>
        <p:sp>
          <p:nvSpPr>
            <p:cNvPr id="66" name="定制PPT  QQ1375428485">
              <a:extLst>
                <a:ext uri="{FF2B5EF4-FFF2-40B4-BE49-F238E27FC236}">
                  <a16:creationId xmlns="" xmlns:a16="http://schemas.microsoft.com/office/drawing/2014/main" id="{202281F1-CE7D-4898-989A-EB978DB0A20B}"/>
                </a:ext>
              </a:extLst>
            </p:cNvPr>
            <p:cNvSpPr/>
            <p:nvPr>
              <p:custDataLst>
                <p:tags r:id="rId2"/>
              </p:custDataLst>
            </p:nvPr>
          </p:nvSpPr>
          <p:spPr>
            <a:xfrm>
              <a:off x="1030563" y="3455691"/>
              <a:ext cx="10770922" cy="1391031"/>
            </a:xfrm>
            <a:prstGeom prst="rect">
              <a:avLst/>
            </a:prstGeom>
            <a:noFill/>
            <a:ln w="19050" cap="flat">
              <a:solidFill>
                <a:srgbClr val="C00000"/>
              </a:solidFill>
              <a:prstDash val="solid"/>
              <a:miter lim="800000"/>
            </a:ln>
            <a:effectLst/>
          </p:spPr>
          <p:txBody>
            <a:bodyPr vert="horz" wrap="square" lIns="121917" tIns="60958" rIns="121917" bIns="60958" numCol="1" anchor="ctr" anchorCtr="0" compatLnSpc="1"/>
            <a:lstStyle/>
            <a:p>
              <a:pPr defTabSz="914400"/>
              <a:endParaRPr lang="zh-CN" altLang="zh-CN" dirty="0">
                <a:solidFill>
                  <a:prstClr val="black">
                    <a:lumMod val="75000"/>
                    <a:lumOff val="25000"/>
                  </a:prstClr>
                </a:solidFill>
                <a:latin typeface="思源黑体 CN Light"/>
                <a:ea typeface="思源黑体 CN Light"/>
                <a:sym typeface="+mn-lt"/>
              </a:endParaRPr>
            </a:p>
          </p:txBody>
        </p:sp>
        <p:sp>
          <p:nvSpPr>
            <p:cNvPr id="67" name="定制PPT  QQ1375428485">
              <a:extLst>
                <a:ext uri="{FF2B5EF4-FFF2-40B4-BE49-F238E27FC236}">
                  <a16:creationId xmlns="" xmlns:a16="http://schemas.microsoft.com/office/drawing/2014/main" id="{BADCC019-5D3E-49CC-876B-A410B03B8458}"/>
                </a:ext>
              </a:extLst>
            </p:cNvPr>
            <p:cNvSpPr/>
            <p:nvPr/>
          </p:nvSpPr>
          <p:spPr>
            <a:xfrm>
              <a:off x="1102202" y="3583886"/>
              <a:ext cx="10741815" cy="1077218"/>
            </a:xfrm>
            <a:prstGeom prst="rect">
              <a:avLst/>
            </a:prstGeom>
          </p:spPr>
          <p:txBody>
            <a:bodyPr wrap="square">
              <a:spAutoFit/>
            </a:bodyPr>
            <a:lstStyle/>
            <a:p>
              <a:r>
                <a:rPr lang="zh-CN" altLang="zh-CN" sz="3200">
                  <a:cs typeface="+mn-ea"/>
                  <a:sym typeface="+mn-lt"/>
                </a:rPr>
                <a:t>4</a:t>
              </a:r>
              <a:r>
                <a:rPr lang="zh-CN" altLang="en-US" sz="3200">
                  <a:cs typeface="+mn-ea"/>
                  <a:sym typeface="+mn-lt"/>
                </a:rPr>
                <a:t>、培育和践行社会主义核心价值观，是实现民族伟大复兴中国梦的历史使命</a:t>
              </a:r>
              <a:endParaRPr lang="zh-CN" altLang="en-US" sz="3200" dirty="0">
                <a:cs typeface="+mn-ea"/>
                <a:sym typeface="+mn-lt"/>
              </a:endParaRPr>
            </a:p>
          </p:txBody>
        </p:sp>
      </p:grpSp>
      <p:sp>
        <p:nvSpPr>
          <p:cNvPr id="62" name="TextBox 54">
            <a:extLst>
              <a:ext uri="{FF2B5EF4-FFF2-40B4-BE49-F238E27FC236}">
                <a16:creationId xmlns="" xmlns:a16="http://schemas.microsoft.com/office/drawing/2014/main" id="{6F3855EF-0A67-4184-86CC-19383D6C99E8}"/>
              </a:ext>
            </a:extLst>
          </p:cNvPr>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buFontTx/>
              <a:buNone/>
              <a:defRPr sz="2800" b="0">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eaLnBrk="0" hangingPunct="0">
              <a:defRPr/>
            </a:pPr>
            <a:r>
              <a:rPr lang="zh-CN" altLang="en-US" sz="2400" kern="0" spc="300" dirty="0">
                <a:ln cmpd="sng">
                  <a:noFill/>
                  <a:prstDash val="solid"/>
                </a:ln>
                <a:solidFill>
                  <a:srgbClr val="C00000"/>
                </a:solidFill>
                <a:latin typeface="汉仪圆叠体简" panose="02010600000101010101" pitchFamily="2" charset="-122"/>
                <a:ea typeface="汉仪圆叠体简" panose="02010600000101010101" pitchFamily="2" charset="-122"/>
                <a:sym typeface="+mn-lt"/>
              </a:rPr>
              <a:t>人民要有信仰  国家才有力量</a:t>
            </a:r>
          </a:p>
        </p:txBody>
      </p:sp>
      <p:sp>
        <p:nvSpPr>
          <p:cNvPr id="68" name="Freeform 6">
            <a:extLst>
              <a:ext uri="{FF2B5EF4-FFF2-40B4-BE49-F238E27FC236}">
                <a16:creationId xmlns="" xmlns:a16="http://schemas.microsoft.com/office/drawing/2014/main" id="{7288067C-CEF9-45C4-98AE-1904D92E8F2F}"/>
              </a:ext>
            </a:extLst>
          </p:cNvPr>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Line 8">
            <a:extLst>
              <a:ext uri="{FF2B5EF4-FFF2-40B4-BE49-F238E27FC236}">
                <a16:creationId xmlns="" xmlns:a16="http://schemas.microsoft.com/office/drawing/2014/main" id="{81E71113-F2D9-474F-A344-2BB5EBEDC40D}"/>
              </a:ext>
            </a:extLst>
          </p:cNvPr>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3" name="图片 2">
            <a:extLst>
              <a:ext uri="{FF2B5EF4-FFF2-40B4-BE49-F238E27FC236}">
                <a16:creationId xmlns="" xmlns:a16="http://schemas.microsoft.com/office/drawing/2014/main" id="{79A1F840-385C-4C5F-9964-C255FB3722E0}"/>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161721" y="1549596"/>
            <a:ext cx="3048996" cy="2465908"/>
          </a:xfrm>
          <a:prstGeom prst="rect">
            <a:avLst/>
          </a:prstGeom>
        </p:spPr>
      </p:pic>
    </p:spTree>
    <p:extLst>
      <p:ext uri="{BB962C8B-B14F-4D97-AF65-F5344CB8AC3E}">
        <p14:creationId xmlns:p14="http://schemas.microsoft.com/office/powerpoint/2010/main" val="17542728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par>
                          <p:cTn id="19" fill="hold">
                            <p:stCondLst>
                              <p:cond delay="2500"/>
                            </p:stCondLst>
                            <p:childTnLst>
                              <p:par>
                                <p:cTn id="20" presetID="22" presetClass="entr" presetSubtype="8" fill="hold" nodeType="after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wipe(left)">
                                      <p:cBhvr>
                                        <p:cTn id="2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8"/>
</p:tagLst>
</file>

<file path=ppt/tags/tag10.xml><?xml version="1.0" encoding="utf-8"?>
<p:tagLst xmlns:a="http://schemas.openxmlformats.org/drawingml/2006/main" xmlns:r="http://schemas.openxmlformats.org/officeDocument/2006/relationships" xmlns:p="http://schemas.openxmlformats.org/presentationml/2006/main">
  <p:tag name="PA" val="v5.2.8"/>
</p:tagLst>
</file>

<file path=ppt/tags/tag11.xml><?xml version="1.0" encoding="utf-8"?>
<p:tagLst xmlns:a="http://schemas.openxmlformats.org/drawingml/2006/main" xmlns:r="http://schemas.openxmlformats.org/officeDocument/2006/relationships" xmlns:p="http://schemas.openxmlformats.org/presentationml/2006/main">
  <p:tag name="PA" val="v5.2.8"/>
</p:tagLst>
</file>

<file path=ppt/tags/tag12.xml><?xml version="1.0" encoding="utf-8"?>
<p:tagLst xmlns:a="http://schemas.openxmlformats.org/drawingml/2006/main" xmlns:r="http://schemas.openxmlformats.org/officeDocument/2006/relationships" xmlns:p="http://schemas.openxmlformats.org/presentationml/2006/main">
  <p:tag name="PA" val="v5.2.8"/>
</p:tagLst>
</file>

<file path=ppt/tags/tag13.xml><?xml version="1.0" encoding="utf-8"?>
<p:tagLst xmlns:a="http://schemas.openxmlformats.org/drawingml/2006/main" xmlns:r="http://schemas.openxmlformats.org/officeDocument/2006/relationships" xmlns:p="http://schemas.openxmlformats.org/presentationml/2006/main">
  <p:tag name="PA" val="v5.2.8"/>
</p:tagLst>
</file>

<file path=ppt/tags/tag14.xml><?xml version="1.0" encoding="utf-8"?>
<p:tagLst xmlns:a="http://schemas.openxmlformats.org/drawingml/2006/main" xmlns:r="http://schemas.openxmlformats.org/officeDocument/2006/relationships" xmlns:p="http://schemas.openxmlformats.org/presentationml/2006/main">
  <p:tag name="PA" val="v5.2.8"/>
</p:tagLst>
</file>

<file path=ppt/tags/tag15.xml><?xml version="1.0" encoding="utf-8"?>
<p:tagLst xmlns:a="http://schemas.openxmlformats.org/drawingml/2006/main" xmlns:r="http://schemas.openxmlformats.org/officeDocument/2006/relationships" xmlns:p="http://schemas.openxmlformats.org/presentationml/2006/main">
  <p:tag name="PA" val="v5.2.8"/>
</p:tagLst>
</file>

<file path=ppt/tags/tag16.xml><?xml version="1.0" encoding="utf-8"?>
<p:tagLst xmlns:a="http://schemas.openxmlformats.org/drawingml/2006/main" xmlns:r="http://schemas.openxmlformats.org/officeDocument/2006/relationships" xmlns:p="http://schemas.openxmlformats.org/presentationml/2006/main">
  <p:tag name="PA" val="v5.2.8"/>
</p:tagLst>
</file>

<file path=ppt/tags/tag17.xml><?xml version="1.0" encoding="utf-8"?>
<p:tagLst xmlns:a="http://schemas.openxmlformats.org/drawingml/2006/main" xmlns:r="http://schemas.openxmlformats.org/officeDocument/2006/relationships" xmlns:p="http://schemas.openxmlformats.org/presentationml/2006/main">
  <p:tag name="PA" val="v5.2.8"/>
</p:tagLst>
</file>

<file path=ppt/tags/tag18.xml><?xml version="1.0" encoding="utf-8"?>
<p:tagLst xmlns:a="http://schemas.openxmlformats.org/drawingml/2006/main" xmlns:r="http://schemas.openxmlformats.org/officeDocument/2006/relationships" xmlns:p="http://schemas.openxmlformats.org/presentationml/2006/main">
  <p:tag name="PA" val="v5.2.8"/>
</p:tagLst>
</file>

<file path=ppt/tags/tag19.xml><?xml version="1.0" encoding="utf-8"?>
<p:tagLst xmlns:a="http://schemas.openxmlformats.org/drawingml/2006/main" xmlns:r="http://schemas.openxmlformats.org/officeDocument/2006/relationships" xmlns:p="http://schemas.openxmlformats.org/presentationml/2006/main">
  <p:tag name="PA" val="v5.2.8"/>
</p:tagLst>
</file>

<file path=ppt/tags/tag2.xml><?xml version="1.0" encoding="utf-8"?>
<p:tagLst xmlns:a="http://schemas.openxmlformats.org/drawingml/2006/main" xmlns:r="http://schemas.openxmlformats.org/officeDocument/2006/relationships" xmlns:p="http://schemas.openxmlformats.org/presentationml/2006/main">
  <p:tag name="PA" val="v5.2.8"/>
</p:tagLst>
</file>

<file path=ppt/tags/tag20.xml><?xml version="1.0" encoding="utf-8"?>
<p:tagLst xmlns:a="http://schemas.openxmlformats.org/drawingml/2006/main" xmlns:r="http://schemas.openxmlformats.org/officeDocument/2006/relationships" xmlns:p="http://schemas.openxmlformats.org/presentationml/2006/main">
  <p:tag name="PA" val="v4.0.0"/>
</p:tagLst>
</file>

<file path=ppt/tags/tag21.xml><?xml version="1.0" encoding="utf-8"?>
<p:tagLst xmlns:a="http://schemas.openxmlformats.org/drawingml/2006/main" xmlns:r="http://schemas.openxmlformats.org/officeDocument/2006/relationships" xmlns:p="http://schemas.openxmlformats.org/presentationml/2006/main">
  <p:tag name="PA" val="v4.0.0"/>
</p:tagLst>
</file>

<file path=ppt/tags/tag22.xml><?xml version="1.0" encoding="utf-8"?>
<p:tagLst xmlns:a="http://schemas.openxmlformats.org/drawingml/2006/main" xmlns:r="http://schemas.openxmlformats.org/officeDocument/2006/relationships" xmlns:p="http://schemas.openxmlformats.org/presentationml/2006/main">
  <p:tag name="PA" val="v5.2.8"/>
</p:tagLst>
</file>

<file path=ppt/tags/tag23.xml><?xml version="1.0" encoding="utf-8"?>
<p:tagLst xmlns:a="http://schemas.openxmlformats.org/drawingml/2006/main" xmlns:r="http://schemas.openxmlformats.org/officeDocument/2006/relationships" xmlns:p="http://schemas.openxmlformats.org/presentationml/2006/main">
  <p:tag name="PA" val="v5.2.8"/>
</p:tagLst>
</file>

<file path=ppt/tags/tag24.xml><?xml version="1.0" encoding="utf-8"?>
<p:tagLst xmlns:a="http://schemas.openxmlformats.org/drawingml/2006/main" xmlns:r="http://schemas.openxmlformats.org/officeDocument/2006/relationships" xmlns:p="http://schemas.openxmlformats.org/presentationml/2006/main">
  <p:tag name="PA" val="v5.2.8"/>
</p:tagLst>
</file>

<file path=ppt/tags/tag25.xml><?xml version="1.0" encoding="utf-8"?>
<p:tagLst xmlns:a="http://schemas.openxmlformats.org/drawingml/2006/main" xmlns:r="http://schemas.openxmlformats.org/officeDocument/2006/relationships" xmlns:p="http://schemas.openxmlformats.org/presentationml/2006/main">
  <p:tag name="PA" val="v4.0.0"/>
</p:tagLst>
</file>

<file path=ppt/tags/tag26.xml><?xml version="1.0" encoding="utf-8"?>
<p:tagLst xmlns:a="http://schemas.openxmlformats.org/drawingml/2006/main" xmlns:r="http://schemas.openxmlformats.org/officeDocument/2006/relationships" xmlns:p="http://schemas.openxmlformats.org/presentationml/2006/main">
  <p:tag name="PA" val="v4.0.0"/>
</p:tagLst>
</file>

<file path=ppt/tags/tag27.xml><?xml version="1.0" encoding="utf-8"?>
<p:tagLst xmlns:a="http://schemas.openxmlformats.org/drawingml/2006/main" xmlns:r="http://schemas.openxmlformats.org/officeDocument/2006/relationships" xmlns:p="http://schemas.openxmlformats.org/presentationml/2006/main">
  <p:tag name="PA" val="v5.2.8"/>
</p:tagLst>
</file>

<file path=ppt/tags/tag28.xml><?xml version="1.0" encoding="utf-8"?>
<p:tagLst xmlns:a="http://schemas.openxmlformats.org/drawingml/2006/main" xmlns:r="http://schemas.openxmlformats.org/officeDocument/2006/relationships" xmlns:p="http://schemas.openxmlformats.org/presentationml/2006/main">
  <p:tag name="PA" val="v5.2.8"/>
</p:tagLst>
</file>

<file path=ppt/tags/tag29.xml><?xml version="1.0" encoding="utf-8"?>
<p:tagLst xmlns:a="http://schemas.openxmlformats.org/drawingml/2006/main" xmlns:r="http://schemas.openxmlformats.org/officeDocument/2006/relationships" xmlns:p="http://schemas.openxmlformats.org/presentationml/2006/main">
  <p:tag name="PA" val="v5.2.8"/>
</p:tagLst>
</file>

<file path=ppt/tags/tag3.xml><?xml version="1.0" encoding="utf-8"?>
<p:tagLst xmlns:a="http://schemas.openxmlformats.org/drawingml/2006/main" xmlns:r="http://schemas.openxmlformats.org/officeDocument/2006/relationships" xmlns:p="http://schemas.openxmlformats.org/presentationml/2006/main">
  <p:tag name="PA" val="v5.2.8"/>
</p:tagLst>
</file>

<file path=ppt/tags/tag30.xml><?xml version="1.0" encoding="utf-8"?>
<p:tagLst xmlns:a="http://schemas.openxmlformats.org/drawingml/2006/main" xmlns:r="http://schemas.openxmlformats.org/officeDocument/2006/relationships" xmlns:p="http://schemas.openxmlformats.org/presentationml/2006/main">
  <p:tag name="PA" val="v5.2.8"/>
</p:tagLst>
</file>

<file path=ppt/tags/tag31.xml><?xml version="1.0" encoding="utf-8"?>
<p:tagLst xmlns:a="http://schemas.openxmlformats.org/drawingml/2006/main" xmlns:r="http://schemas.openxmlformats.org/officeDocument/2006/relationships" xmlns:p="http://schemas.openxmlformats.org/presentationml/2006/main">
  <p:tag name="PA" val="v5.2.8"/>
</p:tagLst>
</file>

<file path=ppt/tags/tag32.xml><?xml version="1.0" encoding="utf-8"?>
<p:tagLst xmlns:a="http://schemas.openxmlformats.org/drawingml/2006/main" xmlns:r="http://schemas.openxmlformats.org/officeDocument/2006/relationships" xmlns:p="http://schemas.openxmlformats.org/presentationml/2006/main">
  <p:tag name="PA" val="v5.2.8"/>
</p:tagLst>
</file>

<file path=ppt/tags/tag33.xml><?xml version="1.0" encoding="utf-8"?>
<p:tagLst xmlns:a="http://schemas.openxmlformats.org/drawingml/2006/main" xmlns:r="http://schemas.openxmlformats.org/officeDocument/2006/relationships" xmlns:p="http://schemas.openxmlformats.org/presentationml/2006/main">
  <p:tag name="PA" val="v5.2.8"/>
</p:tagLst>
</file>

<file path=ppt/tags/tag34.xml><?xml version="1.0" encoding="utf-8"?>
<p:tagLst xmlns:a="http://schemas.openxmlformats.org/drawingml/2006/main" xmlns:r="http://schemas.openxmlformats.org/officeDocument/2006/relationships" xmlns:p="http://schemas.openxmlformats.org/presentationml/2006/main">
  <p:tag name="PA" val="v5.2.8"/>
</p:tagLst>
</file>

<file path=ppt/tags/tag35.xml><?xml version="1.0" encoding="utf-8"?>
<p:tagLst xmlns:a="http://schemas.openxmlformats.org/drawingml/2006/main" xmlns:r="http://schemas.openxmlformats.org/officeDocument/2006/relationships" xmlns:p="http://schemas.openxmlformats.org/presentationml/2006/main">
  <p:tag name="PA" val="v5.2.8"/>
</p:tagLst>
</file>

<file path=ppt/tags/tag36.xml><?xml version="1.0" encoding="utf-8"?>
<p:tagLst xmlns:a="http://schemas.openxmlformats.org/drawingml/2006/main" xmlns:r="http://schemas.openxmlformats.org/officeDocument/2006/relationships" xmlns:p="http://schemas.openxmlformats.org/presentationml/2006/main">
  <p:tag name="PA" val="v5.2.8"/>
</p:tagLst>
</file>

<file path=ppt/tags/tag37.xml><?xml version="1.0" encoding="utf-8"?>
<p:tagLst xmlns:a="http://schemas.openxmlformats.org/drawingml/2006/main" xmlns:r="http://schemas.openxmlformats.org/officeDocument/2006/relationships" xmlns:p="http://schemas.openxmlformats.org/presentationml/2006/main">
  <p:tag name="PA" val="v5.2.8"/>
</p:tagLst>
</file>

<file path=ppt/tags/tag38.xml><?xml version="1.0" encoding="utf-8"?>
<p:tagLst xmlns:a="http://schemas.openxmlformats.org/drawingml/2006/main" xmlns:r="http://schemas.openxmlformats.org/officeDocument/2006/relationships" xmlns:p="http://schemas.openxmlformats.org/presentationml/2006/main">
  <p:tag name="PA" val="v5.2.8"/>
</p:tagLst>
</file>

<file path=ppt/tags/tag39.xml><?xml version="1.0" encoding="utf-8"?>
<p:tagLst xmlns:a="http://schemas.openxmlformats.org/drawingml/2006/main" xmlns:r="http://schemas.openxmlformats.org/officeDocument/2006/relationships" xmlns:p="http://schemas.openxmlformats.org/presentationml/2006/main">
  <p:tag name="PA" val="v5.2.8"/>
</p:tagLst>
</file>

<file path=ppt/tags/tag4.xml><?xml version="1.0" encoding="utf-8"?>
<p:tagLst xmlns:a="http://schemas.openxmlformats.org/drawingml/2006/main" xmlns:r="http://schemas.openxmlformats.org/officeDocument/2006/relationships" xmlns:p="http://schemas.openxmlformats.org/presentationml/2006/main">
  <p:tag name="PA" val="v5.2.8"/>
</p:tagLst>
</file>

<file path=ppt/tags/tag40.xml><?xml version="1.0" encoding="utf-8"?>
<p:tagLst xmlns:a="http://schemas.openxmlformats.org/drawingml/2006/main" xmlns:r="http://schemas.openxmlformats.org/officeDocument/2006/relationships" xmlns:p="http://schemas.openxmlformats.org/presentationml/2006/main">
  <p:tag name="PA" val="v5.2.8"/>
</p:tagLst>
</file>

<file path=ppt/tags/tag41.xml><?xml version="1.0" encoding="utf-8"?>
<p:tagLst xmlns:a="http://schemas.openxmlformats.org/drawingml/2006/main" xmlns:r="http://schemas.openxmlformats.org/officeDocument/2006/relationships" xmlns:p="http://schemas.openxmlformats.org/presentationml/2006/main">
  <p:tag name="PA" val="v5.2.8"/>
</p:tagLst>
</file>

<file path=ppt/tags/tag42.xml><?xml version="1.0" encoding="utf-8"?>
<p:tagLst xmlns:a="http://schemas.openxmlformats.org/drawingml/2006/main" xmlns:r="http://schemas.openxmlformats.org/officeDocument/2006/relationships" xmlns:p="http://schemas.openxmlformats.org/presentationml/2006/main">
  <p:tag name="PA" val="v5.2.8"/>
</p:tagLst>
</file>

<file path=ppt/tags/tag43.xml><?xml version="1.0" encoding="utf-8"?>
<p:tagLst xmlns:a="http://schemas.openxmlformats.org/drawingml/2006/main" xmlns:r="http://schemas.openxmlformats.org/officeDocument/2006/relationships" xmlns:p="http://schemas.openxmlformats.org/presentationml/2006/main">
  <p:tag name="PA" val="v5.2.8"/>
</p:tagLst>
</file>

<file path=ppt/tags/tag44.xml><?xml version="1.0" encoding="utf-8"?>
<p:tagLst xmlns:a="http://schemas.openxmlformats.org/drawingml/2006/main" xmlns:r="http://schemas.openxmlformats.org/officeDocument/2006/relationships" xmlns:p="http://schemas.openxmlformats.org/presentationml/2006/main">
  <p:tag name="PA" val="v5.2.8"/>
</p:tagLst>
</file>

<file path=ppt/tags/tag45.xml><?xml version="1.0" encoding="utf-8"?>
<p:tagLst xmlns:a="http://schemas.openxmlformats.org/drawingml/2006/main" xmlns:r="http://schemas.openxmlformats.org/officeDocument/2006/relationships" xmlns:p="http://schemas.openxmlformats.org/presentationml/2006/main">
  <p:tag name="PA" val="v5.2.8"/>
</p:tagLst>
</file>

<file path=ppt/tags/tag46.xml><?xml version="1.0" encoding="utf-8"?>
<p:tagLst xmlns:a="http://schemas.openxmlformats.org/drawingml/2006/main" xmlns:r="http://schemas.openxmlformats.org/officeDocument/2006/relationships" xmlns:p="http://schemas.openxmlformats.org/presentationml/2006/main">
  <p:tag name="PA" val="v5.2.8"/>
</p:tagLst>
</file>

<file path=ppt/tags/tag47.xml><?xml version="1.0" encoding="utf-8"?>
<p:tagLst xmlns:a="http://schemas.openxmlformats.org/drawingml/2006/main" xmlns:r="http://schemas.openxmlformats.org/officeDocument/2006/relationships" xmlns:p="http://schemas.openxmlformats.org/presentationml/2006/main">
  <p:tag name="PA" val="v5.2.8"/>
</p:tagLst>
</file>

<file path=ppt/tags/tag48.xml><?xml version="1.0" encoding="utf-8"?>
<p:tagLst xmlns:a="http://schemas.openxmlformats.org/drawingml/2006/main" xmlns:r="http://schemas.openxmlformats.org/officeDocument/2006/relationships" xmlns:p="http://schemas.openxmlformats.org/presentationml/2006/main">
  <p:tag name="PA" val="v5.2.8"/>
</p:tagLst>
</file>

<file path=ppt/tags/tag49.xml><?xml version="1.0" encoding="utf-8"?>
<p:tagLst xmlns:a="http://schemas.openxmlformats.org/drawingml/2006/main" xmlns:r="http://schemas.openxmlformats.org/officeDocument/2006/relationships" xmlns:p="http://schemas.openxmlformats.org/presentationml/2006/main">
  <p:tag name="PA" val="v5.2.8"/>
</p:tagLst>
</file>

<file path=ppt/tags/tag5.xml><?xml version="1.0" encoding="utf-8"?>
<p:tagLst xmlns:a="http://schemas.openxmlformats.org/drawingml/2006/main" xmlns:r="http://schemas.openxmlformats.org/officeDocument/2006/relationships" xmlns:p="http://schemas.openxmlformats.org/presentationml/2006/main">
  <p:tag name="PA" val="v5.2.8"/>
</p:tagLst>
</file>

<file path=ppt/tags/tag50.xml><?xml version="1.0" encoding="utf-8"?>
<p:tagLst xmlns:a="http://schemas.openxmlformats.org/drawingml/2006/main" xmlns:r="http://schemas.openxmlformats.org/officeDocument/2006/relationships" xmlns:p="http://schemas.openxmlformats.org/presentationml/2006/main">
  <p:tag name="PA" val="v5.2.8"/>
</p:tagLst>
</file>

<file path=ppt/tags/tag51.xml><?xml version="1.0" encoding="utf-8"?>
<p:tagLst xmlns:a="http://schemas.openxmlformats.org/drawingml/2006/main" xmlns:r="http://schemas.openxmlformats.org/officeDocument/2006/relationships" xmlns:p="http://schemas.openxmlformats.org/presentationml/2006/main">
  <p:tag name="PA" val="v5.2.8"/>
</p:tagLst>
</file>

<file path=ppt/tags/tag52.xml><?xml version="1.0" encoding="utf-8"?>
<p:tagLst xmlns:a="http://schemas.openxmlformats.org/drawingml/2006/main" xmlns:r="http://schemas.openxmlformats.org/officeDocument/2006/relationships" xmlns:p="http://schemas.openxmlformats.org/presentationml/2006/main">
  <p:tag name="PA" val="v5.2.8"/>
</p:tagLst>
</file>

<file path=ppt/tags/tag53.xml><?xml version="1.0" encoding="utf-8"?>
<p:tagLst xmlns:a="http://schemas.openxmlformats.org/drawingml/2006/main" xmlns:r="http://schemas.openxmlformats.org/officeDocument/2006/relationships" xmlns:p="http://schemas.openxmlformats.org/presentationml/2006/main">
  <p:tag name="PA" val="v4.0.0"/>
</p:tagLst>
</file>

<file path=ppt/tags/tag54.xml><?xml version="1.0" encoding="utf-8"?>
<p:tagLst xmlns:a="http://schemas.openxmlformats.org/drawingml/2006/main" xmlns:r="http://schemas.openxmlformats.org/officeDocument/2006/relationships" xmlns:p="http://schemas.openxmlformats.org/presentationml/2006/main">
  <p:tag name="PA" val="v4.0.0"/>
</p:tagLst>
</file>

<file path=ppt/tags/tag5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5.2.8"/>
</p:tagLst>
</file>

<file path=ppt/tags/tag7.xml><?xml version="1.0" encoding="utf-8"?>
<p:tagLst xmlns:a="http://schemas.openxmlformats.org/drawingml/2006/main" xmlns:r="http://schemas.openxmlformats.org/officeDocument/2006/relationships" xmlns:p="http://schemas.openxmlformats.org/presentationml/2006/main">
  <p:tag name="PA" val="v5.2.8"/>
</p:tagLst>
</file>

<file path=ppt/tags/tag8.xml><?xml version="1.0" encoding="utf-8"?>
<p:tagLst xmlns:a="http://schemas.openxmlformats.org/drawingml/2006/main" xmlns:r="http://schemas.openxmlformats.org/officeDocument/2006/relationships" xmlns:p="http://schemas.openxmlformats.org/presentationml/2006/main">
  <p:tag name="PA" val="v5.2.8"/>
</p:tagLst>
</file>

<file path=ppt/tags/tag9.xml><?xml version="1.0" encoding="utf-8"?>
<p:tagLst xmlns:a="http://schemas.openxmlformats.org/drawingml/2006/main" xmlns:r="http://schemas.openxmlformats.org/officeDocument/2006/relationships" xmlns:p="http://schemas.openxmlformats.org/presentationml/2006/main">
  <p:tag name="PA" val="v5.2.8"/>
</p:tagLst>
</file>

<file path=ppt/theme/theme1.xml><?xml version="1.0" encoding="utf-8"?>
<a:theme xmlns:a="http://schemas.openxmlformats.org/drawingml/2006/main" name="Office 主题​​">
  <a:themeElements>
    <a:clrScheme name="红色">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TotalTime>
  <Words>1413</Words>
  <Application>Microsoft Office PowerPoint</Application>
  <PresentationFormat>宽屏</PresentationFormat>
  <Paragraphs>179</Paragraphs>
  <Slides>24</Slides>
  <Notes>24</Notes>
  <HiddenSlides>0</HiddenSlides>
  <MMClips>0</MMClips>
  <ScaleCrop>false</ScaleCrop>
  <HeadingPairs>
    <vt:vector size="6" baseType="variant">
      <vt:variant>
        <vt:lpstr>已用的字体</vt:lpstr>
      </vt:variant>
      <vt:variant>
        <vt:i4>17</vt:i4>
      </vt:variant>
      <vt:variant>
        <vt:lpstr>主题</vt:lpstr>
      </vt:variant>
      <vt:variant>
        <vt:i4>3</vt:i4>
      </vt:variant>
      <vt:variant>
        <vt:lpstr>幻灯片标题</vt:lpstr>
      </vt:variant>
      <vt:variant>
        <vt:i4>24</vt:i4>
      </vt:variant>
    </vt:vector>
  </HeadingPairs>
  <TitlesOfParts>
    <vt:vector size="44" baseType="lpstr">
      <vt:lpstr>IrisUPC</vt:lpstr>
      <vt:lpstr>Meiryo</vt:lpstr>
      <vt:lpstr>等线</vt:lpstr>
      <vt:lpstr>等线 Light</vt:lpstr>
      <vt:lpstr>方正粗黑宋简体</vt:lpstr>
      <vt:lpstr>方正正大黑简体</vt:lpstr>
      <vt:lpstr>汉仪圆叠体简</vt:lpstr>
      <vt:lpstr>思源黑体 CN Heavy</vt:lpstr>
      <vt:lpstr>思源黑体 CN Light</vt:lpstr>
      <vt:lpstr>思源黑体 CN Normal</vt:lpstr>
      <vt:lpstr>宋体</vt:lpstr>
      <vt:lpstr>微软雅黑</vt:lpstr>
      <vt:lpstr>印品黑体</vt:lpstr>
      <vt:lpstr>Arial</vt:lpstr>
      <vt:lpstr>Calibri</vt:lpstr>
      <vt:lpstr>Calibri Light</vt:lpstr>
      <vt:lpstr>Roboto Light</vt:lpstr>
      <vt:lpstr>Office 主题​​</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28</cp:revision>
  <dcterms:created xsi:type="dcterms:W3CDTF">2019-11-14T06:03:10Z</dcterms:created>
  <dcterms:modified xsi:type="dcterms:W3CDTF">2021-01-15T05:55:49Z</dcterms:modified>
</cp:coreProperties>
</file>