
<file path=[Content_Types].xml><?xml version="1.0" encoding="utf-8"?>
<Types xmlns="http://schemas.openxmlformats.org/package/2006/content-types">
  <Default Extension="png" ContentType="image/png"/>
  <Default Extension="svg" ContentType="image/svg+xml"/>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4"/>
  </p:notesMasterIdLst>
  <p:handoutMasterIdLst>
    <p:handoutMasterId r:id="rId35"/>
  </p:handoutMasterIdLst>
  <p:sldIdLst>
    <p:sldId id="256" r:id="rId3"/>
    <p:sldId id="10205" r:id="rId4"/>
    <p:sldId id="10211" r:id="rId5"/>
    <p:sldId id="259" r:id="rId6"/>
    <p:sldId id="260" r:id="rId7"/>
    <p:sldId id="261" r:id="rId8"/>
    <p:sldId id="262" r:id="rId9"/>
    <p:sldId id="263" r:id="rId10"/>
    <p:sldId id="10210" r:id="rId11"/>
    <p:sldId id="265" r:id="rId12"/>
    <p:sldId id="266" r:id="rId13"/>
    <p:sldId id="267" r:id="rId14"/>
    <p:sldId id="268" r:id="rId15"/>
    <p:sldId id="269" r:id="rId16"/>
    <p:sldId id="272" r:id="rId17"/>
    <p:sldId id="279" r:id="rId18"/>
    <p:sldId id="281" r:id="rId19"/>
    <p:sldId id="282" r:id="rId20"/>
    <p:sldId id="285" r:id="rId21"/>
    <p:sldId id="10206" r:id="rId22"/>
    <p:sldId id="287" r:id="rId23"/>
    <p:sldId id="288" r:id="rId24"/>
    <p:sldId id="294" r:id="rId25"/>
    <p:sldId id="297" r:id="rId26"/>
    <p:sldId id="299" r:id="rId27"/>
    <p:sldId id="10209" r:id="rId28"/>
    <p:sldId id="301" r:id="rId29"/>
    <p:sldId id="302" r:id="rId30"/>
    <p:sldId id="303" r:id="rId31"/>
    <p:sldId id="10208" r:id="rId32"/>
    <p:sldId id="10212"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B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3" d="100"/>
          <a:sy n="83" d="100"/>
        </p:scale>
        <p:origin x="307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2544EB51-6AB5-4C96-965E-6343E82922A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 xmlns:a16="http://schemas.microsoft.com/office/drawing/2014/main" id="{70B6ADF4-A595-417F-8311-4C99DCED707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576F393-02FC-4CA8-8207-CFEDAFB5CDC2}" type="datetimeFigureOut">
              <a:rPr lang="zh-CN" altLang="en-US" smtClean="0"/>
              <a:t>2021/1/26</a:t>
            </a:fld>
            <a:endParaRPr lang="zh-CN" altLang="en-US"/>
          </a:p>
        </p:txBody>
      </p:sp>
      <p:sp>
        <p:nvSpPr>
          <p:cNvPr id="4" name="页脚占位符 3">
            <a:extLst>
              <a:ext uri="{FF2B5EF4-FFF2-40B4-BE49-F238E27FC236}">
                <a16:creationId xmlns="" xmlns:a16="http://schemas.microsoft.com/office/drawing/2014/main" id="{33B80104-8141-4DC7-89DF-7724960FED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 xmlns:a16="http://schemas.microsoft.com/office/drawing/2014/main" id="{C39F7B78-4652-4567-B2AF-9D31A11DA92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8FA4B6A-0292-41A2-AF96-91D02BD42D19}" type="slidenum">
              <a:rPr lang="zh-CN" altLang="en-US" smtClean="0"/>
              <a:t>‹#›</a:t>
            </a:fld>
            <a:endParaRPr lang="zh-CN" altLang="en-US"/>
          </a:p>
        </p:txBody>
      </p:sp>
    </p:spTree>
    <p:extLst>
      <p:ext uri="{BB962C8B-B14F-4D97-AF65-F5344CB8AC3E}">
        <p14:creationId xmlns:p14="http://schemas.microsoft.com/office/powerpoint/2010/main" val="13111299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48AA1A-2E45-4539-9D1D-D860A38D7432}" type="datetimeFigureOut">
              <a:rPr lang="zh-CN" altLang="en-US" smtClean="0"/>
              <a:t>2021/1/26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B249BA-2DA2-4BF2-B477-9A0CC86B7D26}" type="slidenum">
              <a:rPr lang="zh-CN" altLang="en-US" smtClean="0"/>
              <a:t>‹#›</a:t>
            </a:fld>
            <a:endParaRPr lang="zh-CN" altLang="en-US"/>
          </a:p>
        </p:txBody>
      </p:sp>
    </p:spTree>
    <p:extLst>
      <p:ext uri="{BB962C8B-B14F-4D97-AF65-F5344CB8AC3E}">
        <p14:creationId xmlns:p14="http://schemas.microsoft.com/office/powerpoint/2010/main" val="973201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baike.baidu.com/view/2398.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4</a:t>
            </a:fld>
            <a:endParaRPr lang="zh-CN">
              <a:cs typeface="+mn-cs"/>
            </a:endParaRPr>
          </a:p>
        </p:txBody>
      </p:sp>
    </p:spTree>
    <p:extLst>
      <p:ext uri="{BB962C8B-B14F-4D97-AF65-F5344CB8AC3E}">
        <p14:creationId xmlns:p14="http://schemas.microsoft.com/office/powerpoint/2010/main" val="3833749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noChangeArrowheads="1" noTextEdit="1"/>
          </p:cNvSpPr>
          <p:nvPr>
            <p:ph type="sldImg" idx="4294967295"/>
          </p:nvPr>
        </p:nvSpPr>
        <p:spPr>
          <a:xfrm>
            <a:off x="381000" y="685800"/>
            <a:ext cx="6096000" cy="3429000"/>
          </a:xfrm>
          <a:ln/>
        </p:spPr>
      </p:sp>
      <p:sp>
        <p:nvSpPr>
          <p:cNvPr id="29698" name="备注占位符 2"/>
          <p:cNvSpPr>
            <a:spLocks noGrp="1" noChangeArrowheads="1"/>
          </p:cNvSpPr>
          <p:nvPr>
            <p:ph type="body" idx="4294967295"/>
          </p:nvPr>
        </p:nvSpPr>
        <p:spPr/>
        <p:txBody>
          <a:bodyPr/>
          <a:lstStyle/>
          <a:p>
            <a:pPr>
              <a:spcBef>
                <a:spcPct val="0"/>
              </a:spcBef>
            </a:pPr>
            <a:r>
              <a:rPr lang="zh-CN" altLang="en-US"/>
              <a:t>闪点温度比着火点温度低些。</a:t>
            </a:r>
          </a:p>
          <a:p>
            <a:pPr>
              <a:spcBef>
                <a:spcPct val="0"/>
              </a:spcBef>
            </a:pPr>
            <a:r>
              <a:rPr lang="zh-CN" altLang="en-US"/>
              <a:t>燃点又叫着火点，是指可燃性液体表面上的蒸汽和空气的混合物与火接触而发生火焰能继续燃烧不少于</a:t>
            </a:r>
            <a:r>
              <a:rPr lang="en-US" altLang="zh-CN"/>
              <a:t>5s</a:t>
            </a:r>
            <a:r>
              <a:rPr lang="zh-CN" altLang="en-US"/>
              <a:t>时的温度。可在测定闪点后继续在同一标准仪器中测定。可燃性液体的闪点和燃点表明其发生爆炸或火灾的可能性的大小，对运输、储存和使用的安全有极大关系。 </a:t>
            </a:r>
          </a:p>
          <a:p>
            <a:pPr>
              <a:spcBef>
                <a:spcPct val="0"/>
              </a:spcBef>
            </a:pPr>
            <a:r>
              <a:rPr lang="zh-CN" altLang="en-US"/>
              <a:t>闪燃是液态可燃物液面上蒸发出的蒸气与空气形成的混合气体恰好等于爆炸下限浓度时，遇火源产生的一闪即灭的现象。</a:t>
            </a:r>
          </a:p>
          <a:p>
            <a:pPr>
              <a:spcBef>
                <a:spcPct val="0"/>
              </a:spcBef>
            </a:pPr>
            <a:r>
              <a:rPr lang="zh-CN" altLang="en-US"/>
              <a:t>闪燃现象出现后，受环境温度等因素的影响，液体蒸发速度往往会加快，这时遇火源就会产生持续燃烧，在一定条件下（如爆炸性混合物达到爆炸极限，并遇到较高的点火能量），就会出现燃烧速度比较快的燃烧现象，即爆燃。因此，闪燃现象往往是爆燃的前兆。由于爆燃能够形成很高的燃烧速度和温度，因此会直接造成火灾，所以与闪燃现象相比，具有很大的火灾危险性。这样积极控制和预防闪燃现象的出现，就具有极其重要的现实意义。</a:t>
            </a:r>
          </a:p>
          <a:p>
            <a:pPr>
              <a:spcBef>
                <a:spcPct val="0"/>
              </a:spcBef>
            </a:pPr>
            <a:r>
              <a:rPr lang="zh-CN" altLang="en-US">
                <a:solidFill>
                  <a:srgbClr val="FF0000"/>
                </a:solidFill>
                <a:latin typeface="微软雅黑" panose="020B0503020204020204" pitchFamily="34" charset="-122"/>
                <a:ea typeface="微软雅黑" panose="020B0503020204020204" pitchFamily="34" charset="-122"/>
              </a:rPr>
              <a:t>爆燃：伴随爆炸的燃烧波，以亚音速传播。</a:t>
            </a:r>
          </a:p>
          <a:p>
            <a:pPr>
              <a:spcBef>
                <a:spcPct val="0"/>
              </a:spcBef>
            </a:pPr>
            <a:endParaRPr lang="zh-CN" altLang="en-US"/>
          </a:p>
          <a:p>
            <a:pPr>
              <a:spcBef>
                <a:spcPct val="0"/>
              </a:spcBef>
            </a:pPr>
            <a:endParaRPr lang="zh-CN" altLang="en-US"/>
          </a:p>
        </p:txBody>
      </p:sp>
      <p:sp>
        <p:nvSpPr>
          <p:cNvPr id="2"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29700"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1C508A56-2139-4620-B828-BF225FD08BBC}" type="slidenum">
              <a:rPr lang="zh-CN" altLang="en-US" sz="1200"/>
              <a:pPr algn="r"/>
              <a:t>14</a:t>
            </a:fld>
            <a:endParaRPr lang="zh-CN" altLang="en-US" sz="1200"/>
          </a:p>
        </p:txBody>
      </p:sp>
      <p:sp>
        <p:nvSpPr>
          <p:cNvPr id="29701" name="灯片编号占位符 2"/>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2A5F681D-CC86-4357-A620-98898533E1EE}" type="slidenum">
              <a:rPr lang="zh-CN" altLang="en-US" smtClean="0"/>
              <a:pPr/>
              <a:t>14</a:t>
            </a:fld>
            <a:endParaRPr lang="zh-CN" altLang="en-US"/>
          </a:p>
        </p:txBody>
      </p:sp>
    </p:spTree>
    <p:extLst>
      <p:ext uri="{BB962C8B-B14F-4D97-AF65-F5344CB8AC3E}">
        <p14:creationId xmlns:p14="http://schemas.microsoft.com/office/powerpoint/2010/main" val="307765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noChangeArrowheads="1" noTextEdit="1"/>
          </p:cNvSpPr>
          <p:nvPr>
            <p:ph type="sldImg" idx="4294967295"/>
          </p:nvPr>
        </p:nvSpPr>
        <p:spPr>
          <a:xfrm>
            <a:off x="381000" y="685800"/>
            <a:ext cx="6096000" cy="3429000"/>
          </a:xfrm>
          <a:ln/>
        </p:spPr>
      </p:sp>
      <p:sp>
        <p:nvSpPr>
          <p:cNvPr id="34818" name="备注占位符 2"/>
          <p:cNvSpPr>
            <a:spLocks noGrp="1" noChangeArrowheads="1"/>
          </p:cNvSpPr>
          <p:nvPr>
            <p:ph type="body" idx="4294967295"/>
          </p:nvPr>
        </p:nvSpPr>
        <p:spPr/>
        <p:txBody>
          <a:bodyPr/>
          <a:lstStyle/>
          <a:p>
            <a:pPr>
              <a:spcBef>
                <a:spcPct val="0"/>
              </a:spcBef>
            </a:pPr>
            <a:endParaRPr lang="zh-CN" altLang="en-US"/>
          </a:p>
        </p:txBody>
      </p:sp>
      <p:sp>
        <p:nvSpPr>
          <p:cNvPr id="2"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34820"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DD068807-8E91-4656-BE91-79E0BC95B10D}" type="slidenum">
              <a:rPr lang="zh-CN" altLang="en-US" sz="1200"/>
              <a:pPr algn="r"/>
              <a:t>15</a:t>
            </a:fld>
            <a:endParaRPr lang="zh-CN" altLang="en-US" sz="1200"/>
          </a:p>
        </p:txBody>
      </p:sp>
      <p:sp>
        <p:nvSpPr>
          <p:cNvPr id="34821" name="灯片编号占位符 2"/>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F61ED946-4215-4602-8B0D-9803DDCE5C3E}" type="slidenum">
              <a:rPr lang="zh-CN" altLang="en-US" smtClean="0"/>
              <a:pPr/>
              <a:t>15</a:t>
            </a:fld>
            <a:endParaRPr lang="zh-CN" altLang="en-US"/>
          </a:p>
        </p:txBody>
      </p:sp>
    </p:spTree>
    <p:extLst>
      <p:ext uri="{BB962C8B-B14F-4D97-AF65-F5344CB8AC3E}">
        <p14:creationId xmlns:p14="http://schemas.microsoft.com/office/powerpoint/2010/main" val="980701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ChangeArrowheads="1" noTextEdit="1"/>
          </p:cNvSpPr>
          <p:nvPr>
            <p:ph type="sldImg" idx="4294967295"/>
          </p:nvPr>
        </p:nvSpPr>
        <p:spPr>
          <a:xfrm>
            <a:off x="381000" y="685800"/>
            <a:ext cx="6096000" cy="3429000"/>
          </a:xfrm>
          <a:ln/>
        </p:spPr>
      </p:sp>
      <p:sp>
        <p:nvSpPr>
          <p:cNvPr id="37890" name="备注占位符 2"/>
          <p:cNvSpPr>
            <a:spLocks noGrp="1" noChangeArrowheads="1"/>
          </p:cNvSpPr>
          <p:nvPr>
            <p:ph type="body" idx="4294967295"/>
          </p:nvPr>
        </p:nvSpPr>
        <p:spPr/>
        <p:txBody>
          <a:bodyPr/>
          <a:lstStyle/>
          <a:p>
            <a:pPr>
              <a:spcBef>
                <a:spcPct val="0"/>
              </a:spcBef>
            </a:pPr>
            <a:endParaRPr lang="zh-CN" altLang="en-US"/>
          </a:p>
        </p:txBody>
      </p:sp>
      <p:sp>
        <p:nvSpPr>
          <p:cNvPr id="28675"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37892"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5D78780D-F26A-428F-91E3-7CDCB65F19DA}" type="slidenum">
              <a:rPr lang="zh-CN" altLang="en-US" sz="1200"/>
              <a:pPr algn="r"/>
              <a:t>16</a:t>
            </a:fld>
            <a:endParaRPr lang="zh-CN" altLang="en-US" sz="1200"/>
          </a:p>
        </p:txBody>
      </p:sp>
      <p:sp>
        <p:nvSpPr>
          <p:cNvPr id="37893"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61038C00-1F6E-46D6-B770-CF274622457E}" type="slidenum">
              <a:rPr lang="zh-CN" altLang="en-US" smtClean="0"/>
              <a:pPr/>
              <a:t>16</a:t>
            </a:fld>
            <a:endParaRPr lang="zh-CN" altLang="en-US"/>
          </a:p>
        </p:txBody>
      </p:sp>
    </p:spTree>
    <p:extLst>
      <p:ext uri="{BB962C8B-B14F-4D97-AF65-F5344CB8AC3E}">
        <p14:creationId xmlns:p14="http://schemas.microsoft.com/office/powerpoint/2010/main" val="196605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17</a:t>
            </a:fld>
            <a:endParaRPr lang="zh-CN">
              <a:cs typeface="+mn-cs"/>
            </a:endParaRPr>
          </a:p>
        </p:txBody>
      </p:sp>
    </p:spTree>
    <p:extLst>
      <p:ext uri="{BB962C8B-B14F-4D97-AF65-F5344CB8AC3E}">
        <p14:creationId xmlns:p14="http://schemas.microsoft.com/office/powerpoint/2010/main" val="3746516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18</a:t>
            </a:fld>
            <a:endParaRPr lang="zh-CN">
              <a:cs typeface="+mn-cs"/>
            </a:endParaRPr>
          </a:p>
        </p:txBody>
      </p:sp>
    </p:spTree>
    <p:extLst>
      <p:ext uri="{BB962C8B-B14F-4D97-AF65-F5344CB8AC3E}">
        <p14:creationId xmlns:p14="http://schemas.microsoft.com/office/powerpoint/2010/main" val="32438095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19</a:t>
            </a:fld>
            <a:endParaRPr lang="zh-CN">
              <a:cs typeface="+mn-cs"/>
            </a:endParaRPr>
          </a:p>
        </p:txBody>
      </p:sp>
    </p:spTree>
    <p:extLst>
      <p:ext uri="{BB962C8B-B14F-4D97-AF65-F5344CB8AC3E}">
        <p14:creationId xmlns:p14="http://schemas.microsoft.com/office/powerpoint/2010/main" val="3634566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21</a:t>
            </a:fld>
            <a:endParaRPr lang="zh-CN">
              <a:cs typeface="+mn-cs"/>
            </a:endParaRPr>
          </a:p>
        </p:txBody>
      </p:sp>
    </p:spTree>
    <p:extLst>
      <p:ext uri="{BB962C8B-B14F-4D97-AF65-F5344CB8AC3E}">
        <p14:creationId xmlns:p14="http://schemas.microsoft.com/office/powerpoint/2010/main" val="32003608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22</a:t>
            </a:fld>
            <a:endParaRPr lang="zh-CN">
              <a:cs typeface="+mn-cs"/>
            </a:endParaRPr>
          </a:p>
        </p:txBody>
      </p:sp>
    </p:spTree>
    <p:extLst>
      <p:ext uri="{BB962C8B-B14F-4D97-AF65-F5344CB8AC3E}">
        <p14:creationId xmlns:p14="http://schemas.microsoft.com/office/powerpoint/2010/main" val="2351157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noChangeArrowheads="1" noTextEdit="1"/>
          </p:cNvSpPr>
          <p:nvPr>
            <p:ph type="sldImg" idx="4294967295"/>
          </p:nvPr>
        </p:nvSpPr>
        <p:spPr>
          <a:xfrm>
            <a:off x="381000" y="685800"/>
            <a:ext cx="6096000" cy="3429000"/>
          </a:xfrm>
          <a:ln/>
        </p:spPr>
      </p:sp>
      <p:sp>
        <p:nvSpPr>
          <p:cNvPr id="3" name="备注占位符 2"/>
          <p:cNvSpPr>
            <a:spLocks noGrp="1"/>
          </p:cNvSpPr>
          <p:nvPr>
            <p:ph type="body" idx="1"/>
          </p:nvPr>
        </p:nvSpPr>
        <p:spPr>
          <a:noFill/>
          <a:ln/>
        </p:spPr>
        <p:txBody>
          <a:bodyPr rtlCol="0">
            <a:normAutofit/>
          </a:bodyPr>
          <a:lstStyle/>
          <a:p>
            <a:pPr fontAlgn="auto">
              <a:spcBef>
                <a:spcPts val="0"/>
              </a:spcBef>
              <a:spcAft>
                <a:spcPts val="0"/>
              </a:spcAft>
              <a:buFontTx/>
              <a:buNone/>
              <a:defRPr/>
            </a:pPr>
            <a:endParaRPr lang="zh-CN" altLang="en-US" dirty="0">
              <a:latin typeface="+mn-lt"/>
              <a:ea typeface="+mn-ea"/>
              <a:cs typeface="+mn-cs"/>
            </a:endParaRPr>
          </a:p>
        </p:txBody>
      </p:sp>
      <p:sp>
        <p:nvSpPr>
          <p:cNvPr id="106499"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59396"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874603C5-7110-4421-AB95-A5F26D4C99B2}" type="slidenum">
              <a:rPr lang="zh-CN" altLang="en-US" sz="1200"/>
              <a:pPr algn="r"/>
              <a:t>23</a:t>
            </a:fld>
            <a:endParaRPr lang="zh-CN" altLang="en-US" sz="1200"/>
          </a:p>
        </p:txBody>
      </p:sp>
      <p:sp>
        <p:nvSpPr>
          <p:cNvPr id="59397"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9405D277-63E5-4593-BAFC-BEFFB0CCA27D}" type="slidenum">
              <a:rPr lang="zh-CN" altLang="en-US" smtClean="0"/>
              <a:pPr/>
              <a:t>23</a:t>
            </a:fld>
            <a:endParaRPr lang="zh-CN" altLang="en-US"/>
          </a:p>
        </p:txBody>
      </p:sp>
    </p:spTree>
    <p:extLst>
      <p:ext uri="{BB962C8B-B14F-4D97-AF65-F5344CB8AC3E}">
        <p14:creationId xmlns:p14="http://schemas.microsoft.com/office/powerpoint/2010/main" val="2957801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24</a:t>
            </a:fld>
            <a:endParaRPr lang="zh-CN">
              <a:cs typeface="+mn-cs"/>
            </a:endParaRPr>
          </a:p>
        </p:txBody>
      </p:sp>
    </p:spTree>
    <p:extLst>
      <p:ext uri="{BB962C8B-B14F-4D97-AF65-F5344CB8AC3E}">
        <p14:creationId xmlns:p14="http://schemas.microsoft.com/office/powerpoint/2010/main" val="1898261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noChangeArrowheads="1" noTextEdit="1"/>
          </p:cNvSpPr>
          <p:nvPr>
            <p:ph type="sldImg" idx="4294967295"/>
          </p:nvPr>
        </p:nvSpPr>
        <p:spPr>
          <a:xfrm>
            <a:off x="381000" y="685800"/>
            <a:ext cx="6096000" cy="3429000"/>
          </a:xfrm>
          <a:ln/>
        </p:spPr>
      </p:sp>
      <p:sp>
        <p:nvSpPr>
          <p:cNvPr id="18434" name="备注占位符 2"/>
          <p:cNvSpPr>
            <a:spLocks noGrp="1" noChangeArrowheads="1"/>
          </p:cNvSpPr>
          <p:nvPr>
            <p:ph type="body" idx="4294967295"/>
          </p:nvPr>
        </p:nvSpPr>
        <p:spPr/>
        <p:txBody>
          <a:bodyPr/>
          <a:lstStyle/>
          <a:p>
            <a:pPr>
              <a:lnSpc>
                <a:spcPct val="80000"/>
              </a:lnSpc>
              <a:spcBef>
                <a:spcPct val="0"/>
              </a:spcBef>
            </a:pPr>
            <a:r>
              <a:rPr lang="zh-CN" altLang="zh-CN" sz="300" b="1"/>
              <a:t>第</a:t>
            </a:r>
            <a:r>
              <a:rPr lang="en-US" altLang="zh-CN" sz="300" b="1"/>
              <a:t>1</a:t>
            </a:r>
            <a:r>
              <a:rPr lang="zh-CN" altLang="zh-CN" sz="300" b="1"/>
              <a:t>类：爆炸品；</a:t>
            </a:r>
            <a:r>
              <a:rPr lang="en-US" altLang="zh-CN" sz="300" b="1"/>
              <a:t>  TNT</a:t>
            </a:r>
            <a:r>
              <a:rPr lang="zh-CN" altLang="zh-CN" sz="300" b="1"/>
              <a:t>炸药</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2</a:t>
            </a:r>
            <a:r>
              <a:rPr lang="zh-CN" altLang="zh-CN" sz="300" b="1"/>
              <a:t>类：压缩气体和液化气体；</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en-US" altLang="zh-CN" sz="300" b="1"/>
              <a:t> </a:t>
            </a:r>
            <a:r>
              <a:rPr lang="zh-CN" altLang="zh-CN" sz="300" b="1"/>
              <a:t>没有限定气体种类，无论什么气体，只要压缩、液化就是危险化学品</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3</a:t>
            </a:r>
            <a:r>
              <a:rPr lang="zh-CN" altLang="zh-CN" sz="300" b="1"/>
              <a:t>类易燃液体；</a:t>
            </a:r>
            <a:endParaRPr lang="zh-CN" altLang="zh-CN" sz="300"/>
          </a:p>
          <a:p>
            <a:pPr>
              <a:lnSpc>
                <a:spcPct val="80000"/>
              </a:lnSpc>
              <a:spcBef>
                <a:spcPct val="0"/>
              </a:spcBef>
            </a:pPr>
            <a:r>
              <a:rPr lang="en-US" altLang="zh-CN" sz="300" b="1"/>
              <a:t>        </a:t>
            </a:r>
            <a:r>
              <a:rPr lang="zh-CN" altLang="zh-CN" sz="300" b="1"/>
              <a:t>油漆、清洗剂</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4</a:t>
            </a:r>
            <a:r>
              <a:rPr lang="zh-CN" altLang="zh-CN" sz="300" b="1"/>
              <a:t>类：易燃固体、自燃物品和遇湿易燃品；</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5</a:t>
            </a:r>
            <a:r>
              <a:rPr lang="zh-CN" altLang="zh-CN" sz="300" b="1"/>
              <a:t>类氧化剂和有机过氧化物；</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6</a:t>
            </a:r>
            <a:r>
              <a:rPr lang="zh-CN" altLang="zh-CN" sz="300" b="1"/>
              <a:t>类毒害品；</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7</a:t>
            </a:r>
            <a:r>
              <a:rPr lang="zh-CN" altLang="zh-CN" sz="300" b="1"/>
              <a:t>类放射性物品；</a:t>
            </a:r>
            <a:endParaRPr lang="zh-CN" altLang="zh-CN" sz="300"/>
          </a:p>
          <a:p>
            <a:pPr>
              <a:lnSpc>
                <a:spcPct val="80000"/>
              </a:lnSpc>
              <a:spcBef>
                <a:spcPct val="0"/>
              </a:spcBef>
            </a:pPr>
            <a:r>
              <a:rPr lang="en-US" altLang="zh-CN" sz="300" b="1"/>
              <a:t> </a:t>
            </a:r>
            <a:endParaRPr lang="zh-CN" altLang="zh-CN" sz="300"/>
          </a:p>
          <a:p>
            <a:pPr>
              <a:lnSpc>
                <a:spcPct val="80000"/>
              </a:lnSpc>
              <a:spcBef>
                <a:spcPct val="0"/>
              </a:spcBef>
            </a:pPr>
            <a:r>
              <a:rPr lang="zh-CN" altLang="zh-CN" sz="300" b="1"/>
              <a:t>第</a:t>
            </a:r>
            <a:r>
              <a:rPr lang="en-US" altLang="zh-CN" sz="300" b="1"/>
              <a:t>8</a:t>
            </a:r>
            <a:r>
              <a:rPr lang="zh-CN" altLang="zh-CN" sz="300" b="1"/>
              <a:t>类腐蚀品。</a:t>
            </a:r>
            <a:endParaRPr lang="zh-CN" altLang="zh-CN" sz="300"/>
          </a:p>
          <a:p>
            <a:pPr>
              <a:lnSpc>
                <a:spcPct val="80000"/>
              </a:lnSpc>
              <a:spcBef>
                <a:spcPct val="0"/>
              </a:spcBef>
            </a:pPr>
            <a:endParaRPr lang="en-US" altLang="zh-CN" sz="300"/>
          </a:p>
        </p:txBody>
      </p:sp>
      <p:sp>
        <p:nvSpPr>
          <p:cNvPr id="20483"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18436"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2EAB1D8E-5AF2-4692-B341-16EA336286A5}" type="slidenum">
              <a:rPr lang="zh-CN" altLang="en-US" sz="1200"/>
              <a:pPr algn="r"/>
              <a:t>5</a:t>
            </a:fld>
            <a:endParaRPr lang="zh-CN" altLang="en-US" sz="1200"/>
          </a:p>
        </p:txBody>
      </p:sp>
      <p:sp>
        <p:nvSpPr>
          <p:cNvPr id="18437"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54624356-16C8-4A58-BF3B-1F4AD95198F8}" type="slidenum">
              <a:rPr lang="zh-CN" altLang="en-US" smtClean="0"/>
              <a:pPr/>
              <a:t>5</a:t>
            </a:fld>
            <a:endParaRPr lang="zh-CN" altLang="en-US"/>
          </a:p>
        </p:txBody>
      </p:sp>
    </p:spTree>
    <p:extLst>
      <p:ext uri="{BB962C8B-B14F-4D97-AF65-F5344CB8AC3E}">
        <p14:creationId xmlns:p14="http://schemas.microsoft.com/office/powerpoint/2010/main" val="31082190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25</a:t>
            </a:fld>
            <a:endParaRPr lang="zh-CN">
              <a:cs typeface="+mn-cs"/>
            </a:endParaRPr>
          </a:p>
        </p:txBody>
      </p:sp>
    </p:spTree>
    <p:extLst>
      <p:ext uri="{BB962C8B-B14F-4D97-AF65-F5344CB8AC3E}">
        <p14:creationId xmlns:p14="http://schemas.microsoft.com/office/powerpoint/2010/main" val="24563602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27</a:t>
            </a:fld>
            <a:endParaRPr lang="zh-CN">
              <a:cs typeface="+mn-cs"/>
            </a:endParaRPr>
          </a:p>
        </p:txBody>
      </p:sp>
    </p:spTree>
    <p:extLst>
      <p:ext uri="{BB962C8B-B14F-4D97-AF65-F5344CB8AC3E}">
        <p14:creationId xmlns:p14="http://schemas.microsoft.com/office/powerpoint/2010/main" val="1061281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28</a:t>
            </a:fld>
            <a:endParaRPr lang="zh-CN">
              <a:cs typeface="+mn-cs"/>
            </a:endParaRPr>
          </a:p>
        </p:txBody>
      </p:sp>
    </p:spTree>
    <p:extLst>
      <p:ext uri="{BB962C8B-B14F-4D97-AF65-F5344CB8AC3E}">
        <p14:creationId xmlns:p14="http://schemas.microsoft.com/office/powerpoint/2010/main" val="21211114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29</a:t>
            </a:fld>
            <a:endParaRPr lang="zh-CN">
              <a:cs typeface="+mn-cs"/>
            </a:endParaRPr>
          </a:p>
        </p:txBody>
      </p:sp>
    </p:spTree>
    <p:extLst>
      <p:ext uri="{BB962C8B-B14F-4D97-AF65-F5344CB8AC3E}">
        <p14:creationId xmlns:p14="http://schemas.microsoft.com/office/powerpoint/2010/main" val="20446185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11870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6</a:t>
            </a:fld>
            <a:endParaRPr lang="zh-CN">
              <a:cs typeface="+mn-cs"/>
            </a:endParaRPr>
          </a:p>
        </p:txBody>
      </p:sp>
    </p:spTree>
    <p:extLst>
      <p:ext uri="{BB962C8B-B14F-4D97-AF65-F5344CB8AC3E}">
        <p14:creationId xmlns:p14="http://schemas.microsoft.com/office/powerpoint/2010/main" val="888193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7</a:t>
            </a:fld>
            <a:endParaRPr lang="zh-CN">
              <a:cs typeface="+mn-cs"/>
            </a:endParaRPr>
          </a:p>
        </p:txBody>
      </p:sp>
    </p:spTree>
    <p:extLst>
      <p:ext uri="{BB962C8B-B14F-4D97-AF65-F5344CB8AC3E}">
        <p14:creationId xmlns:p14="http://schemas.microsoft.com/office/powerpoint/2010/main" val="1042961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8</a:t>
            </a:fld>
            <a:endParaRPr lang="zh-CN">
              <a:cs typeface="+mn-cs"/>
            </a:endParaRPr>
          </a:p>
        </p:txBody>
      </p:sp>
    </p:spTree>
    <p:extLst>
      <p:ext uri="{BB962C8B-B14F-4D97-AF65-F5344CB8AC3E}">
        <p14:creationId xmlns:p14="http://schemas.microsoft.com/office/powerpoint/2010/main" val="891875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10</a:t>
            </a:fld>
            <a:endParaRPr lang="zh-CN">
              <a:cs typeface="+mn-cs"/>
            </a:endParaRPr>
          </a:p>
        </p:txBody>
      </p:sp>
    </p:spTree>
    <p:extLst>
      <p:ext uri="{BB962C8B-B14F-4D97-AF65-F5344CB8AC3E}">
        <p14:creationId xmlns:p14="http://schemas.microsoft.com/office/powerpoint/2010/main" val="3243353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ChangeArrowheads="1" noTextEdit="1"/>
          </p:cNvSpPr>
          <p:nvPr>
            <p:ph type="sldImg" idx="4294967295"/>
          </p:nvPr>
        </p:nvSpPr>
        <p:spPr>
          <a:xfrm>
            <a:off x="381000" y="685800"/>
            <a:ext cx="6096000" cy="3429000"/>
          </a:xfrm>
          <a:ln/>
        </p:spPr>
      </p:sp>
      <p:sp>
        <p:nvSpPr>
          <p:cNvPr id="24578" name="备注占位符 2"/>
          <p:cNvSpPr>
            <a:spLocks noGrp="1" noChangeArrowheads="1"/>
          </p:cNvSpPr>
          <p:nvPr>
            <p:ph type="body" idx="4294967295"/>
          </p:nvPr>
        </p:nvSpPr>
        <p:spPr/>
        <p:txBody>
          <a:bodyPr/>
          <a:lstStyle/>
          <a:p>
            <a:pPr>
              <a:spcBef>
                <a:spcPct val="0"/>
              </a:spcBef>
            </a:pPr>
            <a:r>
              <a:rPr lang="en-US" altLang="zh-CN"/>
              <a:t>1984</a:t>
            </a:r>
            <a:r>
              <a:rPr lang="zh-CN" altLang="en-US"/>
              <a:t>年</a:t>
            </a:r>
            <a:r>
              <a:rPr lang="en-US" altLang="zh-CN"/>
              <a:t>12</a:t>
            </a:r>
            <a:r>
              <a:rPr lang="zh-CN" altLang="en-US"/>
              <a:t>月</a:t>
            </a:r>
            <a:r>
              <a:rPr lang="en-US" altLang="zh-CN"/>
              <a:t>3</a:t>
            </a:r>
            <a:r>
              <a:rPr lang="zh-CN" altLang="en-US"/>
              <a:t>日凌晨，印度中央邦的博帕尔市的</a:t>
            </a:r>
            <a:r>
              <a:rPr lang="zh-CN" altLang="en-US">
                <a:hlinkClick r:id="rId3" action="ppaction://hlinkfile"/>
              </a:rPr>
              <a:t>美国</a:t>
            </a:r>
            <a:r>
              <a:rPr lang="zh-CN" altLang="en-US"/>
              <a:t>联合碳化物属下的联合碳化物（印度）有限公司设于贫民区附近一所农药厂发生氰化物泄漏，引发了严重的后果。大灾难造成了</a:t>
            </a:r>
            <a:r>
              <a:rPr lang="en-US" altLang="zh-CN"/>
              <a:t>2.5</a:t>
            </a:r>
            <a:r>
              <a:rPr lang="zh-CN" altLang="en-US"/>
              <a:t>万人直接致死，</a:t>
            </a:r>
            <a:r>
              <a:rPr lang="en-US" altLang="zh-CN"/>
              <a:t>55</a:t>
            </a:r>
            <a:r>
              <a:rPr lang="zh-CN" altLang="en-US"/>
              <a:t>万人间接致死，另外有</a:t>
            </a:r>
            <a:r>
              <a:rPr lang="en-US" altLang="zh-CN"/>
              <a:t>20</a:t>
            </a:r>
            <a:r>
              <a:rPr lang="zh-CN" altLang="en-US"/>
              <a:t>多万人永久残废的人间惨剧。现在当地居民的患癌率及儿童夭折率，仍然因这一灾难远比其他印度城市为高。由于这次事件，世界各国化学集团改变了拒绝与社区通报的态度，亦加强了安全措施。这次事件也导致了许多环保人士以及民众，都强烈反对将化工厂设于邻近民居的地区。</a:t>
            </a:r>
          </a:p>
        </p:txBody>
      </p:sp>
      <p:sp>
        <p:nvSpPr>
          <p:cNvPr id="52227"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24580"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F44F1A9E-F59A-46B6-A6DD-8C281B6376F5}" type="slidenum">
              <a:rPr lang="zh-CN" altLang="en-US" sz="1200"/>
              <a:pPr algn="r"/>
              <a:t>11</a:t>
            </a:fld>
            <a:endParaRPr lang="zh-CN" altLang="en-US" sz="1200"/>
          </a:p>
        </p:txBody>
      </p:sp>
      <p:sp>
        <p:nvSpPr>
          <p:cNvPr id="24581"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BA21C9CD-4129-4595-9306-1437ACD7026C}" type="slidenum">
              <a:rPr lang="zh-CN" altLang="en-US" smtClean="0"/>
              <a:pPr/>
              <a:t>11</a:t>
            </a:fld>
            <a:endParaRPr lang="zh-CN" altLang="en-US"/>
          </a:p>
        </p:txBody>
      </p:sp>
    </p:spTree>
    <p:extLst>
      <p:ext uri="{BB962C8B-B14F-4D97-AF65-F5344CB8AC3E}">
        <p14:creationId xmlns:p14="http://schemas.microsoft.com/office/powerpoint/2010/main" val="1917494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noChangeArrowheads="1" noTextEdit="1"/>
          </p:cNvSpPr>
          <p:nvPr>
            <p:ph type="sldImg" idx="4294967295"/>
          </p:nvPr>
        </p:nvSpPr>
        <p:spPr>
          <a:xfrm>
            <a:off x="381000" y="685800"/>
            <a:ext cx="6096000" cy="3429000"/>
          </a:xfrm>
          <a:ln/>
        </p:spPr>
      </p:sp>
      <p:sp>
        <p:nvSpPr>
          <p:cNvPr id="26626" name="备注占位符 2"/>
          <p:cNvSpPr>
            <a:spLocks noGrp="1" noChangeArrowheads="1"/>
          </p:cNvSpPr>
          <p:nvPr>
            <p:ph type="body" idx="4294967295"/>
          </p:nvPr>
        </p:nvSpPr>
        <p:spPr/>
        <p:txBody>
          <a:bodyPr/>
          <a:lstStyle/>
          <a:p>
            <a:pPr>
              <a:spcBef>
                <a:spcPct val="0"/>
              </a:spcBef>
            </a:pPr>
            <a:r>
              <a:rPr lang="en-US" altLang="zh-CN">
                <a:latin typeface="微软雅黑" panose="020B0503020204020204" pitchFamily="34" charset="-122"/>
                <a:ea typeface="微软雅黑" panose="020B0503020204020204" pitchFamily="34" charset="-122"/>
              </a:rPr>
              <a:t>2005</a:t>
            </a:r>
            <a:r>
              <a:rPr lang="zh-CN" altLang="en-US">
                <a:latin typeface="微软雅黑" panose="020B0503020204020204" pitchFamily="34" charset="-122"/>
                <a:ea typeface="微软雅黑" panose="020B0503020204020204" pitchFamily="34" charset="-122"/>
              </a:rPr>
              <a:t>年</a:t>
            </a:r>
            <a:r>
              <a:rPr lang="en-US" altLang="zh-CN">
                <a:latin typeface="微软雅黑" panose="020B0503020204020204" pitchFamily="34" charset="-122"/>
                <a:ea typeface="微软雅黑" panose="020B0503020204020204" pitchFamily="34" charset="-122"/>
              </a:rPr>
              <a:t>11</a:t>
            </a:r>
            <a:r>
              <a:rPr lang="zh-CN" altLang="en-US">
                <a:latin typeface="微软雅黑" panose="020B0503020204020204" pitchFamily="34" charset="-122"/>
                <a:ea typeface="微软雅黑" panose="020B0503020204020204" pitchFamily="34" charset="-122"/>
              </a:rPr>
              <a:t>月</a:t>
            </a:r>
            <a:r>
              <a:rPr lang="en-US" altLang="zh-CN">
                <a:latin typeface="微软雅黑" panose="020B0503020204020204" pitchFamily="34" charset="-122"/>
                <a:ea typeface="微软雅黑" panose="020B0503020204020204" pitchFamily="34" charset="-122"/>
              </a:rPr>
              <a:t>13</a:t>
            </a:r>
            <a:r>
              <a:rPr lang="zh-CN" altLang="en-US">
                <a:latin typeface="微软雅黑" panose="020B0503020204020204" pitchFamily="34" charset="-122"/>
                <a:ea typeface="微软雅黑" panose="020B0503020204020204" pitchFamily="34" charset="-122"/>
              </a:rPr>
              <a:t>日，中石油吉林石化分公司双苯厂发生爆炸事故，造成</a:t>
            </a:r>
            <a:r>
              <a:rPr lang="en-US" altLang="zh-CN">
                <a:latin typeface="微软雅黑" panose="020B0503020204020204" pitchFamily="34" charset="-122"/>
                <a:ea typeface="微软雅黑" panose="020B0503020204020204" pitchFamily="34" charset="-122"/>
              </a:rPr>
              <a:t>8</a:t>
            </a:r>
            <a:r>
              <a:rPr lang="zh-CN" altLang="en-US">
                <a:latin typeface="微软雅黑" panose="020B0503020204020204" pitchFamily="34" charset="-122"/>
                <a:ea typeface="微软雅黑" panose="020B0503020204020204" pitchFamily="34" charset="-122"/>
              </a:rPr>
              <a:t>人死亡，</a:t>
            </a:r>
            <a:r>
              <a:rPr lang="en-US" altLang="zh-CN">
                <a:latin typeface="微软雅黑" panose="020B0503020204020204" pitchFamily="34" charset="-122"/>
                <a:ea typeface="微软雅黑" panose="020B0503020204020204" pitchFamily="34" charset="-122"/>
              </a:rPr>
              <a:t>60</a:t>
            </a:r>
            <a:r>
              <a:rPr lang="zh-CN" altLang="en-US">
                <a:latin typeface="微软雅黑" panose="020B0503020204020204" pitchFamily="34" charset="-122"/>
                <a:ea typeface="微软雅黑" panose="020B0503020204020204" pitchFamily="34" charset="-122"/>
              </a:rPr>
              <a:t>人受伤，并引发松花江水严重污染事故。截至</a:t>
            </a:r>
            <a:r>
              <a:rPr lang="en-US" altLang="zh-CN">
                <a:latin typeface="微软雅黑" panose="020B0503020204020204" pitchFamily="34" charset="-122"/>
                <a:ea typeface="微软雅黑" panose="020B0503020204020204" pitchFamily="34" charset="-122"/>
              </a:rPr>
              <a:t>2010</a:t>
            </a:r>
            <a:r>
              <a:rPr lang="zh-CN" altLang="en-US">
                <a:latin typeface="微软雅黑" panose="020B0503020204020204" pitchFamily="34" charset="-122"/>
                <a:ea typeface="微软雅黑" panose="020B0503020204020204" pitchFamily="34" charset="-122"/>
              </a:rPr>
              <a:t>年，国家已为松花江流域水污染防治累计投入治污资金</a:t>
            </a:r>
            <a:r>
              <a:rPr lang="en-US" altLang="zh-CN">
                <a:latin typeface="微软雅黑" panose="020B0503020204020204" pitchFamily="34" charset="-122"/>
                <a:ea typeface="微软雅黑" panose="020B0503020204020204" pitchFamily="34" charset="-122"/>
              </a:rPr>
              <a:t>78.4</a:t>
            </a:r>
            <a:r>
              <a:rPr lang="zh-CN" altLang="en-US">
                <a:latin typeface="微软雅黑" panose="020B0503020204020204" pitchFamily="34" charset="-122"/>
                <a:ea typeface="微软雅黑" panose="020B0503020204020204" pitchFamily="34" charset="-122"/>
              </a:rPr>
              <a:t>亿元。 </a:t>
            </a:r>
          </a:p>
        </p:txBody>
      </p:sp>
      <p:sp>
        <p:nvSpPr>
          <p:cNvPr id="54275" name="页脚占位符 3"/>
          <p:cNvSpPr txBox="1">
            <a:spLocks noGrp="1"/>
          </p:cNvSpPr>
          <p:nvPr/>
        </p:nvSpPr>
        <p:spPr bwMode="auto">
          <a:xfrm>
            <a:off x="0" y="8685213"/>
            <a:ext cx="2971800" cy="457200"/>
          </a:xfrm>
          <a:prstGeom prst="rect">
            <a:avLst/>
          </a:prstGeom>
          <a:noFill/>
          <a:ln>
            <a:miter lim="800000"/>
          </a:ln>
        </p:spPr>
        <p:txBody>
          <a:bodyPr anchor="b"/>
          <a:lstStyle/>
          <a:p>
            <a:pPr>
              <a:buFontTx/>
              <a:buNone/>
              <a:defRPr/>
            </a:pPr>
            <a:endParaRPr lang="en-US" altLang="zh-CN" sz="1200">
              <a:ea typeface="+mn-ea"/>
            </a:endParaRPr>
          </a:p>
        </p:txBody>
      </p:sp>
      <p:sp>
        <p:nvSpPr>
          <p:cNvPr id="26628" name="灯片编号占位符 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fld id="{C8DC4128-7F4D-498F-A6AF-10E5BE6E8894}" type="slidenum">
              <a:rPr lang="zh-CN" altLang="en-US" sz="1200"/>
              <a:pPr algn="r"/>
              <a:t>12</a:t>
            </a:fld>
            <a:endParaRPr lang="zh-CN" altLang="en-US" sz="1200"/>
          </a:p>
        </p:txBody>
      </p:sp>
      <p:sp>
        <p:nvSpPr>
          <p:cNvPr id="26629" name="灯片编号占位符 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F0E54D8A-F8FC-47C4-BF5E-21C1B26410B0}" type="slidenum">
              <a:rPr lang="zh-CN" altLang="en-US" smtClean="0"/>
              <a:pPr/>
              <a:t>12</a:t>
            </a:fld>
            <a:endParaRPr lang="zh-CN" altLang="en-US"/>
          </a:p>
        </p:txBody>
      </p:sp>
    </p:spTree>
    <p:extLst>
      <p:ext uri="{BB962C8B-B14F-4D97-AF65-F5344CB8AC3E}">
        <p14:creationId xmlns:p14="http://schemas.microsoft.com/office/powerpoint/2010/main" val="1158909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3C892DC-77EB-4474-9B67-669FE814E6FC}" type="slidenum">
              <a:rPr lang="en-US" altLang="zh-CN" smtClean="0"/>
              <a:pPr/>
              <a:t>13</a:t>
            </a:fld>
            <a:endParaRPr lang="zh-CN">
              <a:cs typeface="+mn-cs"/>
            </a:endParaRPr>
          </a:p>
        </p:txBody>
      </p:sp>
    </p:spTree>
    <p:extLst>
      <p:ext uri="{BB962C8B-B14F-4D97-AF65-F5344CB8AC3E}">
        <p14:creationId xmlns:p14="http://schemas.microsoft.com/office/powerpoint/2010/main" val="2058080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6ECBB16-ABD5-4E70-B9AE-37C9FE5CB0A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ADE5ECF2-3243-4A18-B051-AC51DF0769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046A45E5-9C2D-418B-AFA3-1187F27ED53F}"/>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5" name="页脚占位符 4">
            <a:extLst>
              <a:ext uri="{FF2B5EF4-FFF2-40B4-BE49-F238E27FC236}">
                <a16:creationId xmlns="" xmlns:a16="http://schemas.microsoft.com/office/drawing/2014/main" id="{56B40E16-960C-48DC-A940-706A13A4577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CBEC442-7FF4-41CD-AADA-B19937A841C8}"/>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406536545"/>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8F9A08-0EC2-41A8-A3A4-4019866279D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164745C7-8270-4B00-95E3-27085128FF6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B8546DC0-5989-45D6-A5F6-55619093576C}"/>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5" name="页脚占位符 4">
            <a:extLst>
              <a:ext uri="{FF2B5EF4-FFF2-40B4-BE49-F238E27FC236}">
                <a16:creationId xmlns="" xmlns:a16="http://schemas.microsoft.com/office/drawing/2014/main" id="{B373DA0C-94A8-49A2-AD72-A50F6511B9B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47ECDA9-C383-4B22-830B-6153BB894385}"/>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1624314199"/>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竖排标题与文本">
    <p:spTree>
      <p:nvGrpSpPr>
        <p:cNvPr id="1" name=""/>
        <p:cNvGrpSpPr/>
        <p:nvPr/>
      </p:nvGrpSpPr>
      <p:grpSpPr>
        <a:xfrm>
          <a:off x="0" y="0"/>
          <a:ext cx="0" cy="0"/>
          <a:chOff x="0" y="0"/>
          <a:chExt cx="0" cy="0"/>
        </a:xfrm>
      </p:grpSpPr>
      <p:sp>
        <p:nvSpPr>
          <p:cNvPr id="7" name="矩形: 圆角 6">
            <a:extLst>
              <a:ext uri="{FF2B5EF4-FFF2-40B4-BE49-F238E27FC236}">
                <a16:creationId xmlns="" xmlns:a16="http://schemas.microsoft.com/office/drawing/2014/main" id="{4D23515B-66E2-4879-9382-C582969E67ED}"/>
              </a:ext>
            </a:extLst>
          </p:cNvPr>
          <p:cNvSpPr/>
          <p:nvPr userDrawn="1"/>
        </p:nvSpPr>
        <p:spPr>
          <a:xfrm>
            <a:off x="323850" y="224064"/>
            <a:ext cx="11544300" cy="6409871"/>
          </a:xfrm>
          <a:prstGeom prst="roundRect">
            <a:avLst>
              <a:gd name="adj" fmla="val 10234"/>
            </a:avLst>
          </a:prstGeom>
          <a:noFill/>
          <a:ln w="603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pic>
        <p:nvPicPr>
          <p:cNvPr id="8" name="图形 7">
            <a:extLst>
              <a:ext uri="{FF2B5EF4-FFF2-40B4-BE49-F238E27FC236}">
                <a16:creationId xmlns="" xmlns:a16="http://schemas.microsoft.com/office/drawing/2014/main" id="{056737C2-4367-4403-B377-315209FDAE80}"/>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10839183" y="5727789"/>
            <a:ext cx="616218" cy="717388"/>
          </a:xfrm>
          <a:prstGeom prst="rect">
            <a:avLst/>
          </a:prstGeom>
        </p:spPr>
      </p:pic>
    </p:spTree>
    <p:extLst>
      <p:ext uri="{BB962C8B-B14F-4D97-AF65-F5344CB8AC3E}">
        <p14:creationId xmlns:p14="http://schemas.microsoft.com/office/powerpoint/2010/main" val="703781544"/>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1508073"/>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77074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61890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06204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70389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6758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5820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5030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34B013E-DC83-4B5B-8EF2-01C28244775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354007C0-027F-439E-83F0-9279130196E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6A199A6-9983-48DB-96A4-E82456EC769D}"/>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5" name="页脚占位符 4">
            <a:extLst>
              <a:ext uri="{FF2B5EF4-FFF2-40B4-BE49-F238E27FC236}">
                <a16:creationId xmlns="" xmlns:a16="http://schemas.microsoft.com/office/drawing/2014/main" id="{42B4969F-1CF4-493D-A5BE-7229E3F2C9A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9093C93-EF75-4FCD-8D00-91A07A42820F}"/>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4049469789"/>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28296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27129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63701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955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1511518-9469-47FC-9CF8-8200979F3F1B}"/>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F82F17F9-09CF-4E83-9AAB-D304034D8B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8EE7BF19-AE09-4342-8BBD-89C60318AE1F}"/>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5" name="页脚占位符 4">
            <a:extLst>
              <a:ext uri="{FF2B5EF4-FFF2-40B4-BE49-F238E27FC236}">
                <a16:creationId xmlns="" xmlns:a16="http://schemas.microsoft.com/office/drawing/2014/main" id="{CC64E6EA-346A-4AAB-8BEE-96C6933799E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A233883-0F88-4371-9DCF-AD9F21D2C008}"/>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1508060048"/>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8B67A0F-52B6-40CE-B65F-ECC1094A77C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5187342-164B-4680-BC86-4AED4DAAC11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63BD8E5F-C5E4-45A4-9719-3D52C4AB9E4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E221B36D-0C59-4879-A86B-FDEF76C8019E}"/>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6" name="页脚占位符 5">
            <a:extLst>
              <a:ext uri="{FF2B5EF4-FFF2-40B4-BE49-F238E27FC236}">
                <a16:creationId xmlns="" xmlns:a16="http://schemas.microsoft.com/office/drawing/2014/main" id="{DE34A1DF-F8AB-4E26-A996-D875C14CD7C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CDDD24D-D591-44EF-83CD-CFDA67D2570A}"/>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3598867168"/>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09972D4-A993-4677-881C-6371D4E2894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2D6E7E5-1D75-4D6F-8365-2C9CFF5E19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66FBDE8E-487D-4A83-9E78-B117F17EE9E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277EDEAB-A9B0-490B-8C7E-0236217429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0C696D0F-10B5-4207-A28C-31F713BDCD4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48EB277F-8925-45D8-9C03-ECAD328FACAF}"/>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8" name="页脚占位符 7">
            <a:extLst>
              <a:ext uri="{FF2B5EF4-FFF2-40B4-BE49-F238E27FC236}">
                <a16:creationId xmlns="" xmlns:a16="http://schemas.microsoft.com/office/drawing/2014/main" id="{7A83A300-6CF2-42C4-9835-D8D2EAF8C80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9836B7BA-E515-4CBA-901C-0BD4DF68C761}"/>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511904410"/>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4D4E665-27AD-43EF-9FA2-1D266C40A18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CFCD3C46-4E73-47BE-9E1B-DEB0C52A8748}"/>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4" name="页脚占位符 3">
            <a:extLst>
              <a:ext uri="{FF2B5EF4-FFF2-40B4-BE49-F238E27FC236}">
                <a16:creationId xmlns="" xmlns:a16="http://schemas.microsoft.com/office/drawing/2014/main" id="{C678D871-E37A-4515-ABE4-53470537CB9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D5A3719-640D-470F-9899-7531B5B1725C}"/>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2130318499"/>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3878B717-0CA1-4DE7-BDA1-9C34A2392C39}"/>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3" name="页脚占位符 2">
            <a:extLst>
              <a:ext uri="{FF2B5EF4-FFF2-40B4-BE49-F238E27FC236}">
                <a16:creationId xmlns="" xmlns:a16="http://schemas.microsoft.com/office/drawing/2014/main" id="{A9F1E3A1-7674-4982-84F3-CEB31E90B0D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A4D80E1-2DF0-4780-A528-A3DE45480523}"/>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36211067"/>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4936BA9-5BCD-41F8-946E-8DAA9A9CE3D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BBA2135A-24EB-4EF6-91EF-D9EEEE2DC2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BD7F7F80-4984-45DF-B1D1-2439B90C6C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2C3D10E-7AA8-4866-BD4C-435DC011450F}"/>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6" name="页脚占位符 5">
            <a:extLst>
              <a:ext uri="{FF2B5EF4-FFF2-40B4-BE49-F238E27FC236}">
                <a16:creationId xmlns="" xmlns:a16="http://schemas.microsoft.com/office/drawing/2014/main" id="{39D76430-78E9-452E-9BCF-F0457E8DEB3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18C0951-8492-46AA-B249-18F24F174001}"/>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169398487"/>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89F0B7C-0A56-4B4F-9D64-608DCC2D308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E94536C8-865D-4523-9951-138F6A643A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F46AF18C-E4D8-4D8D-8FCB-4516D7519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B604C352-5BB3-4480-84E7-694B84C64F9D}"/>
              </a:ext>
            </a:extLst>
          </p:cNvPr>
          <p:cNvSpPr>
            <a:spLocks noGrp="1"/>
          </p:cNvSpPr>
          <p:nvPr>
            <p:ph type="dt" sz="half" idx="10"/>
          </p:nvPr>
        </p:nvSpPr>
        <p:spPr/>
        <p:txBody>
          <a:bodyPr/>
          <a:lstStyle/>
          <a:p>
            <a:fld id="{324922BC-E32A-4864-A3E6-5521CECC03C7}" type="datetimeFigureOut">
              <a:rPr lang="zh-CN" altLang="en-US" smtClean="0"/>
              <a:t>2021/1/26</a:t>
            </a:fld>
            <a:endParaRPr lang="zh-CN" altLang="en-US"/>
          </a:p>
        </p:txBody>
      </p:sp>
      <p:sp>
        <p:nvSpPr>
          <p:cNvPr id="6" name="页脚占位符 5">
            <a:extLst>
              <a:ext uri="{FF2B5EF4-FFF2-40B4-BE49-F238E27FC236}">
                <a16:creationId xmlns="" xmlns:a16="http://schemas.microsoft.com/office/drawing/2014/main" id="{B6555F9E-6973-41D7-9193-2E95DA32EDE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C5BBA4F-3203-47F2-AE8D-86A86D183CC9}"/>
              </a:ext>
            </a:extLst>
          </p:cNvPr>
          <p:cNvSpPr>
            <a:spLocks noGrp="1"/>
          </p:cNvSpPr>
          <p:nvPr>
            <p:ph type="sldNum" sz="quarter" idx="12"/>
          </p:nvPr>
        </p:nvSpPr>
        <p:spPr/>
        <p:txBody>
          <a:body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2989957062"/>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6B0392AD-462A-481B-B3AE-ECC083931B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C7D68EC-417F-4B2D-B5E7-2D28705C6B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DB5DE27-8564-4523-A3BC-F9BB74FB93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4922BC-E32A-4864-A3E6-5521CECC03C7}" type="datetimeFigureOut">
              <a:rPr lang="zh-CN" altLang="en-US" smtClean="0"/>
              <a:t>2021/1/26</a:t>
            </a:fld>
            <a:endParaRPr lang="zh-CN" altLang="en-US"/>
          </a:p>
        </p:txBody>
      </p:sp>
      <p:sp>
        <p:nvSpPr>
          <p:cNvPr id="5" name="页脚占位符 4">
            <a:extLst>
              <a:ext uri="{FF2B5EF4-FFF2-40B4-BE49-F238E27FC236}">
                <a16:creationId xmlns="" xmlns:a16="http://schemas.microsoft.com/office/drawing/2014/main" id="{A9653C86-7308-4F3A-916C-0042C0543E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F65A045D-DAC6-4B69-B3F6-9B43362FF0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F4DBA9-B11E-4B16-8967-0BAF9EF91950}" type="slidenum">
              <a:rPr lang="zh-CN" altLang="en-US" smtClean="0"/>
              <a:t>‹#›</a:t>
            </a:fld>
            <a:endParaRPr lang="zh-CN" altLang="en-US"/>
          </a:p>
        </p:txBody>
      </p:sp>
    </p:spTree>
    <p:extLst>
      <p:ext uri="{BB962C8B-B14F-4D97-AF65-F5344CB8AC3E}">
        <p14:creationId xmlns:p14="http://schemas.microsoft.com/office/powerpoint/2010/main" val="3283582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398769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2.svg"/><Relationship Id="rId18" Type="http://schemas.openxmlformats.org/officeDocument/2006/relationships/image" Target="../media/image8.png"/><Relationship Id="rId7" Type="http://schemas.openxmlformats.org/officeDocument/2006/relationships/image" Target="../media/image6.svg"/><Relationship Id="rId12" Type="http://schemas.openxmlformats.org/officeDocument/2006/relationships/image" Target="../media/image1.png"/><Relationship Id="rId17" Type="http://schemas.openxmlformats.org/officeDocument/2006/relationships/image" Target="../media/image14.svg"/><Relationship Id="rId2" Type="http://schemas.openxmlformats.org/officeDocument/2006/relationships/image" Target="../media/image2.png"/><Relationship Id="rId16"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10.svg"/><Relationship Id="rId5" Type="http://schemas.openxmlformats.org/officeDocument/2006/relationships/image" Target="../media/image4.svg"/><Relationship Id="rId15" Type="http://schemas.openxmlformats.org/officeDocument/2006/relationships/image" Target="../media/image12.svg"/><Relationship Id="rId10" Type="http://schemas.openxmlformats.org/officeDocument/2006/relationships/image" Target="../media/image5.png"/><Relationship Id="rId19" Type="http://schemas.openxmlformats.org/officeDocument/2006/relationships/image" Target="../media/image16.svg"/><Relationship Id="rId9" Type="http://schemas.openxmlformats.org/officeDocument/2006/relationships/image" Target="../media/image8.svg"/><Relationship Id="rId1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4.sv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2.svg"/><Relationship Id="rId4" Type="http://schemas.openxmlformats.org/officeDocument/2006/relationships/image" Target="../media/image1.png"/><Relationship Id="rId9" Type="http://schemas.openxmlformats.org/officeDocument/2006/relationships/image" Target="../media/image14.svg"/></Relationships>
</file>

<file path=ppt/slides/_rels/slide21.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37.jpeg"/></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2.svg"/><Relationship Id="rId4" Type="http://schemas.openxmlformats.org/officeDocument/2006/relationships/image" Target="../media/image1.png"/><Relationship Id="rId9" Type="http://schemas.openxmlformats.org/officeDocument/2006/relationships/image" Target="../media/image14.svg"/></Relationships>
</file>

<file path=ppt/slides/_rels/slide2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2.svg"/><Relationship Id="rId4" Type="http://schemas.openxmlformats.org/officeDocument/2006/relationships/image" Target="../media/image1.png"/><Relationship Id="rId9" Type="http://schemas.openxmlformats.org/officeDocument/2006/relationships/image" Target="../media/image14.svg"/></Relationships>
</file>

<file path=ppt/slides/_rels/slide30.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2.sv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6.png"/><Relationship Id="rId17" Type="http://schemas.openxmlformats.org/officeDocument/2006/relationships/image" Target="../media/image16.svg"/><Relationship Id="rId2" Type="http://schemas.openxmlformats.org/officeDocument/2006/relationships/image" Target="../media/image2.png"/><Relationship Id="rId16"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2.svg"/><Relationship Id="rId5" Type="http://schemas.openxmlformats.org/officeDocument/2006/relationships/image" Target="../media/image6.svg"/><Relationship Id="rId15" Type="http://schemas.openxmlformats.org/officeDocument/2006/relationships/image" Target="../media/image14.svg"/><Relationship Id="rId10"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image" Target="../media/image10.svg"/><Relationship Id="rId14" Type="http://schemas.openxmlformats.org/officeDocument/2006/relationships/image" Target="../media/image7.png"/></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2.svg"/><Relationship Id="rId4" Type="http://schemas.openxmlformats.org/officeDocument/2006/relationships/image" Target="../media/image1.png"/><Relationship Id="rId9"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8">
            <a:extLst>
              <a:ext uri="{FF2B5EF4-FFF2-40B4-BE49-F238E27FC236}">
                <a16:creationId xmlns="" xmlns:a16="http://schemas.microsoft.com/office/drawing/2014/main" id="{BE6BFF6E-E826-4F52-88B7-E2165E222A90}"/>
              </a:ext>
            </a:extLst>
          </p:cNvPr>
          <p:cNvSpPr/>
          <p:nvPr/>
        </p:nvSpPr>
        <p:spPr>
          <a:xfrm>
            <a:off x="754743" y="406399"/>
            <a:ext cx="10682514" cy="6139543"/>
          </a:xfrm>
          <a:prstGeom prst="roundRect">
            <a:avLst/>
          </a:prstGeom>
          <a:no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pic>
        <p:nvPicPr>
          <p:cNvPr id="5" name="图形 4">
            <a:extLst>
              <a:ext uri="{FF2B5EF4-FFF2-40B4-BE49-F238E27FC236}">
                <a16:creationId xmlns="" xmlns:a16="http://schemas.microsoft.com/office/drawing/2014/main" id="{01B45C6B-4D84-452C-B0C3-DC6E0436EED8}"/>
              </a:ext>
            </a:extLst>
          </p:cNvPr>
          <p:cNvPicPr>
            <a:picLocks noChangeAspect="1"/>
          </p:cNvPicPr>
          <p:nvPr/>
        </p:nvPicPr>
        <p:blipFill>
          <a:blip r:embed="rId2">
            <a:extLst>
              <a:ext uri="{96DAC541-7B7A-43D3-8B79-37D633B846F1}">
                <asvg:svgBlip xmlns="" xmlns:asvg="http://schemas.microsoft.com/office/drawing/2016/SVG/main" r:embed="rId5"/>
              </a:ext>
            </a:extLst>
          </a:blip>
          <a:stretch>
            <a:fillRect/>
          </a:stretch>
        </p:blipFill>
        <p:spPr>
          <a:xfrm>
            <a:off x="2098859" y="4873518"/>
            <a:ext cx="1116014" cy="997848"/>
          </a:xfrm>
          <a:prstGeom prst="rect">
            <a:avLst/>
          </a:prstGeom>
        </p:spPr>
      </p:pic>
      <p:pic>
        <p:nvPicPr>
          <p:cNvPr id="6" name="图形 5">
            <a:extLst>
              <a:ext uri="{FF2B5EF4-FFF2-40B4-BE49-F238E27FC236}">
                <a16:creationId xmlns="" xmlns:a16="http://schemas.microsoft.com/office/drawing/2014/main" id="{F0305FFB-B65D-4900-A255-C1F09878B5EF}"/>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532390" y="3476170"/>
            <a:ext cx="733425" cy="876300"/>
          </a:xfrm>
          <a:prstGeom prst="rect">
            <a:avLst/>
          </a:prstGeom>
        </p:spPr>
      </p:pic>
      <p:pic>
        <p:nvPicPr>
          <p:cNvPr id="7" name="图形 6">
            <a:extLst>
              <a:ext uri="{FF2B5EF4-FFF2-40B4-BE49-F238E27FC236}">
                <a16:creationId xmlns="" xmlns:a16="http://schemas.microsoft.com/office/drawing/2014/main" id="{3F8007CD-EA20-475D-816B-C8F71E2B013F}"/>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9751801" y="4352470"/>
            <a:ext cx="1087438" cy="1500389"/>
          </a:xfrm>
          <a:prstGeom prst="rect">
            <a:avLst/>
          </a:prstGeom>
        </p:spPr>
      </p:pic>
      <p:pic>
        <p:nvPicPr>
          <p:cNvPr id="8" name="图形 7">
            <a:extLst>
              <a:ext uri="{FF2B5EF4-FFF2-40B4-BE49-F238E27FC236}">
                <a16:creationId xmlns="" xmlns:a16="http://schemas.microsoft.com/office/drawing/2014/main" id="{F3DEDA09-F4AA-41CF-9176-74D5D809532B}"/>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rot="1986080">
            <a:off x="1276943" y="1397708"/>
            <a:ext cx="1993748" cy="1643199"/>
          </a:xfrm>
          <a:prstGeom prst="rect">
            <a:avLst/>
          </a:prstGeom>
        </p:spPr>
      </p:pic>
      <p:pic>
        <p:nvPicPr>
          <p:cNvPr id="10" name="图形 9">
            <a:extLst>
              <a:ext uri="{FF2B5EF4-FFF2-40B4-BE49-F238E27FC236}">
                <a16:creationId xmlns="" xmlns:a16="http://schemas.microsoft.com/office/drawing/2014/main" id="{AA8ADCBC-7E06-44F0-BADB-4EA9D23B2DA8}"/>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7473682" y="5295827"/>
            <a:ext cx="638175" cy="742950"/>
          </a:xfrm>
          <a:prstGeom prst="rect">
            <a:avLst/>
          </a:prstGeom>
        </p:spPr>
      </p:pic>
      <p:pic>
        <p:nvPicPr>
          <p:cNvPr id="11" name="图形 10">
            <a:extLst>
              <a:ext uri="{FF2B5EF4-FFF2-40B4-BE49-F238E27FC236}">
                <a16:creationId xmlns="" xmlns:a16="http://schemas.microsoft.com/office/drawing/2014/main" id="{26191C24-A612-47E4-B472-F4668CEA5454}"/>
              </a:ext>
            </a:extLst>
          </p:cNvPr>
          <p:cNvPicPr>
            <a:picLocks noChangeAspect="1"/>
          </p:cNvPicPr>
          <p:nvPr/>
        </p:nvPicPr>
        <p:blipFill>
          <a:blip r:embed="rId14">
            <a:extLst>
              <a:ext uri="{96DAC541-7B7A-43D3-8B79-37D633B846F1}">
                <asvg:svgBlip xmlns="" xmlns:asvg="http://schemas.microsoft.com/office/drawing/2016/SVG/main" r:embed="rId15"/>
              </a:ext>
            </a:extLst>
          </a:blip>
          <a:stretch>
            <a:fillRect/>
          </a:stretch>
        </p:blipFill>
        <p:spPr>
          <a:xfrm>
            <a:off x="4763812" y="5154615"/>
            <a:ext cx="978921" cy="1002797"/>
          </a:xfrm>
          <a:prstGeom prst="rect">
            <a:avLst/>
          </a:prstGeom>
        </p:spPr>
      </p:pic>
      <p:pic>
        <p:nvPicPr>
          <p:cNvPr id="12" name="图形 11">
            <a:extLst>
              <a:ext uri="{FF2B5EF4-FFF2-40B4-BE49-F238E27FC236}">
                <a16:creationId xmlns="" xmlns:a16="http://schemas.microsoft.com/office/drawing/2014/main" id="{EE8FA9E2-6E5A-422A-8D8F-7025AA888917}"/>
              </a:ext>
            </a:extLst>
          </p:cNvPr>
          <p:cNvPicPr>
            <a:picLocks noChangeAspect="1"/>
          </p:cNvPicPr>
          <p:nvPr/>
        </p:nvPicPr>
        <p:blipFill>
          <a:blip r:embed="rId16">
            <a:extLst>
              <a:ext uri="{96DAC541-7B7A-43D3-8B79-37D633B846F1}">
                <asvg:svgBlip xmlns="" xmlns:asvg="http://schemas.microsoft.com/office/drawing/2016/SVG/main" r:embed="rId17"/>
              </a:ext>
            </a:extLst>
          </a:blip>
          <a:stretch>
            <a:fillRect/>
          </a:stretch>
        </p:blipFill>
        <p:spPr>
          <a:xfrm>
            <a:off x="9695596" y="2770726"/>
            <a:ext cx="1282457" cy="1253638"/>
          </a:xfrm>
          <a:prstGeom prst="rect">
            <a:avLst/>
          </a:prstGeom>
        </p:spPr>
      </p:pic>
      <p:sp>
        <p:nvSpPr>
          <p:cNvPr id="14" name="文本框 13">
            <a:extLst>
              <a:ext uri="{FF2B5EF4-FFF2-40B4-BE49-F238E27FC236}">
                <a16:creationId xmlns="" xmlns:a16="http://schemas.microsoft.com/office/drawing/2014/main" id="{4497D82C-5330-46C8-8B1F-9805020D853B}"/>
              </a:ext>
            </a:extLst>
          </p:cNvPr>
          <p:cNvSpPr txBox="1"/>
          <p:nvPr/>
        </p:nvSpPr>
        <p:spPr>
          <a:xfrm>
            <a:off x="3723057" y="1907683"/>
            <a:ext cx="4911347" cy="2308324"/>
          </a:xfrm>
          <a:prstGeom prst="rect">
            <a:avLst/>
          </a:prstGeom>
          <a:noFill/>
        </p:spPr>
        <p:txBody>
          <a:bodyPr wrap="square" rtlCol="0">
            <a:spAutoFit/>
          </a:bodyPr>
          <a:lstStyle/>
          <a:p>
            <a:pPr lvl="0" algn="dist" defTabSz="457200">
              <a:defRPr/>
            </a:pPr>
            <a:r>
              <a:rPr lang="zh-CN" altLang="en-US" sz="7200" dirty="0">
                <a:latin typeface="iekie jianyuanti" panose="02010601030101010101" pitchFamily="2" charset="-122"/>
                <a:ea typeface="iekie jianyuanti" panose="02010601030101010101" pitchFamily="2" charset="-122"/>
                <a:sym typeface="iekie jianyuanti" panose="02010601030101010101" pitchFamily="2" charset="-122"/>
              </a:rPr>
              <a:t>危化品安全管理培训</a:t>
            </a:r>
          </a:p>
        </p:txBody>
      </p:sp>
      <p:sp>
        <p:nvSpPr>
          <p:cNvPr id="15" name="TextBox 12">
            <a:extLst>
              <a:ext uri="{FF2B5EF4-FFF2-40B4-BE49-F238E27FC236}">
                <a16:creationId xmlns="" xmlns:a16="http://schemas.microsoft.com/office/drawing/2014/main" id="{60649688-875D-44B7-A20D-14BE0AB6BAD3}"/>
              </a:ext>
            </a:extLst>
          </p:cNvPr>
          <p:cNvSpPr txBox="1"/>
          <p:nvPr/>
        </p:nvSpPr>
        <p:spPr>
          <a:xfrm>
            <a:off x="3244018" y="4199703"/>
            <a:ext cx="5878286" cy="799258"/>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id-ID" sz="1050" b="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rPr>
              <a:t>Lorem ipsum dolor sit amet, consectetur adipiscing elit, sed do eiusmod tempor incididunt ut labore et dolore magna aliqua. Ut enim ad minim veniam, quis nostrud exercitation ullamco laboris nisi u</a:t>
            </a:r>
            <a:endParaRPr kumimoji="0" lang="en-US" sz="1050" b="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endParaRPr>
          </a:p>
        </p:txBody>
      </p:sp>
      <p:sp>
        <p:nvSpPr>
          <p:cNvPr id="16" name="文本框 15">
            <a:extLst>
              <a:ext uri="{FF2B5EF4-FFF2-40B4-BE49-F238E27FC236}">
                <a16:creationId xmlns="" xmlns:a16="http://schemas.microsoft.com/office/drawing/2014/main" id="{C3E49027-77C7-4229-A6C3-5CC0CC711389}"/>
              </a:ext>
            </a:extLst>
          </p:cNvPr>
          <p:cNvSpPr txBox="1"/>
          <p:nvPr/>
        </p:nvSpPr>
        <p:spPr>
          <a:xfrm>
            <a:off x="3979260" y="1587374"/>
            <a:ext cx="4482569" cy="369332"/>
          </a:xfrm>
          <a:prstGeom prst="rect">
            <a:avLst/>
          </a:prstGeom>
          <a:noFill/>
        </p:spPr>
        <p:txBody>
          <a:bodyPr wrap="square" rtlCol="0">
            <a:spAutoFit/>
          </a:bodyPr>
          <a:lstStyle/>
          <a:p>
            <a:pPr lvl="0" algn="dist" defTabSz="457200">
              <a:defRPr/>
            </a:pPr>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MEDICAL</a:t>
            </a:r>
            <a:endParaRPr kumimoji="0" lang="zh-CN" altLang="en-US" sz="1800" i="0" u="none" strike="noStrike" kern="1200" cap="none" spc="0" normalizeH="0" baseline="0" noProof="0" dirty="0">
              <a:ln>
                <a:noFill/>
              </a:ln>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28" name="组合 27">
            <a:extLst>
              <a:ext uri="{FF2B5EF4-FFF2-40B4-BE49-F238E27FC236}">
                <a16:creationId xmlns="" xmlns:a16="http://schemas.microsoft.com/office/drawing/2014/main" id="{A40831B4-044B-495F-AF37-3E4BA6057924}"/>
              </a:ext>
            </a:extLst>
          </p:cNvPr>
          <p:cNvGrpSpPr/>
          <p:nvPr/>
        </p:nvGrpSpPr>
        <p:grpSpPr>
          <a:xfrm>
            <a:off x="3924871" y="819223"/>
            <a:ext cx="5114386" cy="252461"/>
            <a:chOff x="4221132" y="819223"/>
            <a:chExt cx="5114386" cy="252461"/>
          </a:xfrm>
        </p:grpSpPr>
        <p:grpSp>
          <p:nvGrpSpPr>
            <p:cNvPr id="17" name="组合 16">
              <a:extLst>
                <a:ext uri="{FF2B5EF4-FFF2-40B4-BE49-F238E27FC236}">
                  <a16:creationId xmlns="" xmlns:a16="http://schemas.microsoft.com/office/drawing/2014/main" id="{0435143A-1738-44DC-AEA8-3560D38D0EDC}"/>
                </a:ext>
              </a:extLst>
            </p:cNvPr>
            <p:cNvGrpSpPr/>
            <p:nvPr/>
          </p:nvGrpSpPr>
          <p:grpSpPr>
            <a:xfrm>
              <a:off x="6261326" y="863607"/>
              <a:ext cx="3074192" cy="208077"/>
              <a:chOff x="8077246" y="664306"/>
              <a:chExt cx="3074192" cy="208077"/>
            </a:xfrm>
          </p:grpSpPr>
          <p:grpSp>
            <p:nvGrpSpPr>
              <p:cNvPr id="18" name="组合 17">
                <a:extLst>
                  <a:ext uri="{FF2B5EF4-FFF2-40B4-BE49-F238E27FC236}">
                    <a16:creationId xmlns="" xmlns:a16="http://schemas.microsoft.com/office/drawing/2014/main" id="{4B43BE14-CCDD-4890-B4C7-9F25FDF0CBAD}"/>
                  </a:ext>
                </a:extLst>
              </p:cNvPr>
              <p:cNvGrpSpPr/>
              <p:nvPr/>
            </p:nvGrpSpPr>
            <p:grpSpPr>
              <a:xfrm>
                <a:off x="9586228" y="664483"/>
                <a:ext cx="1565210" cy="207900"/>
                <a:chOff x="9457478" y="592200"/>
                <a:chExt cx="1937232" cy="257314"/>
              </a:xfrm>
            </p:grpSpPr>
            <p:sp>
              <p:nvSpPr>
                <p:cNvPr id="20" name="Rounded Rectangle 500">
                  <a:extLst>
                    <a:ext uri="{FF2B5EF4-FFF2-40B4-BE49-F238E27FC236}">
                      <a16:creationId xmlns="" xmlns:a16="http://schemas.microsoft.com/office/drawing/2014/main" id="{9553AF8C-C370-481E-892A-8C59FC503FA0}"/>
                    </a:ext>
                  </a:extLst>
                </p:cNvPr>
                <p:cNvSpPr/>
                <p:nvPr/>
              </p:nvSpPr>
              <p:spPr>
                <a:xfrm>
                  <a:off x="9457478" y="592200"/>
                  <a:ext cx="1937232" cy="257314"/>
                </a:xfrm>
                <a:prstGeom prst="roundRect">
                  <a:avLst>
                    <a:gd name="adj" fmla="val 50000"/>
                  </a:avLst>
                </a:prstGeom>
                <a:solidFill>
                  <a:srgbClr val="FFD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35B47"/>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21" name="Group 1561">
                  <a:extLst>
                    <a:ext uri="{FF2B5EF4-FFF2-40B4-BE49-F238E27FC236}">
                      <a16:creationId xmlns="" xmlns:a16="http://schemas.microsoft.com/office/drawing/2014/main" id="{C706D9AF-6DF8-4A67-B923-1F94D30CA328}"/>
                    </a:ext>
                  </a:extLst>
                </p:cNvPr>
                <p:cNvGrpSpPr/>
                <p:nvPr/>
              </p:nvGrpSpPr>
              <p:grpSpPr>
                <a:xfrm>
                  <a:off x="11145062" y="649328"/>
                  <a:ext cx="142627" cy="143058"/>
                  <a:chOff x="4000500" y="4370388"/>
                  <a:chExt cx="525462" cy="527050"/>
                </a:xfrm>
              </p:grpSpPr>
              <p:sp>
                <p:nvSpPr>
                  <p:cNvPr id="22" name="Freeform 461">
                    <a:extLst>
                      <a:ext uri="{FF2B5EF4-FFF2-40B4-BE49-F238E27FC236}">
                        <a16:creationId xmlns="" xmlns:a16="http://schemas.microsoft.com/office/drawing/2014/main" id="{412190C9-C104-448D-998D-57101FE8C233}"/>
                      </a:ext>
                    </a:extLst>
                  </p:cNvPr>
                  <p:cNvSpPr>
                    <a:spLocks noEditPoints="1"/>
                  </p:cNvSpPr>
                  <p:nvPr/>
                </p:nvSpPr>
                <p:spPr bwMode="auto">
                  <a:xfrm>
                    <a:off x="4000500" y="4370388"/>
                    <a:ext cx="406400" cy="406400"/>
                  </a:xfrm>
                  <a:custGeom>
                    <a:avLst/>
                    <a:gdLst>
                      <a:gd name="T0" fmla="*/ 78 w 156"/>
                      <a:gd name="T1" fmla="*/ 156 h 156"/>
                      <a:gd name="T2" fmla="*/ 0 w 156"/>
                      <a:gd name="T3" fmla="*/ 78 h 156"/>
                      <a:gd name="T4" fmla="*/ 78 w 156"/>
                      <a:gd name="T5" fmla="*/ 0 h 156"/>
                      <a:gd name="T6" fmla="*/ 156 w 156"/>
                      <a:gd name="T7" fmla="*/ 78 h 156"/>
                      <a:gd name="T8" fmla="*/ 78 w 156"/>
                      <a:gd name="T9" fmla="*/ 156 h 156"/>
                      <a:gd name="T10" fmla="*/ 78 w 156"/>
                      <a:gd name="T11" fmla="*/ 17 h 156"/>
                      <a:gd name="T12" fmla="*/ 17 w 156"/>
                      <a:gd name="T13" fmla="*/ 78 h 156"/>
                      <a:gd name="T14" fmla="*/ 78 w 156"/>
                      <a:gd name="T15" fmla="*/ 139 h 156"/>
                      <a:gd name="T16" fmla="*/ 140 w 156"/>
                      <a:gd name="T17" fmla="*/ 78 h 156"/>
                      <a:gd name="T18" fmla="*/ 78 w 156"/>
                      <a:gd name="T19" fmla="*/ 1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6">
                        <a:moveTo>
                          <a:pt x="78" y="156"/>
                        </a:moveTo>
                        <a:cubicBezTo>
                          <a:pt x="35" y="156"/>
                          <a:pt x="0" y="121"/>
                          <a:pt x="0" y="78"/>
                        </a:cubicBezTo>
                        <a:cubicBezTo>
                          <a:pt x="0" y="35"/>
                          <a:pt x="35" y="0"/>
                          <a:pt x="78" y="0"/>
                        </a:cubicBezTo>
                        <a:cubicBezTo>
                          <a:pt x="121" y="0"/>
                          <a:pt x="156" y="35"/>
                          <a:pt x="156" y="78"/>
                        </a:cubicBezTo>
                        <a:cubicBezTo>
                          <a:pt x="156" y="121"/>
                          <a:pt x="121" y="156"/>
                          <a:pt x="78" y="156"/>
                        </a:cubicBezTo>
                        <a:close/>
                        <a:moveTo>
                          <a:pt x="78" y="17"/>
                        </a:moveTo>
                        <a:cubicBezTo>
                          <a:pt x="45" y="17"/>
                          <a:pt x="17" y="44"/>
                          <a:pt x="17" y="78"/>
                        </a:cubicBezTo>
                        <a:cubicBezTo>
                          <a:pt x="17" y="112"/>
                          <a:pt x="45" y="139"/>
                          <a:pt x="78" y="139"/>
                        </a:cubicBezTo>
                        <a:cubicBezTo>
                          <a:pt x="112" y="139"/>
                          <a:pt x="140" y="112"/>
                          <a:pt x="140" y="78"/>
                        </a:cubicBezTo>
                        <a:cubicBezTo>
                          <a:pt x="140" y="44"/>
                          <a:pt x="112" y="17"/>
                          <a:pt x="78"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5B47"/>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23" name="Freeform 462">
                    <a:extLst>
                      <a:ext uri="{FF2B5EF4-FFF2-40B4-BE49-F238E27FC236}">
                        <a16:creationId xmlns="" xmlns:a16="http://schemas.microsoft.com/office/drawing/2014/main" id="{F4AFE1B5-1742-4951-9D79-71D108F3430C}"/>
                      </a:ext>
                    </a:extLst>
                  </p:cNvPr>
                  <p:cNvSpPr>
                    <a:spLocks/>
                  </p:cNvSpPr>
                  <p:nvPr/>
                </p:nvSpPr>
                <p:spPr bwMode="auto">
                  <a:xfrm>
                    <a:off x="4318000" y="4686300"/>
                    <a:ext cx="207962" cy="211138"/>
                  </a:xfrm>
                  <a:custGeom>
                    <a:avLst/>
                    <a:gdLst>
                      <a:gd name="T0" fmla="*/ 111 w 131"/>
                      <a:gd name="T1" fmla="*/ 133 h 133"/>
                      <a:gd name="T2" fmla="*/ 0 w 131"/>
                      <a:gd name="T3" fmla="*/ 20 h 133"/>
                      <a:gd name="T4" fmla="*/ 20 w 131"/>
                      <a:gd name="T5" fmla="*/ 0 h 133"/>
                      <a:gd name="T6" fmla="*/ 131 w 131"/>
                      <a:gd name="T7" fmla="*/ 113 h 133"/>
                      <a:gd name="T8" fmla="*/ 111 w 131"/>
                      <a:gd name="T9" fmla="*/ 133 h 133"/>
                    </a:gdLst>
                    <a:ahLst/>
                    <a:cxnLst>
                      <a:cxn ang="0">
                        <a:pos x="T0" y="T1"/>
                      </a:cxn>
                      <a:cxn ang="0">
                        <a:pos x="T2" y="T3"/>
                      </a:cxn>
                      <a:cxn ang="0">
                        <a:pos x="T4" y="T5"/>
                      </a:cxn>
                      <a:cxn ang="0">
                        <a:pos x="T6" y="T7"/>
                      </a:cxn>
                      <a:cxn ang="0">
                        <a:pos x="T8" y="T9"/>
                      </a:cxn>
                    </a:cxnLst>
                    <a:rect l="0" t="0" r="r" b="b"/>
                    <a:pathLst>
                      <a:path w="131" h="133">
                        <a:moveTo>
                          <a:pt x="111" y="133"/>
                        </a:moveTo>
                        <a:lnTo>
                          <a:pt x="0" y="20"/>
                        </a:lnTo>
                        <a:lnTo>
                          <a:pt x="20" y="0"/>
                        </a:lnTo>
                        <a:lnTo>
                          <a:pt x="131" y="113"/>
                        </a:lnTo>
                        <a:lnTo>
                          <a:pt x="111" y="1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5B47"/>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grpSp>
          <p:sp>
            <p:nvSpPr>
              <p:cNvPr id="19" name="Oval 1576">
                <a:extLst>
                  <a:ext uri="{FF2B5EF4-FFF2-40B4-BE49-F238E27FC236}">
                    <a16:creationId xmlns="" xmlns:a16="http://schemas.microsoft.com/office/drawing/2014/main" id="{A3ACB355-24B3-46E4-BE2C-67F6861E547A}"/>
                  </a:ext>
                </a:extLst>
              </p:cNvPr>
              <p:cNvSpPr/>
              <p:nvPr/>
            </p:nvSpPr>
            <p:spPr>
              <a:xfrm>
                <a:off x="8077246" y="664306"/>
                <a:ext cx="71903" cy="719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i="0" u="none" strike="noStrike" kern="1200" cap="none" spc="0" normalizeH="0" baseline="0" noProof="0">
                  <a:ln>
                    <a:noFill/>
                  </a:ln>
                  <a:solidFill>
                    <a:srgbClr val="D8285B"/>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grpSp>
          <p:nvGrpSpPr>
            <p:cNvPr id="24" name="组合 23">
              <a:extLst>
                <a:ext uri="{FF2B5EF4-FFF2-40B4-BE49-F238E27FC236}">
                  <a16:creationId xmlns="" xmlns:a16="http://schemas.microsoft.com/office/drawing/2014/main" id="{8D2A5FF0-74A0-47A7-A15D-812F8FFA863C}"/>
                </a:ext>
              </a:extLst>
            </p:cNvPr>
            <p:cNvGrpSpPr/>
            <p:nvPr/>
          </p:nvGrpSpPr>
          <p:grpSpPr>
            <a:xfrm>
              <a:off x="4221132" y="819223"/>
              <a:ext cx="3010419" cy="246221"/>
              <a:chOff x="6454990" y="799595"/>
              <a:chExt cx="3010419" cy="246221"/>
            </a:xfrm>
          </p:grpSpPr>
          <p:sp>
            <p:nvSpPr>
              <p:cNvPr id="25" name="TextBox 507">
                <a:extLst>
                  <a:ext uri="{FF2B5EF4-FFF2-40B4-BE49-F238E27FC236}">
                    <a16:creationId xmlns="" xmlns:a16="http://schemas.microsoft.com/office/drawing/2014/main" id="{4BE78A97-CB63-4638-9F5E-E4FB5029170C}"/>
                  </a:ext>
                </a:extLst>
              </p:cNvPr>
              <p:cNvSpPr txBox="1"/>
              <p:nvPr/>
            </p:nvSpPr>
            <p:spPr>
              <a:xfrm>
                <a:off x="6454990" y="799595"/>
                <a:ext cx="752129" cy="246221"/>
              </a:xfrm>
              <a:prstGeom prst="rect">
                <a:avLst/>
              </a:prstGeom>
              <a:noFill/>
            </p:spPr>
            <p:txBody>
              <a:bodyPr wrap="none" rtlCol="0">
                <a:spAutoFit/>
              </a:bodyPr>
              <a:lstStyle/>
              <a:p>
                <a:r>
                  <a:rPr lang="en-US" altLang="zh-CN" sz="1000" dirty="0">
                    <a:latin typeface="iekie jianyuanti" panose="02010601030101010101" pitchFamily="2" charset="-122"/>
                    <a:ea typeface="iekie jianyuanti" panose="02010601030101010101" pitchFamily="2" charset="-122"/>
                    <a:sym typeface="iekie jianyuanti" panose="02010601030101010101" pitchFamily="2" charset="-122"/>
                  </a:rPr>
                  <a:t>Click Input</a:t>
                </a:r>
              </a:p>
            </p:txBody>
          </p:sp>
          <p:sp>
            <p:nvSpPr>
              <p:cNvPr id="26" name="TextBox 508">
                <a:extLst>
                  <a:ext uri="{FF2B5EF4-FFF2-40B4-BE49-F238E27FC236}">
                    <a16:creationId xmlns="" xmlns:a16="http://schemas.microsoft.com/office/drawing/2014/main" id="{99D009AA-C4DC-4481-BF95-F53BF947A2C2}"/>
                  </a:ext>
                </a:extLst>
              </p:cNvPr>
              <p:cNvSpPr txBox="1"/>
              <p:nvPr/>
            </p:nvSpPr>
            <p:spPr>
              <a:xfrm>
                <a:off x="7672090" y="799595"/>
                <a:ext cx="752129" cy="246221"/>
              </a:xfrm>
              <a:prstGeom prst="rect">
                <a:avLst/>
              </a:prstGeom>
              <a:noFill/>
            </p:spPr>
            <p:txBody>
              <a:bodyPr wrap="none" rtlCol="0">
                <a:spAutoFit/>
              </a:bodyPr>
              <a:lstStyle/>
              <a:p>
                <a:r>
                  <a:rPr lang="en-US" altLang="zh-CN" sz="1000" dirty="0">
                    <a:latin typeface="iekie jianyuanti" panose="02010601030101010101" pitchFamily="2" charset="-122"/>
                    <a:ea typeface="iekie jianyuanti" panose="02010601030101010101" pitchFamily="2" charset="-122"/>
                    <a:sym typeface="iekie jianyuanti" panose="02010601030101010101" pitchFamily="2" charset="-122"/>
                  </a:rPr>
                  <a:t>Click Input</a:t>
                </a:r>
              </a:p>
            </p:txBody>
          </p:sp>
          <p:sp>
            <p:nvSpPr>
              <p:cNvPr id="27" name="TextBox 509">
                <a:extLst>
                  <a:ext uri="{FF2B5EF4-FFF2-40B4-BE49-F238E27FC236}">
                    <a16:creationId xmlns="" xmlns:a16="http://schemas.microsoft.com/office/drawing/2014/main" id="{EE59742E-73A3-4E09-A9FA-756A154EF42A}"/>
                  </a:ext>
                </a:extLst>
              </p:cNvPr>
              <p:cNvSpPr txBox="1"/>
              <p:nvPr/>
            </p:nvSpPr>
            <p:spPr>
              <a:xfrm>
                <a:off x="8713280" y="799595"/>
                <a:ext cx="752129" cy="246221"/>
              </a:xfrm>
              <a:prstGeom prst="rect">
                <a:avLst/>
              </a:prstGeom>
              <a:noFill/>
            </p:spPr>
            <p:txBody>
              <a:bodyPr wrap="none" rtlCol="0">
                <a:spAutoFit/>
              </a:bodyPr>
              <a:lstStyle/>
              <a:p>
                <a:r>
                  <a:rPr lang="en-US" sz="1000" dirty="0">
                    <a:latin typeface="iekie jianyuanti" panose="02010601030101010101" pitchFamily="2" charset="-122"/>
                    <a:ea typeface="iekie jianyuanti" panose="02010601030101010101" pitchFamily="2" charset="-122"/>
                    <a:sym typeface="iekie jianyuanti" panose="02010601030101010101" pitchFamily="2" charset="-122"/>
                  </a:rPr>
                  <a:t>Click Input</a:t>
                </a:r>
              </a:p>
            </p:txBody>
          </p:sp>
        </p:grpSp>
      </p:grpSp>
      <p:pic>
        <p:nvPicPr>
          <p:cNvPr id="4" name="图形 3">
            <a:extLst>
              <a:ext uri="{FF2B5EF4-FFF2-40B4-BE49-F238E27FC236}">
                <a16:creationId xmlns="" xmlns:a16="http://schemas.microsoft.com/office/drawing/2014/main" id="{72C5B197-64CC-4981-998B-CBA43BEFFBD6}"/>
              </a:ext>
            </a:extLst>
          </p:cNvPr>
          <p:cNvPicPr>
            <a:picLocks noChangeAspect="1"/>
          </p:cNvPicPr>
          <p:nvPr/>
        </p:nvPicPr>
        <p:blipFill>
          <a:blip r:embed="rId18">
            <a:extLst>
              <a:ext uri="{96DAC541-7B7A-43D3-8B79-37D633B846F1}">
                <asvg:svgBlip xmlns="" xmlns:asvg="http://schemas.microsoft.com/office/drawing/2016/SVG/main" r:embed="rId19"/>
              </a:ext>
            </a:extLst>
          </a:blip>
          <a:stretch>
            <a:fillRect/>
          </a:stretch>
        </p:blipFill>
        <p:spPr>
          <a:xfrm>
            <a:off x="9610876" y="1220688"/>
            <a:ext cx="1087438" cy="1045071"/>
          </a:xfrm>
          <a:prstGeom prst="rect">
            <a:avLst/>
          </a:prstGeom>
        </p:spPr>
      </p:pic>
    </p:spTree>
    <p:extLst>
      <p:ext uri="{BB962C8B-B14F-4D97-AF65-F5344CB8AC3E}">
        <p14:creationId xmlns:p14="http://schemas.microsoft.com/office/powerpoint/2010/main" val="2340224536"/>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1000" fill="hold"/>
                                        <p:tgtEl>
                                          <p:spTgt spid="16"/>
                                        </p:tgtEl>
                                        <p:attrNameLst>
                                          <p:attrName>ppt_w</p:attrName>
                                        </p:attrNameLst>
                                      </p:cBhvr>
                                      <p:tavLst>
                                        <p:tav tm="0">
                                          <p:val>
                                            <p:fltVal val="0"/>
                                          </p:val>
                                        </p:tav>
                                        <p:tav tm="100000">
                                          <p:val>
                                            <p:strVal val="#ppt_w"/>
                                          </p:val>
                                        </p:tav>
                                      </p:tavLst>
                                    </p:anim>
                                    <p:anim calcmode="lin" valueType="num">
                                      <p:cBhvr>
                                        <p:cTn id="15" dur="1000" fill="hold"/>
                                        <p:tgtEl>
                                          <p:spTgt spid="16"/>
                                        </p:tgtEl>
                                        <p:attrNameLst>
                                          <p:attrName>ppt_h</p:attrName>
                                        </p:attrNameLst>
                                      </p:cBhvr>
                                      <p:tavLst>
                                        <p:tav tm="0">
                                          <p:val>
                                            <p:fltVal val="0"/>
                                          </p:val>
                                        </p:tav>
                                        <p:tav tm="100000">
                                          <p:val>
                                            <p:strVal val="#ppt_h"/>
                                          </p:val>
                                        </p:tav>
                                      </p:tavLst>
                                    </p:anim>
                                    <p:anim calcmode="lin" valueType="num">
                                      <p:cBhvr>
                                        <p:cTn id="16" dur="1000" fill="hold"/>
                                        <p:tgtEl>
                                          <p:spTgt spid="16"/>
                                        </p:tgtEl>
                                        <p:attrNameLst>
                                          <p:attrName>style.rotation</p:attrName>
                                        </p:attrNameLst>
                                      </p:cBhvr>
                                      <p:tavLst>
                                        <p:tav tm="0">
                                          <p:val>
                                            <p:fltVal val="90"/>
                                          </p:val>
                                        </p:tav>
                                        <p:tav tm="100000">
                                          <p:val>
                                            <p:fltVal val="0"/>
                                          </p:val>
                                        </p:tav>
                                      </p:tavLst>
                                    </p:anim>
                                    <p:animEffect transition="in" filter="fade">
                                      <p:cBhvr>
                                        <p:cTn id="1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矩形 12"/>
          <p:cNvSpPr>
            <a:spLocks noChangeArrowheads="1"/>
          </p:cNvSpPr>
          <p:nvPr/>
        </p:nvSpPr>
        <p:spPr bwMode="auto">
          <a:xfrm>
            <a:off x="538716" y="533476"/>
            <a:ext cx="39571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火灾爆炸</a:t>
            </a:r>
            <a:r>
              <a:rPr lang="zh-CN"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危害</a:t>
            </a:r>
          </a:p>
        </p:txBody>
      </p:sp>
      <p:sp>
        <p:nvSpPr>
          <p:cNvPr id="22532" name="Rectangle 4"/>
          <p:cNvSpPr>
            <a:spLocks noChangeArrowheads="1"/>
          </p:cNvSpPr>
          <p:nvPr/>
        </p:nvSpPr>
        <p:spPr bwMode="auto">
          <a:xfrm>
            <a:off x="775894" y="1462197"/>
            <a:ext cx="4257533"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2006</a:t>
            </a:r>
            <a:r>
              <a:rPr lang="zh-CN" altLang="en-US"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年</a:t>
            </a:r>
            <a:r>
              <a:rPr lang="en-US" altLang="zh-CN"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9</a:t>
            </a:r>
            <a:r>
              <a:rPr lang="zh-CN" altLang="en-US"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月，广州 番禺区某企业发生一起柴油罐（内存柴油共约</a:t>
            </a:r>
            <a:r>
              <a:rPr lang="en-US" altLang="zh-CN"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40</a:t>
            </a:r>
            <a:r>
              <a:rPr lang="zh-CN" altLang="en-US" sz="2800" dirty="0">
                <a:solidFill>
                  <a:schemeClr val="tx1">
                    <a:lumMod val="95000"/>
                    <a:lumOff val="5000"/>
                  </a:schemeClr>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吨）起火爆炸，引发火灾的事故。事故</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造成</a:t>
            </a:r>
            <a:r>
              <a:rPr lang="en-US" altLang="zh-CN"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名工人受伤，疏散车间工人约</a:t>
            </a:r>
            <a:r>
              <a:rPr lang="en-US" altLang="zh-CN"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200</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多人。 </a:t>
            </a:r>
          </a:p>
        </p:txBody>
      </p:sp>
      <p:sp>
        <p:nvSpPr>
          <p:cNvPr id="8" name="矩形 7"/>
          <p:cNvSpPr/>
          <p:nvPr/>
        </p:nvSpPr>
        <p:spPr>
          <a:xfrm>
            <a:off x="6702825" y="938796"/>
            <a:ext cx="3528490" cy="1107997"/>
          </a:xfrm>
          <a:prstGeom prst="rect">
            <a:avLst/>
          </a:prstGeom>
          <a:noFill/>
          <a:ln w="57150">
            <a:solidFill>
              <a:schemeClr val="accent1"/>
            </a:solidFill>
            <a:prstDash val="lgDash"/>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zh-CN" altLang="en-US" sz="6600" b="1" dirty="0">
                <a:ln w="18000">
                  <a:noFill/>
                  <a:prstDash val="solid"/>
                  <a:miter lim="800000"/>
                </a:ln>
                <a:solidFill>
                  <a:schemeClr val="accent1"/>
                </a:solidFill>
                <a:effectLst>
                  <a:glow rad="101600">
                    <a:schemeClr val="accent1">
                      <a:satMod val="175000"/>
                      <a:alpha val="40000"/>
                    </a:schemeClr>
                  </a:glow>
                </a:effectLst>
                <a:latin typeface="iekie jianyuanti" panose="02010601030101010101" pitchFamily="2" charset="-122"/>
                <a:ea typeface="iekie jianyuanti" panose="02010601030101010101" pitchFamily="2" charset="-122"/>
                <a:cs typeface="+mn-ea"/>
                <a:sym typeface="iekie jianyuanti" panose="02010601030101010101" pitchFamily="2" charset="-122"/>
              </a:rPr>
              <a:t>防火灾</a:t>
            </a:r>
          </a:p>
        </p:txBody>
      </p:sp>
      <p:pic>
        <p:nvPicPr>
          <p:cNvPr id="3" name="图片 2">
            <a:extLst>
              <a:ext uri="{FF2B5EF4-FFF2-40B4-BE49-F238E27FC236}">
                <a16:creationId xmlns="" xmlns:a16="http://schemas.microsoft.com/office/drawing/2014/main" id="{4B441854-A86B-4E07-AA9E-94792CA061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5894" y="4139853"/>
            <a:ext cx="4546027" cy="2209009"/>
          </a:xfrm>
          <a:prstGeom prst="rect">
            <a:avLst/>
          </a:prstGeom>
        </p:spPr>
      </p:pic>
      <p:pic>
        <p:nvPicPr>
          <p:cNvPr id="5" name="图片 4">
            <a:extLst>
              <a:ext uri="{FF2B5EF4-FFF2-40B4-BE49-F238E27FC236}">
                <a16:creationId xmlns="" xmlns:a16="http://schemas.microsoft.com/office/drawing/2014/main" id="{5704499C-5D8E-40AD-84F8-AE3214953C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9462" y="2844427"/>
            <a:ext cx="4872064" cy="325157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529"/>
                                        </p:tgtEl>
                                        <p:attrNameLst>
                                          <p:attrName>style.visibility</p:attrName>
                                        </p:attrNameLst>
                                      </p:cBhvr>
                                      <p:to>
                                        <p:strVal val="visible"/>
                                      </p:to>
                                    </p:set>
                                    <p:animEffect transition="in" filter="fade">
                                      <p:cBhvr>
                                        <p:cTn id="12" dur="500"/>
                                        <p:tgtEl>
                                          <p:spTgt spid="2252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2532"/>
                                        </p:tgtEl>
                                        <p:attrNameLst>
                                          <p:attrName>style.visibility</p:attrName>
                                        </p:attrNameLst>
                                      </p:cBhvr>
                                      <p:to>
                                        <p:strVal val="visible"/>
                                      </p:to>
                                    </p:set>
                                    <p:anim calcmode="lin" valueType="num">
                                      <p:cBhvr additive="base">
                                        <p:cTn id="17" dur="500" fill="hold"/>
                                        <p:tgtEl>
                                          <p:spTgt spid="22532"/>
                                        </p:tgtEl>
                                        <p:attrNameLst>
                                          <p:attrName>ppt_x</p:attrName>
                                        </p:attrNameLst>
                                      </p:cBhvr>
                                      <p:tavLst>
                                        <p:tav tm="0">
                                          <p:val>
                                            <p:strVal val="#ppt_x"/>
                                          </p:val>
                                        </p:tav>
                                        <p:tav tm="100000">
                                          <p:val>
                                            <p:strVal val="#ppt_x"/>
                                          </p:val>
                                        </p:tav>
                                      </p:tavLst>
                                    </p:anim>
                                    <p:anim calcmode="lin" valueType="num">
                                      <p:cBhvr additive="base">
                                        <p:cTn id="18" dur="500" fill="hold"/>
                                        <p:tgtEl>
                                          <p:spTgt spid="225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p:bldP spid="22532" grpId="0"/>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10"/>
          <p:cNvSpPr txBox="1">
            <a:spLocks noChangeArrowheads="1"/>
          </p:cNvSpPr>
          <p:nvPr/>
        </p:nvSpPr>
        <p:spPr bwMode="auto">
          <a:xfrm>
            <a:off x="655821" y="471484"/>
            <a:ext cx="50292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000"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3000" dirty="0">
                <a:latin typeface="iekie jianyuanti" panose="02010601030101010101" pitchFamily="2" charset="-122"/>
                <a:ea typeface="iekie jianyuanti" panose="02010601030101010101" pitchFamily="2" charset="-122"/>
                <a:cs typeface="+mn-ea"/>
                <a:sym typeface="iekie jianyuanti" panose="02010601030101010101" pitchFamily="2" charset="-122"/>
              </a:rPr>
              <a:t>毒性危害</a:t>
            </a:r>
          </a:p>
        </p:txBody>
      </p:sp>
      <p:pic>
        <p:nvPicPr>
          <p:cNvPr id="14" name="图片 13"/>
          <p:cNvPicPr>
            <a:picLocks noChangeAspect="1"/>
          </p:cNvPicPr>
          <p:nvPr/>
        </p:nvPicPr>
        <p:blipFill>
          <a:blip r:embed="rId3" cstate="print"/>
          <a:stretch>
            <a:fillRect/>
          </a:stretch>
        </p:blipFill>
        <p:spPr>
          <a:xfrm>
            <a:off x="1027543" y="1911006"/>
            <a:ext cx="5029200" cy="3300984"/>
          </a:xfrm>
          <a:prstGeom prst="rect">
            <a:avLst/>
          </a:prstGeom>
          <a:solidFill>
            <a:srgbClr val="FFFFFF">
              <a:shade val="85000"/>
            </a:srgbClr>
          </a:solidFill>
          <a:ln w="88900" cap="sq">
            <a:solidFill>
              <a:schemeClr val="accent5"/>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图片 14"/>
          <p:cNvPicPr>
            <a:picLocks noChangeAspect="1"/>
          </p:cNvPicPr>
          <p:nvPr/>
        </p:nvPicPr>
        <p:blipFill>
          <a:blip r:embed="rId4" cstate="print"/>
          <a:stretch>
            <a:fillRect/>
          </a:stretch>
        </p:blipFill>
        <p:spPr>
          <a:xfrm>
            <a:off x="7401116" y="1946543"/>
            <a:ext cx="2570469" cy="3312460"/>
          </a:xfrm>
          <a:prstGeom prst="rect">
            <a:avLst/>
          </a:prstGeom>
          <a:solidFill>
            <a:srgbClr val="FFFFFF">
              <a:shade val="85000"/>
            </a:srgbClr>
          </a:solidFill>
          <a:ln w="88900" cap="sq">
            <a:solidFill>
              <a:schemeClr val="accent5"/>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2" name="组合 8"/>
          <p:cNvGrpSpPr>
            <a:grpSpLocks/>
          </p:cNvGrpSpPr>
          <p:nvPr/>
        </p:nvGrpSpPr>
        <p:grpSpPr bwMode="auto">
          <a:xfrm rot="847443">
            <a:off x="5713620" y="2584169"/>
            <a:ext cx="2879725" cy="1944688"/>
            <a:chOff x="4499990" y="2204830"/>
            <a:chExt cx="2880400" cy="1944270"/>
          </a:xfrm>
        </p:grpSpPr>
        <p:sp>
          <p:nvSpPr>
            <p:cNvPr id="18" name="爆炸形 2 17"/>
            <p:cNvSpPr/>
            <p:nvPr/>
          </p:nvSpPr>
          <p:spPr>
            <a:xfrm>
              <a:off x="4499990" y="2204830"/>
              <a:ext cx="2880400" cy="1944270"/>
            </a:xfrm>
            <a:prstGeom prst="irregularSeal2">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3558" name="TextBox 7"/>
            <p:cNvSpPr txBox="1">
              <a:spLocks noChangeArrowheads="1"/>
            </p:cNvSpPr>
            <p:nvPr/>
          </p:nvSpPr>
          <p:spPr bwMode="auto">
            <a:xfrm rot="20752557">
              <a:off x="5004061" y="2924930"/>
              <a:ext cx="16604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25,000</a:t>
              </a:r>
            </a:p>
          </p:txBody>
        </p:sp>
      </p:grpSp>
      <p:sp>
        <p:nvSpPr>
          <p:cNvPr id="23559" name="TextBox 9"/>
          <p:cNvSpPr txBox="1">
            <a:spLocks noChangeArrowheads="1"/>
          </p:cNvSpPr>
          <p:nvPr/>
        </p:nvSpPr>
        <p:spPr bwMode="auto">
          <a:xfrm>
            <a:off x="3503613" y="5445126"/>
            <a:ext cx="5473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间接致死</a:t>
            </a:r>
            <a:r>
              <a:rPr lang="en-US" altLang="zh-CN" sz="24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55</a:t>
            </a:r>
            <a:r>
              <a:rPr lang="zh-CN" altLang="en-US" sz="24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万</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人    永久残废</a:t>
            </a:r>
            <a:r>
              <a:rPr lang="en-US" altLang="zh-CN" sz="24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20</a:t>
            </a:r>
            <a:r>
              <a:rPr lang="zh-CN" altLang="en-US" sz="24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万人</a:t>
            </a:r>
          </a:p>
        </p:txBody>
      </p:sp>
      <p:sp>
        <p:nvSpPr>
          <p:cNvPr id="11" name="矩形 10"/>
          <p:cNvSpPr/>
          <p:nvPr/>
        </p:nvSpPr>
        <p:spPr>
          <a:xfrm>
            <a:off x="7086574" y="559904"/>
            <a:ext cx="3528490" cy="1107996"/>
          </a:xfrm>
          <a:prstGeom prst="rect">
            <a:avLst/>
          </a:prstGeom>
          <a:noFill/>
          <a:ln w="57150">
            <a:solidFill>
              <a:schemeClr val="accent2"/>
            </a:solidFill>
            <a:prstDash val="lgDash"/>
          </a:ln>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zh-CN" altLang="en-US" sz="6600" b="1" dirty="0">
                <a:ln w="18000">
                  <a:noFill/>
                  <a:prstDash val="solid"/>
                  <a:miter lim="800000"/>
                </a:ln>
                <a:solidFill>
                  <a:schemeClr val="accent1"/>
                </a:solidFill>
                <a:effectLst>
                  <a:glow rad="101600">
                    <a:schemeClr val="accent1">
                      <a:satMod val="175000"/>
                      <a:alpha val="40000"/>
                    </a:schemeClr>
                  </a:glow>
                </a:effectLst>
                <a:latin typeface="iekie jianyuanti" panose="02010601030101010101" pitchFamily="2" charset="-122"/>
                <a:ea typeface="iekie jianyuanti" panose="02010601030101010101" pitchFamily="2" charset="-122"/>
                <a:cs typeface="+mn-ea"/>
                <a:sym typeface="iekie jianyuanti" panose="02010601030101010101" pitchFamily="2" charset="-122"/>
              </a:rPr>
              <a:t>防中毒</a:t>
            </a: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553"/>
                                        </p:tgtEl>
                                        <p:attrNameLst>
                                          <p:attrName>style.visibility</p:attrName>
                                        </p:attrNameLst>
                                      </p:cBhvr>
                                      <p:to>
                                        <p:strVal val="visible"/>
                                      </p:to>
                                    </p:set>
                                    <p:animEffect transition="in" filter="fade">
                                      <p:cBhvr>
                                        <p:cTn id="7" dur="500"/>
                                        <p:tgtEl>
                                          <p:spTgt spid="2355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3559"/>
                                        </p:tgtEl>
                                        <p:attrNameLst>
                                          <p:attrName>style.visibility</p:attrName>
                                        </p:attrNameLst>
                                      </p:cBhvr>
                                      <p:to>
                                        <p:strVal val="visible"/>
                                      </p:to>
                                    </p:set>
                                    <p:animEffect transition="in" filter="fade">
                                      <p:cBhvr>
                                        <p:cTn id="24" dur="500"/>
                                        <p:tgtEl>
                                          <p:spTgt spid="2355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circle(in)">
                                      <p:cBhvr>
                                        <p:cTn id="3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 grpId="0"/>
      <p:bldP spid="23559" grpId="0"/>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10"/>
          <p:cNvSpPr txBox="1">
            <a:spLocks noChangeArrowheads="1"/>
          </p:cNvSpPr>
          <p:nvPr/>
        </p:nvSpPr>
        <p:spPr bwMode="auto">
          <a:xfrm>
            <a:off x="823714" y="355598"/>
            <a:ext cx="50292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000"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sz="3000" dirty="0">
                <a:latin typeface="iekie jianyuanti" panose="02010601030101010101" pitchFamily="2" charset="-122"/>
                <a:ea typeface="iekie jianyuanti" panose="02010601030101010101" pitchFamily="2" charset="-122"/>
                <a:cs typeface="+mn-ea"/>
                <a:sym typeface="iekie jianyuanti" panose="02010601030101010101" pitchFamily="2" charset="-122"/>
              </a:rPr>
              <a:t>环境危害</a:t>
            </a:r>
          </a:p>
        </p:txBody>
      </p:sp>
      <p:sp>
        <p:nvSpPr>
          <p:cNvPr id="25604" name="矩形 12"/>
          <p:cNvSpPr>
            <a:spLocks noChangeArrowheads="1"/>
          </p:cNvSpPr>
          <p:nvPr/>
        </p:nvSpPr>
        <p:spPr bwMode="auto">
          <a:xfrm>
            <a:off x="837307" y="1266537"/>
            <a:ext cx="10517386" cy="1136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2005</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年，吉林石化双苯厂发生爆炸事故，造成</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8</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人死亡，</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60</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人受伤，并引发松花江水严重污染事故。截至</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2010</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年，国家为松花江流域水污染防治累计</a:t>
            </a:r>
          </a:p>
        </p:txBody>
      </p:sp>
      <p:pic>
        <p:nvPicPr>
          <p:cNvPr id="3" name="图片 2">
            <a:extLst>
              <a:ext uri="{FF2B5EF4-FFF2-40B4-BE49-F238E27FC236}">
                <a16:creationId xmlns="" xmlns:a16="http://schemas.microsoft.com/office/drawing/2014/main" id="{0A89FFC6-B9BC-4EBF-B771-B0AB9C3F1B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7307" y="2514599"/>
            <a:ext cx="4720492" cy="3540369"/>
          </a:xfrm>
          <a:prstGeom prst="rect">
            <a:avLst/>
          </a:prstGeom>
        </p:spPr>
      </p:pic>
      <p:sp>
        <p:nvSpPr>
          <p:cNvPr id="4" name="箭头: 右 3">
            <a:extLst>
              <a:ext uri="{FF2B5EF4-FFF2-40B4-BE49-F238E27FC236}">
                <a16:creationId xmlns="" xmlns:a16="http://schemas.microsoft.com/office/drawing/2014/main" id="{A7E330D7-192A-41EC-941C-71632B4F2D12}"/>
              </a:ext>
            </a:extLst>
          </p:cNvPr>
          <p:cNvSpPr/>
          <p:nvPr/>
        </p:nvSpPr>
        <p:spPr>
          <a:xfrm>
            <a:off x="5718098" y="3698629"/>
            <a:ext cx="1330570" cy="5216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 xmlns:a16="http://schemas.microsoft.com/office/drawing/2014/main" id="{F4F48EB5-51B1-4C8B-AA3A-B1D19040F47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2480" y="2760224"/>
            <a:ext cx="4378103" cy="291318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1"/>
                                        </p:tgtEl>
                                        <p:attrNameLst>
                                          <p:attrName>style.visibility</p:attrName>
                                        </p:attrNameLst>
                                      </p:cBhvr>
                                      <p:to>
                                        <p:strVal val="visible"/>
                                      </p:to>
                                    </p:set>
                                    <p:animEffect transition="in" filter="fade">
                                      <p:cBhvr>
                                        <p:cTn id="7" dur="500"/>
                                        <p:tgtEl>
                                          <p:spTgt spid="2560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5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1" grpId="0"/>
      <p:bldP spid="2560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3"/>
          <p:cNvPicPr>
            <a:picLocks noChangeAspect="1" noChangeArrowheads="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4533900" y="1842769"/>
            <a:ext cx="3810000" cy="340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Text Box 10"/>
          <p:cNvSpPr txBox="1">
            <a:spLocks noChangeArrowheads="1"/>
          </p:cNvSpPr>
          <p:nvPr/>
        </p:nvSpPr>
        <p:spPr bwMode="auto">
          <a:xfrm>
            <a:off x="914536" y="354014"/>
            <a:ext cx="5029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燃烧</a:t>
            </a:r>
          </a:p>
        </p:txBody>
      </p:sp>
      <p:sp>
        <p:nvSpPr>
          <p:cNvPr id="27651" name="Rectangle 3"/>
          <p:cNvSpPr txBox="1">
            <a:spLocks noChangeArrowheads="1"/>
          </p:cNvSpPr>
          <p:nvPr/>
        </p:nvSpPr>
        <p:spPr bwMode="auto">
          <a:xfrm>
            <a:off x="1066932" y="1610044"/>
            <a:ext cx="3960813"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lnSpc>
                <a:spcPct val="130000"/>
              </a:lnSpc>
              <a:spcBef>
                <a:spcPct val="20000"/>
              </a:spcBef>
            </a:pP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）明火</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高热物及高温表面</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(3)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电火花</a:t>
            </a: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(4)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静电、雷电</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(5)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摩擦与撞击               </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(6)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易燃物自行发热</a:t>
            </a:r>
          </a:p>
          <a:p>
            <a:pPr eaLnBrk="0" hangingPunct="0">
              <a:lnSpc>
                <a:spcPct val="130000"/>
              </a:lnSpc>
              <a:spcBef>
                <a:spcPct val="20000"/>
              </a:spcBef>
            </a:pPr>
            <a:r>
              <a:rPr lang="en-US" altLang="zh-CN"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(7) </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绝热压缩</a:t>
            </a:r>
            <a:r>
              <a:rPr lang="en-US" altLang="zh-CN" sz="2000"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p>
          <a:p>
            <a:pPr eaLnBrk="0" hangingPunct="0">
              <a:lnSpc>
                <a:spcPct val="130000"/>
              </a:lnSpc>
              <a:spcBef>
                <a:spcPct val="20000"/>
              </a:spcBef>
            </a:pPr>
            <a:r>
              <a:rPr lang="en-US" altLang="zh-CN" sz="2000" dirty="0">
                <a:latin typeface="iekie jianyuanti" panose="02010601030101010101" pitchFamily="2" charset="-122"/>
                <a:ea typeface="iekie jianyuanti" panose="02010601030101010101" pitchFamily="2" charset="-122"/>
                <a:cs typeface="+mn-ea"/>
                <a:sym typeface="iekie jianyuanti" panose="02010601030101010101" pitchFamily="2" charset="-122"/>
              </a:rPr>
              <a:t>(8) </a:t>
            </a:r>
            <a:r>
              <a:rPr lang="zh-CN" altLang="en-US" sz="2000" dirty="0">
                <a:latin typeface="iekie jianyuanti" panose="02010601030101010101" pitchFamily="2" charset="-122"/>
                <a:ea typeface="iekie jianyuanti" panose="02010601030101010101" pitchFamily="2" charset="-122"/>
                <a:cs typeface="+mn-ea"/>
                <a:sym typeface="iekie jianyuanti" panose="02010601030101010101" pitchFamily="2" charset="-122"/>
              </a:rPr>
              <a:t>化学反应热及光线和射线</a:t>
            </a:r>
            <a:r>
              <a:rPr lang="zh-CN" altLang="en-US" sz="2000" dirty="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p>
        </p:txBody>
      </p:sp>
      <p:sp>
        <p:nvSpPr>
          <p:cNvPr id="27652" name="Rectangle 3"/>
          <p:cNvSpPr txBox="1">
            <a:spLocks noChangeArrowheads="1"/>
          </p:cNvSpPr>
          <p:nvPr/>
        </p:nvSpPr>
        <p:spPr bwMode="auto">
          <a:xfrm>
            <a:off x="8374286" y="2401412"/>
            <a:ext cx="2160588"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marL="342900" indent="-342900" eaLnBrk="0" hangingPunct="0">
              <a:lnSpc>
                <a:spcPct val="130000"/>
              </a:lnSpc>
              <a:spcBef>
                <a:spcPct val="20000"/>
              </a:spcBef>
              <a:defRPr sz="2000">
                <a:solidFill>
                  <a:srgbClr val="000000"/>
                </a:solidFill>
                <a:latin typeface="+mn-lt"/>
                <a:ea typeface="+mn-ea"/>
                <a:cs typeface="+mn-ea"/>
              </a:defRPr>
            </a:lvl1pPr>
            <a:lvl6pPr fontAlgn="base">
              <a:spcBef>
                <a:spcPct val="0"/>
              </a:spcBef>
              <a:spcAft>
                <a:spcPct val="0"/>
              </a:spcAft>
              <a:buFont typeface="Arial" panose="020B0604020202020204" pitchFamily="34" charset="0"/>
            </a:lvl6pPr>
            <a:lvl7pPr fontAlgn="base">
              <a:spcBef>
                <a:spcPct val="0"/>
              </a:spcBef>
              <a:spcAft>
                <a:spcPct val="0"/>
              </a:spcAft>
              <a:buFont typeface="Arial" panose="020B0604020202020204" pitchFamily="34" charset="0"/>
            </a:lvl7pPr>
            <a:lvl8pPr fontAlgn="base">
              <a:spcBef>
                <a:spcPct val="0"/>
              </a:spcBef>
              <a:spcAft>
                <a:spcPct val="0"/>
              </a:spcAft>
              <a:buFont typeface="Arial" panose="020B0604020202020204" pitchFamily="34" charset="0"/>
            </a:lvl8pPr>
            <a:lvl9pPr fontAlgn="base">
              <a:spcBef>
                <a:spcPct val="0"/>
              </a:spcBef>
              <a:spcAft>
                <a:spcPct val="0"/>
              </a:spcAft>
              <a:buFont typeface="Arial" panose="020B0604020202020204" pitchFamily="34" charset="0"/>
            </a:lvl9pPr>
          </a:lstStyle>
          <a:p>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⑴ </a:t>
            </a:r>
            <a:r>
              <a:rPr lang="zh-CN" altLang="en-US" dirty="0">
                <a:latin typeface="iekie jianyuanti" panose="02010601030101010101" pitchFamily="2" charset="-122"/>
                <a:ea typeface="iekie jianyuanti" panose="02010601030101010101" pitchFamily="2" charset="-122"/>
                <a:sym typeface="iekie jianyuanti" panose="02010601030101010101" pitchFamily="2" charset="-122"/>
              </a:rPr>
              <a:t>空气</a:t>
            </a:r>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 </a:t>
            </a:r>
          </a:p>
          <a:p>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(2) </a:t>
            </a:r>
            <a:r>
              <a:rPr lang="zh-CN" altLang="en-US" dirty="0">
                <a:latin typeface="iekie jianyuanti" panose="02010601030101010101" pitchFamily="2" charset="-122"/>
                <a:ea typeface="iekie jianyuanti" panose="02010601030101010101" pitchFamily="2" charset="-122"/>
                <a:sym typeface="iekie jianyuanti" panose="02010601030101010101" pitchFamily="2" charset="-122"/>
              </a:rPr>
              <a:t>氧气</a:t>
            </a:r>
          </a:p>
          <a:p>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(3)</a:t>
            </a:r>
            <a:r>
              <a:rPr lang="zh-CN" altLang="en-US" dirty="0">
                <a:latin typeface="iekie jianyuanti" panose="02010601030101010101" pitchFamily="2" charset="-122"/>
                <a:ea typeface="iekie jianyuanti" panose="02010601030101010101" pitchFamily="2" charset="-122"/>
                <a:sym typeface="iekie jianyuanti" panose="02010601030101010101" pitchFamily="2" charset="-122"/>
              </a:rPr>
              <a:t>氧化剂</a:t>
            </a:r>
          </a:p>
        </p:txBody>
      </p:sp>
      <p:sp>
        <p:nvSpPr>
          <p:cNvPr id="27653" name="Rectangle 3"/>
          <p:cNvSpPr txBox="1">
            <a:spLocks noChangeArrowheads="1"/>
          </p:cNvSpPr>
          <p:nvPr/>
        </p:nvSpPr>
        <p:spPr bwMode="auto">
          <a:xfrm>
            <a:off x="4727576" y="4941888"/>
            <a:ext cx="3960813"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lnSpc>
                <a:spcPct val="130000"/>
              </a:lnSpc>
              <a:spcBef>
                <a:spcPct val="20000"/>
              </a:spcBef>
            </a:pPr>
            <a:endParaRPr lang="zh-CN" altLang="en-US" sz="1400">
              <a:solidFill>
                <a:srgbClr val="000000"/>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7654" name="Rectangle 3"/>
          <p:cNvSpPr txBox="1">
            <a:spLocks noChangeArrowheads="1"/>
          </p:cNvSpPr>
          <p:nvPr/>
        </p:nvSpPr>
        <p:spPr bwMode="auto">
          <a:xfrm>
            <a:off x="4727576" y="5455284"/>
            <a:ext cx="3581174"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marL="342900" indent="-342900" eaLnBrk="0" hangingPunct="0">
              <a:lnSpc>
                <a:spcPct val="130000"/>
              </a:lnSpc>
              <a:spcBef>
                <a:spcPct val="20000"/>
              </a:spcBef>
              <a:defRPr sz="2000">
                <a:solidFill>
                  <a:srgbClr val="000000"/>
                </a:solidFill>
                <a:latin typeface="+mn-lt"/>
                <a:ea typeface="+mn-ea"/>
                <a:cs typeface="+mn-ea"/>
              </a:defRPr>
            </a:lvl1pPr>
            <a:lvl6pPr fontAlgn="base">
              <a:spcBef>
                <a:spcPct val="0"/>
              </a:spcBef>
              <a:spcAft>
                <a:spcPct val="0"/>
              </a:spcAft>
              <a:buFont typeface="Arial" panose="020B0604020202020204" pitchFamily="34" charset="0"/>
            </a:lvl6pPr>
            <a:lvl7pPr fontAlgn="base">
              <a:spcBef>
                <a:spcPct val="0"/>
              </a:spcBef>
              <a:spcAft>
                <a:spcPct val="0"/>
              </a:spcAft>
              <a:buFont typeface="Arial" panose="020B0604020202020204" pitchFamily="34" charset="0"/>
            </a:lvl7pPr>
            <a:lvl8pPr fontAlgn="base">
              <a:spcBef>
                <a:spcPct val="0"/>
              </a:spcBef>
              <a:spcAft>
                <a:spcPct val="0"/>
              </a:spcAft>
              <a:buFont typeface="Arial" panose="020B0604020202020204" pitchFamily="34" charset="0"/>
            </a:lvl8pPr>
            <a:lvl9pPr fontAlgn="base">
              <a:spcBef>
                <a:spcPct val="0"/>
              </a:spcBef>
              <a:spcAft>
                <a:spcPct val="0"/>
              </a:spcAft>
              <a:buFont typeface="Arial" panose="020B0604020202020204" pitchFamily="34" charset="0"/>
            </a:lvl9pPr>
          </a:lstStyle>
          <a:p>
            <a:r>
              <a:rPr lang="zh-CN" altLang="en-US" sz="2800" dirty="0">
                <a:gradFill>
                  <a:gsLst>
                    <a:gs pos="7000">
                      <a:schemeClr val="accent1">
                        <a:lumMod val="75000"/>
                      </a:schemeClr>
                    </a:gs>
                    <a:gs pos="100000">
                      <a:srgbClr val="0D63AA">
                        <a:tint val="23500"/>
                        <a:satMod val="160000"/>
                      </a:srgbClr>
                    </a:gs>
                  </a:gsLst>
                  <a:lin ang="18900000" scaled="1"/>
                </a:gradFill>
                <a:latin typeface="iekie jianyuanti" panose="02010601030101010101" pitchFamily="2" charset="-122"/>
                <a:ea typeface="iekie jianyuanti" panose="02010601030101010101" pitchFamily="2" charset="-122"/>
                <a:sym typeface="iekie jianyuanti" panose="02010601030101010101" pitchFamily="2" charset="-122"/>
              </a:rPr>
              <a:t>汽油、油漆、清洗剂</a:t>
            </a:r>
          </a:p>
          <a:p>
            <a:endParaRPr lang="zh-CN" altLang="en-US" sz="2800" dirty="0">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27655" name="椭圆形标注 21511"/>
          <p:cNvSpPr>
            <a:spLocks noChangeArrowheads="1"/>
          </p:cNvSpPr>
          <p:nvPr/>
        </p:nvSpPr>
        <p:spPr bwMode="auto">
          <a:xfrm>
            <a:off x="4876800" y="598489"/>
            <a:ext cx="3124200" cy="609600"/>
          </a:xfrm>
          <a:prstGeom prst="wedgeEllipseCallout">
            <a:avLst>
              <a:gd name="adj1" fmla="val -28352"/>
              <a:gd name="adj2" fmla="val 77606"/>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防火灾爆炸</a:t>
            </a: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500"/>
                                        <p:tgtEl>
                                          <p:spTgt spid="276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 calcmode="lin" valueType="num">
                                      <p:cBhvr additive="base">
                                        <p:cTn id="12" dur="500" fill="hold"/>
                                        <p:tgtEl>
                                          <p:spTgt spid="27651"/>
                                        </p:tgtEl>
                                        <p:attrNameLst>
                                          <p:attrName>ppt_x</p:attrName>
                                        </p:attrNameLst>
                                      </p:cBhvr>
                                      <p:tavLst>
                                        <p:tav tm="0">
                                          <p:val>
                                            <p:strVal val="#ppt_x"/>
                                          </p:val>
                                        </p:tav>
                                        <p:tav tm="100000">
                                          <p:val>
                                            <p:strVal val="#ppt_x"/>
                                          </p:val>
                                        </p:tav>
                                      </p:tavLst>
                                    </p:anim>
                                    <p:anim calcmode="lin" valueType="num">
                                      <p:cBhvr additive="base">
                                        <p:cTn id="13" dur="500" fill="hold"/>
                                        <p:tgtEl>
                                          <p:spTgt spid="2765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7652"/>
                                        </p:tgtEl>
                                        <p:attrNameLst>
                                          <p:attrName>style.visibility</p:attrName>
                                        </p:attrNameLst>
                                      </p:cBhvr>
                                      <p:to>
                                        <p:strVal val="visible"/>
                                      </p:to>
                                    </p:set>
                                    <p:anim calcmode="lin" valueType="num">
                                      <p:cBhvr additive="base">
                                        <p:cTn id="18" dur="500" fill="hold"/>
                                        <p:tgtEl>
                                          <p:spTgt spid="27652"/>
                                        </p:tgtEl>
                                        <p:attrNameLst>
                                          <p:attrName>ppt_x</p:attrName>
                                        </p:attrNameLst>
                                      </p:cBhvr>
                                      <p:tavLst>
                                        <p:tav tm="0">
                                          <p:val>
                                            <p:strVal val="#ppt_x"/>
                                          </p:val>
                                        </p:tav>
                                        <p:tav tm="100000">
                                          <p:val>
                                            <p:strVal val="#ppt_x"/>
                                          </p:val>
                                        </p:tav>
                                      </p:tavLst>
                                    </p:anim>
                                    <p:anim calcmode="lin" valueType="num">
                                      <p:cBhvr additive="base">
                                        <p:cTn id="19" dur="500" fill="hold"/>
                                        <p:tgtEl>
                                          <p:spTgt spid="2765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27654"/>
                                        </p:tgtEl>
                                        <p:attrNameLst>
                                          <p:attrName>style.visibility</p:attrName>
                                        </p:attrNameLst>
                                      </p:cBhvr>
                                      <p:to>
                                        <p:strVal val="visible"/>
                                      </p:to>
                                    </p:set>
                                    <p:anim calcmode="lin" valueType="num">
                                      <p:cBhvr additive="base">
                                        <p:cTn id="24" dur="500" fill="hold"/>
                                        <p:tgtEl>
                                          <p:spTgt spid="27654"/>
                                        </p:tgtEl>
                                        <p:attrNameLst>
                                          <p:attrName>ppt_x</p:attrName>
                                        </p:attrNameLst>
                                      </p:cBhvr>
                                      <p:tavLst>
                                        <p:tav tm="0">
                                          <p:val>
                                            <p:strVal val="#ppt_x"/>
                                          </p:val>
                                        </p:tav>
                                        <p:tav tm="100000">
                                          <p:val>
                                            <p:strVal val="#ppt_x"/>
                                          </p:val>
                                        </p:tav>
                                      </p:tavLst>
                                    </p:anim>
                                    <p:anim calcmode="lin" valueType="num">
                                      <p:cBhvr additive="base">
                                        <p:cTn id="25" dur="500" fill="hold"/>
                                        <p:tgtEl>
                                          <p:spTgt spid="2765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7649"/>
                                        </p:tgtEl>
                                        <p:attrNameLst>
                                          <p:attrName>style.visibility</p:attrName>
                                        </p:attrNameLst>
                                      </p:cBhvr>
                                      <p:to>
                                        <p:strVal val="visible"/>
                                      </p:to>
                                    </p:set>
                                    <p:anim calcmode="lin" valueType="num">
                                      <p:cBhvr>
                                        <p:cTn id="30" dur="500" fill="hold"/>
                                        <p:tgtEl>
                                          <p:spTgt spid="27649"/>
                                        </p:tgtEl>
                                        <p:attrNameLst>
                                          <p:attrName>ppt_w</p:attrName>
                                        </p:attrNameLst>
                                      </p:cBhvr>
                                      <p:tavLst>
                                        <p:tav tm="0">
                                          <p:val>
                                            <p:fltVal val="0"/>
                                          </p:val>
                                        </p:tav>
                                        <p:tav tm="100000">
                                          <p:val>
                                            <p:strVal val="#ppt_w"/>
                                          </p:val>
                                        </p:tav>
                                      </p:tavLst>
                                    </p:anim>
                                    <p:anim calcmode="lin" valueType="num">
                                      <p:cBhvr>
                                        <p:cTn id="31" dur="500" fill="hold"/>
                                        <p:tgtEl>
                                          <p:spTgt spid="27649"/>
                                        </p:tgtEl>
                                        <p:attrNameLst>
                                          <p:attrName>ppt_h</p:attrName>
                                        </p:attrNameLst>
                                      </p:cBhvr>
                                      <p:tavLst>
                                        <p:tav tm="0">
                                          <p:val>
                                            <p:fltVal val="0"/>
                                          </p:val>
                                        </p:tav>
                                        <p:tav tm="100000">
                                          <p:val>
                                            <p:strVal val="#ppt_h"/>
                                          </p:val>
                                        </p:tav>
                                      </p:tavLst>
                                    </p:anim>
                                    <p:animEffect transition="in" filter="fade">
                                      <p:cBhvr>
                                        <p:cTn id="32" dur="500"/>
                                        <p:tgtEl>
                                          <p:spTgt spid="27649"/>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27655"/>
                                        </p:tgtEl>
                                        <p:attrNameLst>
                                          <p:attrName>style.visibility</p:attrName>
                                        </p:attrNameLst>
                                      </p:cBhvr>
                                      <p:to>
                                        <p:strVal val="visible"/>
                                      </p:to>
                                    </p:set>
                                    <p:anim calcmode="lin" valueType="num">
                                      <p:cBhvr additive="base">
                                        <p:cTn id="37" dur="500" fill="hold"/>
                                        <p:tgtEl>
                                          <p:spTgt spid="27655"/>
                                        </p:tgtEl>
                                        <p:attrNameLst>
                                          <p:attrName>ppt_x</p:attrName>
                                        </p:attrNameLst>
                                      </p:cBhvr>
                                      <p:tavLst>
                                        <p:tav tm="0">
                                          <p:val>
                                            <p:strVal val="#ppt_x"/>
                                          </p:val>
                                        </p:tav>
                                        <p:tav tm="100000">
                                          <p:val>
                                            <p:strVal val="#ppt_x"/>
                                          </p:val>
                                        </p:tav>
                                      </p:tavLst>
                                    </p:anim>
                                    <p:anim calcmode="lin" valueType="num">
                                      <p:cBhvr additive="base">
                                        <p:cTn id="38" dur="500" fill="hold"/>
                                        <p:tgtEl>
                                          <p:spTgt spid="276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p:bldP spid="27652" grpId="0"/>
      <p:bldP spid="27654" grpId="0"/>
      <p:bldP spid="2765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矩形 9"/>
          <p:cNvSpPr>
            <a:spLocks noChangeArrowheads="1"/>
          </p:cNvSpPr>
          <p:nvPr/>
        </p:nvSpPr>
        <p:spPr bwMode="auto">
          <a:xfrm>
            <a:off x="949327" y="1492218"/>
            <a:ext cx="9323386" cy="225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可燃液体挥发的</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蒸气</a:t>
            </a:r>
            <a:r>
              <a:rPr lang="zh-CN" altLang="en-US" sz="24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与</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空气</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混合达到一定浓度遇明火发生</a:t>
            </a: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一闪即逝</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的燃烧，或者将可燃固体加热到一定温度后，遇</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明火</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会发生</a:t>
            </a: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一闪即灭</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的燃烧现象，叫闪燃。 </a:t>
            </a:r>
          </a:p>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400" dirty="0">
                <a:gradFill>
                  <a:gsLst>
                    <a:gs pos="7000">
                      <a:schemeClr val="accent1">
                        <a:lumMod val="75000"/>
                      </a:schemeClr>
                    </a:gs>
                    <a:gs pos="100000">
                      <a:srgbClr val="0D63AA">
                        <a:tint val="23500"/>
                        <a:satMod val="160000"/>
                      </a:srgbClr>
                    </a:gs>
                  </a:gsLst>
                  <a:lin ang="18900000" scaled="1"/>
                </a:gradFill>
                <a:latin typeface="iekie jianyuanti" panose="02010601030101010101" pitchFamily="2" charset="-122"/>
                <a:ea typeface="iekie jianyuanti" panose="02010601030101010101" pitchFamily="2" charset="-122"/>
                <a:cs typeface="+mn-ea"/>
                <a:sym typeface="iekie jianyuanti" panose="02010601030101010101" pitchFamily="2" charset="-122"/>
              </a:rPr>
              <a:t>发生闪燃时的最低温度称为闪点。</a:t>
            </a:r>
          </a:p>
        </p:txBody>
      </p:sp>
      <p:sp>
        <p:nvSpPr>
          <p:cNvPr id="28674" name="矩形 10"/>
          <p:cNvSpPr>
            <a:spLocks noChangeArrowheads="1"/>
          </p:cNvSpPr>
          <p:nvPr/>
        </p:nvSpPr>
        <p:spPr bwMode="auto">
          <a:xfrm>
            <a:off x="877890" y="457200"/>
            <a:ext cx="895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闪点</a:t>
            </a:r>
          </a:p>
        </p:txBody>
      </p:sp>
      <p:grpSp>
        <p:nvGrpSpPr>
          <p:cNvPr id="28676" name="组合 21"/>
          <p:cNvGrpSpPr>
            <a:grpSpLocks/>
          </p:cNvGrpSpPr>
          <p:nvPr/>
        </p:nvGrpSpPr>
        <p:grpSpPr bwMode="auto">
          <a:xfrm>
            <a:off x="897968" y="3924732"/>
            <a:ext cx="1800225" cy="1439863"/>
            <a:chOff x="166068" y="3780033"/>
            <a:chExt cx="1800250" cy="1440200"/>
          </a:xfrm>
        </p:grpSpPr>
        <p:sp>
          <p:nvSpPr>
            <p:cNvPr id="19" name="爆炸形 2 18"/>
            <p:cNvSpPr/>
            <p:nvPr/>
          </p:nvSpPr>
          <p:spPr>
            <a:xfrm>
              <a:off x="166068" y="3780033"/>
              <a:ext cx="1800250" cy="144020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8678" name="矩形 20"/>
            <p:cNvSpPr>
              <a:spLocks noChangeArrowheads="1"/>
            </p:cNvSpPr>
            <p:nvPr/>
          </p:nvSpPr>
          <p:spPr bwMode="auto">
            <a:xfrm>
              <a:off x="562122" y="4305356"/>
              <a:ext cx="1008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闪燃</a:t>
              </a:r>
            </a:p>
          </p:txBody>
        </p:sp>
      </p:grpSp>
      <p:sp>
        <p:nvSpPr>
          <p:cNvPr id="23" name="右箭头 22"/>
          <p:cNvSpPr/>
          <p:nvPr/>
        </p:nvSpPr>
        <p:spPr>
          <a:xfrm rot="1461625">
            <a:off x="3193534" y="4793126"/>
            <a:ext cx="576263" cy="144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grpSp>
        <p:nvGrpSpPr>
          <p:cNvPr id="28680" name="组合 24"/>
          <p:cNvGrpSpPr>
            <a:grpSpLocks/>
          </p:cNvGrpSpPr>
          <p:nvPr/>
        </p:nvGrpSpPr>
        <p:grpSpPr bwMode="auto">
          <a:xfrm>
            <a:off x="8328025" y="2865401"/>
            <a:ext cx="1944688" cy="2046287"/>
            <a:chOff x="3491850" y="4149100"/>
            <a:chExt cx="1944270" cy="2045885"/>
          </a:xfrm>
        </p:grpSpPr>
        <p:pic>
          <p:nvPicPr>
            <p:cNvPr id="28681" name="Picture 3" descr="C:\Documents and Settings\gengwei\Local Settings\Temporary Internet Files\Content.IE5\XPKT5WDA\MP90044874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50" y="4149100"/>
              <a:ext cx="1944270" cy="1458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2" name="矩形 23"/>
            <p:cNvSpPr>
              <a:spLocks noChangeArrowheads="1"/>
            </p:cNvSpPr>
            <p:nvPr/>
          </p:nvSpPr>
          <p:spPr bwMode="auto">
            <a:xfrm>
              <a:off x="3995920" y="5733320"/>
              <a:ext cx="1008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火灾</a:t>
              </a:r>
            </a:p>
          </p:txBody>
        </p:sp>
      </p:grpSp>
      <p:sp>
        <p:nvSpPr>
          <p:cNvPr id="27" name="右箭头 26"/>
          <p:cNvSpPr/>
          <p:nvPr/>
        </p:nvSpPr>
        <p:spPr>
          <a:xfrm rot="19154819">
            <a:off x="7391401" y="4868863"/>
            <a:ext cx="576263" cy="1444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grpSp>
        <p:nvGrpSpPr>
          <p:cNvPr id="28684" name="组合 28"/>
          <p:cNvGrpSpPr>
            <a:grpSpLocks/>
          </p:cNvGrpSpPr>
          <p:nvPr/>
        </p:nvGrpSpPr>
        <p:grpSpPr bwMode="auto">
          <a:xfrm>
            <a:off x="4711929" y="4325685"/>
            <a:ext cx="2451100" cy="2260600"/>
            <a:chOff x="3059790" y="4149100"/>
            <a:chExt cx="2449731" cy="2261915"/>
          </a:xfrm>
        </p:grpSpPr>
        <p:pic>
          <p:nvPicPr>
            <p:cNvPr id="28685" name="Picture 6" descr="C:\Documents and Settings\gengwei\Local Settings\Temporary Internet Files\Content.IE5\VM1EY94D\MP90028993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9790" y="4149100"/>
              <a:ext cx="2449731" cy="161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6" name="矩形 27"/>
            <p:cNvSpPr>
              <a:spLocks noChangeArrowheads="1"/>
            </p:cNvSpPr>
            <p:nvPr/>
          </p:nvSpPr>
          <p:spPr bwMode="auto">
            <a:xfrm>
              <a:off x="3779890" y="5949350"/>
              <a:ext cx="1008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爆燃</a:t>
              </a:r>
            </a:p>
          </p:txBody>
        </p:sp>
      </p:grpSp>
      <p:sp>
        <p:nvSpPr>
          <p:cNvPr id="28687" name="椭圆形标注 22543"/>
          <p:cNvSpPr>
            <a:spLocks noChangeArrowheads="1"/>
          </p:cNvSpPr>
          <p:nvPr/>
        </p:nvSpPr>
        <p:spPr bwMode="auto">
          <a:xfrm>
            <a:off x="8189910" y="540744"/>
            <a:ext cx="3124200" cy="609600"/>
          </a:xfrm>
          <a:prstGeom prst="wedgeEllipseCallout">
            <a:avLst>
              <a:gd name="adj1" fmla="val -29014"/>
              <a:gd name="adj2" fmla="val 95833"/>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防火灾爆炸</a:t>
            </a: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8673"/>
                                        </p:tgtEl>
                                        <p:attrNameLst>
                                          <p:attrName>style.visibility</p:attrName>
                                        </p:attrNameLst>
                                      </p:cBhvr>
                                      <p:to>
                                        <p:strVal val="visible"/>
                                      </p:to>
                                    </p:set>
                                    <p:animEffect transition="in" filter="fade">
                                      <p:cBhvr>
                                        <p:cTn id="12" dur="1000"/>
                                        <p:tgtEl>
                                          <p:spTgt spid="28673"/>
                                        </p:tgtEl>
                                      </p:cBhvr>
                                    </p:animEffect>
                                    <p:anim calcmode="lin" valueType="num">
                                      <p:cBhvr>
                                        <p:cTn id="13" dur="1000" fill="hold"/>
                                        <p:tgtEl>
                                          <p:spTgt spid="28673"/>
                                        </p:tgtEl>
                                        <p:attrNameLst>
                                          <p:attrName>ppt_x</p:attrName>
                                        </p:attrNameLst>
                                      </p:cBhvr>
                                      <p:tavLst>
                                        <p:tav tm="0">
                                          <p:val>
                                            <p:strVal val="#ppt_x"/>
                                          </p:val>
                                        </p:tav>
                                        <p:tav tm="100000">
                                          <p:val>
                                            <p:strVal val="#ppt_x"/>
                                          </p:val>
                                        </p:tav>
                                      </p:tavLst>
                                    </p:anim>
                                    <p:anim calcmode="lin" valueType="num">
                                      <p:cBhvr>
                                        <p:cTn id="14" dur="1000" fill="hold"/>
                                        <p:tgtEl>
                                          <p:spTgt spid="2867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28676"/>
                                        </p:tgtEl>
                                        <p:attrNameLst>
                                          <p:attrName>style.visibility</p:attrName>
                                        </p:attrNameLst>
                                      </p:cBhvr>
                                      <p:to>
                                        <p:strVal val="visible"/>
                                      </p:to>
                                    </p:set>
                                    <p:animEffect transition="in" filter="circle(in)">
                                      <p:cBhvr>
                                        <p:cTn id="19" dur="2000"/>
                                        <p:tgtEl>
                                          <p:spTgt spid="2867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down)">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28684"/>
                                        </p:tgtEl>
                                        <p:attrNameLst>
                                          <p:attrName>style.visibility</p:attrName>
                                        </p:attrNameLst>
                                      </p:cBhvr>
                                      <p:to>
                                        <p:strVal val="visible"/>
                                      </p:to>
                                    </p:set>
                                    <p:animEffect transition="in" filter="circle(in)">
                                      <p:cBhvr>
                                        <p:cTn id="29" dur="2000"/>
                                        <p:tgtEl>
                                          <p:spTgt spid="28684"/>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down)">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28680"/>
                                        </p:tgtEl>
                                        <p:attrNameLst>
                                          <p:attrName>style.visibility</p:attrName>
                                        </p:attrNameLst>
                                      </p:cBhvr>
                                      <p:to>
                                        <p:strVal val="visible"/>
                                      </p:to>
                                    </p:set>
                                    <p:animEffect transition="in" filter="circle(in)">
                                      <p:cBhvr>
                                        <p:cTn id="39" dur="2000"/>
                                        <p:tgtEl>
                                          <p:spTgt spid="28680"/>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1" fill="hold" grpId="0" nodeType="clickEffect">
                                  <p:stCondLst>
                                    <p:cond delay="0"/>
                                  </p:stCondLst>
                                  <p:childTnLst>
                                    <p:set>
                                      <p:cBhvr>
                                        <p:cTn id="43" dur="1" fill="hold">
                                          <p:stCondLst>
                                            <p:cond delay="0"/>
                                          </p:stCondLst>
                                        </p:cTn>
                                        <p:tgtEl>
                                          <p:spTgt spid="28687"/>
                                        </p:tgtEl>
                                        <p:attrNameLst>
                                          <p:attrName>style.visibility</p:attrName>
                                        </p:attrNameLst>
                                      </p:cBhvr>
                                      <p:to>
                                        <p:strVal val="visible"/>
                                      </p:to>
                                    </p:set>
                                    <p:anim calcmode="lin" valueType="num">
                                      <p:cBhvr additive="base">
                                        <p:cTn id="44" dur="500" fill="hold"/>
                                        <p:tgtEl>
                                          <p:spTgt spid="28687"/>
                                        </p:tgtEl>
                                        <p:attrNameLst>
                                          <p:attrName>ppt_x</p:attrName>
                                        </p:attrNameLst>
                                      </p:cBhvr>
                                      <p:tavLst>
                                        <p:tav tm="0">
                                          <p:val>
                                            <p:strVal val="#ppt_x"/>
                                          </p:val>
                                        </p:tav>
                                        <p:tav tm="100000">
                                          <p:val>
                                            <p:strVal val="#ppt_x"/>
                                          </p:val>
                                        </p:tav>
                                      </p:tavLst>
                                    </p:anim>
                                    <p:anim calcmode="lin" valueType="num">
                                      <p:cBhvr additive="base">
                                        <p:cTn id="45" dur="500" fill="hold"/>
                                        <p:tgtEl>
                                          <p:spTgt spid="2868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P spid="28674" grpId="0"/>
      <p:bldP spid="23" grpId="0" animBg="1"/>
      <p:bldP spid="27" grpId="0" animBg="1"/>
      <p:bldP spid="2868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矩形 3"/>
          <p:cNvSpPr>
            <a:spLocks noChangeArrowheads="1"/>
          </p:cNvSpPr>
          <p:nvPr/>
        </p:nvSpPr>
        <p:spPr bwMode="auto">
          <a:xfrm>
            <a:off x="950255" y="1888367"/>
            <a:ext cx="10362928" cy="170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当</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可燃气体、可燃液体的蒸气（或可燃粉尘）</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与</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空气</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混合并达到一定浓度时，遇到</a:t>
            </a:r>
            <a:r>
              <a:rPr lang="zh-CN" altLang="en-US" sz="24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火源</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就会发生爆炸。这个能够发生爆炸的浓度范围，叫做爆炸极限。</a:t>
            </a:r>
          </a:p>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通常用可燃气体、蒸气或粉尘在空气中的体积百分比来表示。</a:t>
            </a:r>
          </a:p>
        </p:txBody>
      </p:sp>
      <p:sp>
        <p:nvSpPr>
          <p:cNvPr id="33794" name="矩形 35"/>
          <p:cNvSpPr>
            <a:spLocks noChangeArrowheads="1"/>
          </p:cNvSpPr>
          <p:nvPr/>
        </p:nvSpPr>
        <p:spPr bwMode="auto">
          <a:xfrm>
            <a:off x="914536" y="682625"/>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200" dirty="0">
                <a:latin typeface="iekie jianyuanti" panose="02010601030101010101" pitchFamily="2" charset="-122"/>
                <a:ea typeface="iekie jianyuanti" panose="02010601030101010101" pitchFamily="2" charset="-122"/>
                <a:cs typeface="+mn-ea"/>
                <a:sym typeface="iekie jianyuanti" panose="02010601030101010101" pitchFamily="2" charset="-122"/>
              </a:rPr>
              <a:t>爆炸极限</a:t>
            </a:r>
          </a:p>
        </p:txBody>
      </p:sp>
      <p:sp>
        <p:nvSpPr>
          <p:cNvPr id="33795" name="TextBox 37"/>
          <p:cNvSpPr txBox="1">
            <a:spLocks noChangeArrowheads="1"/>
          </p:cNvSpPr>
          <p:nvPr/>
        </p:nvSpPr>
        <p:spPr bwMode="auto">
          <a:xfrm>
            <a:off x="1524120" y="3886188"/>
            <a:ext cx="94805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乙炔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2.55%~80%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香蕉水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0.1%~10%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丙酮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2.5%~13.0%</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氢气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4%~75%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稀料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0.8%12.0%</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甲烷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49%~15%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松香水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1.4%~6.0%</a:t>
            </a:r>
          </a:p>
        </p:txBody>
      </p:sp>
      <p:sp>
        <p:nvSpPr>
          <p:cNvPr id="33796" name="矩形 38"/>
          <p:cNvSpPr>
            <a:spLocks noChangeArrowheads="1"/>
          </p:cNvSpPr>
          <p:nvPr/>
        </p:nvSpPr>
        <p:spPr bwMode="auto">
          <a:xfrm>
            <a:off x="2616254" y="5652155"/>
            <a:ext cx="70309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爆炸极限范围越宽，爆炸危险性越大。</a:t>
            </a:r>
          </a:p>
        </p:txBody>
      </p:sp>
      <p:sp>
        <p:nvSpPr>
          <p:cNvPr id="33797" name="椭圆形标注 27654"/>
          <p:cNvSpPr>
            <a:spLocks noChangeArrowheads="1"/>
          </p:cNvSpPr>
          <p:nvPr/>
        </p:nvSpPr>
        <p:spPr bwMode="auto">
          <a:xfrm>
            <a:off x="4876800" y="838200"/>
            <a:ext cx="3124200" cy="609600"/>
          </a:xfrm>
          <a:prstGeom prst="wedgeEllipseCallout">
            <a:avLst>
              <a:gd name="adj1" fmla="val -28352"/>
              <a:gd name="adj2" fmla="val 77606"/>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iekie jianyuanti" panose="02010601030101010101" pitchFamily="2" charset="-122"/>
                <a:ea typeface="iekie jianyuanti" panose="02010601030101010101" pitchFamily="2" charset="-122"/>
                <a:cs typeface="+mn-ea"/>
                <a:sym typeface="iekie jianyuanti" panose="02010601030101010101" pitchFamily="2" charset="-122"/>
              </a:rPr>
              <a:t>防火灾爆炸</a:t>
            </a: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fade">
                                      <p:cBhvr>
                                        <p:cTn id="7" dur="500"/>
                                        <p:tgtEl>
                                          <p:spTgt spid="3379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3793"/>
                                        </p:tgtEl>
                                        <p:attrNameLst>
                                          <p:attrName>style.visibility</p:attrName>
                                        </p:attrNameLst>
                                      </p:cBhvr>
                                      <p:to>
                                        <p:strVal val="visible"/>
                                      </p:to>
                                    </p:set>
                                    <p:animEffect transition="in" filter="fade">
                                      <p:cBhvr>
                                        <p:cTn id="12" dur="1000"/>
                                        <p:tgtEl>
                                          <p:spTgt spid="33793"/>
                                        </p:tgtEl>
                                      </p:cBhvr>
                                    </p:animEffect>
                                    <p:anim calcmode="lin" valueType="num">
                                      <p:cBhvr>
                                        <p:cTn id="13" dur="1000" fill="hold"/>
                                        <p:tgtEl>
                                          <p:spTgt spid="33793"/>
                                        </p:tgtEl>
                                        <p:attrNameLst>
                                          <p:attrName>ppt_x</p:attrName>
                                        </p:attrNameLst>
                                      </p:cBhvr>
                                      <p:tavLst>
                                        <p:tav tm="0">
                                          <p:val>
                                            <p:strVal val="#ppt_x"/>
                                          </p:val>
                                        </p:tav>
                                        <p:tav tm="100000">
                                          <p:val>
                                            <p:strVal val="#ppt_x"/>
                                          </p:val>
                                        </p:tav>
                                      </p:tavLst>
                                    </p:anim>
                                    <p:anim calcmode="lin" valueType="num">
                                      <p:cBhvr>
                                        <p:cTn id="14" dur="1000" fill="hold"/>
                                        <p:tgtEl>
                                          <p:spTgt spid="3379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3795"/>
                                        </p:tgtEl>
                                        <p:attrNameLst>
                                          <p:attrName>style.visibility</p:attrName>
                                        </p:attrNameLst>
                                      </p:cBhvr>
                                      <p:to>
                                        <p:strVal val="visible"/>
                                      </p:to>
                                    </p:set>
                                    <p:animEffect transition="in" filter="fade">
                                      <p:cBhvr>
                                        <p:cTn id="19" dur="1000"/>
                                        <p:tgtEl>
                                          <p:spTgt spid="33795"/>
                                        </p:tgtEl>
                                      </p:cBhvr>
                                    </p:animEffect>
                                    <p:anim calcmode="lin" valueType="num">
                                      <p:cBhvr>
                                        <p:cTn id="20" dur="1000" fill="hold"/>
                                        <p:tgtEl>
                                          <p:spTgt spid="33795"/>
                                        </p:tgtEl>
                                        <p:attrNameLst>
                                          <p:attrName>ppt_x</p:attrName>
                                        </p:attrNameLst>
                                      </p:cBhvr>
                                      <p:tavLst>
                                        <p:tav tm="0">
                                          <p:val>
                                            <p:strVal val="#ppt_x"/>
                                          </p:val>
                                        </p:tav>
                                        <p:tav tm="100000">
                                          <p:val>
                                            <p:strVal val="#ppt_x"/>
                                          </p:val>
                                        </p:tav>
                                      </p:tavLst>
                                    </p:anim>
                                    <p:anim calcmode="lin" valueType="num">
                                      <p:cBhvr>
                                        <p:cTn id="21" dur="1000" fill="hold"/>
                                        <p:tgtEl>
                                          <p:spTgt spid="3379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grpId="0" nodeType="clickEffect">
                                  <p:stCondLst>
                                    <p:cond delay="0"/>
                                  </p:stCondLst>
                                  <p:childTnLst>
                                    <p:set>
                                      <p:cBhvr>
                                        <p:cTn id="25" dur="1" fill="hold">
                                          <p:stCondLst>
                                            <p:cond delay="0"/>
                                          </p:stCondLst>
                                        </p:cTn>
                                        <p:tgtEl>
                                          <p:spTgt spid="33797"/>
                                        </p:tgtEl>
                                        <p:attrNameLst>
                                          <p:attrName>style.visibility</p:attrName>
                                        </p:attrNameLst>
                                      </p:cBhvr>
                                      <p:to>
                                        <p:strVal val="visible"/>
                                      </p:to>
                                    </p:set>
                                    <p:anim calcmode="lin" valueType="num">
                                      <p:cBhvr additive="base">
                                        <p:cTn id="26" dur="500" fill="hold"/>
                                        <p:tgtEl>
                                          <p:spTgt spid="33797"/>
                                        </p:tgtEl>
                                        <p:attrNameLst>
                                          <p:attrName>ppt_x</p:attrName>
                                        </p:attrNameLst>
                                      </p:cBhvr>
                                      <p:tavLst>
                                        <p:tav tm="0">
                                          <p:val>
                                            <p:strVal val="#ppt_x"/>
                                          </p:val>
                                        </p:tav>
                                        <p:tav tm="100000">
                                          <p:val>
                                            <p:strVal val="#ppt_x"/>
                                          </p:val>
                                        </p:tav>
                                      </p:tavLst>
                                    </p:anim>
                                    <p:anim calcmode="lin" valueType="num">
                                      <p:cBhvr additive="base">
                                        <p:cTn id="27" dur="500" fill="hold"/>
                                        <p:tgtEl>
                                          <p:spTgt spid="33797"/>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3796"/>
                                        </p:tgtEl>
                                        <p:attrNameLst>
                                          <p:attrName>style.visibility</p:attrName>
                                        </p:attrNameLst>
                                      </p:cBhvr>
                                      <p:to>
                                        <p:strVal val="visible"/>
                                      </p:to>
                                    </p:set>
                                    <p:animEffect transition="in" filter="fade">
                                      <p:cBhvr>
                                        <p:cTn id="32" dur="1000"/>
                                        <p:tgtEl>
                                          <p:spTgt spid="33796"/>
                                        </p:tgtEl>
                                      </p:cBhvr>
                                    </p:animEffect>
                                    <p:anim calcmode="lin" valueType="num">
                                      <p:cBhvr>
                                        <p:cTn id="33" dur="1000" fill="hold"/>
                                        <p:tgtEl>
                                          <p:spTgt spid="33796"/>
                                        </p:tgtEl>
                                        <p:attrNameLst>
                                          <p:attrName>ppt_x</p:attrName>
                                        </p:attrNameLst>
                                      </p:cBhvr>
                                      <p:tavLst>
                                        <p:tav tm="0">
                                          <p:val>
                                            <p:strVal val="#ppt_x"/>
                                          </p:val>
                                        </p:tav>
                                        <p:tav tm="100000">
                                          <p:val>
                                            <p:strVal val="#ppt_x"/>
                                          </p:val>
                                        </p:tav>
                                      </p:tavLst>
                                    </p:anim>
                                    <p:anim calcmode="lin" valueType="num">
                                      <p:cBhvr>
                                        <p:cTn id="34" dur="1000" fill="hold"/>
                                        <p:tgtEl>
                                          <p:spTgt spid="337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P spid="33794" grpId="0"/>
      <p:bldP spid="33795" grpId="0"/>
      <p:bldP spid="33796" grpId="0"/>
      <p:bldP spid="3379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矩形 3"/>
          <p:cNvSpPr>
            <a:spLocks noChangeArrowheads="1"/>
          </p:cNvSpPr>
          <p:nvPr/>
        </p:nvSpPr>
        <p:spPr bwMode="auto">
          <a:xfrm>
            <a:off x="1592846" y="3234105"/>
            <a:ext cx="8485054" cy="1975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除控制点火源外</a:t>
            </a:r>
          </a:p>
          <a:p>
            <a:pPr>
              <a:lnSpc>
                <a:spcPct val="150000"/>
              </a:lnSpc>
              <a:buFont typeface="Arial" panose="020B0604020202020204" pitchFamily="34" charset="0"/>
              <a:buChar char="•"/>
            </a:pP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保持通风，使可燃气体的浓度在爆炸极限范围之外。</a:t>
            </a:r>
          </a:p>
          <a:p>
            <a:pPr>
              <a:lnSpc>
                <a:spcPct val="150000"/>
              </a:lnSpc>
              <a:buFont typeface="Arial" panose="020B0604020202020204" pitchFamily="34" charset="0"/>
              <a:buChar char="•"/>
            </a:pP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未使用完的油漆稀料等装在有盖的桶内</a:t>
            </a:r>
          </a:p>
        </p:txBody>
      </p:sp>
      <p:sp>
        <p:nvSpPr>
          <p:cNvPr id="36866" name="TextBox 37"/>
          <p:cNvSpPr txBox="1">
            <a:spLocks noChangeArrowheads="1"/>
          </p:cNvSpPr>
          <p:nvPr/>
        </p:nvSpPr>
        <p:spPr bwMode="auto">
          <a:xfrm>
            <a:off x="1592846" y="1749355"/>
            <a:ext cx="848505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乙炔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2.55%~80%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香蕉水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0.1%~10%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丙酮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2.5%~13.0%</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氢气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4%~75%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稀料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0.8%12.0%</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甲烷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15%~49%          </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松香水    </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1.4%~6.0%</a:t>
            </a:r>
          </a:p>
        </p:txBody>
      </p:sp>
      <p:sp>
        <p:nvSpPr>
          <p:cNvPr id="36867" name="矩形 38"/>
          <p:cNvSpPr>
            <a:spLocks noChangeArrowheads="1"/>
          </p:cNvSpPr>
          <p:nvPr/>
        </p:nvSpPr>
        <p:spPr bwMode="auto">
          <a:xfrm>
            <a:off x="3002805" y="5526810"/>
            <a:ext cx="65983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dirty="0">
                <a:gradFill>
                  <a:gsLst>
                    <a:gs pos="7000">
                      <a:schemeClr val="accent1">
                        <a:lumMod val="75000"/>
                      </a:schemeClr>
                    </a:gs>
                    <a:gs pos="100000">
                      <a:srgbClr val="0D63AA">
                        <a:tint val="23500"/>
                        <a:satMod val="160000"/>
                      </a:srgbClr>
                    </a:gs>
                  </a:gsLst>
                  <a:lin ang="18900000" scaled="1"/>
                </a:gra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800"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爆炸极限范围越宽，爆炸危险性越大。</a:t>
            </a:r>
          </a:p>
        </p:txBody>
      </p:sp>
      <p:sp>
        <p:nvSpPr>
          <p:cNvPr id="36868" name="椭圆形标注 39941"/>
          <p:cNvSpPr>
            <a:spLocks noChangeArrowheads="1"/>
          </p:cNvSpPr>
          <p:nvPr/>
        </p:nvSpPr>
        <p:spPr bwMode="auto">
          <a:xfrm>
            <a:off x="4739856" y="822976"/>
            <a:ext cx="3124200" cy="609600"/>
          </a:xfrm>
          <a:prstGeom prst="wedgeEllipseCallout">
            <a:avLst>
              <a:gd name="adj1" fmla="val -28352"/>
              <a:gd name="adj2" fmla="val 77606"/>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a:latin typeface="iekie jianyuanti" panose="02010601030101010101" pitchFamily="2" charset="-122"/>
                <a:ea typeface="iekie jianyuanti" panose="02010601030101010101" pitchFamily="2" charset="-122"/>
                <a:cs typeface="+mn-ea"/>
                <a:sym typeface="iekie jianyuanti" panose="02010601030101010101" pitchFamily="2" charset="-122"/>
              </a:rPr>
              <a:t>防闪燃爆炸</a:t>
            </a: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5"/>
                                        </p:tgtEl>
                                        <p:attrNameLst>
                                          <p:attrName>style.visibility</p:attrName>
                                        </p:attrNameLst>
                                      </p:cBhvr>
                                      <p:to>
                                        <p:strVal val="visible"/>
                                      </p:to>
                                    </p:set>
                                    <p:animEffect transition="in" filter="fade">
                                      <p:cBhvr>
                                        <p:cTn id="7" dur="500"/>
                                        <p:tgtEl>
                                          <p:spTgt spid="3686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6"/>
                                        </p:tgtEl>
                                        <p:attrNameLst>
                                          <p:attrName>style.visibility</p:attrName>
                                        </p:attrNameLst>
                                      </p:cBhvr>
                                      <p:to>
                                        <p:strVal val="visible"/>
                                      </p:to>
                                    </p:set>
                                    <p:animEffect transition="in" filter="fade">
                                      <p:cBhvr>
                                        <p:cTn id="12" dur="500"/>
                                        <p:tgtEl>
                                          <p:spTgt spid="3686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6867"/>
                                        </p:tgtEl>
                                        <p:attrNameLst>
                                          <p:attrName>style.visibility</p:attrName>
                                        </p:attrNameLst>
                                      </p:cBhvr>
                                      <p:to>
                                        <p:strVal val="visible"/>
                                      </p:to>
                                    </p:set>
                                    <p:anim calcmode="lin" valueType="num">
                                      <p:cBhvr additive="base">
                                        <p:cTn id="17" dur="500" fill="hold"/>
                                        <p:tgtEl>
                                          <p:spTgt spid="36867"/>
                                        </p:tgtEl>
                                        <p:attrNameLst>
                                          <p:attrName>ppt_x</p:attrName>
                                        </p:attrNameLst>
                                      </p:cBhvr>
                                      <p:tavLst>
                                        <p:tav tm="0">
                                          <p:val>
                                            <p:strVal val="#ppt_x"/>
                                          </p:val>
                                        </p:tav>
                                        <p:tav tm="100000">
                                          <p:val>
                                            <p:strVal val="#ppt_x"/>
                                          </p:val>
                                        </p:tav>
                                      </p:tavLst>
                                    </p:anim>
                                    <p:anim calcmode="lin" valueType="num">
                                      <p:cBhvr additive="base">
                                        <p:cTn id="18" dur="500" fill="hold"/>
                                        <p:tgtEl>
                                          <p:spTgt spid="3686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36868"/>
                                        </p:tgtEl>
                                        <p:attrNameLst>
                                          <p:attrName>style.visibility</p:attrName>
                                        </p:attrNameLst>
                                      </p:cBhvr>
                                      <p:to>
                                        <p:strVal val="visible"/>
                                      </p:to>
                                    </p:set>
                                    <p:anim calcmode="lin" valueType="num">
                                      <p:cBhvr additive="base">
                                        <p:cTn id="23" dur="500" fill="hold"/>
                                        <p:tgtEl>
                                          <p:spTgt spid="36868"/>
                                        </p:tgtEl>
                                        <p:attrNameLst>
                                          <p:attrName>ppt_x</p:attrName>
                                        </p:attrNameLst>
                                      </p:cBhvr>
                                      <p:tavLst>
                                        <p:tav tm="0">
                                          <p:val>
                                            <p:strVal val="#ppt_x"/>
                                          </p:val>
                                        </p:tav>
                                        <p:tav tm="100000">
                                          <p:val>
                                            <p:strVal val="#ppt_x"/>
                                          </p:val>
                                        </p:tav>
                                      </p:tavLst>
                                    </p:anim>
                                    <p:anim calcmode="lin" valueType="num">
                                      <p:cBhvr additive="base">
                                        <p:cTn id="24" dur="500" fill="hold"/>
                                        <p:tgtEl>
                                          <p:spTgt spid="368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5" grpId="0"/>
      <p:bldP spid="36866" grpId="0"/>
      <p:bldP spid="36867" grpId="0"/>
      <p:bldP spid="3686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43009"/>
          <p:cNvSpPr>
            <a:spLocks noGrp="1" noRot="1" noChangeArrowheads="1"/>
          </p:cNvSpPr>
          <p:nvPr>
            <p:ph type="title" idx="4294967295"/>
          </p:nvPr>
        </p:nvSpPr>
        <p:spPr>
          <a:xfrm>
            <a:off x="749300" y="500062"/>
            <a:ext cx="10515600" cy="1325563"/>
          </a:xfrm>
        </p:spPr>
        <p:txBody>
          <a:bodyPr/>
          <a:lstStyle/>
          <a:p>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防中毒</a:t>
            </a:r>
          </a:p>
        </p:txBody>
      </p:sp>
      <p:sp>
        <p:nvSpPr>
          <p:cNvPr id="39938" name="文本占位符 43010"/>
          <p:cNvSpPr>
            <a:spLocks noGrp="1" noRot="1" noChangeArrowheads="1"/>
          </p:cNvSpPr>
          <p:nvPr>
            <p:ph idx="4294967295"/>
          </p:nvPr>
        </p:nvSpPr>
        <p:spPr>
          <a:xfrm>
            <a:off x="6147776" y="1872640"/>
            <a:ext cx="5486400" cy="4351338"/>
          </a:xfrm>
        </p:spPr>
        <p:txBody>
          <a:bodyPr>
            <a:normAutofit/>
          </a:bodyPr>
          <a:lstStyle/>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避免误食</a:t>
            </a:r>
            <a:r>
              <a:rPr lang="zh-CN" altLang="en-US" b="1"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同一单位同一危化品分装容器必须保持一致，并有明显标识。</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尽量避免长时间直接接触（铬酐）：</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佩戴手套、防护服、护目镜等保护用品。</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避免大量吸入呼吸道：</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佩戴防毒面具，口罩等。</a:t>
            </a:r>
          </a:p>
        </p:txBody>
      </p:sp>
      <p:pic>
        <p:nvPicPr>
          <p:cNvPr id="3" name="图片 2">
            <a:extLst>
              <a:ext uri="{FF2B5EF4-FFF2-40B4-BE49-F238E27FC236}">
                <a16:creationId xmlns="" xmlns:a16="http://schemas.microsoft.com/office/drawing/2014/main" id="{BF84D1C0-2161-4C1D-A01E-FAA8ECE9A0F7}"/>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557824" y="1931133"/>
            <a:ext cx="5220990" cy="404171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37"/>
                                        </p:tgtEl>
                                        <p:attrNameLst>
                                          <p:attrName>style.visibility</p:attrName>
                                        </p:attrNameLst>
                                      </p:cBhvr>
                                      <p:to>
                                        <p:strVal val="visible"/>
                                      </p:to>
                                    </p:set>
                                    <p:animEffect transition="in" filter="fade">
                                      <p:cBhvr>
                                        <p:cTn id="7" dur="500"/>
                                        <p:tgtEl>
                                          <p:spTgt spid="3993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9938">
                                            <p:txEl>
                                              <p:pRg st="0" end="0"/>
                                            </p:txEl>
                                          </p:spTgt>
                                        </p:tgtEl>
                                        <p:attrNameLst>
                                          <p:attrName>style.visibility</p:attrName>
                                        </p:attrNameLst>
                                      </p:cBhvr>
                                      <p:to>
                                        <p:strVal val="visible"/>
                                      </p:to>
                                    </p:set>
                                    <p:animEffect transition="in" filter="fade">
                                      <p:cBhvr>
                                        <p:cTn id="12" dur="1000"/>
                                        <p:tgtEl>
                                          <p:spTgt spid="39938">
                                            <p:txEl>
                                              <p:pRg st="0" end="0"/>
                                            </p:txEl>
                                          </p:spTgt>
                                        </p:tgtEl>
                                      </p:cBhvr>
                                    </p:animEffect>
                                    <p:anim calcmode="lin" valueType="num">
                                      <p:cBhvr>
                                        <p:cTn id="13" dur="1000" fill="hold"/>
                                        <p:tgtEl>
                                          <p:spTgt spid="39938">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993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9938">
                                            <p:txEl>
                                              <p:pRg st="1" end="1"/>
                                            </p:txEl>
                                          </p:spTgt>
                                        </p:tgtEl>
                                        <p:attrNameLst>
                                          <p:attrName>style.visibility</p:attrName>
                                        </p:attrNameLst>
                                      </p:cBhvr>
                                      <p:to>
                                        <p:strVal val="visible"/>
                                      </p:to>
                                    </p:set>
                                    <p:animEffect transition="in" filter="fade">
                                      <p:cBhvr>
                                        <p:cTn id="19" dur="1000"/>
                                        <p:tgtEl>
                                          <p:spTgt spid="39938">
                                            <p:txEl>
                                              <p:pRg st="1" end="1"/>
                                            </p:txEl>
                                          </p:spTgt>
                                        </p:tgtEl>
                                      </p:cBhvr>
                                    </p:animEffect>
                                    <p:anim calcmode="lin" valueType="num">
                                      <p:cBhvr>
                                        <p:cTn id="20" dur="1000" fill="hold"/>
                                        <p:tgtEl>
                                          <p:spTgt spid="39938">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993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9938">
                                            <p:txEl>
                                              <p:pRg st="2" end="2"/>
                                            </p:txEl>
                                          </p:spTgt>
                                        </p:tgtEl>
                                        <p:attrNameLst>
                                          <p:attrName>style.visibility</p:attrName>
                                        </p:attrNameLst>
                                      </p:cBhvr>
                                      <p:to>
                                        <p:strVal val="visible"/>
                                      </p:to>
                                    </p:set>
                                    <p:animEffect transition="in" filter="fade">
                                      <p:cBhvr>
                                        <p:cTn id="26" dur="1000"/>
                                        <p:tgtEl>
                                          <p:spTgt spid="39938">
                                            <p:txEl>
                                              <p:pRg st="2" end="2"/>
                                            </p:txEl>
                                          </p:spTgt>
                                        </p:tgtEl>
                                      </p:cBhvr>
                                    </p:animEffect>
                                    <p:anim calcmode="lin" valueType="num">
                                      <p:cBhvr>
                                        <p:cTn id="27" dur="1000" fill="hold"/>
                                        <p:tgtEl>
                                          <p:spTgt spid="39938">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993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p:bldP spid="3993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标题 44033"/>
          <p:cNvSpPr>
            <a:spLocks noGrp="1" noRot="1" noChangeArrowheads="1"/>
          </p:cNvSpPr>
          <p:nvPr>
            <p:ph type="title" idx="4294967295"/>
          </p:nvPr>
        </p:nvSpPr>
        <p:spPr>
          <a:xfrm>
            <a:off x="838200" y="582961"/>
            <a:ext cx="10515600" cy="1325563"/>
          </a:xfrm>
        </p:spPr>
        <p:txBody>
          <a:bodyPr/>
          <a:lstStyle/>
          <a:p>
            <a:r>
              <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防污染环境</a:t>
            </a:r>
          </a:p>
        </p:txBody>
      </p:sp>
      <p:sp>
        <p:nvSpPr>
          <p:cNvPr id="40962" name="文本占位符 44034"/>
          <p:cNvSpPr>
            <a:spLocks noGrp="1" noRot="1" noChangeArrowheads="1"/>
          </p:cNvSpPr>
          <p:nvPr>
            <p:ph idx="4294967295"/>
          </p:nvPr>
        </p:nvSpPr>
        <p:spPr>
          <a:xfrm>
            <a:off x="4991847" y="2199036"/>
            <a:ext cx="5486400" cy="3559175"/>
          </a:xfrm>
        </p:spPr>
        <p:txBody>
          <a:bodyPr>
            <a:normAutofit lnSpcReduction="10000"/>
          </a:bodyPr>
          <a:lstStyle/>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残渣、残液不能乱倒、乱丢，按规定进入指定场所</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危险废弃物按规定回收</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未使用完的危化品密封存储</a:t>
            </a:r>
          </a:p>
          <a:p>
            <a:pPr>
              <a:lnSpc>
                <a:spcPct val="150000"/>
              </a:lnSpc>
            </a:pP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防泄漏，保持包装完好状态</a:t>
            </a:r>
          </a:p>
          <a:p>
            <a:endPar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3" name="图片 2">
            <a:extLst>
              <a:ext uri="{FF2B5EF4-FFF2-40B4-BE49-F238E27FC236}">
                <a16:creationId xmlns="" xmlns:a16="http://schemas.microsoft.com/office/drawing/2014/main" id="{E9892A67-1A7F-4F66-A647-40F968B54ED0}"/>
              </a:ext>
            </a:extLst>
          </p:cNvPr>
          <p:cNvPicPr>
            <a:picLocks noChangeAspect="1"/>
          </p:cNvPicPr>
          <p:nvPr/>
        </p:nvPicPr>
        <p:blipFill>
          <a:blip r:embed="rId3"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1226464" y="1568471"/>
            <a:ext cx="7120413" cy="502842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1"/>
                                        </p:tgtEl>
                                        <p:attrNameLst>
                                          <p:attrName>style.visibility</p:attrName>
                                        </p:attrNameLst>
                                      </p:cBhvr>
                                      <p:to>
                                        <p:strVal val="visible"/>
                                      </p:to>
                                    </p:set>
                                    <p:animEffect transition="in" filter="fade">
                                      <p:cBhvr>
                                        <p:cTn id="7" dur="500"/>
                                        <p:tgtEl>
                                          <p:spTgt spid="4096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0962">
                                            <p:txEl>
                                              <p:pRg st="0" end="0"/>
                                            </p:txEl>
                                          </p:spTgt>
                                        </p:tgtEl>
                                        <p:attrNameLst>
                                          <p:attrName>style.visibility</p:attrName>
                                        </p:attrNameLst>
                                      </p:cBhvr>
                                      <p:to>
                                        <p:strVal val="visible"/>
                                      </p:to>
                                    </p:set>
                                    <p:animEffect transition="in" filter="fade">
                                      <p:cBhvr>
                                        <p:cTn id="12" dur="1000"/>
                                        <p:tgtEl>
                                          <p:spTgt spid="40962">
                                            <p:txEl>
                                              <p:pRg st="0" end="0"/>
                                            </p:txEl>
                                          </p:spTgt>
                                        </p:tgtEl>
                                      </p:cBhvr>
                                    </p:animEffect>
                                    <p:anim calcmode="lin" valueType="num">
                                      <p:cBhvr>
                                        <p:cTn id="13" dur="1000" fill="hold"/>
                                        <p:tgtEl>
                                          <p:spTgt spid="4096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096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0962">
                                            <p:txEl>
                                              <p:pRg st="1" end="1"/>
                                            </p:txEl>
                                          </p:spTgt>
                                        </p:tgtEl>
                                        <p:attrNameLst>
                                          <p:attrName>style.visibility</p:attrName>
                                        </p:attrNameLst>
                                      </p:cBhvr>
                                      <p:to>
                                        <p:strVal val="visible"/>
                                      </p:to>
                                    </p:set>
                                    <p:animEffect transition="in" filter="fade">
                                      <p:cBhvr>
                                        <p:cTn id="19" dur="1000"/>
                                        <p:tgtEl>
                                          <p:spTgt spid="40962">
                                            <p:txEl>
                                              <p:pRg st="1" end="1"/>
                                            </p:txEl>
                                          </p:spTgt>
                                        </p:tgtEl>
                                      </p:cBhvr>
                                    </p:animEffect>
                                    <p:anim calcmode="lin" valueType="num">
                                      <p:cBhvr>
                                        <p:cTn id="20" dur="1000" fill="hold"/>
                                        <p:tgtEl>
                                          <p:spTgt spid="40962">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096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0962">
                                            <p:txEl>
                                              <p:pRg st="2" end="2"/>
                                            </p:txEl>
                                          </p:spTgt>
                                        </p:tgtEl>
                                        <p:attrNameLst>
                                          <p:attrName>style.visibility</p:attrName>
                                        </p:attrNameLst>
                                      </p:cBhvr>
                                      <p:to>
                                        <p:strVal val="visible"/>
                                      </p:to>
                                    </p:set>
                                    <p:animEffect transition="in" filter="fade">
                                      <p:cBhvr>
                                        <p:cTn id="26" dur="1000"/>
                                        <p:tgtEl>
                                          <p:spTgt spid="40962">
                                            <p:txEl>
                                              <p:pRg st="2" end="2"/>
                                            </p:txEl>
                                          </p:spTgt>
                                        </p:tgtEl>
                                      </p:cBhvr>
                                    </p:animEffect>
                                    <p:anim calcmode="lin" valueType="num">
                                      <p:cBhvr>
                                        <p:cTn id="27" dur="1000" fill="hold"/>
                                        <p:tgtEl>
                                          <p:spTgt spid="40962">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4096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0962">
                                            <p:txEl>
                                              <p:pRg st="3" end="3"/>
                                            </p:txEl>
                                          </p:spTgt>
                                        </p:tgtEl>
                                        <p:attrNameLst>
                                          <p:attrName>style.visibility</p:attrName>
                                        </p:attrNameLst>
                                      </p:cBhvr>
                                      <p:to>
                                        <p:strVal val="visible"/>
                                      </p:to>
                                    </p:set>
                                    <p:animEffect transition="in" filter="fade">
                                      <p:cBhvr>
                                        <p:cTn id="33" dur="1000"/>
                                        <p:tgtEl>
                                          <p:spTgt spid="40962">
                                            <p:txEl>
                                              <p:pRg st="3" end="3"/>
                                            </p:txEl>
                                          </p:spTgt>
                                        </p:tgtEl>
                                      </p:cBhvr>
                                    </p:animEffect>
                                    <p:anim calcmode="lin" valueType="num">
                                      <p:cBhvr>
                                        <p:cTn id="34" dur="1000" fill="hold"/>
                                        <p:tgtEl>
                                          <p:spTgt spid="40962">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4096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1000"/>
                                        <p:tgtEl>
                                          <p:spTgt spid="3"/>
                                        </p:tgtEl>
                                      </p:cBhvr>
                                    </p:animEffect>
                                    <p:anim calcmode="lin" valueType="num">
                                      <p:cBhvr>
                                        <p:cTn id="41" dur="1000" fill="hold"/>
                                        <p:tgtEl>
                                          <p:spTgt spid="3"/>
                                        </p:tgtEl>
                                        <p:attrNameLst>
                                          <p:attrName>ppt_x</p:attrName>
                                        </p:attrNameLst>
                                      </p:cBhvr>
                                      <p:tavLst>
                                        <p:tav tm="0">
                                          <p:val>
                                            <p:strVal val="#ppt_x"/>
                                          </p:val>
                                        </p:tav>
                                        <p:tav tm="100000">
                                          <p:val>
                                            <p:strVal val="#ppt_x"/>
                                          </p:val>
                                        </p:tav>
                                      </p:tavLst>
                                    </p:anim>
                                    <p:anim calcmode="lin" valueType="num">
                                      <p:cBhvr>
                                        <p:cTn id="4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1" grpId="0"/>
      <p:bldP spid="4096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0" descr="SMS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5806" y="3556207"/>
            <a:ext cx="1770063" cy="102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2" name="Text Box 12"/>
          <p:cNvSpPr txBox="1">
            <a:spLocks noChangeArrowheads="1"/>
          </p:cNvSpPr>
          <p:nvPr/>
        </p:nvSpPr>
        <p:spPr bwMode="auto">
          <a:xfrm>
            <a:off x="4608505" y="3500644"/>
            <a:ext cx="1841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endPar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83" name="Text Box 13"/>
          <p:cNvSpPr txBox="1">
            <a:spLocks noChangeArrowheads="1"/>
          </p:cNvSpPr>
          <p:nvPr/>
        </p:nvSpPr>
        <p:spPr bwMode="auto">
          <a:xfrm>
            <a:off x="3155943" y="1468644"/>
            <a:ext cx="1327150"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 </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化学品</a:t>
            </a:r>
          </a:p>
          <a:p>
            <a:pPr algn="ctr">
              <a:lnSpc>
                <a:spcPct val="104000"/>
              </a:lnSpc>
            </a:pP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及企业标识</a:t>
            </a:r>
          </a:p>
        </p:txBody>
      </p:sp>
      <p:sp>
        <p:nvSpPr>
          <p:cNvPr id="46084" name="Text Box 14"/>
          <p:cNvSpPr txBox="1">
            <a:spLocks noChangeArrowheads="1"/>
          </p:cNvSpPr>
          <p:nvPr/>
        </p:nvSpPr>
        <p:spPr bwMode="auto">
          <a:xfrm>
            <a:off x="5051419" y="2338593"/>
            <a:ext cx="1552575"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spcBef>
                <a:spcPct val="50000"/>
              </a:spcBef>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 </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成分</a:t>
            </a:r>
          </a:p>
          <a:p>
            <a:pPr>
              <a:lnSpc>
                <a:spcPct val="104000"/>
              </a:lnSpc>
              <a:spcBef>
                <a:spcPct val="50000"/>
              </a:spcBef>
            </a:pP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组成信息</a:t>
            </a:r>
          </a:p>
        </p:txBody>
      </p:sp>
      <p:sp>
        <p:nvSpPr>
          <p:cNvPr id="46085" name="Text Box 15"/>
          <p:cNvSpPr txBox="1">
            <a:spLocks noChangeArrowheads="1"/>
          </p:cNvSpPr>
          <p:nvPr/>
        </p:nvSpPr>
        <p:spPr bwMode="auto">
          <a:xfrm>
            <a:off x="6324594" y="1540082"/>
            <a:ext cx="1576072"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3. </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危险性概述</a:t>
            </a:r>
          </a:p>
        </p:txBody>
      </p:sp>
      <p:sp>
        <p:nvSpPr>
          <p:cNvPr id="46086" name="Text Box 16"/>
          <p:cNvSpPr txBox="1">
            <a:spLocks noChangeArrowheads="1"/>
          </p:cNvSpPr>
          <p:nvPr/>
        </p:nvSpPr>
        <p:spPr bwMode="auto">
          <a:xfrm>
            <a:off x="2995605" y="2427494"/>
            <a:ext cx="1282723"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4.</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急救措施</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87" name="Text Box 17"/>
          <p:cNvSpPr txBox="1">
            <a:spLocks noChangeArrowheads="1"/>
          </p:cNvSpPr>
          <p:nvPr/>
        </p:nvSpPr>
        <p:spPr bwMode="auto">
          <a:xfrm>
            <a:off x="2995605" y="3226007"/>
            <a:ext cx="1282723"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5.</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消防措施</a:t>
            </a:r>
          </a:p>
        </p:txBody>
      </p:sp>
      <p:sp>
        <p:nvSpPr>
          <p:cNvPr id="46088" name="Text Box 18"/>
          <p:cNvSpPr txBox="1">
            <a:spLocks noChangeArrowheads="1"/>
          </p:cNvSpPr>
          <p:nvPr/>
        </p:nvSpPr>
        <p:spPr bwMode="auto">
          <a:xfrm>
            <a:off x="2598730" y="3492707"/>
            <a:ext cx="1728788"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6.</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泄漏应急处理</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89" name="Text Box 19"/>
          <p:cNvSpPr txBox="1">
            <a:spLocks noChangeArrowheads="1"/>
          </p:cNvSpPr>
          <p:nvPr/>
        </p:nvSpPr>
        <p:spPr bwMode="auto">
          <a:xfrm>
            <a:off x="2859080" y="4845257"/>
            <a:ext cx="1976823"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7.</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操作处置与储存</a:t>
            </a:r>
          </a:p>
        </p:txBody>
      </p:sp>
      <p:sp>
        <p:nvSpPr>
          <p:cNvPr id="46090" name="Text Box 20"/>
          <p:cNvSpPr txBox="1">
            <a:spLocks noChangeArrowheads="1"/>
          </p:cNvSpPr>
          <p:nvPr/>
        </p:nvSpPr>
        <p:spPr bwMode="auto">
          <a:xfrm>
            <a:off x="3065455" y="5419932"/>
            <a:ext cx="1271588"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8.</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接触控制</a:t>
            </a:r>
          </a:p>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个体防护</a:t>
            </a:r>
          </a:p>
        </p:txBody>
      </p:sp>
      <p:sp>
        <p:nvSpPr>
          <p:cNvPr id="46092" name="Text Box 22"/>
          <p:cNvSpPr txBox="1">
            <a:spLocks noChangeArrowheads="1"/>
          </p:cNvSpPr>
          <p:nvPr/>
        </p:nvSpPr>
        <p:spPr bwMode="auto">
          <a:xfrm>
            <a:off x="6754805" y="2098882"/>
            <a:ext cx="1327150"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10.</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稳定性</a:t>
            </a:r>
          </a:p>
          <a:p>
            <a:pPr algn="ctr">
              <a:lnSpc>
                <a:spcPct val="104000"/>
              </a:lnSpc>
            </a:pP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和反应活性</a:t>
            </a:r>
          </a:p>
        </p:txBody>
      </p:sp>
      <p:sp>
        <p:nvSpPr>
          <p:cNvPr id="46093" name="Text Box 23"/>
          <p:cNvSpPr txBox="1">
            <a:spLocks noChangeArrowheads="1"/>
          </p:cNvSpPr>
          <p:nvPr/>
        </p:nvSpPr>
        <p:spPr bwMode="auto">
          <a:xfrm>
            <a:off x="6692894" y="2960894"/>
            <a:ext cx="1636987"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11.</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毒理学资料</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94" name="Text Box 24"/>
          <p:cNvSpPr txBox="1">
            <a:spLocks noChangeArrowheads="1"/>
          </p:cNvSpPr>
          <p:nvPr/>
        </p:nvSpPr>
        <p:spPr bwMode="auto">
          <a:xfrm>
            <a:off x="6691306" y="3627644"/>
            <a:ext cx="1636987"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12.</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生态学资料</a:t>
            </a:r>
          </a:p>
        </p:txBody>
      </p:sp>
      <p:sp>
        <p:nvSpPr>
          <p:cNvPr id="46095" name="Text Box 25"/>
          <p:cNvSpPr txBox="1">
            <a:spLocks noChangeArrowheads="1"/>
          </p:cNvSpPr>
          <p:nvPr/>
        </p:nvSpPr>
        <p:spPr bwMode="auto">
          <a:xfrm>
            <a:off x="6761156" y="4445207"/>
            <a:ext cx="1409360"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13.</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废弃处置</a:t>
            </a:r>
          </a:p>
        </p:txBody>
      </p:sp>
      <p:sp>
        <p:nvSpPr>
          <p:cNvPr id="46096" name="Text Box 26"/>
          <p:cNvSpPr txBox="1">
            <a:spLocks noChangeArrowheads="1"/>
          </p:cNvSpPr>
          <p:nvPr/>
        </p:nvSpPr>
        <p:spPr bwMode="auto">
          <a:xfrm>
            <a:off x="6831006" y="5442157"/>
            <a:ext cx="1409360"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14.</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运输信息</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97" name="Text Box 27"/>
          <p:cNvSpPr txBox="1">
            <a:spLocks noChangeArrowheads="1"/>
          </p:cNvSpPr>
          <p:nvPr/>
        </p:nvSpPr>
        <p:spPr bwMode="auto">
          <a:xfrm>
            <a:off x="6669081" y="5993019"/>
            <a:ext cx="1407758"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15.</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法规信息</a:t>
            </a:r>
          </a:p>
        </p:txBody>
      </p:sp>
      <p:sp>
        <p:nvSpPr>
          <p:cNvPr id="46098" name="Text Box 28"/>
          <p:cNvSpPr txBox="1">
            <a:spLocks noChangeArrowheads="1"/>
          </p:cNvSpPr>
          <p:nvPr/>
        </p:nvSpPr>
        <p:spPr bwMode="auto">
          <a:xfrm>
            <a:off x="4913306" y="5688219"/>
            <a:ext cx="1407758" cy="36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04000"/>
              </a:lnSpc>
            </a:pPr>
            <a:r>
              <a:rPr lang="zh-CN" altLang="zh-CN">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16.</a:t>
            </a:r>
            <a:r>
              <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其他信息</a:t>
            </a:r>
            <a:endParaRPr lang="zh-CN" altLang="en-US" sz="1600">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099" name="Line 29"/>
          <p:cNvSpPr>
            <a:spLocks noChangeShapeType="1"/>
          </p:cNvSpPr>
          <p:nvPr/>
        </p:nvSpPr>
        <p:spPr bwMode="auto">
          <a:xfrm>
            <a:off x="5597518" y="4797632"/>
            <a:ext cx="0" cy="865187"/>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0" name="Line 30"/>
          <p:cNvSpPr>
            <a:spLocks noChangeShapeType="1"/>
          </p:cNvSpPr>
          <p:nvPr/>
        </p:nvSpPr>
        <p:spPr bwMode="auto">
          <a:xfrm>
            <a:off x="5734044" y="4732544"/>
            <a:ext cx="935037" cy="1336675"/>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1" name="Line 31"/>
          <p:cNvSpPr>
            <a:spLocks noChangeShapeType="1"/>
          </p:cNvSpPr>
          <p:nvPr/>
        </p:nvSpPr>
        <p:spPr bwMode="auto">
          <a:xfrm flipH="1">
            <a:off x="4459281" y="4732544"/>
            <a:ext cx="1000125" cy="1565275"/>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2" name="Line 32"/>
          <p:cNvSpPr>
            <a:spLocks noChangeShapeType="1"/>
          </p:cNvSpPr>
          <p:nvPr/>
        </p:nvSpPr>
        <p:spPr bwMode="auto">
          <a:xfrm>
            <a:off x="5870568" y="4664281"/>
            <a:ext cx="957262" cy="931862"/>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3" name="Line 33"/>
          <p:cNvSpPr>
            <a:spLocks noChangeShapeType="1"/>
          </p:cNvSpPr>
          <p:nvPr/>
        </p:nvSpPr>
        <p:spPr bwMode="auto">
          <a:xfrm flipH="1">
            <a:off x="4297355" y="4599194"/>
            <a:ext cx="1093788" cy="1128713"/>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4" name="Line 34"/>
          <p:cNvSpPr>
            <a:spLocks noChangeShapeType="1"/>
          </p:cNvSpPr>
          <p:nvPr/>
        </p:nvSpPr>
        <p:spPr bwMode="auto">
          <a:xfrm flipH="1">
            <a:off x="4227505" y="4532518"/>
            <a:ext cx="615950" cy="331788"/>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5" name="Line 35"/>
          <p:cNvSpPr>
            <a:spLocks noChangeShapeType="1"/>
          </p:cNvSpPr>
          <p:nvPr/>
        </p:nvSpPr>
        <p:spPr bwMode="auto">
          <a:xfrm flipH="1">
            <a:off x="4306880" y="4164218"/>
            <a:ext cx="27305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6" name="Line 36"/>
          <p:cNvSpPr>
            <a:spLocks noChangeShapeType="1"/>
          </p:cNvSpPr>
          <p:nvPr/>
        </p:nvSpPr>
        <p:spPr bwMode="auto">
          <a:xfrm>
            <a:off x="6418256" y="4465843"/>
            <a:ext cx="341313" cy="13335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7" name="Line 37"/>
          <p:cNvSpPr>
            <a:spLocks noChangeShapeType="1"/>
          </p:cNvSpPr>
          <p:nvPr/>
        </p:nvSpPr>
        <p:spPr bwMode="auto">
          <a:xfrm flipV="1">
            <a:off x="6288080" y="3867356"/>
            <a:ext cx="471488" cy="144462"/>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8" name="Line 38"/>
          <p:cNvSpPr>
            <a:spLocks noChangeShapeType="1"/>
          </p:cNvSpPr>
          <p:nvPr/>
        </p:nvSpPr>
        <p:spPr bwMode="auto">
          <a:xfrm>
            <a:off x="4297356" y="3402218"/>
            <a:ext cx="390525" cy="3048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09" name="Line 39"/>
          <p:cNvSpPr>
            <a:spLocks noChangeShapeType="1"/>
          </p:cNvSpPr>
          <p:nvPr/>
        </p:nvSpPr>
        <p:spPr bwMode="auto">
          <a:xfrm flipH="1">
            <a:off x="6211880" y="3268868"/>
            <a:ext cx="547688" cy="51435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0" name="Line 40"/>
          <p:cNvSpPr>
            <a:spLocks noChangeShapeType="1"/>
          </p:cNvSpPr>
          <p:nvPr/>
        </p:nvSpPr>
        <p:spPr bwMode="auto">
          <a:xfrm flipH="1">
            <a:off x="6059480" y="2640218"/>
            <a:ext cx="762000" cy="99060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1" name="Line 41"/>
          <p:cNvSpPr>
            <a:spLocks noChangeShapeType="1"/>
          </p:cNvSpPr>
          <p:nvPr/>
        </p:nvSpPr>
        <p:spPr bwMode="auto">
          <a:xfrm>
            <a:off x="4365618" y="2670382"/>
            <a:ext cx="474662" cy="884237"/>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2" name="Line 42"/>
          <p:cNvSpPr>
            <a:spLocks noChangeShapeType="1"/>
          </p:cNvSpPr>
          <p:nvPr/>
        </p:nvSpPr>
        <p:spPr bwMode="auto">
          <a:xfrm>
            <a:off x="4297356" y="1938544"/>
            <a:ext cx="771525" cy="1539875"/>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3" name="Line 43"/>
          <p:cNvSpPr>
            <a:spLocks noChangeShapeType="1"/>
          </p:cNvSpPr>
          <p:nvPr/>
        </p:nvSpPr>
        <p:spPr bwMode="auto">
          <a:xfrm flipH="1">
            <a:off x="5907080" y="1873456"/>
            <a:ext cx="852488" cy="1681162"/>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4" name="Line 44"/>
          <p:cNvSpPr>
            <a:spLocks noChangeShapeType="1"/>
          </p:cNvSpPr>
          <p:nvPr/>
        </p:nvSpPr>
        <p:spPr bwMode="auto">
          <a:xfrm>
            <a:off x="5526080" y="3173619"/>
            <a:ext cx="0" cy="341313"/>
          </a:xfrm>
          <a:prstGeom prst="line">
            <a:avLst/>
          </a:prstGeom>
          <a:noFill/>
          <a:ln w="19050">
            <a:solidFill>
              <a:srgbClr val="993300"/>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5" name="Rectangle 2"/>
          <p:cNvSpPr>
            <a:spLocks noRot="1" noChangeArrowheads="1"/>
          </p:cNvSpPr>
          <p:nvPr/>
        </p:nvSpPr>
        <p:spPr bwMode="auto">
          <a:xfrm>
            <a:off x="328372" y="396876"/>
            <a:ext cx="8540750" cy="108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0" hangingPunct="0"/>
            <a:r>
              <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认识安全技术说明书</a:t>
            </a:r>
            <a:r>
              <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br>
              <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br>
            <a:endPar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6116" name="椭圆形标注 49188"/>
          <p:cNvSpPr>
            <a:spLocks noChangeArrowheads="1"/>
          </p:cNvSpPr>
          <p:nvPr/>
        </p:nvSpPr>
        <p:spPr bwMode="auto">
          <a:xfrm rot="1068283">
            <a:off x="8282519" y="1044018"/>
            <a:ext cx="2133600" cy="106680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600"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r>
              <a:rPr lang="zh-CN" altLang="en-US" sz="1600" dirty="0">
                <a:latin typeface="iekie jianyuanti" panose="02010601030101010101" pitchFamily="2" charset="-122"/>
                <a:ea typeface="iekie jianyuanti" panose="02010601030101010101" pitchFamily="2" charset="-122"/>
                <a:cs typeface="+mn-ea"/>
                <a:sym typeface="iekie jianyuanti" panose="02010601030101010101" pitchFamily="2" charset="-122"/>
              </a:rPr>
              <a:t>由采购部业务员向供货厂家索取</a:t>
            </a: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115"/>
                                        </p:tgtEl>
                                        <p:attrNameLst>
                                          <p:attrName>style.visibility</p:attrName>
                                        </p:attrNameLst>
                                      </p:cBhvr>
                                      <p:to>
                                        <p:strVal val="visible"/>
                                      </p:to>
                                    </p:set>
                                    <p:animEffect transition="in" filter="fade">
                                      <p:cBhvr>
                                        <p:cTn id="7" dur="500"/>
                                        <p:tgtEl>
                                          <p:spTgt spid="461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6081"/>
                                        </p:tgtEl>
                                        <p:attrNameLst>
                                          <p:attrName>style.visibility</p:attrName>
                                        </p:attrNameLst>
                                      </p:cBhvr>
                                      <p:to>
                                        <p:strVal val="visible"/>
                                      </p:to>
                                    </p:set>
                                    <p:anim calcmode="lin" valueType="num">
                                      <p:cBhvr additive="base">
                                        <p:cTn id="12" dur="500" fill="hold"/>
                                        <p:tgtEl>
                                          <p:spTgt spid="46081"/>
                                        </p:tgtEl>
                                        <p:attrNameLst>
                                          <p:attrName>ppt_x</p:attrName>
                                        </p:attrNameLst>
                                      </p:cBhvr>
                                      <p:tavLst>
                                        <p:tav tm="0">
                                          <p:val>
                                            <p:strVal val="#ppt_x"/>
                                          </p:val>
                                        </p:tav>
                                        <p:tav tm="100000">
                                          <p:val>
                                            <p:strVal val="#ppt_x"/>
                                          </p:val>
                                        </p:tav>
                                      </p:tavLst>
                                    </p:anim>
                                    <p:anim calcmode="lin" valueType="num">
                                      <p:cBhvr additive="base">
                                        <p:cTn id="13" dur="500" fill="hold"/>
                                        <p:tgtEl>
                                          <p:spTgt spid="46081"/>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nodePh="1">
                                  <p:stCondLst>
                                    <p:cond delay="0"/>
                                  </p:stCondLst>
                                  <p:endCondLst>
                                    <p:cond evt="begin" delay="0">
                                      <p:tn val="14"/>
                                    </p:cond>
                                  </p:endCondLst>
                                  <p:childTnLst>
                                    <p:set>
                                      <p:cBhvr>
                                        <p:cTn id="15" dur="1" fill="hold">
                                          <p:stCondLst>
                                            <p:cond delay="0"/>
                                          </p:stCondLst>
                                        </p:cTn>
                                        <p:tgtEl>
                                          <p:spTgt spid="46082"/>
                                        </p:tgtEl>
                                        <p:attrNameLst>
                                          <p:attrName>style.visibility</p:attrName>
                                        </p:attrNameLst>
                                      </p:cBhvr>
                                      <p:to>
                                        <p:strVal val="visible"/>
                                      </p:to>
                                    </p:set>
                                    <p:anim calcmode="lin" valueType="num">
                                      <p:cBhvr additive="base">
                                        <p:cTn id="16" dur="500" fill="hold"/>
                                        <p:tgtEl>
                                          <p:spTgt spid="46082"/>
                                        </p:tgtEl>
                                        <p:attrNameLst>
                                          <p:attrName>ppt_x</p:attrName>
                                        </p:attrNameLst>
                                      </p:cBhvr>
                                      <p:tavLst>
                                        <p:tav tm="0">
                                          <p:val>
                                            <p:strVal val="#ppt_x"/>
                                          </p:val>
                                        </p:tav>
                                        <p:tav tm="100000">
                                          <p:val>
                                            <p:strVal val="#ppt_x"/>
                                          </p:val>
                                        </p:tav>
                                      </p:tavLst>
                                    </p:anim>
                                    <p:anim calcmode="lin" valueType="num">
                                      <p:cBhvr additive="base">
                                        <p:cTn id="17" dur="500" fill="hold"/>
                                        <p:tgtEl>
                                          <p:spTgt spid="4608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6083"/>
                                        </p:tgtEl>
                                        <p:attrNameLst>
                                          <p:attrName>style.visibility</p:attrName>
                                        </p:attrNameLst>
                                      </p:cBhvr>
                                      <p:to>
                                        <p:strVal val="visible"/>
                                      </p:to>
                                    </p:set>
                                    <p:anim calcmode="lin" valueType="num">
                                      <p:cBhvr additive="base">
                                        <p:cTn id="20" dur="500" fill="hold"/>
                                        <p:tgtEl>
                                          <p:spTgt spid="46083"/>
                                        </p:tgtEl>
                                        <p:attrNameLst>
                                          <p:attrName>ppt_x</p:attrName>
                                        </p:attrNameLst>
                                      </p:cBhvr>
                                      <p:tavLst>
                                        <p:tav tm="0">
                                          <p:val>
                                            <p:strVal val="#ppt_x"/>
                                          </p:val>
                                        </p:tav>
                                        <p:tav tm="100000">
                                          <p:val>
                                            <p:strVal val="#ppt_x"/>
                                          </p:val>
                                        </p:tav>
                                      </p:tavLst>
                                    </p:anim>
                                    <p:anim calcmode="lin" valueType="num">
                                      <p:cBhvr additive="base">
                                        <p:cTn id="21" dur="500" fill="hold"/>
                                        <p:tgtEl>
                                          <p:spTgt spid="4608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6084"/>
                                        </p:tgtEl>
                                        <p:attrNameLst>
                                          <p:attrName>style.visibility</p:attrName>
                                        </p:attrNameLst>
                                      </p:cBhvr>
                                      <p:to>
                                        <p:strVal val="visible"/>
                                      </p:to>
                                    </p:set>
                                    <p:anim calcmode="lin" valueType="num">
                                      <p:cBhvr additive="base">
                                        <p:cTn id="24" dur="500" fill="hold"/>
                                        <p:tgtEl>
                                          <p:spTgt spid="46084"/>
                                        </p:tgtEl>
                                        <p:attrNameLst>
                                          <p:attrName>ppt_x</p:attrName>
                                        </p:attrNameLst>
                                      </p:cBhvr>
                                      <p:tavLst>
                                        <p:tav tm="0">
                                          <p:val>
                                            <p:strVal val="#ppt_x"/>
                                          </p:val>
                                        </p:tav>
                                        <p:tav tm="100000">
                                          <p:val>
                                            <p:strVal val="#ppt_x"/>
                                          </p:val>
                                        </p:tav>
                                      </p:tavLst>
                                    </p:anim>
                                    <p:anim calcmode="lin" valueType="num">
                                      <p:cBhvr additive="base">
                                        <p:cTn id="25" dur="500" fill="hold"/>
                                        <p:tgtEl>
                                          <p:spTgt spid="4608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6085"/>
                                        </p:tgtEl>
                                        <p:attrNameLst>
                                          <p:attrName>style.visibility</p:attrName>
                                        </p:attrNameLst>
                                      </p:cBhvr>
                                      <p:to>
                                        <p:strVal val="visible"/>
                                      </p:to>
                                    </p:set>
                                    <p:anim calcmode="lin" valueType="num">
                                      <p:cBhvr additive="base">
                                        <p:cTn id="28" dur="500" fill="hold"/>
                                        <p:tgtEl>
                                          <p:spTgt spid="46085"/>
                                        </p:tgtEl>
                                        <p:attrNameLst>
                                          <p:attrName>ppt_x</p:attrName>
                                        </p:attrNameLst>
                                      </p:cBhvr>
                                      <p:tavLst>
                                        <p:tav tm="0">
                                          <p:val>
                                            <p:strVal val="#ppt_x"/>
                                          </p:val>
                                        </p:tav>
                                        <p:tav tm="100000">
                                          <p:val>
                                            <p:strVal val="#ppt_x"/>
                                          </p:val>
                                        </p:tav>
                                      </p:tavLst>
                                    </p:anim>
                                    <p:anim calcmode="lin" valueType="num">
                                      <p:cBhvr additive="base">
                                        <p:cTn id="29" dur="500" fill="hold"/>
                                        <p:tgtEl>
                                          <p:spTgt spid="4608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6086"/>
                                        </p:tgtEl>
                                        <p:attrNameLst>
                                          <p:attrName>style.visibility</p:attrName>
                                        </p:attrNameLst>
                                      </p:cBhvr>
                                      <p:to>
                                        <p:strVal val="visible"/>
                                      </p:to>
                                    </p:set>
                                    <p:anim calcmode="lin" valueType="num">
                                      <p:cBhvr additive="base">
                                        <p:cTn id="32" dur="500" fill="hold"/>
                                        <p:tgtEl>
                                          <p:spTgt spid="46086"/>
                                        </p:tgtEl>
                                        <p:attrNameLst>
                                          <p:attrName>ppt_x</p:attrName>
                                        </p:attrNameLst>
                                      </p:cBhvr>
                                      <p:tavLst>
                                        <p:tav tm="0">
                                          <p:val>
                                            <p:strVal val="#ppt_x"/>
                                          </p:val>
                                        </p:tav>
                                        <p:tav tm="100000">
                                          <p:val>
                                            <p:strVal val="#ppt_x"/>
                                          </p:val>
                                        </p:tav>
                                      </p:tavLst>
                                    </p:anim>
                                    <p:anim calcmode="lin" valueType="num">
                                      <p:cBhvr additive="base">
                                        <p:cTn id="33" dur="500" fill="hold"/>
                                        <p:tgtEl>
                                          <p:spTgt spid="4608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6087"/>
                                        </p:tgtEl>
                                        <p:attrNameLst>
                                          <p:attrName>style.visibility</p:attrName>
                                        </p:attrNameLst>
                                      </p:cBhvr>
                                      <p:to>
                                        <p:strVal val="visible"/>
                                      </p:to>
                                    </p:set>
                                    <p:anim calcmode="lin" valueType="num">
                                      <p:cBhvr additive="base">
                                        <p:cTn id="36" dur="500" fill="hold"/>
                                        <p:tgtEl>
                                          <p:spTgt spid="46087"/>
                                        </p:tgtEl>
                                        <p:attrNameLst>
                                          <p:attrName>ppt_x</p:attrName>
                                        </p:attrNameLst>
                                      </p:cBhvr>
                                      <p:tavLst>
                                        <p:tav tm="0">
                                          <p:val>
                                            <p:strVal val="#ppt_x"/>
                                          </p:val>
                                        </p:tav>
                                        <p:tav tm="100000">
                                          <p:val>
                                            <p:strVal val="#ppt_x"/>
                                          </p:val>
                                        </p:tav>
                                      </p:tavLst>
                                    </p:anim>
                                    <p:anim calcmode="lin" valueType="num">
                                      <p:cBhvr additive="base">
                                        <p:cTn id="37" dur="500" fill="hold"/>
                                        <p:tgtEl>
                                          <p:spTgt spid="4608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6088"/>
                                        </p:tgtEl>
                                        <p:attrNameLst>
                                          <p:attrName>style.visibility</p:attrName>
                                        </p:attrNameLst>
                                      </p:cBhvr>
                                      <p:to>
                                        <p:strVal val="visible"/>
                                      </p:to>
                                    </p:set>
                                    <p:anim calcmode="lin" valueType="num">
                                      <p:cBhvr additive="base">
                                        <p:cTn id="40" dur="500" fill="hold"/>
                                        <p:tgtEl>
                                          <p:spTgt spid="46088"/>
                                        </p:tgtEl>
                                        <p:attrNameLst>
                                          <p:attrName>ppt_x</p:attrName>
                                        </p:attrNameLst>
                                      </p:cBhvr>
                                      <p:tavLst>
                                        <p:tav tm="0">
                                          <p:val>
                                            <p:strVal val="#ppt_x"/>
                                          </p:val>
                                        </p:tav>
                                        <p:tav tm="100000">
                                          <p:val>
                                            <p:strVal val="#ppt_x"/>
                                          </p:val>
                                        </p:tav>
                                      </p:tavLst>
                                    </p:anim>
                                    <p:anim calcmode="lin" valueType="num">
                                      <p:cBhvr additive="base">
                                        <p:cTn id="41" dur="500" fill="hold"/>
                                        <p:tgtEl>
                                          <p:spTgt spid="4608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6089"/>
                                        </p:tgtEl>
                                        <p:attrNameLst>
                                          <p:attrName>style.visibility</p:attrName>
                                        </p:attrNameLst>
                                      </p:cBhvr>
                                      <p:to>
                                        <p:strVal val="visible"/>
                                      </p:to>
                                    </p:set>
                                    <p:anim calcmode="lin" valueType="num">
                                      <p:cBhvr additive="base">
                                        <p:cTn id="44" dur="500" fill="hold"/>
                                        <p:tgtEl>
                                          <p:spTgt spid="46089"/>
                                        </p:tgtEl>
                                        <p:attrNameLst>
                                          <p:attrName>ppt_x</p:attrName>
                                        </p:attrNameLst>
                                      </p:cBhvr>
                                      <p:tavLst>
                                        <p:tav tm="0">
                                          <p:val>
                                            <p:strVal val="#ppt_x"/>
                                          </p:val>
                                        </p:tav>
                                        <p:tav tm="100000">
                                          <p:val>
                                            <p:strVal val="#ppt_x"/>
                                          </p:val>
                                        </p:tav>
                                      </p:tavLst>
                                    </p:anim>
                                    <p:anim calcmode="lin" valueType="num">
                                      <p:cBhvr additive="base">
                                        <p:cTn id="45" dur="500" fill="hold"/>
                                        <p:tgtEl>
                                          <p:spTgt spid="4608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6090"/>
                                        </p:tgtEl>
                                        <p:attrNameLst>
                                          <p:attrName>style.visibility</p:attrName>
                                        </p:attrNameLst>
                                      </p:cBhvr>
                                      <p:to>
                                        <p:strVal val="visible"/>
                                      </p:to>
                                    </p:set>
                                    <p:anim calcmode="lin" valueType="num">
                                      <p:cBhvr additive="base">
                                        <p:cTn id="48" dur="500" fill="hold"/>
                                        <p:tgtEl>
                                          <p:spTgt spid="46090"/>
                                        </p:tgtEl>
                                        <p:attrNameLst>
                                          <p:attrName>ppt_x</p:attrName>
                                        </p:attrNameLst>
                                      </p:cBhvr>
                                      <p:tavLst>
                                        <p:tav tm="0">
                                          <p:val>
                                            <p:strVal val="#ppt_x"/>
                                          </p:val>
                                        </p:tav>
                                        <p:tav tm="100000">
                                          <p:val>
                                            <p:strVal val="#ppt_x"/>
                                          </p:val>
                                        </p:tav>
                                      </p:tavLst>
                                    </p:anim>
                                    <p:anim calcmode="lin" valueType="num">
                                      <p:cBhvr additive="base">
                                        <p:cTn id="49" dur="500" fill="hold"/>
                                        <p:tgtEl>
                                          <p:spTgt spid="4609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6092"/>
                                        </p:tgtEl>
                                        <p:attrNameLst>
                                          <p:attrName>style.visibility</p:attrName>
                                        </p:attrNameLst>
                                      </p:cBhvr>
                                      <p:to>
                                        <p:strVal val="visible"/>
                                      </p:to>
                                    </p:set>
                                    <p:anim calcmode="lin" valueType="num">
                                      <p:cBhvr additive="base">
                                        <p:cTn id="52" dur="500" fill="hold"/>
                                        <p:tgtEl>
                                          <p:spTgt spid="46092"/>
                                        </p:tgtEl>
                                        <p:attrNameLst>
                                          <p:attrName>ppt_x</p:attrName>
                                        </p:attrNameLst>
                                      </p:cBhvr>
                                      <p:tavLst>
                                        <p:tav tm="0">
                                          <p:val>
                                            <p:strVal val="#ppt_x"/>
                                          </p:val>
                                        </p:tav>
                                        <p:tav tm="100000">
                                          <p:val>
                                            <p:strVal val="#ppt_x"/>
                                          </p:val>
                                        </p:tav>
                                      </p:tavLst>
                                    </p:anim>
                                    <p:anim calcmode="lin" valueType="num">
                                      <p:cBhvr additive="base">
                                        <p:cTn id="53" dur="500" fill="hold"/>
                                        <p:tgtEl>
                                          <p:spTgt spid="4609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46093"/>
                                        </p:tgtEl>
                                        <p:attrNameLst>
                                          <p:attrName>style.visibility</p:attrName>
                                        </p:attrNameLst>
                                      </p:cBhvr>
                                      <p:to>
                                        <p:strVal val="visible"/>
                                      </p:to>
                                    </p:set>
                                    <p:anim calcmode="lin" valueType="num">
                                      <p:cBhvr additive="base">
                                        <p:cTn id="56" dur="500" fill="hold"/>
                                        <p:tgtEl>
                                          <p:spTgt spid="46093"/>
                                        </p:tgtEl>
                                        <p:attrNameLst>
                                          <p:attrName>ppt_x</p:attrName>
                                        </p:attrNameLst>
                                      </p:cBhvr>
                                      <p:tavLst>
                                        <p:tav tm="0">
                                          <p:val>
                                            <p:strVal val="#ppt_x"/>
                                          </p:val>
                                        </p:tav>
                                        <p:tav tm="100000">
                                          <p:val>
                                            <p:strVal val="#ppt_x"/>
                                          </p:val>
                                        </p:tav>
                                      </p:tavLst>
                                    </p:anim>
                                    <p:anim calcmode="lin" valueType="num">
                                      <p:cBhvr additive="base">
                                        <p:cTn id="57" dur="500" fill="hold"/>
                                        <p:tgtEl>
                                          <p:spTgt spid="4609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46094"/>
                                        </p:tgtEl>
                                        <p:attrNameLst>
                                          <p:attrName>style.visibility</p:attrName>
                                        </p:attrNameLst>
                                      </p:cBhvr>
                                      <p:to>
                                        <p:strVal val="visible"/>
                                      </p:to>
                                    </p:set>
                                    <p:anim calcmode="lin" valueType="num">
                                      <p:cBhvr additive="base">
                                        <p:cTn id="60" dur="500" fill="hold"/>
                                        <p:tgtEl>
                                          <p:spTgt spid="46094"/>
                                        </p:tgtEl>
                                        <p:attrNameLst>
                                          <p:attrName>ppt_x</p:attrName>
                                        </p:attrNameLst>
                                      </p:cBhvr>
                                      <p:tavLst>
                                        <p:tav tm="0">
                                          <p:val>
                                            <p:strVal val="#ppt_x"/>
                                          </p:val>
                                        </p:tav>
                                        <p:tav tm="100000">
                                          <p:val>
                                            <p:strVal val="#ppt_x"/>
                                          </p:val>
                                        </p:tav>
                                      </p:tavLst>
                                    </p:anim>
                                    <p:anim calcmode="lin" valueType="num">
                                      <p:cBhvr additive="base">
                                        <p:cTn id="61" dur="500" fill="hold"/>
                                        <p:tgtEl>
                                          <p:spTgt spid="4609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46095"/>
                                        </p:tgtEl>
                                        <p:attrNameLst>
                                          <p:attrName>style.visibility</p:attrName>
                                        </p:attrNameLst>
                                      </p:cBhvr>
                                      <p:to>
                                        <p:strVal val="visible"/>
                                      </p:to>
                                    </p:set>
                                    <p:anim calcmode="lin" valueType="num">
                                      <p:cBhvr additive="base">
                                        <p:cTn id="64" dur="500" fill="hold"/>
                                        <p:tgtEl>
                                          <p:spTgt spid="46095"/>
                                        </p:tgtEl>
                                        <p:attrNameLst>
                                          <p:attrName>ppt_x</p:attrName>
                                        </p:attrNameLst>
                                      </p:cBhvr>
                                      <p:tavLst>
                                        <p:tav tm="0">
                                          <p:val>
                                            <p:strVal val="#ppt_x"/>
                                          </p:val>
                                        </p:tav>
                                        <p:tav tm="100000">
                                          <p:val>
                                            <p:strVal val="#ppt_x"/>
                                          </p:val>
                                        </p:tav>
                                      </p:tavLst>
                                    </p:anim>
                                    <p:anim calcmode="lin" valueType="num">
                                      <p:cBhvr additive="base">
                                        <p:cTn id="65" dur="500" fill="hold"/>
                                        <p:tgtEl>
                                          <p:spTgt spid="46095"/>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46096"/>
                                        </p:tgtEl>
                                        <p:attrNameLst>
                                          <p:attrName>style.visibility</p:attrName>
                                        </p:attrNameLst>
                                      </p:cBhvr>
                                      <p:to>
                                        <p:strVal val="visible"/>
                                      </p:to>
                                    </p:set>
                                    <p:anim calcmode="lin" valueType="num">
                                      <p:cBhvr additive="base">
                                        <p:cTn id="68" dur="500" fill="hold"/>
                                        <p:tgtEl>
                                          <p:spTgt spid="46096"/>
                                        </p:tgtEl>
                                        <p:attrNameLst>
                                          <p:attrName>ppt_x</p:attrName>
                                        </p:attrNameLst>
                                      </p:cBhvr>
                                      <p:tavLst>
                                        <p:tav tm="0">
                                          <p:val>
                                            <p:strVal val="#ppt_x"/>
                                          </p:val>
                                        </p:tav>
                                        <p:tav tm="100000">
                                          <p:val>
                                            <p:strVal val="#ppt_x"/>
                                          </p:val>
                                        </p:tav>
                                      </p:tavLst>
                                    </p:anim>
                                    <p:anim calcmode="lin" valueType="num">
                                      <p:cBhvr additive="base">
                                        <p:cTn id="69" dur="500" fill="hold"/>
                                        <p:tgtEl>
                                          <p:spTgt spid="46096"/>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46097"/>
                                        </p:tgtEl>
                                        <p:attrNameLst>
                                          <p:attrName>style.visibility</p:attrName>
                                        </p:attrNameLst>
                                      </p:cBhvr>
                                      <p:to>
                                        <p:strVal val="visible"/>
                                      </p:to>
                                    </p:set>
                                    <p:anim calcmode="lin" valueType="num">
                                      <p:cBhvr additive="base">
                                        <p:cTn id="72" dur="500" fill="hold"/>
                                        <p:tgtEl>
                                          <p:spTgt spid="46097"/>
                                        </p:tgtEl>
                                        <p:attrNameLst>
                                          <p:attrName>ppt_x</p:attrName>
                                        </p:attrNameLst>
                                      </p:cBhvr>
                                      <p:tavLst>
                                        <p:tav tm="0">
                                          <p:val>
                                            <p:strVal val="#ppt_x"/>
                                          </p:val>
                                        </p:tav>
                                        <p:tav tm="100000">
                                          <p:val>
                                            <p:strVal val="#ppt_x"/>
                                          </p:val>
                                        </p:tav>
                                      </p:tavLst>
                                    </p:anim>
                                    <p:anim calcmode="lin" valueType="num">
                                      <p:cBhvr additive="base">
                                        <p:cTn id="73" dur="500" fill="hold"/>
                                        <p:tgtEl>
                                          <p:spTgt spid="4609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46098"/>
                                        </p:tgtEl>
                                        <p:attrNameLst>
                                          <p:attrName>style.visibility</p:attrName>
                                        </p:attrNameLst>
                                      </p:cBhvr>
                                      <p:to>
                                        <p:strVal val="visible"/>
                                      </p:to>
                                    </p:set>
                                    <p:anim calcmode="lin" valueType="num">
                                      <p:cBhvr additive="base">
                                        <p:cTn id="76" dur="500" fill="hold"/>
                                        <p:tgtEl>
                                          <p:spTgt spid="46098"/>
                                        </p:tgtEl>
                                        <p:attrNameLst>
                                          <p:attrName>ppt_x</p:attrName>
                                        </p:attrNameLst>
                                      </p:cBhvr>
                                      <p:tavLst>
                                        <p:tav tm="0">
                                          <p:val>
                                            <p:strVal val="#ppt_x"/>
                                          </p:val>
                                        </p:tav>
                                        <p:tav tm="100000">
                                          <p:val>
                                            <p:strVal val="#ppt_x"/>
                                          </p:val>
                                        </p:tav>
                                      </p:tavLst>
                                    </p:anim>
                                    <p:anim calcmode="lin" valueType="num">
                                      <p:cBhvr additive="base">
                                        <p:cTn id="77" dur="500" fill="hold"/>
                                        <p:tgtEl>
                                          <p:spTgt spid="46098"/>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46099"/>
                                        </p:tgtEl>
                                        <p:attrNameLst>
                                          <p:attrName>style.visibility</p:attrName>
                                        </p:attrNameLst>
                                      </p:cBhvr>
                                      <p:to>
                                        <p:strVal val="visible"/>
                                      </p:to>
                                    </p:set>
                                    <p:anim calcmode="lin" valueType="num">
                                      <p:cBhvr additive="base">
                                        <p:cTn id="80" dur="500" fill="hold"/>
                                        <p:tgtEl>
                                          <p:spTgt spid="46099"/>
                                        </p:tgtEl>
                                        <p:attrNameLst>
                                          <p:attrName>ppt_x</p:attrName>
                                        </p:attrNameLst>
                                      </p:cBhvr>
                                      <p:tavLst>
                                        <p:tav tm="0">
                                          <p:val>
                                            <p:strVal val="#ppt_x"/>
                                          </p:val>
                                        </p:tav>
                                        <p:tav tm="100000">
                                          <p:val>
                                            <p:strVal val="#ppt_x"/>
                                          </p:val>
                                        </p:tav>
                                      </p:tavLst>
                                    </p:anim>
                                    <p:anim calcmode="lin" valueType="num">
                                      <p:cBhvr additive="base">
                                        <p:cTn id="81" dur="500" fill="hold"/>
                                        <p:tgtEl>
                                          <p:spTgt spid="46099"/>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46100"/>
                                        </p:tgtEl>
                                        <p:attrNameLst>
                                          <p:attrName>style.visibility</p:attrName>
                                        </p:attrNameLst>
                                      </p:cBhvr>
                                      <p:to>
                                        <p:strVal val="visible"/>
                                      </p:to>
                                    </p:set>
                                    <p:anim calcmode="lin" valueType="num">
                                      <p:cBhvr additive="base">
                                        <p:cTn id="84" dur="500" fill="hold"/>
                                        <p:tgtEl>
                                          <p:spTgt spid="46100"/>
                                        </p:tgtEl>
                                        <p:attrNameLst>
                                          <p:attrName>ppt_x</p:attrName>
                                        </p:attrNameLst>
                                      </p:cBhvr>
                                      <p:tavLst>
                                        <p:tav tm="0">
                                          <p:val>
                                            <p:strVal val="#ppt_x"/>
                                          </p:val>
                                        </p:tav>
                                        <p:tav tm="100000">
                                          <p:val>
                                            <p:strVal val="#ppt_x"/>
                                          </p:val>
                                        </p:tav>
                                      </p:tavLst>
                                    </p:anim>
                                    <p:anim calcmode="lin" valueType="num">
                                      <p:cBhvr additive="base">
                                        <p:cTn id="85" dur="500" fill="hold"/>
                                        <p:tgtEl>
                                          <p:spTgt spid="46100"/>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46101"/>
                                        </p:tgtEl>
                                        <p:attrNameLst>
                                          <p:attrName>style.visibility</p:attrName>
                                        </p:attrNameLst>
                                      </p:cBhvr>
                                      <p:to>
                                        <p:strVal val="visible"/>
                                      </p:to>
                                    </p:set>
                                    <p:anim calcmode="lin" valueType="num">
                                      <p:cBhvr additive="base">
                                        <p:cTn id="88" dur="500" fill="hold"/>
                                        <p:tgtEl>
                                          <p:spTgt spid="46101"/>
                                        </p:tgtEl>
                                        <p:attrNameLst>
                                          <p:attrName>ppt_x</p:attrName>
                                        </p:attrNameLst>
                                      </p:cBhvr>
                                      <p:tavLst>
                                        <p:tav tm="0">
                                          <p:val>
                                            <p:strVal val="#ppt_x"/>
                                          </p:val>
                                        </p:tav>
                                        <p:tav tm="100000">
                                          <p:val>
                                            <p:strVal val="#ppt_x"/>
                                          </p:val>
                                        </p:tav>
                                      </p:tavLst>
                                    </p:anim>
                                    <p:anim calcmode="lin" valueType="num">
                                      <p:cBhvr additive="base">
                                        <p:cTn id="89" dur="500" fill="hold"/>
                                        <p:tgtEl>
                                          <p:spTgt spid="46101"/>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6102"/>
                                        </p:tgtEl>
                                        <p:attrNameLst>
                                          <p:attrName>style.visibility</p:attrName>
                                        </p:attrNameLst>
                                      </p:cBhvr>
                                      <p:to>
                                        <p:strVal val="visible"/>
                                      </p:to>
                                    </p:set>
                                    <p:anim calcmode="lin" valueType="num">
                                      <p:cBhvr additive="base">
                                        <p:cTn id="92" dur="500" fill="hold"/>
                                        <p:tgtEl>
                                          <p:spTgt spid="46102"/>
                                        </p:tgtEl>
                                        <p:attrNameLst>
                                          <p:attrName>ppt_x</p:attrName>
                                        </p:attrNameLst>
                                      </p:cBhvr>
                                      <p:tavLst>
                                        <p:tav tm="0">
                                          <p:val>
                                            <p:strVal val="#ppt_x"/>
                                          </p:val>
                                        </p:tav>
                                        <p:tav tm="100000">
                                          <p:val>
                                            <p:strVal val="#ppt_x"/>
                                          </p:val>
                                        </p:tav>
                                      </p:tavLst>
                                    </p:anim>
                                    <p:anim calcmode="lin" valueType="num">
                                      <p:cBhvr additive="base">
                                        <p:cTn id="93" dur="500" fill="hold"/>
                                        <p:tgtEl>
                                          <p:spTgt spid="46102"/>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46103"/>
                                        </p:tgtEl>
                                        <p:attrNameLst>
                                          <p:attrName>style.visibility</p:attrName>
                                        </p:attrNameLst>
                                      </p:cBhvr>
                                      <p:to>
                                        <p:strVal val="visible"/>
                                      </p:to>
                                    </p:set>
                                    <p:anim calcmode="lin" valueType="num">
                                      <p:cBhvr additive="base">
                                        <p:cTn id="96" dur="500" fill="hold"/>
                                        <p:tgtEl>
                                          <p:spTgt spid="46103"/>
                                        </p:tgtEl>
                                        <p:attrNameLst>
                                          <p:attrName>ppt_x</p:attrName>
                                        </p:attrNameLst>
                                      </p:cBhvr>
                                      <p:tavLst>
                                        <p:tav tm="0">
                                          <p:val>
                                            <p:strVal val="#ppt_x"/>
                                          </p:val>
                                        </p:tav>
                                        <p:tav tm="100000">
                                          <p:val>
                                            <p:strVal val="#ppt_x"/>
                                          </p:val>
                                        </p:tav>
                                      </p:tavLst>
                                    </p:anim>
                                    <p:anim calcmode="lin" valueType="num">
                                      <p:cBhvr additive="base">
                                        <p:cTn id="97" dur="500" fill="hold"/>
                                        <p:tgtEl>
                                          <p:spTgt spid="46103"/>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46104"/>
                                        </p:tgtEl>
                                        <p:attrNameLst>
                                          <p:attrName>style.visibility</p:attrName>
                                        </p:attrNameLst>
                                      </p:cBhvr>
                                      <p:to>
                                        <p:strVal val="visible"/>
                                      </p:to>
                                    </p:set>
                                    <p:anim calcmode="lin" valueType="num">
                                      <p:cBhvr additive="base">
                                        <p:cTn id="100" dur="500" fill="hold"/>
                                        <p:tgtEl>
                                          <p:spTgt spid="46104"/>
                                        </p:tgtEl>
                                        <p:attrNameLst>
                                          <p:attrName>ppt_x</p:attrName>
                                        </p:attrNameLst>
                                      </p:cBhvr>
                                      <p:tavLst>
                                        <p:tav tm="0">
                                          <p:val>
                                            <p:strVal val="#ppt_x"/>
                                          </p:val>
                                        </p:tav>
                                        <p:tav tm="100000">
                                          <p:val>
                                            <p:strVal val="#ppt_x"/>
                                          </p:val>
                                        </p:tav>
                                      </p:tavLst>
                                    </p:anim>
                                    <p:anim calcmode="lin" valueType="num">
                                      <p:cBhvr additive="base">
                                        <p:cTn id="101" dur="500" fill="hold"/>
                                        <p:tgtEl>
                                          <p:spTgt spid="46104"/>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46105"/>
                                        </p:tgtEl>
                                        <p:attrNameLst>
                                          <p:attrName>style.visibility</p:attrName>
                                        </p:attrNameLst>
                                      </p:cBhvr>
                                      <p:to>
                                        <p:strVal val="visible"/>
                                      </p:to>
                                    </p:set>
                                    <p:anim calcmode="lin" valueType="num">
                                      <p:cBhvr additive="base">
                                        <p:cTn id="104" dur="500" fill="hold"/>
                                        <p:tgtEl>
                                          <p:spTgt spid="46105"/>
                                        </p:tgtEl>
                                        <p:attrNameLst>
                                          <p:attrName>ppt_x</p:attrName>
                                        </p:attrNameLst>
                                      </p:cBhvr>
                                      <p:tavLst>
                                        <p:tav tm="0">
                                          <p:val>
                                            <p:strVal val="#ppt_x"/>
                                          </p:val>
                                        </p:tav>
                                        <p:tav tm="100000">
                                          <p:val>
                                            <p:strVal val="#ppt_x"/>
                                          </p:val>
                                        </p:tav>
                                      </p:tavLst>
                                    </p:anim>
                                    <p:anim calcmode="lin" valueType="num">
                                      <p:cBhvr additive="base">
                                        <p:cTn id="105" dur="500" fill="hold"/>
                                        <p:tgtEl>
                                          <p:spTgt spid="46105"/>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0"/>
                                  </p:stCondLst>
                                  <p:childTnLst>
                                    <p:set>
                                      <p:cBhvr>
                                        <p:cTn id="107" dur="1" fill="hold">
                                          <p:stCondLst>
                                            <p:cond delay="0"/>
                                          </p:stCondLst>
                                        </p:cTn>
                                        <p:tgtEl>
                                          <p:spTgt spid="46106"/>
                                        </p:tgtEl>
                                        <p:attrNameLst>
                                          <p:attrName>style.visibility</p:attrName>
                                        </p:attrNameLst>
                                      </p:cBhvr>
                                      <p:to>
                                        <p:strVal val="visible"/>
                                      </p:to>
                                    </p:set>
                                    <p:anim calcmode="lin" valueType="num">
                                      <p:cBhvr additive="base">
                                        <p:cTn id="108" dur="500" fill="hold"/>
                                        <p:tgtEl>
                                          <p:spTgt spid="46106"/>
                                        </p:tgtEl>
                                        <p:attrNameLst>
                                          <p:attrName>ppt_x</p:attrName>
                                        </p:attrNameLst>
                                      </p:cBhvr>
                                      <p:tavLst>
                                        <p:tav tm="0">
                                          <p:val>
                                            <p:strVal val="#ppt_x"/>
                                          </p:val>
                                        </p:tav>
                                        <p:tav tm="100000">
                                          <p:val>
                                            <p:strVal val="#ppt_x"/>
                                          </p:val>
                                        </p:tav>
                                      </p:tavLst>
                                    </p:anim>
                                    <p:anim calcmode="lin" valueType="num">
                                      <p:cBhvr additive="base">
                                        <p:cTn id="109" dur="500" fill="hold"/>
                                        <p:tgtEl>
                                          <p:spTgt spid="46106"/>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46107"/>
                                        </p:tgtEl>
                                        <p:attrNameLst>
                                          <p:attrName>style.visibility</p:attrName>
                                        </p:attrNameLst>
                                      </p:cBhvr>
                                      <p:to>
                                        <p:strVal val="visible"/>
                                      </p:to>
                                    </p:set>
                                    <p:anim calcmode="lin" valueType="num">
                                      <p:cBhvr additive="base">
                                        <p:cTn id="112" dur="500" fill="hold"/>
                                        <p:tgtEl>
                                          <p:spTgt spid="46107"/>
                                        </p:tgtEl>
                                        <p:attrNameLst>
                                          <p:attrName>ppt_x</p:attrName>
                                        </p:attrNameLst>
                                      </p:cBhvr>
                                      <p:tavLst>
                                        <p:tav tm="0">
                                          <p:val>
                                            <p:strVal val="#ppt_x"/>
                                          </p:val>
                                        </p:tav>
                                        <p:tav tm="100000">
                                          <p:val>
                                            <p:strVal val="#ppt_x"/>
                                          </p:val>
                                        </p:tav>
                                      </p:tavLst>
                                    </p:anim>
                                    <p:anim calcmode="lin" valueType="num">
                                      <p:cBhvr additive="base">
                                        <p:cTn id="113" dur="500" fill="hold"/>
                                        <p:tgtEl>
                                          <p:spTgt spid="46107"/>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46108"/>
                                        </p:tgtEl>
                                        <p:attrNameLst>
                                          <p:attrName>style.visibility</p:attrName>
                                        </p:attrNameLst>
                                      </p:cBhvr>
                                      <p:to>
                                        <p:strVal val="visible"/>
                                      </p:to>
                                    </p:set>
                                    <p:anim calcmode="lin" valueType="num">
                                      <p:cBhvr additive="base">
                                        <p:cTn id="116" dur="500" fill="hold"/>
                                        <p:tgtEl>
                                          <p:spTgt spid="46108"/>
                                        </p:tgtEl>
                                        <p:attrNameLst>
                                          <p:attrName>ppt_x</p:attrName>
                                        </p:attrNameLst>
                                      </p:cBhvr>
                                      <p:tavLst>
                                        <p:tav tm="0">
                                          <p:val>
                                            <p:strVal val="#ppt_x"/>
                                          </p:val>
                                        </p:tav>
                                        <p:tav tm="100000">
                                          <p:val>
                                            <p:strVal val="#ppt_x"/>
                                          </p:val>
                                        </p:tav>
                                      </p:tavLst>
                                    </p:anim>
                                    <p:anim calcmode="lin" valueType="num">
                                      <p:cBhvr additive="base">
                                        <p:cTn id="117" dur="500" fill="hold"/>
                                        <p:tgtEl>
                                          <p:spTgt spid="46108"/>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0"/>
                                  </p:stCondLst>
                                  <p:childTnLst>
                                    <p:set>
                                      <p:cBhvr>
                                        <p:cTn id="119" dur="1" fill="hold">
                                          <p:stCondLst>
                                            <p:cond delay="0"/>
                                          </p:stCondLst>
                                        </p:cTn>
                                        <p:tgtEl>
                                          <p:spTgt spid="46109"/>
                                        </p:tgtEl>
                                        <p:attrNameLst>
                                          <p:attrName>style.visibility</p:attrName>
                                        </p:attrNameLst>
                                      </p:cBhvr>
                                      <p:to>
                                        <p:strVal val="visible"/>
                                      </p:to>
                                    </p:set>
                                    <p:anim calcmode="lin" valueType="num">
                                      <p:cBhvr additive="base">
                                        <p:cTn id="120" dur="500" fill="hold"/>
                                        <p:tgtEl>
                                          <p:spTgt spid="46109"/>
                                        </p:tgtEl>
                                        <p:attrNameLst>
                                          <p:attrName>ppt_x</p:attrName>
                                        </p:attrNameLst>
                                      </p:cBhvr>
                                      <p:tavLst>
                                        <p:tav tm="0">
                                          <p:val>
                                            <p:strVal val="#ppt_x"/>
                                          </p:val>
                                        </p:tav>
                                        <p:tav tm="100000">
                                          <p:val>
                                            <p:strVal val="#ppt_x"/>
                                          </p:val>
                                        </p:tav>
                                      </p:tavLst>
                                    </p:anim>
                                    <p:anim calcmode="lin" valueType="num">
                                      <p:cBhvr additive="base">
                                        <p:cTn id="121" dur="500" fill="hold"/>
                                        <p:tgtEl>
                                          <p:spTgt spid="46109"/>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46110"/>
                                        </p:tgtEl>
                                        <p:attrNameLst>
                                          <p:attrName>style.visibility</p:attrName>
                                        </p:attrNameLst>
                                      </p:cBhvr>
                                      <p:to>
                                        <p:strVal val="visible"/>
                                      </p:to>
                                    </p:set>
                                    <p:anim calcmode="lin" valueType="num">
                                      <p:cBhvr additive="base">
                                        <p:cTn id="124" dur="500" fill="hold"/>
                                        <p:tgtEl>
                                          <p:spTgt spid="46110"/>
                                        </p:tgtEl>
                                        <p:attrNameLst>
                                          <p:attrName>ppt_x</p:attrName>
                                        </p:attrNameLst>
                                      </p:cBhvr>
                                      <p:tavLst>
                                        <p:tav tm="0">
                                          <p:val>
                                            <p:strVal val="#ppt_x"/>
                                          </p:val>
                                        </p:tav>
                                        <p:tav tm="100000">
                                          <p:val>
                                            <p:strVal val="#ppt_x"/>
                                          </p:val>
                                        </p:tav>
                                      </p:tavLst>
                                    </p:anim>
                                    <p:anim calcmode="lin" valueType="num">
                                      <p:cBhvr additive="base">
                                        <p:cTn id="125" dur="500" fill="hold"/>
                                        <p:tgtEl>
                                          <p:spTgt spid="46110"/>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0"/>
                                  </p:stCondLst>
                                  <p:childTnLst>
                                    <p:set>
                                      <p:cBhvr>
                                        <p:cTn id="127" dur="1" fill="hold">
                                          <p:stCondLst>
                                            <p:cond delay="0"/>
                                          </p:stCondLst>
                                        </p:cTn>
                                        <p:tgtEl>
                                          <p:spTgt spid="46111"/>
                                        </p:tgtEl>
                                        <p:attrNameLst>
                                          <p:attrName>style.visibility</p:attrName>
                                        </p:attrNameLst>
                                      </p:cBhvr>
                                      <p:to>
                                        <p:strVal val="visible"/>
                                      </p:to>
                                    </p:set>
                                    <p:anim calcmode="lin" valueType="num">
                                      <p:cBhvr additive="base">
                                        <p:cTn id="128" dur="500" fill="hold"/>
                                        <p:tgtEl>
                                          <p:spTgt spid="46111"/>
                                        </p:tgtEl>
                                        <p:attrNameLst>
                                          <p:attrName>ppt_x</p:attrName>
                                        </p:attrNameLst>
                                      </p:cBhvr>
                                      <p:tavLst>
                                        <p:tav tm="0">
                                          <p:val>
                                            <p:strVal val="#ppt_x"/>
                                          </p:val>
                                        </p:tav>
                                        <p:tav tm="100000">
                                          <p:val>
                                            <p:strVal val="#ppt_x"/>
                                          </p:val>
                                        </p:tav>
                                      </p:tavLst>
                                    </p:anim>
                                    <p:anim calcmode="lin" valueType="num">
                                      <p:cBhvr additive="base">
                                        <p:cTn id="129" dur="500" fill="hold"/>
                                        <p:tgtEl>
                                          <p:spTgt spid="46111"/>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0"/>
                                  </p:stCondLst>
                                  <p:childTnLst>
                                    <p:set>
                                      <p:cBhvr>
                                        <p:cTn id="131" dur="1" fill="hold">
                                          <p:stCondLst>
                                            <p:cond delay="0"/>
                                          </p:stCondLst>
                                        </p:cTn>
                                        <p:tgtEl>
                                          <p:spTgt spid="46112"/>
                                        </p:tgtEl>
                                        <p:attrNameLst>
                                          <p:attrName>style.visibility</p:attrName>
                                        </p:attrNameLst>
                                      </p:cBhvr>
                                      <p:to>
                                        <p:strVal val="visible"/>
                                      </p:to>
                                    </p:set>
                                    <p:anim calcmode="lin" valueType="num">
                                      <p:cBhvr additive="base">
                                        <p:cTn id="132" dur="500" fill="hold"/>
                                        <p:tgtEl>
                                          <p:spTgt spid="46112"/>
                                        </p:tgtEl>
                                        <p:attrNameLst>
                                          <p:attrName>ppt_x</p:attrName>
                                        </p:attrNameLst>
                                      </p:cBhvr>
                                      <p:tavLst>
                                        <p:tav tm="0">
                                          <p:val>
                                            <p:strVal val="#ppt_x"/>
                                          </p:val>
                                        </p:tav>
                                        <p:tav tm="100000">
                                          <p:val>
                                            <p:strVal val="#ppt_x"/>
                                          </p:val>
                                        </p:tav>
                                      </p:tavLst>
                                    </p:anim>
                                    <p:anim calcmode="lin" valueType="num">
                                      <p:cBhvr additive="base">
                                        <p:cTn id="133" dur="500" fill="hold"/>
                                        <p:tgtEl>
                                          <p:spTgt spid="46112"/>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0"/>
                                  </p:stCondLst>
                                  <p:childTnLst>
                                    <p:set>
                                      <p:cBhvr>
                                        <p:cTn id="135" dur="1" fill="hold">
                                          <p:stCondLst>
                                            <p:cond delay="0"/>
                                          </p:stCondLst>
                                        </p:cTn>
                                        <p:tgtEl>
                                          <p:spTgt spid="46113"/>
                                        </p:tgtEl>
                                        <p:attrNameLst>
                                          <p:attrName>style.visibility</p:attrName>
                                        </p:attrNameLst>
                                      </p:cBhvr>
                                      <p:to>
                                        <p:strVal val="visible"/>
                                      </p:to>
                                    </p:set>
                                    <p:anim calcmode="lin" valueType="num">
                                      <p:cBhvr additive="base">
                                        <p:cTn id="136" dur="500" fill="hold"/>
                                        <p:tgtEl>
                                          <p:spTgt spid="46113"/>
                                        </p:tgtEl>
                                        <p:attrNameLst>
                                          <p:attrName>ppt_x</p:attrName>
                                        </p:attrNameLst>
                                      </p:cBhvr>
                                      <p:tavLst>
                                        <p:tav tm="0">
                                          <p:val>
                                            <p:strVal val="#ppt_x"/>
                                          </p:val>
                                        </p:tav>
                                        <p:tav tm="100000">
                                          <p:val>
                                            <p:strVal val="#ppt_x"/>
                                          </p:val>
                                        </p:tav>
                                      </p:tavLst>
                                    </p:anim>
                                    <p:anim calcmode="lin" valueType="num">
                                      <p:cBhvr additive="base">
                                        <p:cTn id="137" dur="500" fill="hold"/>
                                        <p:tgtEl>
                                          <p:spTgt spid="46113"/>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0"/>
                                  </p:stCondLst>
                                  <p:childTnLst>
                                    <p:set>
                                      <p:cBhvr>
                                        <p:cTn id="139" dur="1" fill="hold">
                                          <p:stCondLst>
                                            <p:cond delay="0"/>
                                          </p:stCondLst>
                                        </p:cTn>
                                        <p:tgtEl>
                                          <p:spTgt spid="46114"/>
                                        </p:tgtEl>
                                        <p:attrNameLst>
                                          <p:attrName>style.visibility</p:attrName>
                                        </p:attrNameLst>
                                      </p:cBhvr>
                                      <p:to>
                                        <p:strVal val="visible"/>
                                      </p:to>
                                    </p:set>
                                    <p:anim calcmode="lin" valueType="num">
                                      <p:cBhvr additive="base">
                                        <p:cTn id="140" dur="500" fill="hold"/>
                                        <p:tgtEl>
                                          <p:spTgt spid="46114"/>
                                        </p:tgtEl>
                                        <p:attrNameLst>
                                          <p:attrName>ppt_x</p:attrName>
                                        </p:attrNameLst>
                                      </p:cBhvr>
                                      <p:tavLst>
                                        <p:tav tm="0">
                                          <p:val>
                                            <p:strVal val="#ppt_x"/>
                                          </p:val>
                                        </p:tav>
                                        <p:tav tm="100000">
                                          <p:val>
                                            <p:strVal val="#ppt_x"/>
                                          </p:val>
                                        </p:tav>
                                      </p:tavLst>
                                    </p:anim>
                                    <p:anim calcmode="lin" valueType="num">
                                      <p:cBhvr additive="base">
                                        <p:cTn id="141" dur="500" fill="hold"/>
                                        <p:tgtEl>
                                          <p:spTgt spid="46114"/>
                                        </p:tgtEl>
                                        <p:attrNameLst>
                                          <p:attrName>ppt_y</p:attrName>
                                        </p:attrNameLst>
                                      </p:cBhvr>
                                      <p:tavLst>
                                        <p:tav tm="0">
                                          <p:val>
                                            <p:strVal val="1+#ppt_h/2"/>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2" presetClass="entr" presetSubtype="4" fill="hold" grpId="0" nodeType="clickEffect">
                                  <p:stCondLst>
                                    <p:cond delay="0"/>
                                  </p:stCondLst>
                                  <p:childTnLst>
                                    <p:set>
                                      <p:cBhvr>
                                        <p:cTn id="145" dur="1" fill="hold">
                                          <p:stCondLst>
                                            <p:cond delay="0"/>
                                          </p:stCondLst>
                                        </p:cTn>
                                        <p:tgtEl>
                                          <p:spTgt spid="46116"/>
                                        </p:tgtEl>
                                        <p:attrNameLst>
                                          <p:attrName>style.visibility</p:attrName>
                                        </p:attrNameLst>
                                      </p:cBhvr>
                                      <p:to>
                                        <p:strVal val="visible"/>
                                      </p:to>
                                    </p:set>
                                    <p:anim calcmode="lin" valueType="num">
                                      <p:cBhvr additive="base">
                                        <p:cTn id="146" dur="500" fill="hold"/>
                                        <p:tgtEl>
                                          <p:spTgt spid="46116"/>
                                        </p:tgtEl>
                                        <p:attrNameLst>
                                          <p:attrName>ppt_x</p:attrName>
                                        </p:attrNameLst>
                                      </p:cBhvr>
                                      <p:tavLst>
                                        <p:tav tm="0">
                                          <p:val>
                                            <p:strVal val="#ppt_x"/>
                                          </p:val>
                                        </p:tav>
                                        <p:tav tm="100000">
                                          <p:val>
                                            <p:strVal val="#ppt_x"/>
                                          </p:val>
                                        </p:tav>
                                      </p:tavLst>
                                    </p:anim>
                                    <p:anim calcmode="lin" valueType="num">
                                      <p:cBhvr additive="base">
                                        <p:cTn id="147" dur="500" fill="hold"/>
                                        <p:tgtEl>
                                          <p:spTgt spid="461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p:bldP spid="46084" grpId="0"/>
      <p:bldP spid="46085" grpId="0"/>
      <p:bldP spid="46086" grpId="0"/>
      <p:bldP spid="46087" grpId="0"/>
      <p:bldP spid="46088" grpId="0"/>
      <p:bldP spid="46089" grpId="0"/>
      <p:bldP spid="46090" grpId="0"/>
      <p:bldP spid="46092" grpId="0"/>
      <p:bldP spid="46093" grpId="0"/>
      <p:bldP spid="46094" grpId="0"/>
      <p:bldP spid="46095" grpId="0"/>
      <p:bldP spid="46096" grpId="0"/>
      <p:bldP spid="46097" grpId="0"/>
      <p:bldP spid="46098" grpId="0"/>
      <p:bldP spid="46099" grpId="0" animBg="1"/>
      <p:bldP spid="46100" grpId="0" animBg="1"/>
      <p:bldP spid="46101" grpId="0" animBg="1"/>
      <p:bldP spid="46102" grpId="0" animBg="1"/>
      <p:bldP spid="46103" grpId="0" animBg="1"/>
      <p:bldP spid="46104" grpId="0" animBg="1"/>
      <p:bldP spid="46105" grpId="0" animBg="1"/>
      <p:bldP spid="46106" grpId="0" animBg="1"/>
      <p:bldP spid="46107" grpId="0" animBg="1"/>
      <p:bldP spid="46108" grpId="0" animBg="1"/>
      <p:bldP spid="46109" grpId="0" animBg="1"/>
      <p:bldP spid="46110" grpId="0" animBg="1"/>
      <p:bldP spid="46111" grpId="0" animBg="1"/>
      <p:bldP spid="46112" grpId="0" animBg="1"/>
      <p:bldP spid="46113" grpId="0" animBg="1"/>
      <p:bldP spid="46114" grpId="0" animBg="1"/>
      <p:bldP spid="46115" grpId="0"/>
      <p:bldP spid="461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Shape 24">
            <a:extLst>
              <a:ext uri="{FF2B5EF4-FFF2-40B4-BE49-F238E27FC236}">
                <a16:creationId xmlns="" xmlns:a16="http://schemas.microsoft.com/office/drawing/2014/main" id="{5E1887C6-A1FA-482B-A409-E51242E800AE}"/>
              </a:ext>
            </a:extLst>
          </p:cNvPr>
          <p:cNvSpPr/>
          <p:nvPr/>
        </p:nvSpPr>
        <p:spPr>
          <a:xfrm>
            <a:off x="1727462" y="1882639"/>
            <a:ext cx="3037006" cy="1188720"/>
          </a:xfrm>
          <a:prstGeom prst="roundRect">
            <a:avLst/>
          </a:prstGeom>
          <a:solidFill>
            <a:srgbClr val="FFDB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d-ID" sz="1125" b="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9" name="Group 65">
            <a:extLst>
              <a:ext uri="{FF2B5EF4-FFF2-40B4-BE49-F238E27FC236}">
                <a16:creationId xmlns="" xmlns:a16="http://schemas.microsoft.com/office/drawing/2014/main" id="{4B3EAA2D-5F85-4758-B211-B62CA13423A0}"/>
              </a:ext>
            </a:extLst>
          </p:cNvPr>
          <p:cNvGrpSpPr/>
          <p:nvPr/>
        </p:nvGrpSpPr>
        <p:grpSpPr>
          <a:xfrm>
            <a:off x="2083678" y="2154332"/>
            <a:ext cx="768618" cy="768618"/>
            <a:chOff x="10045068" y="3777498"/>
            <a:chExt cx="1229788" cy="1229788"/>
          </a:xfrm>
        </p:grpSpPr>
        <p:sp>
          <p:nvSpPr>
            <p:cNvPr id="10" name="Oval 22">
              <a:extLst>
                <a:ext uri="{FF2B5EF4-FFF2-40B4-BE49-F238E27FC236}">
                  <a16:creationId xmlns="" xmlns:a16="http://schemas.microsoft.com/office/drawing/2014/main" id="{8F9E488B-719E-4ECB-892F-4B76D9591426}"/>
                </a:ext>
              </a:extLst>
            </p:cNvPr>
            <p:cNvSpPr/>
            <p:nvPr/>
          </p:nvSpPr>
          <p:spPr>
            <a:xfrm>
              <a:off x="10045068" y="3777498"/>
              <a:ext cx="1229788" cy="1229788"/>
            </a:xfrm>
            <a:prstGeom prst="ellipse">
              <a:avLst/>
            </a:prstGeom>
            <a:solidFill>
              <a:schemeClr val="bg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25" b="0" i="0" u="none" strike="noStrike" kern="0" cap="none" spc="0" normalizeH="0" baseline="0" noProof="0" dirty="0">
                <a:ln>
                  <a:noFill/>
                </a:ln>
                <a:solidFill>
                  <a:srgbClr val="FFFFFF"/>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11" name="Group 57">
              <a:extLst>
                <a:ext uri="{FF2B5EF4-FFF2-40B4-BE49-F238E27FC236}">
                  <a16:creationId xmlns="" xmlns:a16="http://schemas.microsoft.com/office/drawing/2014/main" id="{3CD4FCD3-B122-4218-B632-A6D544B2A809}"/>
                </a:ext>
              </a:extLst>
            </p:cNvPr>
            <p:cNvGrpSpPr/>
            <p:nvPr/>
          </p:nvGrpSpPr>
          <p:grpSpPr>
            <a:xfrm>
              <a:off x="10481752" y="4154508"/>
              <a:ext cx="356420" cy="475768"/>
              <a:chOff x="2639219" y="3510757"/>
              <a:chExt cx="348456" cy="465138"/>
            </a:xfrm>
            <a:solidFill>
              <a:srgbClr val="FFFFFF"/>
            </a:solidFill>
          </p:grpSpPr>
          <p:sp>
            <p:nvSpPr>
              <p:cNvPr id="12" name="AutoShape 115">
                <a:extLst>
                  <a:ext uri="{FF2B5EF4-FFF2-40B4-BE49-F238E27FC236}">
                    <a16:creationId xmlns="" xmlns:a16="http://schemas.microsoft.com/office/drawing/2014/main" id="{DC42A497-D9E0-4FFE-B03A-A1F403BBE41C}"/>
                  </a:ext>
                </a:extLst>
              </p:cNvPr>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21" tIns="19021" rIns="19021" bIns="19021" anchor="ctr"/>
              <a:lstStyle/>
              <a:p>
                <a:pPr marL="0" marR="0" lvl="0" indent="0" algn="ctr" defTabSz="228243" rtl="0" eaLnBrk="1" fontAlgn="base" latinLnBrk="0" hangingPunct="0">
                  <a:lnSpc>
                    <a:spcPct val="100000"/>
                  </a:lnSpc>
                  <a:spcBef>
                    <a:spcPct val="0"/>
                  </a:spcBef>
                  <a:spcAft>
                    <a:spcPct val="0"/>
                  </a:spcAft>
                  <a:buClrTx/>
                  <a:buSzTx/>
                  <a:buFontTx/>
                  <a:buNone/>
                  <a:tabLst/>
                  <a:defRPr/>
                </a:pPr>
                <a:endParaRPr kumimoji="0" lang="en-US" sz="1498" b="0" i="0" u="none" strike="noStrike" kern="0" cap="none" spc="0" normalizeH="0" baseline="0" noProof="0" dirty="0">
                  <a:ln>
                    <a:noFill/>
                  </a:ln>
                  <a:solidFill>
                    <a:srgbClr val="FFFFFF"/>
                  </a:solidFill>
                  <a:effectLst>
                    <a:outerShdw blurRad="38100" dist="38100" dir="2700000" algn="tl">
                      <a:srgbClr val="000000"/>
                    </a:outerShdw>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13" name="AutoShape 116">
                <a:extLst>
                  <a:ext uri="{FF2B5EF4-FFF2-40B4-BE49-F238E27FC236}">
                    <a16:creationId xmlns="" xmlns:a16="http://schemas.microsoft.com/office/drawing/2014/main" id="{CBA64052-81E8-4B96-B451-9FE070BA0478}"/>
                  </a:ext>
                </a:extLst>
              </p:cNvPr>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21" tIns="19021" rIns="19021" bIns="19021" anchor="ctr"/>
              <a:lstStyle/>
              <a:p>
                <a:pPr marL="0" marR="0" lvl="0" indent="0" algn="ctr" defTabSz="228243" rtl="0" eaLnBrk="1" fontAlgn="base" latinLnBrk="0" hangingPunct="0">
                  <a:lnSpc>
                    <a:spcPct val="100000"/>
                  </a:lnSpc>
                  <a:spcBef>
                    <a:spcPct val="0"/>
                  </a:spcBef>
                  <a:spcAft>
                    <a:spcPct val="0"/>
                  </a:spcAft>
                  <a:buClrTx/>
                  <a:buSzTx/>
                  <a:buFontTx/>
                  <a:buNone/>
                  <a:tabLst/>
                  <a:defRPr/>
                </a:pPr>
                <a:endParaRPr kumimoji="0" lang="en-US" sz="1498" b="0" i="0" u="none" strike="noStrike" kern="0" cap="none" spc="0" normalizeH="0" baseline="0" noProof="0" dirty="0">
                  <a:ln>
                    <a:noFill/>
                  </a:ln>
                  <a:solidFill>
                    <a:srgbClr val="FFFFFF"/>
                  </a:solidFill>
                  <a:effectLst>
                    <a:outerShdw blurRad="38100" dist="38100" dir="2700000" algn="tl">
                      <a:srgbClr val="000000"/>
                    </a:outerShdw>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grpSp>
      <p:sp>
        <p:nvSpPr>
          <p:cNvPr id="14" name="TextBox 35">
            <a:extLst>
              <a:ext uri="{FF2B5EF4-FFF2-40B4-BE49-F238E27FC236}">
                <a16:creationId xmlns="" xmlns:a16="http://schemas.microsoft.com/office/drawing/2014/main" id="{6A395818-103E-4700-B609-1B6EC012CDD9}"/>
              </a:ext>
            </a:extLst>
          </p:cNvPr>
          <p:cNvSpPr txBox="1"/>
          <p:nvPr/>
        </p:nvSpPr>
        <p:spPr>
          <a:xfrm>
            <a:off x="3125224" y="2514193"/>
            <a:ext cx="1965496" cy="325089"/>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id-ID" sz="1100" b="0" i="0" u="none" strike="noStrike" kern="1200" cap="none" spc="30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MANAGER</a:t>
            </a:r>
          </a:p>
        </p:txBody>
      </p:sp>
      <p:sp>
        <p:nvSpPr>
          <p:cNvPr id="15" name="TextBox 36">
            <a:extLst>
              <a:ext uri="{FF2B5EF4-FFF2-40B4-BE49-F238E27FC236}">
                <a16:creationId xmlns="" xmlns:a16="http://schemas.microsoft.com/office/drawing/2014/main" id="{04FCC22C-52E6-4043-BD30-F72E99620FFF}"/>
              </a:ext>
            </a:extLst>
          </p:cNvPr>
          <p:cNvSpPr txBox="1"/>
          <p:nvPr/>
        </p:nvSpPr>
        <p:spPr>
          <a:xfrm>
            <a:off x="3141591" y="2083306"/>
            <a:ext cx="1965496" cy="430887"/>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1600" b="1" i="0" u="none" strike="noStrike" kern="1200" cap="none" spc="30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PART 01</a:t>
            </a:r>
            <a:endParaRPr kumimoji="0" lang="id-ID" sz="1600" b="1" i="0" u="none" strike="noStrike" kern="1200" cap="none" spc="30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16" name="Freeform: Shape 24">
            <a:extLst>
              <a:ext uri="{FF2B5EF4-FFF2-40B4-BE49-F238E27FC236}">
                <a16:creationId xmlns="" xmlns:a16="http://schemas.microsoft.com/office/drawing/2014/main" id="{D6D0B63E-D854-4F89-A5A8-62A9FF9B3E01}"/>
              </a:ext>
            </a:extLst>
          </p:cNvPr>
          <p:cNvSpPr/>
          <p:nvPr/>
        </p:nvSpPr>
        <p:spPr>
          <a:xfrm>
            <a:off x="5189180" y="1919833"/>
            <a:ext cx="3037006" cy="1188720"/>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d-ID" sz="1125" b="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17" name="Group 65">
            <a:extLst>
              <a:ext uri="{FF2B5EF4-FFF2-40B4-BE49-F238E27FC236}">
                <a16:creationId xmlns="" xmlns:a16="http://schemas.microsoft.com/office/drawing/2014/main" id="{E36BD157-3890-4FB8-A4A5-2268145B5D49}"/>
              </a:ext>
            </a:extLst>
          </p:cNvPr>
          <p:cNvGrpSpPr/>
          <p:nvPr/>
        </p:nvGrpSpPr>
        <p:grpSpPr>
          <a:xfrm>
            <a:off x="5545396" y="2154332"/>
            <a:ext cx="768618" cy="768618"/>
            <a:chOff x="10045068" y="3777498"/>
            <a:chExt cx="1229788" cy="1229788"/>
          </a:xfrm>
        </p:grpSpPr>
        <p:sp>
          <p:nvSpPr>
            <p:cNvPr id="18" name="Oval 22">
              <a:extLst>
                <a:ext uri="{FF2B5EF4-FFF2-40B4-BE49-F238E27FC236}">
                  <a16:creationId xmlns="" xmlns:a16="http://schemas.microsoft.com/office/drawing/2014/main" id="{CB05FA52-60DA-40B1-B998-3905CE7BD4EE}"/>
                </a:ext>
              </a:extLst>
            </p:cNvPr>
            <p:cNvSpPr/>
            <p:nvPr/>
          </p:nvSpPr>
          <p:spPr>
            <a:xfrm>
              <a:off x="10045068" y="3777498"/>
              <a:ext cx="1229788" cy="1229788"/>
            </a:xfrm>
            <a:prstGeom prst="ellipse">
              <a:avLst/>
            </a:prstGeom>
            <a:solidFill>
              <a:schemeClr val="bg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25" b="0" i="0" u="none" strike="noStrike" kern="0" cap="none" spc="0" normalizeH="0" baseline="0" noProof="0" dirty="0">
                <a:ln>
                  <a:noFill/>
                </a:ln>
                <a:solidFill>
                  <a:srgbClr val="FFFFFF"/>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19" name="Group 57">
              <a:extLst>
                <a:ext uri="{FF2B5EF4-FFF2-40B4-BE49-F238E27FC236}">
                  <a16:creationId xmlns="" xmlns:a16="http://schemas.microsoft.com/office/drawing/2014/main" id="{3574D0F8-AA26-4D83-A0BA-92968CDBAB40}"/>
                </a:ext>
              </a:extLst>
            </p:cNvPr>
            <p:cNvGrpSpPr/>
            <p:nvPr/>
          </p:nvGrpSpPr>
          <p:grpSpPr>
            <a:xfrm>
              <a:off x="10481752" y="4154508"/>
              <a:ext cx="356420" cy="475768"/>
              <a:chOff x="2639219" y="3510757"/>
              <a:chExt cx="348456" cy="465138"/>
            </a:xfrm>
            <a:solidFill>
              <a:srgbClr val="FFFFFF"/>
            </a:solidFill>
          </p:grpSpPr>
          <p:sp>
            <p:nvSpPr>
              <p:cNvPr id="20" name="AutoShape 115">
                <a:extLst>
                  <a:ext uri="{FF2B5EF4-FFF2-40B4-BE49-F238E27FC236}">
                    <a16:creationId xmlns="" xmlns:a16="http://schemas.microsoft.com/office/drawing/2014/main" id="{A77DD259-68B8-4BEC-85B4-717B5CCE8FF2}"/>
                  </a:ext>
                </a:extLst>
              </p:cNvPr>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21" tIns="19021" rIns="19021" bIns="19021" anchor="ctr"/>
              <a:lstStyle/>
              <a:p>
                <a:pPr marL="0" marR="0" lvl="0" indent="0" algn="ctr" defTabSz="228243" rtl="0" eaLnBrk="1" fontAlgn="base" latinLnBrk="0" hangingPunct="0">
                  <a:lnSpc>
                    <a:spcPct val="100000"/>
                  </a:lnSpc>
                  <a:spcBef>
                    <a:spcPct val="0"/>
                  </a:spcBef>
                  <a:spcAft>
                    <a:spcPct val="0"/>
                  </a:spcAft>
                  <a:buClrTx/>
                  <a:buSzTx/>
                  <a:buFontTx/>
                  <a:buNone/>
                  <a:tabLst/>
                  <a:defRPr/>
                </a:pPr>
                <a:endParaRPr kumimoji="0" lang="en-US" sz="1498" b="0" i="0" u="none" strike="noStrike" kern="0" cap="none" spc="0" normalizeH="0" baseline="0" noProof="0" dirty="0">
                  <a:ln>
                    <a:noFill/>
                  </a:ln>
                  <a:solidFill>
                    <a:srgbClr val="FFFFFF"/>
                  </a:solidFill>
                  <a:effectLst>
                    <a:outerShdw blurRad="38100" dist="38100" dir="2700000" algn="tl">
                      <a:srgbClr val="000000"/>
                    </a:outerShdw>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21" name="AutoShape 116">
                <a:extLst>
                  <a:ext uri="{FF2B5EF4-FFF2-40B4-BE49-F238E27FC236}">
                    <a16:creationId xmlns="" xmlns:a16="http://schemas.microsoft.com/office/drawing/2014/main" id="{808B3412-E91E-4231-90B1-00AC7B72452D}"/>
                  </a:ext>
                </a:extLst>
              </p:cNvPr>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21" tIns="19021" rIns="19021" bIns="19021" anchor="ctr"/>
              <a:lstStyle/>
              <a:p>
                <a:pPr marL="0" marR="0" lvl="0" indent="0" algn="ctr" defTabSz="228243" rtl="0" eaLnBrk="1" fontAlgn="base" latinLnBrk="0" hangingPunct="0">
                  <a:lnSpc>
                    <a:spcPct val="100000"/>
                  </a:lnSpc>
                  <a:spcBef>
                    <a:spcPct val="0"/>
                  </a:spcBef>
                  <a:spcAft>
                    <a:spcPct val="0"/>
                  </a:spcAft>
                  <a:buClrTx/>
                  <a:buSzTx/>
                  <a:buFontTx/>
                  <a:buNone/>
                  <a:tabLst/>
                  <a:defRPr/>
                </a:pPr>
                <a:endParaRPr kumimoji="0" lang="en-US" sz="1498" b="0" i="0" u="none" strike="noStrike" kern="0" cap="none" spc="0" normalizeH="0" baseline="0" noProof="0" dirty="0">
                  <a:ln>
                    <a:noFill/>
                  </a:ln>
                  <a:solidFill>
                    <a:srgbClr val="FFFFFF"/>
                  </a:solidFill>
                  <a:effectLst>
                    <a:outerShdw blurRad="38100" dist="38100" dir="2700000" algn="tl">
                      <a:srgbClr val="000000"/>
                    </a:outerShdw>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grpSp>
      <p:sp>
        <p:nvSpPr>
          <p:cNvPr id="22" name="TextBox 35">
            <a:extLst>
              <a:ext uri="{FF2B5EF4-FFF2-40B4-BE49-F238E27FC236}">
                <a16:creationId xmlns="" xmlns:a16="http://schemas.microsoft.com/office/drawing/2014/main" id="{17F9721D-697E-4ACE-B4AA-ABBA569C76C8}"/>
              </a:ext>
            </a:extLst>
          </p:cNvPr>
          <p:cNvSpPr txBox="1"/>
          <p:nvPr/>
        </p:nvSpPr>
        <p:spPr>
          <a:xfrm>
            <a:off x="6586942" y="2514193"/>
            <a:ext cx="1965496" cy="325089"/>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id-ID" sz="1100" b="0" i="0" u="none" strike="noStrike" kern="1200" cap="none" spc="30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MANAGER</a:t>
            </a:r>
          </a:p>
        </p:txBody>
      </p:sp>
      <p:sp>
        <p:nvSpPr>
          <p:cNvPr id="23" name="TextBox 36">
            <a:extLst>
              <a:ext uri="{FF2B5EF4-FFF2-40B4-BE49-F238E27FC236}">
                <a16:creationId xmlns="" xmlns:a16="http://schemas.microsoft.com/office/drawing/2014/main" id="{27E922AF-E416-4812-8623-AA6A9F7F5525}"/>
              </a:ext>
            </a:extLst>
          </p:cNvPr>
          <p:cNvSpPr txBox="1"/>
          <p:nvPr/>
        </p:nvSpPr>
        <p:spPr>
          <a:xfrm>
            <a:off x="6603309" y="2083306"/>
            <a:ext cx="1965496" cy="430887"/>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1600" b="1" i="0" u="none" strike="noStrike" kern="1200" cap="none" spc="30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PART 02</a:t>
            </a:r>
            <a:endParaRPr kumimoji="0" lang="id-ID" sz="1600" b="1" i="0" u="none" strike="noStrike" kern="1200" cap="none" spc="30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24" name="Freeform: Shape 24">
            <a:extLst>
              <a:ext uri="{FF2B5EF4-FFF2-40B4-BE49-F238E27FC236}">
                <a16:creationId xmlns="" xmlns:a16="http://schemas.microsoft.com/office/drawing/2014/main" id="{07CD6793-157E-4D03-869F-311BD33590DE}"/>
              </a:ext>
            </a:extLst>
          </p:cNvPr>
          <p:cNvSpPr/>
          <p:nvPr/>
        </p:nvSpPr>
        <p:spPr>
          <a:xfrm>
            <a:off x="1711095" y="3717689"/>
            <a:ext cx="3037006" cy="1188720"/>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d-ID" sz="1125" b="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25" name="Group 65">
            <a:extLst>
              <a:ext uri="{FF2B5EF4-FFF2-40B4-BE49-F238E27FC236}">
                <a16:creationId xmlns="" xmlns:a16="http://schemas.microsoft.com/office/drawing/2014/main" id="{005A25CA-0DFD-489D-AA64-7CFA1E9CE76A}"/>
              </a:ext>
            </a:extLst>
          </p:cNvPr>
          <p:cNvGrpSpPr/>
          <p:nvPr/>
        </p:nvGrpSpPr>
        <p:grpSpPr>
          <a:xfrm>
            <a:off x="2067311" y="3952188"/>
            <a:ext cx="768618" cy="768618"/>
            <a:chOff x="10045068" y="3777498"/>
            <a:chExt cx="1229788" cy="1229788"/>
          </a:xfrm>
        </p:grpSpPr>
        <p:sp>
          <p:nvSpPr>
            <p:cNvPr id="26" name="Oval 22">
              <a:extLst>
                <a:ext uri="{FF2B5EF4-FFF2-40B4-BE49-F238E27FC236}">
                  <a16:creationId xmlns="" xmlns:a16="http://schemas.microsoft.com/office/drawing/2014/main" id="{55E25F7F-D04E-4535-A0BF-74FB4121DB3C}"/>
                </a:ext>
              </a:extLst>
            </p:cNvPr>
            <p:cNvSpPr/>
            <p:nvPr/>
          </p:nvSpPr>
          <p:spPr>
            <a:xfrm>
              <a:off x="10045068" y="3777498"/>
              <a:ext cx="1229788" cy="1229788"/>
            </a:xfrm>
            <a:prstGeom prst="ellipse">
              <a:avLst/>
            </a:prstGeom>
            <a:solidFill>
              <a:schemeClr val="bg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25" b="0" i="0" u="none" strike="noStrike" kern="0" cap="none" spc="0" normalizeH="0" baseline="0" noProof="0" dirty="0">
                <a:ln>
                  <a:noFill/>
                </a:ln>
                <a:solidFill>
                  <a:srgbClr val="FFFFFF"/>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27" name="Group 57">
              <a:extLst>
                <a:ext uri="{FF2B5EF4-FFF2-40B4-BE49-F238E27FC236}">
                  <a16:creationId xmlns="" xmlns:a16="http://schemas.microsoft.com/office/drawing/2014/main" id="{981C8C3D-9498-401F-9C34-0B6DE8546FE5}"/>
                </a:ext>
              </a:extLst>
            </p:cNvPr>
            <p:cNvGrpSpPr/>
            <p:nvPr/>
          </p:nvGrpSpPr>
          <p:grpSpPr>
            <a:xfrm>
              <a:off x="10481752" y="4154508"/>
              <a:ext cx="356420" cy="475768"/>
              <a:chOff x="2639219" y="3510757"/>
              <a:chExt cx="348456" cy="465138"/>
            </a:xfrm>
            <a:solidFill>
              <a:srgbClr val="FFFFFF"/>
            </a:solidFill>
          </p:grpSpPr>
          <p:sp>
            <p:nvSpPr>
              <p:cNvPr id="28" name="AutoShape 115">
                <a:extLst>
                  <a:ext uri="{FF2B5EF4-FFF2-40B4-BE49-F238E27FC236}">
                    <a16:creationId xmlns="" xmlns:a16="http://schemas.microsoft.com/office/drawing/2014/main" id="{A15A6470-7E9A-4EB5-BE87-03F33B9362C0}"/>
                  </a:ext>
                </a:extLst>
              </p:cNvPr>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21" tIns="19021" rIns="19021" bIns="19021" anchor="ctr"/>
              <a:lstStyle/>
              <a:p>
                <a:pPr marL="0" marR="0" lvl="0" indent="0" algn="ctr" defTabSz="228243" rtl="0" eaLnBrk="1" fontAlgn="base" latinLnBrk="0" hangingPunct="0">
                  <a:lnSpc>
                    <a:spcPct val="100000"/>
                  </a:lnSpc>
                  <a:spcBef>
                    <a:spcPct val="0"/>
                  </a:spcBef>
                  <a:spcAft>
                    <a:spcPct val="0"/>
                  </a:spcAft>
                  <a:buClrTx/>
                  <a:buSzTx/>
                  <a:buFontTx/>
                  <a:buNone/>
                  <a:tabLst/>
                  <a:defRPr/>
                </a:pPr>
                <a:endParaRPr kumimoji="0" lang="en-US" sz="1498" b="0" i="0" u="none" strike="noStrike" kern="0" cap="none" spc="0" normalizeH="0" baseline="0" noProof="0" dirty="0">
                  <a:ln>
                    <a:noFill/>
                  </a:ln>
                  <a:solidFill>
                    <a:srgbClr val="FFFFFF"/>
                  </a:solidFill>
                  <a:effectLst>
                    <a:outerShdw blurRad="38100" dist="38100" dir="2700000" algn="tl">
                      <a:srgbClr val="000000"/>
                    </a:outerShdw>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29" name="AutoShape 116">
                <a:extLst>
                  <a:ext uri="{FF2B5EF4-FFF2-40B4-BE49-F238E27FC236}">
                    <a16:creationId xmlns="" xmlns:a16="http://schemas.microsoft.com/office/drawing/2014/main" id="{1E171717-D935-46CA-B959-1BCEAB1CD3CF}"/>
                  </a:ext>
                </a:extLst>
              </p:cNvPr>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21" tIns="19021" rIns="19021" bIns="19021" anchor="ctr"/>
              <a:lstStyle/>
              <a:p>
                <a:pPr marL="0" marR="0" lvl="0" indent="0" algn="ctr" defTabSz="228243" rtl="0" eaLnBrk="1" fontAlgn="base" latinLnBrk="0" hangingPunct="0">
                  <a:lnSpc>
                    <a:spcPct val="100000"/>
                  </a:lnSpc>
                  <a:spcBef>
                    <a:spcPct val="0"/>
                  </a:spcBef>
                  <a:spcAft>
                    <a:spcPct val="0"/>
                  </a:spcAft>
                  <a:buClrTx/>
                  <a:buSzTx/>
                  <a:buFontTx/>
                  <a:buNone/>
                  <a:tabLst/>
                  <a:defRPr/>
                </a:pPr>
                <a:endParaRPr kumimoji="0" lang="en-US" sz="1498" b="0" i="0" u="none" strike="noStrike" kern="0" cap="none" spc="0" normalizeH="0" baseline="0" noProof="0" dirty="0">
                  <a:ln>
                    <a:noFill/>
                  </a:ln>
                  <a:solidFill>
                    <a:srgbClr val="FFFFFF"/>
                  </a:solidFill>
                  <a:effectLst>
                    <a:outerShdw blurRad="38100" dist="38100" dir="2700000" algn="tl">
                      <a:srgbClr val="000000"/>
                    </a:outerShdw>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grpSp>
      <p:sp>
        <p:nvSpPr>
          <p:cNvPr id="30" name="TextBox 35">
            <a:extLst>
              <a:ext uri="{FF2B5EF4-FFF2-40B4-BE49-F238E27FC236}">
                <a16:creationId xmlns="" xmlns:a16="http://schemas.microsoft.com/office/drawing/2014/main" id="{44C7A79B-431B-4230-BFAD-E52FE223EF14}"/>
              </a:ext>
            </a:extLst>
          </p:cNvPr>
          <p:cNvSpPr txBox="1"/>
          <p:nvPr/>
        </p:nvSpPr>
        <p:spPr>
          <a:xfrm>
            <a:off x="3108857" y="4312049"/>
            <a:ext cx="1965496" cy="325089"/>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id-ID" sz="1100" b="0" i="0" u="none" strike="noStrike" kern="1200" cap="none" spc="30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MANAGER</a:t>
            </a:r>
          </a:p>
        </p:txBody>
      </p:sp>
      <p:sp>
        <p:nvSpPr>
          <p:cNvPr id="31" name="TextBox 36">
            <a:extLst>
              <a:ext uri="{FF2B5EF4-FFF2-40B4-BE49-F238E27FC236}">
                <a16:creationId xmlns="" xmlns:a16="http://schemas.microsoft.com/office/drawing/2014/main" id="{36DFE8B4-7556-4A12-B270-D4AA157672AC}"/>
              </a:ext>
            </a:extLst>
          </p:cNvPr>
          <p:cNvSpPr txBox="1"/>
          <p:nvPr/>
        </p:nvSpPr>
        <p:spPr>
          <a:xfrm>
            <a:off x="3108857" y="3881162"/>
            <a:ext cx="1965496" cy="430887"/>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1600" b="1" i="0" u="none" strike="noStrike" kern="1200" cap="none" spc="30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PART 03</a:t>
            </a:r>
            <a:endParaRPr kumimoji="0" lang="id-ID" sz="1600" b="1" i="0" u="none" strike="noStrike" kern="1200" cap="none" spc="30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32" name="Freeform: Shape 24">
            <a:extLst>
              <a:ext uri="{FF2B5EF4-FFF2-40B4-BE49-F238E27FC236}">
                <a16:creationId xmlns="" xmlns:a16="http://schemas.microsoft.com/office/drawing/2014/main" id="{18C19190-B4F3-4C09-B94F-8DF1D263A644}"/>
              </a:ext>
            </a:extLst>
          </p:cNvPr>
          <p:cNvSpPr/>
          <p:nvPr/>
        </p:nvSpPr>
        <p:spPr>
          <a:xfrm>
            <a:off x="5189180" y="3717689"/>
            <a:ext cx="3037006" cy="1188720"/>
          </a:xfrm>
          <a:prstGeom prst="roundRect">
            <a:avLst/>
          </a:prstGeom>
          <a:solidFill>
            <a:srgbClr val="FFDB4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d-ID" sz="1125" b="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33" name="Group 65">
            <a:extLst>
              <a:ext uri="{FF2B5EF4-FFF2-40B4-BE49-F238E27FC236}">
                <a16:creationId xmlns="" xmlns:a16="http://schemas.microsoft.com/office/drawing/2014/main" id="{7049D8D6-AB14-4063-84FA-1106B82F38B2}"/>
              </a:ext>
            </a:extLst>
          </p:cNvPr>
          <p:cNvGrpSpPr/>
          <p:nvPr/>
        </p:nvGrpSpPr>
        <p:grpSpPr>
          <a:xfrm>
            <a:off x="5529029" y="3952188"/>
            <a:ext cx="768618" cy="768618"/>
            <a:chOff x="10045068" y="3777498"/>
            <a:chExt cx="1229788" cy="1229788"/>
          </a:xfrm>
        </p:grpSpPr>
        <p:sp>
          <p:nvSpPr>
            <p:cNvPr id="34" name="Oval 22">
              <a:extLst>
                <a:ext uri="{FF2B5EF4-FFF2-40B4-BE49-F238E27FC236}">
                  <a16:creationId xmlns="" xmlns:a16="http://schemas.microsoft.com/office/drawing/2014/main" id="{97AD9688-D424-440F-9984-59B579D2F430}"/>
                </a:ext>
              </a:extLst>
            </p:cNvPr>
            <p:cNvSpPr/>
            <p:nvPr/>
          </p:nvSpPr>
          <p:spPr>
            <a:xfrm>
              <a:off x="10045068" y="3777498"/>
              <a:ext cx="1229788" cy="1229788"/>
            </a:xfrm>
            <a:prstGeom prst="ellipse">
              <a:avLst/>
            </a:prstGeom>
            <a:solidFill>
              <a:schemeClr val="bg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25" b="0" i="0" u="none" strike="noStrike" kern="0" cap="none" spc="0" normalizeH="0" baseline="0" noProof="0" dirty="0">
                <a:ln>
                  <a:noFill/>
                </a:ln>
                <a:solidFill>
                  <a:srgbClr val="FFFFFF"/>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35" name="Group 57">
              <a:extLst>
                <a:ext uri="{FF2B5EF4-FFF2-40B4-BE49-F238E27FC236}">
                  <a16:creationId xmlns="" xmlns:a16="http://schemas.microsoft.com/office/drawing/2014/main" id="{55408E24-D5E9-4018-AAF1-B921D561070E}"/>
                </a:ext>
              </a:extLst>
            </p:cNvPr>
            <p:cNvGrpSpPr/>
            <p:nvPr/>
          </p:nvGrpSpPr>
          <p:grpSpPr>
            <a:xfrm>
              <a:off x="10481752" y="4154508"/>
              <a:ext cx="356420" cy="475768"/>
              <a:chOff x="2639219" y="3510757"/>
              <a:chExt cx="348456" cy="465138"/>
            </a:xfrm>
            <a:solidFill>
              <a:srgbClr val="FFFFFF"/>
            </a:solidFill>
          </p:grpSpPr>
          <p:sp>
            <p:nvSpPr>
              <p:cNvPr id="36" name="AutoShape 115">
                <a:extLst>
                  <a:ext uri="{FF2B5EF4-FFF2-40B4-BE49-F238E27FC236}">
                    <a16:creationId xmlns="" xmlns:a16="http://schemas.microsoft.com/office/drawing/2014/main" id="{8DE83DB9-7B6D-43F1-945A-69D0CF492132}"/>
                  </a:ext>
                </a:extLst>
              </p:cNvPr>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2"/>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21" tIns="19021" rIns="19021" bIns="19021" anchor="ctr"/>
              <a:lstStyle/>
              <a:p>
                <a:pPr marL="0" marR="0" lvl="0" indent="0" algn="ctr" defTabSz="228243" rtl="0" eaLnBrk="1" fontAlgn="base" latinLnBrk="0" hangingPunct="0">
                  <a:lnSpc>
                    <a:spcPct val="100000"/>
                  </a:lnSpc>
                  <a:spcBef>
                    <a:spcPct val="0"/>
                  </a:spcBef>
                  <a:spcAft>
                    <a:spcPct val="0"/>
                  </a:spcAft>
                  <a:buClrTx/>
                  <a:buSzTx/>
                  <a:buFontTx/>
                  <a:buNone/>
                  <a:tabLst/>
                  <a:defRPr/>
                </a:pPr>
                <a:endParaRPr kumimoji="0" lang="en-US" sz="1498" b="0" i="0" u="none" strike="noStrike" kern="0" cap="none" spc="0" normalizeH="0" baseline="0" noProof="0" dirty="0">
                  <a:ln>
                    <a:noFill/>
                  </a:ln>
                  <a:solidFill>
                    <a:srgbClr val="FFFFFF"/>
                  </a:solidFill>
                  <a:effectLst>
                    <a:outerShdw blurRad="38100" dist="38100" dir="2700000" algn="tl">
                      <a:srgbClr val="000000"/>
                    </a:outerShdw>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37" name="AutoShape 116">
                <a:extLst>
                  <a:ext uri="{FF2B5EF4-FFF2-40B4-BE49-F238E27FC236}">
                    <a16:creationId xmlns="" xmlns:a16="http://schemas.microsoft.com/office/drawing/2014/main" id="{4EBB6F58-70A0-4550-B972-945AD6375464}"/>
                  </a:ext>
                </a:extLst>
              </p:cNvPr>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21" tIns="19021" rIns="19021" bIns="19021" anchor="ctr"/>
              <a:lstStyle/>
              <a:p>
                <a:pPr marL="0" marR="0" lvl="0" indent="0" algn="ctr" defTabSz="228243" rtl="0" eaLnBrk="1" fontAlgn="base" latinLnBrk="0" hangingPunct="0">
                  <a:lnSpc>
                    <a:spcPct val="100000"/>
                  </a:lnSpc>
                  <a:spcBef>
                    <a:spcPct val="0"/>
                  </a:spcBef>
                  <a:spcAft>
                    <a:spcPct val="0"/>
                  </a:spcAft>
                  <a:buClrTx/>
                  <a:buSzTx/>
                  <a:buFontTx/>
                  <a:buNone/>
                  <a:tabLst/>
                  <a:defRPr/>
                </a:pPr>
                <a:endParaRPr kumimoji="0" lang="en-US" sz="1498" b="0" i="0" u="none" strike="noStrike" kern="0" cap="none" spc="0" normalizeH="0" baseline="0" noProof="0" dirty="0">
                  <a:ln>
                    <a:noFill/>
                  </a:ln>
                  <a:solidFill>
                    <a:srgbClr val="FFFFFF"/>
                  </a:solidFill>
                  <a:effectLst>
                    <a:outerShdw blurRad="38100" dist="38100" dir="2700000" algn="tl">
                      <a:srgbClr val="000000"/>
                    </a:outerShdw>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grpSp>
      <p:sp>
        <p:nvSpPr>
          <p:cNvPr id="38" name="TextBox 35">
            <a:extLst>
              <a:ext uri="{FF2B5EF4-FFF2-40B4-BE49-F238E27FC236}">
                <a16:creationId xmlns="" xmlns:a16="http://schemas.microsoft.com/office/drawing/2014/main" id="{42870219-D945-4B29-86EB-CA09EC9645EC}"/>
              </a:ext>
            </a:extLst>
          </p:cNvPr>
          <p:cNvSpPr txBox="1"/>
          <p:nvPr/>
        </p:nvSpPr>
        <p:spPr>
          <a:xfrm>
            <a:off x="6570575" y="4312049"/>
            <a:ext cx="1965496" cy="325089"/>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id-ID" sz="1100" b="0" i="0" u="none" strike="noStrike" kern="1200" cap="none" spc="30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MANAGER</a:t>
            </a:r>
          </a:p>
        </p:txBody>
      </p:sp>
      <p:sp>
        <p:nvSpPr>
          <p:cNvPr id="39" name="TextBox 36">
            <a:extLst>
              <a:ext uri="{FF2B5EF4-FFF2-40B4-BE49-F238E27FC236}">
                <a16:creationId xmlns="" xmlns:a16="http://schemas.microsoft.com/office/drawing/2014/main" id="{ABACDA6D-BD13-4E7C-9586-95FD3125F7AA}"/>
              </a:ext>
            </a:extLst>
          </p:cNvPr>
          <p:cNvSpPr txBox="1"/>
          <p:nvPr/>
        </p:nvSpPr>
        <p:spPr>
          <a:xfrm>
            <a:off x="6586942" y="3881162"/>
            <a:ext cx="1965496" cy="430887"/>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sz="1600" b="1" i="0" u="none" strike="noStrike" kern="1200" cap="none" spc="30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PART 04</a:t>
            </a:r>
            <a:endParaRPr kumimoji="0" lang="id-ID" sz="1600" b="1" i="0" u="none" strike="noStrike" kern="1200" cap="none" spc="30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41" name="文本框 40">
            <a:extLst>
              <a:ext uri="{FF2B5EF4-FFF2-40B4-BE49-F238E27FC236}">
                <a16:creationId xmlns="" xmlns:a16="http://schemas.microsoft.com/office/drawing/2014/main" id="{FCF32BE7-5981-44A9-BA1A-051F13C95F1C}"/>
              </a:ext>
            </a:extLst>
          </p:cNvPr>
          <p:cNvSpPr txBox="1"/>
          <p:nvPr/>
        </p:nvSpPr>
        <p:spPr>
          <a:xfrm rot="5400000">
            <a:off x="6967997" y="2767281"/>
            <a:ext cx="4869317" cy="1323439"/>
          </a:xfrm>
          <a:prstGeom prst="rect">
            <a:avLst/>
          </a:prstGeom>
          <a:noFill/>
        </p:spPr>
        <p:txBody>
          <a:bodyPr wrap="square" rtlCol="0">
            <a:spAutoFit/>
          </a:bodyPr>
          <a:lstStyle/>
          <a:p>
            <a:pPr marL="0" marR="0" lvl="0" indent="0" algn="dist" defTabSz="457200" rtl="0" eaLnBrk="1" fontAlgn="auto" latinLnBrk="0" hangingPunct="1">
              <a:lnSpc>
                <a:spcPct val="100000"/>
              </a:lnSpc>
              <a:spcBef>
                <a:spcPts val="0"/>
              </a:spcBef>
              <a:spcAft>
                <a:spcPts val="0"/>
              </a:spcAft>
              <a:buClrTx/>
              <a:buSzTx/>
              <a:buFontTx/>
              <a:buNone/>
              <a:tabLst/>
              <a:defRPr/>
            </a:pPr>
            <a:r>
              <a:rPr lang="en-US" altLang="zh-CN" sz="8000" dirty="0">
                <a:solidFill>
                  <a:schemeClr val="accent1"/>
                </a:solidFill>
                <a:latin typeface="iekie jianyuanti" panose="02010601030101010101" pitchFamily="2" charset="-122"/>
                <a:ea typeface="iekie jianyuanti" panose="02010601030101010101" pitchFamily="2" charset="-122"/>
                <a:sym typeface="iekie jianyuanti" panose="02010601030101010101" pitchFamily="2" charset="-122"/>
              </a:rPr>
              <a:t>CONTENT</a:t>
            </a:r>
            <a:endParaRPr kumimoji="0" lang="zh-CN" altLang="en-US" sz="8000" i="0" u="none" strike="noStrike" kern="1200" cap="none" spc="0" normalizeH="0" baseline="0" noProof="0" dirty="0">
              <a:ln>
                <a:noFill/>
              </a:ln>
              <a:solidFill>
                <a:schemeClr val="accent1"/>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pic>
        <p:nvPicPr>
          <p:cNvPr id="42" name="图形 41">
            <a:extLst>
              <a:ext uri="{FF2B5EF4-FFF2-40B4-BE49-F238E27FC236}">
                <a16:creationId xmlns="" xmlns:a16="http://schemas.microsoft.com/office/drawing/2014/main" id="{E5204D7E-D4CB-4DA2-9209-1E6030ABFF24}"/>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rot="1986080">
            <a:off x="10103611" y="3033612"/>
            <a:ext cx="1039704" cy="856899"/>
          </a:xfrm>
          <a:prstGeom prst="rect">
            <a:avLst/>
          </a:prstGeom>
        </p:spPr>
      </p:pic>
      <p:sp>
        <p:nvSpPr>
          <p:cNvPr id="43" name="矩形: 圆角 42">
            <a:extLst>
              <a:ext uri="{FF2B5EF4-FFF2-40B4-BE49-F238E27FC236}">
                <a16:creationId xmlns="" xmlns:a16="http://schemas.microsoft.com/office/drawing/2014/main" id="{D8F6CCDF-E83A-43B6-A895-794BB8D177FA}"/>
              </a:ext>
            </a:extLst>
          </p:cNvPr>
          <p:cNvSpPr/>
          <p:nvPr/>
        </p:nvSpPr>
        <p:spPr>
          <a:xfrm>
            <a:off x="754743" y="406399"/>
            <a:ext cx="10682514" cy="6139543"/>
          </a:xfrm>
          <a:prstGeom prst="roundRect">
            <a:avLst/>
          </a:prstGeom>
          <a:no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pic>
        <p:nvPicPr>
          <p:cNvPr id="44" name="图形 43">
            <a:extLst>
              <a:ext uri="{FF2B5EF4-FFF2-40B4-BE49-F238E27FC236}">
                <a16:creationId xmlns="" xmlns:a16="http://schemas.microsoft.com/office/drawing/2014/main" id="{6377887C-E163-4476-8F43-09EA91FFEDBA}"/>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2885418" y="5353929"/>
            <a:ext cx="895035" cy="800267"/>
          </a:xfrm>
          <a:prstGeom prst="rect">
            <a:avLst/>
          </a:prstGeom>
        </p:spPr>
      </p:pic>
      <p:pic>
        <p:nvPicPr>
          <p:cNvPr id="45" name="图形 44">
            <a:extLst>
              <a:ext uri="{FF2B5EF4-FFF2-40B4-BE49-F238E27FC236}">
                <a16:creationId xmlns="" xmlns:a16="http://schemas.microsoft.com/office/drawing/2014/main" id="{657F2CCA-EBC2-41BF-B6DA-CE303D3DDC51}"/>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394200" y="889090"/>
            <a:ext cx="733425" cy="876300"/>
          </a:xfrm>
          <a:prstGeom prst="rect">
            <a:avLst/>
          </a:prstGeom>
        </p:spPr>
      </p:pic>
    </p:spTree>
    <p:extLst>
      <p:ext uri="{BB962C8B-B14F-4D97-AF65-F5344CB8AC3E}">
        <p14:creationId xmlns:p14="http://schemas.microsoft.com/office/powerpoint/2010/main" val="3339518818"/>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1000"/>
                                        <p:tgtEl>
                                          <p:spTgt spid="25"/>
                                        </p:tgtEl>
                                      </p:cBhvr>
                                    </p:animEffect>
                                    <p:anim calcmode="lin" valueType="num">
                                      <p:cBhvr>
                                        <p:cTn id="56" dur="1000" fill="hold"/>
                                        <p:tgtEl>
                                          <p:spTgt spid="25"/>
                                        </p:tgtEl>
                                        <p:attrNameLst>
                                          <p:attrName>ppt_x</p:attrName>
                                        </p:attrNameLst>
                                      </p:cBhvr>
                                      <p:tavLst>
                                        <p:tav tm="0">
                                          <p:val>
                                            <p:strVal val="#ppt_x"/>
                                          </p:val>
                                        </p:tav>
                                        <p:tav tm="100000">
                                          <p:val>
                                            <p:strVal val="#ppt_x"/>
                                          </p:val>
                                        </p:tav>
                                      </p:tavLst>
                                    </p:anim>
                                    <p:anim calcmode="lin" valueType="num">
                                      <p:cBhvr>
                                        <p:cTn id="57" dur="1000" fill="hold"/>
                                        <p:tgtEl>
                                          <p:spTgt spid="25"/>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1000"/>
                                        <p:tgtEl>
                                          <p:spTgt spid="30"/>
                                        </p:tgtEl>
                                      </p:cBhvr>
                                    </p:animEffect>
                                    <p:anim calcmode="lin" valueType="num">
                                      <p:cBhvr>
                                        <p:cTn id="68" dur="1000" fill="hold"/>
                                        <p:tgtEl>
                                          <p:spTgt spid="30"/>
                                        </p:tgtEl>
                                        <p:attrNameLst>
                                          <p:attrName>ppt_x</p:attrName>
                                        </p:attrNameLst>
                                      </p:cBhvr>
                                      <p:tavLst>
                                        <p:tav tm="0">
                                          <p:val>
                                            <p:strVal val="#ppt_x"/>
                                          </p:val>
                                        </p:tav>
                                        <p:tav tm="100000">
                                          <p:val>
                                            <p:strVal val="#ppt_x"/>
                                          </p:val>
                                        </p:tav>
                                      </p:tavLst>
                                    </p:anim>
                                    <p:anim calcmode="lin" valueType="num">
                                      <p:cBhvr>
                                        <p:cTn id="69" dur="1000" fill="hold"/>
                                        <p:tgtEl>
                                          <p:spTgt spid="30"/>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1000"/>
                                        <p:tgtEl>
                                          <p:spTgt spid="31"/>
                                        </p:tgtEl>
                                      </p:cBhvr>
                                    </p:animEffect>
                                    <p:anim calcmode="lin" valueType="num">
                                      <p:cBhvr>
                                        <p:cTn id="74" dur="1000" fill="hold"/>
                                        <p:tgtEl>
                                          <p:spTgt spid="31"/>
                                        </p:tgtEl>
                                        <p:attrNameLst>
                                          <p:attrName>ppt_x</p:attrName>
                                        </p:attrNameLst>
                                      </p:cBhvr>
                                      <p:tavLst>
                                        <p:tav tm="0">
                                          <p:val>
                                            <p:strVal val="#ppt_x"/>
                                          </p:val>
                                        </p:tav>
                                        <p:tav tm="100000">
                                          <p:val>
                                            <p:strVal val="#ppt_x"/>
                                          </p:val>
                                        </p:tav>
                                      </p:tavLst>
                                    </p:anim>
                                    <p:anim calcmode="lin" valueType="num">
                                      <p:cBhvr>
                                        <p:cTn id="75" dur="1000" fill="hold"/>
                                        <p:tgtEl>
                                          <p:spTgt spid="31"/>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1000"/>
                                        <p:tgtEl>
                                          <p:spTgt spid="33"/>
                                        </p:tgtEl>
                                      </p:cBhvr>
                                    </p:animEffect>
                                    <p:anim calcmode="lin" valueType="num">
                                      <p:cBhvr>
                                        <p:cTn id="80" dur="1000" fill="hold"/>
                                        <p:tgtEl>
                                          <p:spTgt spid="33"/>
                                        </p:tgtEl>
                                        <p:attrNameLst>
                                          <p:attrName>ppt_x</p:attrName>
                                        </p:attrNameLst>
                                      </p:cBhvr>
                                      <p:tavLst>
                                        <p:tav tm="0">
                                          <p:val>
                                            <p:strVal val="#ppt_x"/>
                                          </p:val>
                                        </p:tav>
                                        <p:tav tm="100000">
                                          <p:val>
                                            <p:strVal val="#ppt_x"/>
                                          </p:val>
                                        </p:tav>
                                      </p:tavLst>
                                    </p:anim>
                                    <p:anim calcmode="lin" valueType="num">
                                      <p:cBhvr>
                                        <p:cTn id="81" dur="1000" fill="hold"/>
                                        <p:tgtEl>
                                          <p:spTgt spid="33"/>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1000"/>
                                        <p:tgtEl>
                                          <p:spTgt spid="32"/>
                                        </p:tgtEl>
                                      </p:cBhvr>
                                    </p:animEffect>
                                    <p:anim calcmode="lin" valueType="num">
                                      <p:cBhvr>
                                        <p:cTn id="86" dur="1000" fill="hold"/>
                                        <p:tgtEl>
                                          <p:spTgt spid="32"/>
                                        </p:tgtEl>
                                        <p:attrNameLst>
                                          <p:attrName>ppt_x</p:attrName>
                                        </p:attrNameLst>
                                      </p:cBhvr>
                                      <p:tavLst>
                                        <p:tav tm="0">
                                          <p:val>
                                            <p:strVal val="#ppt_x"/>
                                          </p:val>
                                        </p:tav>
                                        <p:tav tm="100000">
                                          <p:val>
                                            <p:strVal val="#ppt_x"/>
                                          </p:val>
                                        </p:tav>
                                      </p:tavLst>
                                    </p:anim>
                                    <p:anim calcmode="lin" valueType="num">
                                      <p:cBhvr>
                                        <p:cTn id="87" dur="1000" fill="hold"/>
                                        <p:tgtEl>
                                          <p:spTgt spid="32"/>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2"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1000"/>
                                        <p:tgtEl>
                                          <p:spTgt spid="38"/>
                                        </p:tgtEl>
                                      </p:cBhvr>
                                    </p:animEffect>
                                    <p:anim calcmode="lin" valueType="num">
                                      <p:cBhvr>
                                        <p:cTn id="92" dur="1000" fill="hold"/>
                                        <p:tgtEl>
                                          <p:spTgt spid="38"/>
                                        </p:tgtEl>
                                        <p:attrNameLst>
                                          <p:attrName>ppt_x</p:attrName>
                                        </p:attrNameLst>
                                      </p:cBhvr>
                                      <p:tavLst>
                                        <p:tav tm="0">
                                          <p:val>
                                            <p:strVal val="#ppt_x"/>
                                          </p:val>
                                        </p:tav>
                                        <p:tav tm="100000">
                                          <p:val>
                                            <p:strVal val="#ppt_x"/>
                                          </p:val>
                                        </p:tav>
                                      </p:tavLst>
                                    </p:anim>
                                    <p:anim calcmode="lin" valueType="num">
                                      <p:cBhvr>
                                        <p:cTn id="93" dur="1000" fill="hold"/>
                                        <p:tgtEl>
                                          <p:spTgt spid="38"/>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42" presetClass="entr" presetSubtype="0" fill="hold" grpId="0" nodeType="after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1000"/>
                                        <p:tgtEl>
                                          <p:spTgt spid="39"/>
                                        </p:tgtEl>
                                      </p:cBhvr>
                                    </p:animEffect>
                                    <p:anim calcmode="lin" valueType="num">
                                      <p:cBhvr>
                                        <p:cTn id="98" dur="1000" fill="hold"/>
                                        <p:tgtEl>
                                          <p:spTgt spid="39"/>
                                        </p:tgtEl>
                                        <p:attrNameLst>
                                          <p:attrName>ppt_x</p:attrName>
                                        </p:attrNameLst>
                                      </p:cBhvr>
                                      <p:tavLst>
                                        <p:tav tm="0">
                                          <p:val>
                                            <p:strVal val="#ppt_x"/>
                                          </p:val>
                                        </p:tav>
                                        <p:tav tm="100000">
                                          <p:val>
                                            <p:strVal val="#ppt_x"/>
                                          </p:val>
                                        </p:tav>
                                      </p:tavLst>
                                    </p:anim>
                                    <p:anim calcmode="lin" valueType="num">
                                      <p:cBhvr>
                                        <p:cTn id="99" dur="1000" fill="hold"/>
                                        <p:tgtEl>
                                          <p:spTgt spid="39"/>
                                        </p:tgtEl>
                                        <p:attrNameLst>
                                          <p:attrName>ppt_y</p:attrName>
                                        </p:attrNameLst>
                                      </p:cBhvr>
                                      <p:tavLst>
                                        <p:tav tm="0">
                                          <p:val>
                                            <p:strVal val="#ppt_y+.1"/>
                                          </p:val>
                                        </p:tav>
                                        <p:tav tm="100000">
                                          <p:val>
                                            <p:strVal val="#ppt_y"/>
                                          </p:val>
                                        </p:tav>
                                      </p:tavLst>
                                    </p:anim>
                                  </p:childTnLst>
                                </p:cTn>
                              </p:par>
                            </p:childTnLst>
                          </p:cTn>
                        </p:par>
                        <p:par>
                          <p:cTn id="100" fill="hold">
                            <p:stCondLst>
                              <p:cond delay="16000"/>
                            </p:stCondLst>
                            <p:childTnLst>
                              <p:par>
                                <p:cTn id="101" presetID="31" presetClass="entr" presetSubtype="0" fill="hold" grpId="0" nodeType="afterEffect">
                                  <p:stCondLst>
                                    <p:cond delay="0"/>
                                  </p:stCondLst>
                                  <p:childTnLst>
                                    <p:set>
                                      <p:cBhvr>
                                        <p:cTn id="102" dur="1" fill="hold">
                                          <p:stCondLst>
                                            <p:cond delay="0"/>
                                          </p:stCondLst>
                                        </p:cTn>
                                        <p:tgtEl>
                                          <p:spTgt spid="41"/>
                                        </p:tgtEl>
                                        <p:attrNameLst>
                                          <p:attrName>style.visibility</p:attrName>
                                        </p:attrNameLst>
                                      </p:cBhvr>
                                      <p:to>
                                        <p:strVal val="visible"/>
                                      </p:to>
                                    </p:set>
                                    <p:anim calcmode="lin" valueType="num">
                                      <p:cBhvr>
                                        <p:cTn id="103" dur="1000" fill="hold"/>
                                        <p:tgtEl>
                                          <p:spTgt spid="41"/>
                                        </p:tgtEl>
                                        <p:attrNameLst>
                                          <p:attrName>ppt_w</p:attrName>
                                        </p:attrNameLst>
                                      </p:cBhvr>
                                      <p:tavLst>
                                        <p:tav tm="0">
                                          <p:val>
                                            <p:fltVal val="0"/>
                                          </p:val>
                                        </p:tav>
                                        <p:tav tm="100000">
                                          <p:val>
                                            <p:strVal val="#ppt_w"/>
                                          </p:val>
                                        </p:tav>
                                      </p:tavLst>
                                    </p:anim>
                                    <p:anim calcmode="lin" valueType="num">
                                      <p:cBhvr>
                                        <p:cTn id="104" dur="1000" fill="hold"/>
                                        <p:tgtEl>
                                          <p:spTgt spid="41"/>
                                        </p:tgtEl>
                                        <p:attrNameLst>
                                          <p:attrName>ppt_h</p:attrName>
                                        </p:attrNameLst>
                                      </p:cBhvr>
                                      <p:tavLst>
                                        <p:tav tm="0">
                                          <p:val>
                                            <p:fltVal val="0"/>
                                          </p:val>
                                        </p:tav>
                                        <p:tav tm="100000">
                                          <p:val>
                                            <p:strVal val="#ppt_h"/>
                                          </p:val>
                                        </p:tav>
                                      </p:tavLst>
                                    </p:anim>
                                    <p:anim calcmode="lin" valueType="num">
                                      <p:cBhvr>
                                        <p:cTn id="105" dur="1000" fill="hold"/>
                                        <p:tgtEl>
                                          <p:spTgt spid="41"/>
                                        </p:tgtEl>
                                        <p:attrNameLst>
                                          <p:attrName>style.rotation</p:attrName>
                                        </p:attrNameLst>
                                      </p:cBhvr>
                                      <p:tavLst>
                                        <p:tav tm="0">
                                          <p:val>
                                            <p:fltVal val="90"/>
                                          </p:val>
                                        </p:tav>
                                        <p:tav tm="100000">
                                          <p:val>
                                            <p:fltVal val="0"/>
                                          </p:val>
                                        </p:tav>
                                      </p:tavLst>
                                    </p:anim>
                                    <p:animEffect transition="in" filter="fade">
                                      <p:cBhvr>
                                        <p:cTn id="106"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p:bldP spid="15" grpId="0"/>
      <p:bldP spid="16" grpId="0" animBg="1"/>
      <p:bldP spid="22" grpId="0"/>
      <p:bldP spid="23" grpId="0"/>
      <p:bldP spid="24" grpId="0" animBg="1"/>
      <p:bldP spid="30" grpId="0"/>
      <p:bldP spid="31" grpId="0"/>
      <p:bldP spid="32" grpId="0" animBg="1"/>
      <p:bldP spid="38" grpId="0"/>
      <p:bldP spid="39"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15">
            <a:extLst>
              <a:ext uri="{FF2B5EF4-FFF2-40B4-BE49-F238E27FC236}">
                <a16:creationId xmlns="" xmlns:a16="http://schemas.microsoft.com/office/drawing/2014/main" id="{E0D86EC9-15CE-4A96-91D5-776B4615DBE5}"/>
              </a:ext>
            </a:extLst>
          </p:cNvPr>
          <p:cNvSpPr/>
          <p:nvPr/>
        </p:nvSpPr>
        <p:spPr>
          <a:xfrm>
            <a:off x="754743" y="406399"/>
            <a:ext cx="10682514" cy="6139543"/>
          </a:xfrm>
          <a:prstGeom prst="roundRect">
            <a:avLst/>
          </a:prstGeom>
          <a:no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15" name="组合 14">
            <a:extLst>
              <a:ext uri="{FF2B5EF4-FFF2-40B4-BE49-F238E27FC236}">
                <a16:creationId xmlns="" xmlns:a16="http://schemas.microsoft.com/office/drawing/2014/main" id="{8DE059D0-E0B6-45F0-8650-406F8F14AAFC}"/>
              </a:ext>
            </a:extLst>
          </p:cNvPr>
          <p:cNvGrpSpPr/>
          <p:nvPr/>
        </p:nvGrpSpPr>
        <p:grpSpPr>
          <a:xfrm>
            <a:off x="2721718" y="1370423"/>
            <a:ext cx="6476882" cy="1970475"/>
            <a:chOff x="3898741" y="1524965"/>
            <a:chExt cx="7590092" cy="2309149"/>
          </a:xfrm>
        </p:grpSpPr>
        <p:sp>
          <p:nvSpPr>
            <p:cNvPr id="3" name="椭圆 2">
              <a:extLst>
                <a:ext uri="{FF2B5EF4-FFF2-40B4-BE49-F238E27FC236}">
                  <a16:creationId xmlns="" xmlns:a16="http://schemas.microsoft.com/office/drawing/2014/main" id="{DF0D64E7-B280-40F4-805F-C79047D9C435}"/>
                </a:ext>
              </a:extLst>
            </p:cNvPr>
            <p:cNvSpPr/>
            <p:nvPr/>
          </p:nvSpPr>
          <p:spPr>
            <a:xfrm>
              <a:off x="4892233" y="2092126"/>
              <a:ext cx="1323371" cy="13233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4" name="椭圆 3">
              <a:extLst>
                <a:ext uri="{FF2B5EF4-FFF2-40B4-BE49-F238E27FC236}">
                  <a16:creationId xmlns="" xmlns:a16="http://schemas.microsoft.com/office/drawing/2014/main" id="{A9AC4BD7-FAE7-4077-BFA0-CA94605E311A}"/>
                </a:ext>
              </a:extLst>
            </p:cNvPr>
            <p:cNvSpPr/>
            <p:nvPr/>
          </p:nvSpPr>
          <p:spPr>
            <a:xfrm>
              <a:off x="6591781" y="1524965"/>
              <a:ext cx="2309149" cy="2309149"/>
            </a:xfrm>
            <a:prstGeom prst="ellipse">
              <a:avLst/>
            </a:prstGeom>
            <a:solidFill>
              <a:srgbClr val="FFD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5" name="椭圆 4">
              <a:extLst>
                <a:ext uri="{FF2B5EF4-FFF2-40B4-BE49-F238E27FC236}">
                  <a16:creationId xmlns="" xmlns:a16="http://schemas.microsoft.com/office/drawing/2014/main" id="{2374DA23-F813-423E-96E0-73575CA3F097}"/>
                </a:ext>
              </a:extLst>
            </p:cNvPr>
            <p:cNvSpPr/>
            <p:nvPr/>
          </p:nvSpPr>
          <p:spPr>
            <a:xfrm>
              <a:off x="9277107" y="2092125"/>
              <a:ext cx="1323371" cy="13233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6" name="椭圆 5">
              <a:extLst>
                <a:ext uri="{FF2B5EF4-FFF2-40B4-BE49-F238E27FC236}">
                  <a16:creationId xmlns="" xmlns:a16="http://schemas.microsoft.com/office/drawing/2014/main" id="{8BC6A547-FF31-4F8A-92B1-488FBE59501D}"/>
                </a:ext>
              </a:extLst>
            </p:cNvPr>
            <p:cNvSpPr/>
            <p:nvPr/>
          </p:nvSpPr>
          <p:spPr>
            <a:xfrm>
              <a:off x="3898741" y="2520389"/>
              <a:ext cx="512178" cy="5121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7" name="椭圆 6">
              <a:extLst>
                <a:ext uri="{FF2B5EF4-FFF2-40B4-BE49-F238E27FC236}">
                  <a16:creationId xmlns="" xmlns:a16="http://schemas.microsoft.com/office/drawing/2014/main" id="{08F9890B-11B3-4D9D-830C-98CD4D1CC83D}"/>
                </a:ext>
              </a:extLst>
            </p:cNvPr>
            <p:cNvSpPr/>
            <p:nvPr/>
          </p:nvSpPr>
          <p:spPr>
            <a:xfrm>
              <a:off x="10976655" y="2520389"/>
              <a:ext cx="512178" cy="5121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8" name="文本框 7">
              <a:extLst>
                <a:ext uri="{FF2B5EF4-FFF2-40B4-BE49-F238E27FC236}">
                  <a16:creationId xmlns="" xmlns:a16="http://schemas.microsoft.com/office/drawing/2014/main" id="{0610E1F2-77BC-4328-8ABB-03898ABD54A9}"/>
                </a:ext>
              </a:extLst>
            </p:cNvPr>
            <p:cNvSpPr txBox="1"/>
            <p:nvPr/>
          </p:nvSpPr>
          <p:spPr>
            <a:xfrm>
              <a:off x="5091894" y="2305037"/>
              <a:ext cx="868102" cy="9738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第</a:t>
              </a:r>
            </a:p>
          </p:txBody>
        </p:sp>
        <p:sp>
          <p:nvSpPr>
            <p:cNvPr id="11" name="文本框 10">
              <a:extLst>
                <a:ext uri="{FF2B5EF4-FFF2-40B4-BE49-F238E27FC236}">
                  <a16:creationId xmlns="" xmlns:a16="http://schemas.microsoft.com/office/drawing/2014/main" id="{D8DF608F-C274-410E-A4F0-EB2C77DEE6E9}"/>
                </a:ext>
              </a:extLst>
            </p:cNvPr>
            <p:cNvSpPr txBox="1"/>
            <p:nvPr/>
          </p:nvSpPr>
          <p:spPr>
            <a:xfrm>
              <a:off x="9517277" y="2313711"/>
              <a:ext cx="868102" cy="9738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章</a:t>
              </a:r>
            </a:p>
          </p:txBody>
        </p:sp>
        <p:sp>
          <p:nvSpPr>
            <p:cNvPr id="12" name="文本框 11">
              <a:extLst>
                <a:ext uri="{FF2B5EF4-FFF2-40B4-BE49-F238E27FC236}">
                  <a16:creationId xmlns="" xmlns:a16="http://schemas.microsoft.com/office/drawing/2014/main" id="{78847824-1C75-4E54-B13F-8E3368DEFDB3}"/>
                </a:ext>
              </a:extLst>
            </p:cNvPr>
            <p:cNvSpPr txBox="1"/>
            <p:nvPr/>
          </p:nvSpPr>
          <p:spPr>
            <a:xfrm>
              <a:off x="6947222" y="1890518"/>
              <a:ext cx="1598268" cy="16951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8800" i="0" u="none" strike="noStrike" kern="1200" cap="none" spc="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三</a:t>
              </a:r>
            </a:p>
          </p:txBody>
        </p:sp>
      </p:grpSp>
      <p:sp>
        <p:nvSpPr>
          <p:cNvPr id="13" name="TextBox 12">
            <a:extLst>
              <a:ext uri="{FF2B5EF4-FFF2-40B4-BE49-F238E27FC236}">
                <a16:creationId xmlns="" xmlns:a16="http://schemas.microsoft.com/office/drawing/2014/main" id="{28E22761-C2E0-4E05-BE5E-D707BCA1D07D}"/>
              </a:ext>
            </a:extLst>
          </p:cNvPr>
          <p:cNvSpPr txBox="1"/>
          <p:nvPr/>
        </p:nvSpPr>
        <p:spPr>
          <a:xfrm>
            <a:off x="1715565" y="4802619"/>
            <a:ext cx="8489189" cy="549318"/>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id-ID" sz="105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a:t>
            </a:r>
            <a:endParaRPr kumimoji="0" lang="en-US" sz="105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endParaRPr>
          </a:p>
        </p:txBody>
      </p:sp>
      <p:sp>
        <p:nvSpPr>
          <p:cNvPr id="17" name="文本框 16">
            <a:extLst>
              <a:ext uri="{FF2B5EF4-FFF2-40B4-BE49-F238E27FC236}">
                <a16:creationId xmlns="" xmlns:a16="http://schemas.microsoft.com/office/drawing/2014/main" id="{2FA1D8AA-45B5-4F83-BF65-D490A08322B6}"/>
              </a:ext>
            </a:extLst>
          </p:cNvPr>
          <p:cNvSpPr txBox="1"/>
          <p:nvPr/>
        </p:nvSpPr>
        <p:spPr>
          <a:xfrm>
            <a:off x="4027346" y="3731058"/>
            <a:ext cx="4607481" cy="769441"/>
          </a:xfrm>
          <a:prstGeom prst="rect">
            <a:avLst/>
          </a:prstGeom>
          <a:noFill/>
        </p:spPr>
        <p:txBody>
          <a:bodyPr wrap="square" rtlCol="0">
            <a:spAutoFit/>
          </a:bodyPr>
          <a:lstStyle/>
          <a:p>
            <a:pPr lvl="0" algn="ctr" defTabSz="457200">
              <a:defRPr/>
            </a:pPr>
            <a:r>
              <a:rPr lang="zh-CN" altLang="en-US" sz="4400" dirty="0">
                <a:solidFill>
                  <a:schemeClr val="accent2"/>
                </a:solidFill>
                <a:latin typeface="iekie jianyuanti" panose="02010601030101010101" pitchFamily="2" charset="-122"/>
                <a:ea typeface="iekie jianyuanti" panose="02010601030101010101" pitchFamily="2" charset="-122"/>
                <a:sym typeface="iekie jianyuanti" panose="02010601030101010101" pitchFamily="2" charset="-122"/>
              </a:rPr>
              <a:t>危化品管理</a:t>
            </a:r>
            <a:r>
              <a:rPr lang="en-US" altLang="zh-CN" sz="4400" dirty="0">
                <a:solidFill>
                  <a:schemeClr val="accent2"/>
                </a:solidFill>
                <a:latin typeface="iekie jianyuanti" panose="02010601030101010101" pitchFamily="2" charset="-122"/>
                <a:ea typeface="iekie jianyuanti" panose="02010601030101010101" pitchFamily="2" charset="-122"/>
                <a:sym typeface="iekie jianyuanti" panose="02010601030101010101" pitchFamily="2" charset="-122"/>
              </a:rPr>
              <a:t>&amp;</a:t>
            </a:r>
            <a:r>
              <a:rPr lang="zh-CN" altLang="en-US" sz="4400" dirty="0">
                <a:solidFill>
                  <a:schemeClr val="accent2"/>
                </a:solidFill>
                <a:latin typeface="iekie jianyuanti" panose="02010601030101010101" pitchFamily="2" charset="-122"/>
                <a:ea typeface="iekie jianyuanti" panose="02010601030101010101" pitchFamily="2" charset="-122"/>
                <a:sym typeface="iekie jianyuanti" panose="02010601030101010101" pitchFamily="2" charset="-122"/>
              </a:rPr>
              <a:t>使用</a:t>
            </a:r>
          </a:p>
        </p:txBody>
      </p:sp>
      <p:pic>
        <p:nvPicPr>
          <p:cNvPr id="18" name="图形 17">
            <a:extLst>
              <a:ext uri="{FF2B5EF4-FFF2-40B4-BE49-F238E27FC236}">
                <a16:creationId xmlns="" xmlns:a16="http://schemas.microsoft.com/office/drawing/2014/main" id="{73CFF740-20DF-4A15-BF2C-70E291726F78}"/>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2875093" y="3264705"/>
            <a:ext cx="864783" cy="1193181"/>
          </a:xfrm>
          <a:prstGeom prst="rect">
            <a:avLst/>
          </a:prstGeom>
        </p:spPr>
      </p:pic>
      <p:pic>
        <p:nvPicPr>
          <p:cNvPr id="19" name="图形 18">
            <a:extLst>
              <a:ext uri="{FF2B5EF4-FFF2-40B4-BE49-F238E27FC236}">
                <a16:creationId xmlns="" xmlns:a16="http://schemas.microsoft.com/office/drawing/2014/main" id="{55A271DB-A949-4410-8548-6E357EA275AF}"/>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7516205" y="5443412"/>
            <a:ext cx="552718" cy="643463"/>
          </a:xfrm>
          <a:prstGeom prst="rect">
            <a:avLst/>
          </a:prstGeom>
        </p:spPr>
      </p:pic>
      <p:pic>
        <p:nvPicPr>
          <p:cNvPr id="20" name="图形 19">
            <a:extLst>
              <a:ext uri="{FF2B5EF4-FFF2-40B4-BE49-F238E27FC236}">
                <a16:creationId xmlns="" xmlns:a16="http://schemas.microsoft.com/office/drawing/2014/main" id="{85B4E013-9151-4397-A789-8B6160720F27}"/>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836908" y="1270957"/>
            <a:ext cx="978921" cy="1002797"/>
          </a:xfrm>
          <a:prstGeom prst="rect">
            <a:avLst/>
          </a:prstGeom>
        </p:spPr>
      </p:pic>
      <p:pic>
        <p:nvPicPr>
          <p:cNvPr id="21" name="图形 20">
            <a:extLst>
              <a:ext uri="{FF2B5EF4-FFF2-40B4-BE49-F238E27FC236}">
                <a16:creationId xmlns="" xmlns:a16="http://schemas.microsoft.com/office/drawing/2014/main" id="{A11F600D-2CBD-4697-ABFD-AD8EDEDD1D7C}"/>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8922297" y="2862141"/>
            <a:ext cx="1282457" cy="1253638"/>
          </a:xfrm>
          <a:prstGeom prst="rect">
            <a:avLst/>
          </a:prstGeom>
        </p:spPr>
      </p:pic>
    </p:spTree>
    <p:extLst>
      <p:ext uri="{BB962C8B-B14F-4D97-AF65-F5344CB8AC3E}">
        <p14:creationId xmlns:p14="http://schemas.microsoft.com/office/powerpoint/2010/main" val="3146124439"/>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AutoShape 10"/>
          <p:cNvSpPr>
            <a:spLocks noChangeArrowheads="1"/>
          </p:cNvSpPr>
          <p:nvPr/>
        </p:nvSpPr>
        <p:spPr bwMode="auto">
          <a:xfrm>
            <a:off x="7734300" y="903844"/>
            <a:ext cx="2476500" cy="544989"/>
          </a:xfrm>
          <a:prstGeom prst="wedgeRoundRectCallout">
            <a:avLst>
              <a:gd name="adj1" fmla="val -33014"/>
              <a:gd name="adj2" fmla="val 142120"/>
              <a:gd name="adj3" fmla="val 16667"/>
            </a:avLst>
          </a:prstGeom>
          <a:solidFill>
            <a:schemeClr val="accent1"/>
          </a:solidFill>
          <a:ln>
            <a:noFill/>
          </a:ln>
          <a:effectLst>
            <a:prstShdw prst="shdw17" dist="17961" dir="2700000">
              <a:srgbClr val="997A5C"/>
            </a:prstShdw>
          </a:effectLst>
        </p:spPr>
        <p:txBody>
          <a:bodyPr lIns="96661" tIns="48331" rIns="96661" bIns="48331" anchor="ctr">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04000"/>
              </a:lnSpc>
            </a:pPr>
            <a:r>
              <a:rPr lang="zh-CN" altLang="en-US" sz="2500">
                <a:latin typeface="iekie jianyuanti" panose="02010601030101010101" pitchFamily="2" charset="-122"/>
                <a:ea typeface="iekie jianyuanti" panose="02010601030101010101" pitchFamily="2" charset="-122"/>
                <a:cs typeface="+mn-ea"/>
                <a:sym typeface="iekie jianyuanti" panose="02010601030101010101" pitchFamily="2" charset="-122"/>
              </a:rPr>
              <a:t>标 签 内 容</a:t>
            </a:r>
          </a:p>
        </p:txBody>
      </p:sp>
      <p:pic>
        <p:nvPicPr>
          <p:cNvPr id="48130" name="Picture 11" descr="TU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6425" y="1981200"/>
            <a:ext cx="5715000" cy="367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Text Box 12"/>
          <p:cNvSpPr txBox="1">
            <a:spLocks noChangeArrowheads="1"/>
          </p:cNvSpPr>
          <p:nvPr/>
        </p:nvSpPr>
        <p:spPr bwMode="auto">
          <a:xfrm>
            <a:off x="2279962" y="2505075"/>
            <a:ext cx="1285252"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化学品标识</a:t>
            </a:r>
            <a:endParaRPr lang="zh-CN" altLang="en-US" sz="25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2" name="Text Box 13"/>
          <p:cNvSpPr txBox="1">
            <a:spLocks noChangeArrowheads="1"/>
          </p:cNvSpPr>
          <p:nvPr/>
        </p:nvSpPr>
        <p:spPr bwMode="auto">
          <a:xfrm>
            <a:off x="8604562" y="2641600"/>
            <a:ext cx="1285252"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危险性标志</a:t>
            </a:r>
            <a:endParaRPr lang="zh-CN" altLang="en-US" sz="25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3" name="Text Box 14"/>
          <p:cNvSpPr txBox="1">
            <a:spLocks noChangeArrowheads="1"/>
          </p:cNvSpPr>
          <p:nvPr/>
        </p:nvSpPr>
        <p:spPr bwMode="auto">
          <a:xfrm>
            <a:off x="2432884" y="3511550"/>
            <a:ext cx="849235"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警示词</a:t>
            </a:r>
            <a:endParaRPr lang="zh-CN" altLang="en-US" sz="25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4" name="Text Box 15"/>
          <p:cNvSpPr txBox="1">
            <a:spLocks noChangeArrowheads="1"/>
          </p:cNvSpPr>
          <p:nvPr/>
        </p:nvSpPr>
        <p:spPr bwMode="auto">
          <a:xfrm>
            <a:off x="8047350" y="3924300"/>
            <a:ext cx="1285252"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危险性概述</a:t>
            </a:r>
            <a:endParaRPr lang="zh-CN" altLang="en-US" sz="25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5" name="Text Box 16"/>
          <p:cNvSpPr txBox="1">
            <a:spLocks noChangeArrowheads="1"/>
          </p:cNvSpPr>
          <p:nvPr/>
        </p:nvSpPr>
        <p:spPr bwMode="auto">
          <a:xfrm>
            <a:off x="2366741" y="4546600"/>
            <a:ext cx="1067244"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dirty="0">
                <a:latin typeface="iekie jianyuanti" panose="02010601030101010101" pitchFamily="2" charset="-122"/>
                <a:ea typeface="iekie jianyuanti" panose="02010601030101010101" pitchFamily="2" charset="-122"/>
                <a:cs typeface="+mn-ea"/>
                <a:sym typeface="iekie jianyuanti" panose="02010601030101010101" pitchFamily="2" charset="-122"/>
              </a:rPr>
              <a:t>安全措施</a:t>
            </a:r>
            <a:endParaRPr lang="zh-CN" altLang="en-US" sz="21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6" name="Text Box 17"/>
          <p:cNvSpPr txBox="1">
            <a:spLocks noChangeArrowheads="1"/>
          </p:cNvSpPr>
          <p:nvPr/>
        </p:nvSpPr>
        <p:spPr bwMode="auto">
          <a:xfrm>
            <a:off x="4670425" y="5791200"/>
            <a:ext cx="1676400" cy="528365"/>
          </a:xfrm>
          <a:prstGeom prst="rect">
            <a:avLst/>
          </a:prstGeom>
          <a:solidFill>
            <a:schemeClr val="accent1"/>
          </a:solidFill>
          <a:ln>
            <a:noFill/>
          </a:ln>
        </p:spPr>
        <p:txBody>
          <a:bodyPr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80000"/>
              </a:lnSpc>
            </a:pP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生产企业信息</a:t>
            </a:r>
          </a:p>
          <a:p>
            <a:pPr algn="ctr">
              <a:lnSpc>
                <a:spcPct val="80000"/>
              </a:lnSpc>
            </a:pP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（地址、电话、</a:t>
            </a:r>
            <a:endParaRPr lang="zh-CN" altLang="en-US" sz="19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7" name="Text Box 18"/>
          <p:cNvSpPr txBox="1">
            <a:spLocks noChangeArrowheads="1"/>
          </p:cNvSpPr>
          <p:nvPr/>
        </p:nvSpPr>
        <p:spPr bwMode="auto">
          <a:xfrm>
            <a:off x="7935959" y="4724400"/>
            <a:ext cx="1668370" cy="359216"/>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700" dirty="0">
                <a:latin typeface="iekie jianyuanti" panose="02010601030101010101" pitchFamily="2" charset="-122"/>
                <a:ea typeface="iekie jianyuanti" panose="02010601030101010101" pitchFamily="2" charset="-122"/>
                <a:cs typeface="+mn-ea"/>
                <a:sym typeface="iekie jianyuanti" panose="02010601030101010101" pitchFamily="2" charset="-122"/>
              </a:rPr>
              <a:t>提示参阅</a:t>
            </a:r>
            <a:r>
              <a:rPr lang="zh-CN" altLang="zh-CN" sz="1700"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endParaRPr lang="zh-CN" altLang="zh-CN" sz="21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8" name="Line 19"/>
          <p:cNvSpPr>
            <a:spLocks noChangeShapeType="1"/>
          </p:cNvSpPr>
          <p:nvPr/>
        </p:nvSpPr>
        <p:spPr bwMode="auto">
          <a:xfrm flipV="1">
            <a:off x="3371850" y="3322638"/>
            <a:ext cx="2268538" cy="342900"/>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39" name="Line 20"/>
          <p:cNvSpPr>
            <a:spLocks noChangeShapeType="1"/>
          </p:cNvSpPr>
          <p:nvPr/>
        </p:nvSpPr>
        <p:spPr bwMode="auto">
          <a:xfrm flipH="1">
            <a:off x="8007351" y="2863850"/>
            <a:ext cx="479425" cy="198438"/>
          </a:xfrm>
          <a:prstGeom prst="line">
            <a:avLst/>
          </a:prstGeom>
          <a:noFill/>
          <a:ln w="25400">
            <a:solidFill>
              <a:srgbClr val="FFCC00"/>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0" name="Line 21"/>
          <p:cNvSpPr>
            <a:spLocks noChangeShapeType="1"/>
          </p:cNvSpPr>
          <p:nvPr/>
        </p:nvSpPr>
        <p:spPr bwMode="auto">
          <a:xfrm flipH="1" flipV="1">
            <a:off x="6249989" y="3627439"/>
            <a:ext cx="1679575" cy="382587"/>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1" name="Line 22"/>
          <p:cNvSpPr>
            <a:spLocks noChangeShapeType="1"/>
          </p:cNvSpPr>
          <p:nvPr/>
        </p:nvSpPr>
        <p:spPr bwMode="auto">
          <a:xfrm flipV="1">
            <a:off x="3505200" y="4216400"/>
            <a:ext cx="1716088" cy="482600"/>
          </a:xfrm>
          <a:prstGeom prst="line">
            <a:avLst/>
          </a:prstGeom>
          <a:noFill/>
          <a:ln w="25400">
            <a:solidFill>
              <a:schemeClr val="accent1"/>
            </a:solidFill>
            <a:round/>
            <a:headEnd type="diamond" w="med" len="med"/>
            <a:tailEnd type="diamond"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2" name="Line 23"/>
          <p:cNvSpPr>
            <a:spLocks noChangeShapeType="1"/>
          </p:cNvSpPr>
          <p:nvPr/>
        </p:nvSpPr>
        <p:spPr bwMode="auto">
          <a:xfrm flipH="1" flipV="1">
            <a:off x="5527676" y="5307014"/>
            <a:ext cx="42863" cy="390525"/>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3" name="Line 24"/>
          <p:cNvSpPr>
            <a:spLocks noChangeShapeType="1"/>
          </p:cNvSpPr>
          <p:nvPr/>
        </p:nvSpPr>
        <p:spPr bwMode="auto">
          <a:xfrm rot="16200000">
            <a:off x="7119938" y="4189413"/>
            <a:ext cx="66675" cy="1460500"/>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4" name="Line 25"/>
          <p:cNvSpPr>
            <a:spLocks noChangeShapeType="1"/>
          </p:cNvSpPr>
          <p:nvPr/>
        </p:nvSpPr>
        <p:spPr bwMode="auto">
          <a:xfrm>
            <a:off x="3679825" y="2590800"/>
            <a:ext cx="1557338" cy="20638"/>
          </a:xfrm>
          <a:prstGeom prst="line">
            <a:avLst/>
          </a:prstGeom>
          <a:noFill/>
          <a:ln w="25400">
            <a:solidFill>
              <a:schemeClr val="accent1"/>
            </a:solidFill>
            <a:round/>
            <a:headEnd type="diamond" w="med" len="me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5" name="Line 26"/>
          <p:cNvSpPr>
            <a:spLocks noChangeShapeType="1"/>
          </p:cNvSpPr>
          <p:nvPr/>
        </p:nvSpPr>
        <p:spPr bwMode="auto">
          <a:xfrm>
            <a:off x="7566025" y="5486400"/>
            <a:ext cx="152400" cy="381000"/>
          </a:xfrm>
          <a:prstGeom prst="line">
            <a:avLst/>
          </a:prstGeom>
          <a:noFill/>
          <a:ln w="9525">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6" name="Text Box 27"/>
          <p:cNvSpPr txBox="1">
            <a:spLocks noChangeArrowheads="1"/>
          </p:cNvSpPr>
          <p:nvPr/>
        </p:nvSpPr>
        <p:spPr bwMode="auto">
          <a:xfrm>
            <a:off x="7108825" y="5867400"/>
            <a:ext cx="1295400" cy="528365"/>
          </a:xfrm>
          <a:prstGeom prst="rect">
            <a:avLst/>
          </a:prstGeom>
          <a:solidFill>
            <a:schemeClr val="accent1"/>
          </a:solidFill>
          <a:ln>
            <a:noFill/>
          </a:ln>
        </p:spPr>
        <p:txBody>
          <a:bodyPr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80000"/>
              </a:lnSpc>
            </a:pP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化学事故</a:t>
            </a:r>
          </a:p>
          <a:p>
            <a:pPr algn="ctr">
              <a:lnSpc>
                <a:spcPct val="80000"/>
              </a:lnSpc>
            </a:pPr>
            <a:r>
              <a:rPr lang="zh-CN" altLang="en-US" sz="1700">
                <a:latin typeface="iekie jianyuanti" panose="02010601030101010101" pitchFamily="2" charset="-122"/>
                <a:ea typeface="iekie jianyuanti" panose="02010601030101010101" pitchFamily="2" charset="-122"/>
                <a:cs typeface="+mn-ea"/>
                <a:sym typeface="iekie jianyuanti" panose="02010601030101010101" pitchFamily="2" charset="-122"/>
              </a:rPr>
              <a:t>应急电话</a:t>
            </a:r>
            <a:endParaRPr lang="zh-CN" altLang="en-US" sz="19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7" name="Text Box 28"/>
          <p:cNvSpPr txBox="1">
            <a:spLocks noChangeArrowheads="1"/>
          </p:cNvSpPr>
          <p:nvPr/>
        </p:nvSpPr>
        <p:spPr bwMode="auto">
          <a:xfrm>
            <a:off x="8561582" y="5245101"/>
            <a:ext cx="1637913" cy="374605"/>
          </a:xfrm>
          <a:prstGeom prst="rect">
            <a:avLst/>
          </a:prstGeom>
          <a:solidFill>
            <a:schemeClr val="accent1"/>
          </a:solidFill>
          <a:ln>
            <a:noFill/>
          </a:ln>
        </p:spPr>
        <p:txBody>
          <a:bodyPr wrap="none" lIns="96661" tIns="48331" rIns="96661" bIns="48331">
            <a:spAutoFit/>
          </a:bodyPr>
          <a:lstStyle>
            <a:lvl1pPr defTabSz="966788">
              <a:defRPr>
                <a:solidFill>
                  <a:schemeClr val="tx1"/>
                </a:solidFill>
                <a:latin typeface="Arial" panose="020B0604020202020204" pitchFamily="34" charset="0"/>
                <a:ea typeface="宋体" panose="02010600030101010101" pitchFamily="2" charset="-122"/>
              </a:defRPr>
            </a:lvl1pPr>
            <a:lvl2pPr defTabSz="966788">
              <a:defRPr>
                <a:solidFill>
                  <a:schemeClr val="tx1"/>
                </a:solidFill>
                <a:latin typeface="Arial" panose="020B0604020202020204" pitchFamily="34" charset="0"/>
                <a:ea typeface="宋体" panose="02010600030101010101" pitchFamily="2" charset="-122"/>
              </a:defRPr>
            </a:lvl2pPr>
            <a:lvl3pPr defTabSz="966788">
              <a:defRPr>
                <a:solidFill>
                  <a:schemeClr val="tx1"/>
                </a:solidFill>
                <a:latin typeface="Arial" panose="020B0604020202020204" pitchFamily="34" charset="0"/>
                <a:ea typeface="宋体" panose="02010600030101010101" pitchFamily="2" charset="-122"/>
              </a:defRPr>
            </a:lvl3pPr>
            <a:lvl4pPr defTabSz="966788">
              <a:defRPr>
                <a:solidFill>
                  <a:schemeClr val="tx1"/>
                </a:solidFill>
                <a:latin typeface="Arial" panose="020B0604020202020204" pitchFamily="34" charset="0"/>
                <a:ea typeface="宋体" panose="02010600030101010101" pitchFamily="2" charset="-122"/>
              </a:defRPr>
            </a:lvl4pPr>
            <a:lvl5pPr defTabSz="966788">
              <a:defRPr>
                <a:solidFill>
                  <a:schemeClr val="tx1"/>
                </a:solidFill>
                <a:latin typeface="Arial" panose="020B0604020202020204" pitchFamily="34" charset="0"/>
                <a:ea typeface="宋体" panose="02010600030101010101" pitchFamily="2" charset="-122"/>
              </a:defRPr>
            </a:lvl5pPr>
            <a:lvl6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defTabSz="966788"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rPr>
              <a:t>危规号与</a:t>
            </a:r>
            <a:r>
              <a:rPr lang="zh-CN" altLang="zh-CN">
                <a:latin typeface="iekie jianyuanti" panose="02010601030101010101" pitchFamily="2" charset="-122"/>
                <a:ea typeface="iekie jianyuanti" panose="02010601030101010101" pitchFamily="2" charset="-122"/>
                <a:cs typeface="+mn-ea"/>
                <a:sym typeface="iekie jianyuanti" panose="02010601030101010101" pitchFamily="2" charset="-122"/>
              </a:rPr>
              <a:t>UN</a:t>
            </a:r>
            <a:r>
              <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rPr>
              <a:t>号</a:t>
            </a:r>
            <a:endParaRPr lang="zh-CN" altLang="en-US" sz="210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8148" name="Line 29"/>
          <p:cNvSpPr>
            <a:spLocks noChangeShapeType="1"/>
          </p:cNvSpPr>
          <p:nvPr/>
        </p:nvSpPr>
        <p:spPr bwMode="auto">
          <a:xfrm>
            <a:off x="7870825" y="5181600"/>
            <a:ext cx="609600" cy="152400"/>
          </a:xfrm>
          <a:prstGeom prst="line">
            <a:avLst/>
          </a:prstGeom>
          <a:noFill/>
          <a:ln w="38100">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2" name="Text Box 10"/>
          <p:cNvSpPr txBox="1">
            <a:spLocks noChangeArrowheads="1"/>
          </p:cNvSpPr>
          <p:nvPr/>
        </p:nvSpPr>
        <p:spPr bwMode="auto">
          <a:xfrm>
            <a:off x="974725" y="340985"/>
            <a:ext cx="5029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安全标签</a:t>
            </a:r>
          </a:p>
        </p:txBody>
      </p:sp>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8131"/>
                                        </p:tgtEl>
                                        <p:attrNameLst>
                                          <p:attrName>style.visibility</p:attrName>
                                        </p:attrNameLst>
                                      </p:cBhvr>
                                      <p:to>
                                        <p:strVal val="visible"/>
                                      </p:to>
                                    </p:set>
                                    <p:anim calcmode="lin" valueType="num">
                                      <p:cBhvr additive="base">
                                        <p:cTn id="11" dur="500" fill="hold"/>
                                        <p:tgtEl>
                                          <p:spTgt spid="48131"/>
                                        </p:tgtEl>
                                        <p:attrNameLst>
                                          <p:attrName>ppt_x</p:attrName>
                                        </p:attrNameLst>
                                      </p:cBhvr>
                                      <p:tavLst>
                                        <p:tav tm="0">
                                          <p:val>
                                            <p:strVal val="#ppt_x"/>
                                          </p:val>
                                        </p:tav>
                                        <p:tav tm="100000">
                                          <p:val>
                                            <p:strVal val="#ppt_x"/>
                                          </p:val>
                                        </p:tav>
                                      </p:tavLst>
                                    </p:anim>
                                    <p:anim calcmode="lin" valueType="num">
                                      <p:cBhvr additive="base">
                                        <p:cTn id="12" dur="500" fill="hold"/>
                                        <p:tgtEl>
                                          <p:spTgt spid="481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132"/>
                                        </p:tgtEl>
                                        <p:attrNameLst>
                                          <p:attrName>style.visibility</p:attrName>
                                        </p:attrNameLst>
                                      </p:cBhvr>
                                      <p:to>
                                        <p:strVal val="visible"/>
                                      </p:to>
                                    </p:set>
                                    <p:anim calcmode="lin" valueType="num">
                                      <p:cBhvr additive="base">
                                        <p:cTn id="15" dur="500" fill="hold"/>
                                        <p:tgtEl>
                                          <p:spTgt spid="48132"/>
                                        </p:tgtEl>
                                        <p:attrNameLst>
                                          <p:attrName>ppt_x</p:attrName>
                                        </p:attrNameLst>
                                      </p:cBhvr>
                                      <p:tavLst>
                                        <p:tav tm="0">
                                          <p:val>
                                            <p:strVal val="#ppt_x"/>
                                          </p:val>
                                        </p:tav>
                                        <p:tav tm="100000">
                                          <p:val>
                                            <p:strVal val="#ppt_x"/>
                                          </p:val>
                                        </p:tav>
                                      </p:tavLst>
                                    </p:anim>
                                    <p:anim calcmode="lin" valueType="num">
                                      <p:cBhvr additive="base">
                                        <p:cTn id="16" dur="500" fill="hold"/>
                                        <p:tgtEl>
                                          <p:spTgt spid="481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8133"/>
                                        </p:tgtEl>
                                        <p:attrNameLst>
                                          <p:attrName>style.visibility</p:attrName>
                                        </p:attrNameLst>
                                      </p:cBhvr>
                                      <p:to>
                                        <p:strVal val="visible"/>
                                      </p:to>
                                    </p:set>
                                    <p:anim calcmode="lin" valueType="num">
                                      <p:cBhvr additive="base">
                                        <p:cTn id="19" dur="500" fill="hold"/>
                                        <p:tgtEl>
                                          <p:spTgt spid="48133"/>
                                        </p:tgtEl>
                                        <p:attrNameLst>
                                          <p:attrName>ppt_x</p:attrName>
                                        </p:attrNameLst>
                                      </p:cBhvr>
                                      <p:tavLst>
                                        <p:tav tm="0">
                                          <p:val>
                                            <p:strVal val="#ppt_x"/>
                                          </p:val>
                                        </p:tav>
                                        <p:tav tm="100000">
                                          <p:val>
                                            <p:strVal val="#ppt_x"/>
                                          </p:val>
                                        </p:tav>
                                      </p:tavLst>
                                    </p:anim>
                                    <p:anim calcmode="lin" valueType="num">
                                      <p:cBhvr additive="base">
                                        <p:cTn id="20" dur="500" fill="hold"/>
                                        <p:tgtEl>
                                          <p:spTgt spid="4813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8134"/>
                                        </p:tgtEl>
                                        <p:attrNameLst>
                                          <p:attrName>style.visibility</p:attrName>
                                        </p:attrNameLst>
                                      </p:cBhvr>
                                      <p:to>
                                        <p:strVal val="visible"/>
                                      </p:to>
                                    </p:set>
                                    <p:anim calcmode="lin" valueType="num">
                                      <p:cBhvr additive="base">
                                        <p:cTn id="23" dur="500" fill="hold"/>
                                        <p:tgtEl>
                                          <p:spTgt spid="48134"/>
                                        </p:tgtEl>
                                        <p:attrNameLst>
                                          <p:attrName>ppt_x</p:attrName>
                                        </p:attrNameLst>
                                      </p:cBhvr>
                                      <p:tavLst>
                                        <p:tav tm="0">
                                          <p:val>
                                            <p:strVal val="#ppt_x"/>
                                          </p:val>
                                        </p:tav>
                                        <p:tav tm="100000">
                                          <p:val>
                                            <p:strVal val="#ppt_x"/>
                                          </p:val>
                                        </p:tav>
                                      </p:tavLst>
                                    </p:anim>
                                    <p:anim calcmode="lin" valueType="num">
                                      <p:cBhvr additive="base">
                                        <p:cTn id="24" dur="500" fill="hold"/>
                                        <p:tgtEl>
                                          <p:spTgt spid="4813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8135"/>
                                        </p:tgtEl>
                                        <p:attrNameLst>
                                          <p:attrName>style.visibility</p:attrName>
                                        </p:attrNameLst>
                                      </p:cBhvr>
                                      <p:to>
                                        <p:strVal val="visible"/>
                                      </p:to>
                                    </p:set>
                                    <p:anim calcmode="lin" valueType="num">
                                      <p:cBhvr additive="base">
                                        <p:cTn id="27" dur="500" fill="hold"/>
                                        <p:tgtEl>
                                          <p:spTgt spid="48135"/>
                                        </p:tgtEl>
                                        <p:attrNameLst>
                                          <p:attrName>ppt_x</p:attrName>
                                        </p:attrNameLst>
                                      </p:cBhvr>
                                      <p:tavLst>
                                        <p:tav tm="0">
                                          <p:val>
                                            <p:strVal val="#ppt_x"/>
                                          </p:val>
                                        </p:tav>
                                        <p:tav tm="100000">
                                          <p:val>
                                            <p:strVal val="#ppt_x"/>
                                          </p:val>
                                        </p:tav>
                                      </p:tavLst>
                                    </p:anim>
                                    <p:anim calcmode="lin" valueType="num">
                                      <p:cBhvr additive="base">
                                        <p:cTn id="28" dur="500" fill="hold"/>
                                        <p:tgtEl>
                                          <p:spTgt spid="4813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136"/>
                                        </p:tgtEl>
                                        <p:attrNameLst>
                                          <p:attrName>style.visibility</p:attrName>
                                        </p:attrNameLst>
                                      </p:cBhvr>
                                      <p:to>
                                        <p:strVal val="visible"/>
                                      </p:to>
                                    </p:set>
                                    <p:anim calcmode="lin" valueType="num">
                                      <p:cBhvr additive="base">
                                        <p:cTn id="31" dur="500" fill="hold"/>
                                        <p:tgtEl>
                                          <p:spTgt spid="48136"/>
                                        </p:tgtEl>
                                        <p:attrNameLst>
                                          <p:attrName>ppt_x</p:attrName>
                                        </p:attrNameLst>
                                      </p:cBhvr>
                                      <p:tavLst>
                                        <p:tav tm="0">
                                          <p:val>
                                            <p:strVal val="#ppt_x"/>
                                          </p:val>
                                        </p:tav>
                                        <p:tav tm="100000">
                                          <p:val>
                                            <p:strVal val="#ppt_x"/>
                                          </p:val>
                                        </p:tav>
                                      </p:tavLst>
                                    </p:anim>
                                    <p:anim calcmode="lin" valueType="num">
                                      <p:cBhvr additive="base">
                                        <p:cTn id="32" dur="500" fill="hold"/>
                                        <p:tgtEl>
                                          <p:spTgt spid="4813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8137"/>
                                        </p:tgtEl>
                                        <p:attrNameLst>
                                          <p:attrName>style.visibility</p:attrName>
                                        </p:attrNameLst>
                                      </p:cBhvr>
                                      <p:to>
                                        <p:strVal val="visible"/>
                                      </p:to>
                                    </p:set>
                                    <p:anim calcmode="lin" valueType="num">
                                      <p:cBhvr additive="base">
                                        <p:cTn id="35" dur="500" fill="hold"/>
                                        <p:tgtEl>
                                          <p:spTgt spid="48137"/>
                                        </p:tgtEl>
                                        <p:attrNameLst>
                                          <p:attrName>ppt_x</p:attrName>
                                        </p:attrNameLst>
                                      </p:cBhvr>
                                      <p:tavLst>
                                        <p:tav tm="0">
                                          <p:val>
                                            <p:strVal val="#ppt_x"/>
                                          </p:val>
                                        </p:tav>
                                        <p:tav tm="100000">
                                          <p:val>
                                            <p:strVal val="#ppt_x"/>
                                          </p:val>
                                        </p:tav>
                                      </p:tavLst>
                                    </p:anim>
                                    <p:anim calcmode="lin" valueType="num">
                                      <p:cBhvr additive="base">
                                        <p:cTn id="36" dur="500" fill="hold"/>
                                        <p:tgtEl>
                                          <p:spTgt spid="4813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8138"/>
                                        </p:tgtEl>
                                        <p:attrNameLst>
                                          <p:attrName>style.visibility</p:attrName>
                                        </p:attrNameLst>
                                      </p:cBhvr>
                                      <p:to>
                                        <p:strVal val="visible"/>
                                      </p:to>
                                    </p:set>
                                    <p:anim calcmode="lin" valueType="num">
                                      <p:cBhvr additive="base">
                                        <p:cTn id="39" dur="500" fill="hold"/>
                                        <p:tgtEl>
                                          <p:spTgt spid="48138"/>
                                        </p:tgtEl>
                                        <p:attrNameLst>
                                          <p:attrName>ppt_x</p:attrName>
                                        </p:attrNameLst>
                                      </p:cBhvr>
                                      <p:tavLst>
                                        <p:tav tm="0">
                                          <p:val>
                                            <p:strVal val="#ppt_x"/>
                                          </p:val>
                                        </p:tav>
                                        <p:tav tm="100000">
                                          <p:val>
                                            <p:strVal val="#ppt_x"/>
                                          </p:val>
                                        </p:tav>
                                      </p:tavLst>
                                    </p:anim>
                                    <p:anim calcmode="lin" valueType="num">
                                      <p:cBhvr additive="base">
                                        <p:cTn id="40" dur="500" fill="hold"/>
                                        <p:tgtEl>
                                          <p:spTgt spid="4813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8139"/>
                                        </p:tgtEl>
                                        <p:attrNameLst>
                                          <p:attrName>style.visibility</p:attrName>
                                        </p:attrNameLst>
                                      </p:cBhvr>
                                      <p:to>
                                        <p:strVal val="visible"/>
                                      </p:to>
                                    </p:set>
                                    <p:anim calcmode="lin" valueType="num">
                                      <p:cBhvr additive="base">
                                        <p:cTn id="43" dur="500" fill="hold"/>
                                        <p:tgtEl>
                                          <p:spTgt spid="48139"/>
                                        </p:tgtEl>
                                        <p:attrNameLst>
                                          <p:attrName>ppt_x</p:attrName>
                                        </p:attrNameLst>
                                      </p:cBhvr>
                                      <p:tavLst>
                                        <p:tav tm="0">
                                          <p:val>
                                            <p:strVal val="#ppt_x"/>
                                          </p:val>
                                        </p:tav>
                                        <p:tav tm="100000">
                                          <p:val>
                                            <p:strVal val="#ppt_x"/>
                                          </p:val>
                                        </p:tav>
                                      </p:tavLst>
                                    </p:anim>
                                    <p:anim calcmode="lin" valueType="num">
                                      <p:cBhvr additive="base">
                                        <p:cTn id="44" dur="500" fill="hold"/>
                                        <p:tgtEl>
                                          <p:spTgt spid="4813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140"/>
                                        </p:tgtEl>
                                        <p:attrNameLst>
                                          <p:attrName>style.visibility</p:attrName>
                                        </p:attrNameLst>
                                      </p:cBhvr>
                                      <p:to>
                                        <p:strVal val="visible"/>
                                      </p:to>
                                    </p:set>
                                    <p:anim calcmode="lin" valueType="num">
                                      <p:cBhvr additive="base">
                                        <p:cTn id="47" dur="500" fill="hold"/>
                                        <p:tgtEl>
                                          <p:spTgt spid="48140"/>
                                        </p:tgtEl>
                                        <p:attrNameLst>
                                          <p:attrName>ppt_x</p:attrName>
                                        </p:attrNameLst>
                                      </p:cBhvr>
                                      <p:tavLst>
                                        <p:tav tm="0">
                                          <p:val>
                                            <p:strVal val="#ppt_x"/>
                                          </p:val>
                                        </p:tav>
                                        <p:tav tm="100000">
                                          <p:val>
                                            <p:strVal val="#ppt_x"/>
                                          </p:val>
                                        </p:tav>
                                      </p:tavLst>
                                    </p:anim>
                                    <p:anim calcmode="lin" valueType="num">
                                      <p:cBhvr additive="base">
                                        <p:cTn id="48" dur="500" fill="hold"/>
                                        <p:tgtEl>
                                          <p:spTgt spid="4814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8141"/>
                                        </p:tgtEl>
                                        <p:attrNameLst>
                                          <p:attrName>style.visibility</p:attrName>
                                        </p:attrNameLst>
                                      </p:cBhvr>
                                      <p:to>
                                        <p:strVal val="visible"/>
                                      </p:to>
                                    </p:set>
                                    <p:anim calcmode="lin" valueType="num">
                                      <p:cBhvr additive="base">
                                        <p:cTn id="51" dur="500" fill="hold"/>
                                        <p:tgtEl>
                                          <p:spTgt spid="48141"/>
                                        </p:tgtEl>
                                        <p:attrNameLst>
                                          <p:attrName>ppt_x</p:attrName>
                                        </p:attrNameLst>
                                      </p:cBhvr>
                                      <p:tavLst>
                                        <p:tav tm="0">
                                          <p:val>
                                            <p:strVal val="#ppt_x"/>
                                          </p:val>
                                        </p:tav>
                                        <p:tav tm="100000">
                                          <p:val>
                                            <p:strVal val="#ppt_x"/>
                                          </p:val>
                                        </p:tav>
                                      </p:tavLst>
                                    </p:anim>
                                    <p:anim calcmode="lin" valueType="num">
                                      <p:cBhvr additive="base">
                                        <p:cTn id="52" dur="500" fill="hold"/>
                                        <p:tgtEl>
                                          <p:spTgt spid="4814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8142"/>
                                        </p:tgtEl>
                                        <p:attrNameLst>
                                          <p:attrName>style.visibility</p:attrName>
                                        </p:attrNameLst>
                                      </p:cBhvr>
                                      <p:to>
                                        <p:strVal val="visible"/>
                                      </p:to>
                                    </p:set>
                                    <p:anim calcmode="lin" valueType="num">
                                      <p:cBhvr additive="base">
                                        <p:cTn id="55" dur="500" fill="hold"/>
                                        <p:tgtEl>
                                          <p:spTgt spid="48142"/>
                                        </p:tgtEl>
                                        <p:attrNameLst>
                                          <p:attrName>ppt_x</p:attrName>
                                        </p:attrNameLst>
                                      </p:cBhvr>
                                      <p:tavLst>
                                        <p:tav tm="0">
                                          <p:val>
                                            <p:strVal val="#ppt_x"/>
                                          </p:val>
                                        </p:tav>
                                        <p:tav tm="100000">
                                          <p:val>
                                            <p:strVal val="#ppt_x"/>
                                          </p:val>
                                        </p:tav>
                                      </p:tavLst>
                                    </p:anim>
                                    <p:anim calcmode="lin" valueType="num">
                                      <p:cBhvr additive="base">
                                        <p:cTn id="56" dur="500" fill="hold"/>
                                        <p:tgtEl>
                                          <p:spTgt spid="4814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8143"/>
                                        </p:tgtEl>
                                        <p:attrNameLst>
                                          <p:attrName>style.visibility</p:attrName>
                                        </p:attrNameLst>
                                      </p:cBhvr>
                                      <p:to>
                                        <p:strVal val="visible"/>
                                      </p:to>
                                    </p:set>
                                    <p:anim calcmode="lin" valueType="num">
                                      <p:cBhvr additive="base">
                                        <p:cTn id="59" dur="500" fill="hold"/>
                                        <p:tgtEl>
                                          <p:spTgt spid="48143"/>
                                        </p:tgtEl>
                                        <p:attrNameLst>
                                          <p:attrName>ppt_x</p:attrName>
                                        </p:attrNameLst>
                                      </p:cBhvr>
                                      <p:tavLst>
                                        <p:tav tm="0">
                                          <p:val>
                                            <p:strVal val="#ppt_x"/>
                                          </p:val>
                                        </p:tav>
                                        <p:tav tm="100000">
                                          <p:val>
                                            <p:strVal val="#ppt_x"/>
                                          </p:val>
                                        </p:tav>
                                      </p:tavLst>
                                    </p:anim>
                                    <p:anim calcmode="lin" valueType="num">
                                      <p:cBhvr additive="base">
                                        <p:cTn id="60" dur="500" fill="hold"/>
                                        <p:tgtEl>
                                          <p:spTgt spid="4814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8144"/>
                                        </p:tgtEl>
                                        <p:attrNameLst>
                                          <p:attrName>style.visibility</p:attrName>
                                        </p:attrNameLst>
                                      </p:cBhvr>
                                      <p:to>
                                        <p:strVal val="visible"/>
                                      </p:to>
                                    </p:set>
                                    <p:anim calcmode="lin" valueType="num">
                                      <p:cBhvr additive="base">
                                        <p:cTn id="63" dur="500" fill="hold"/>
                                        <p:tgtEl>
                                          <p:spTgt spid="48144"/>
                                        </p:tgtEl>
                                        <p:attrNameLst>
                                          <p:attrName>ppt_x</p:attrName>
                                        </p:attrNameLst>
                                      </p:cBhvr>
                                      <p:tavLst>
                                        <p:tav tm="0">
                                          <p:val>
                                            <p:strVal val="#ppt_x"/>
                                          </p:val>
                                        </p:tav>
                                        <p:tav tm="100000">
                                          <p:val>
                                            <p:strVal val="#ppt_x"/>
                                          </p:val>
                                        </p:tav>
                                      </p:tavLst>
                                    </p:anim>
                                    <p:anim calcmode="lin" valueType="num">
                                      <p:cBhvr additive="base">
                                        <p:cTn id="64" dur="500" fill="hold"/>
                                        <p:tgtEl>
                                          <p:spTgt spid="4814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8145"/>
                                        </p:tgtEl>
                                        <p:attrNameLst>
                                          <p:attrName>style.visibility</p:attrName>
                                        </p:attrNameLst>
                                      </p:cBhvr>
                                      <p:to>
                                        <p:strVal val="visible"/>
                                      </p:to>
                                    </p:set>
                                    <p:anim calcmode="lin" valueType="num">
                                      <p:cBhvr additive="base">
                                        <p:cTn id="67" dur="500" fill="hold"/>
                                        <p:tgtEl>
                                          <p:spTgt spid="48145"/>
                                        </p:tgtEl>
                                        <p:attrNameLst>
                                          <p:attrName>ppt_x</p:attrName>
                                        </p:attrNameLst>
                                      </p:cBhvr>
                                      <p:tavLst>
                                        <p:tav tm="0">
                                          <p:val>
                                            <p:strVal val="#ppt_x"/>
                                          </p:val>
                                        </p:tav>
                                        <p:tav tm="100000">
                                          <p:val>
                                            <p:strVal val="#ppt_x"/>
                                          </p:val>
                                        </p:tav>
                                      </p:tavLst>
                                    </p:anim>
                                    <p:anim calcmode="lin" valueType="num">
                                      <p:cBhvr additive="base">
                                        <p:cTn id="68" dur="500" fill="hold"/>
                                        <p:tgtEl>
                                          <p:spTgt spid="4814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8146"/>
                                        </p:tgtEl>
                                        <p:attrNameLst>
                                          <p:attrName>style.visibility</p:attrName>
                                        </p:attrNameLst>
                                      </p:cBhvr>
                                      <p:to>
                                        <p:strVal val="visible"/>
                                      </p:to>
                                    </p:set>
                                    <p:anim calcmode="lin" valueType="num">
                                      <p:cBhvr additive="base">
                                        <p:cTn id="71" dur="500" fill="hold"/>
                                        <p:tgtEl>
                                          <p:spTgt spid="48146"/>
                                        </p:tgtEl>
                                        <p:attrNameLst>
                                          <p:attrName>ppt_x</p:attrName>
                                        </p:attrNameLst>
                                      </p:cBhvr>
                                      <p:tavLst>
                                        <p:tav tm="0">
                                          <p:val>
                                            <p:strVal val="#ppt_x"/>
                                          </p:val>
                                        </p:tav>
                                        <p:tav tm="100000">
                                          <p:val>
                                            <p:strVal val="#ppt_x"/>
                                          </p:val>
                                        </p:tav>
                                      </p:tavLst>
                                    </p:anim>
                                    <p:anim calcmode="lin" valueType="num">
                                      <p:cBhvr additive="base">
                                        <p:cTn id="72" dur="500" fill="hold"/>
                                        <p:tgtEl>
                                          <p:spTgt spid="4814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8147"/>
                                        </p:tgtEl>
                                        <p:attrNameLst>
                                          <p:attrName>style.visibility</p:attrName>
                                        </p:attrNameLst>
                                      </p:cBhvr>
                                      <p:to>
                                        <p:strVal val="visible"/>
                                      </p:to>
                                    </p:set>
                                    <p:anim calcmode="lin" valueType="num">
                                      <p:cBhvr additive="base">
                                        <p:cTn id="75" dur="500" fill="hold"/>
                                        <p:tgtEl>
                                          <p:spTgt spid="48147"/>
                                        </p:tgtEl>
                                        <p:attrNameLst>
                                          <p:attrName>ppt_x</p:attrName>
                                        </p:attrNameLst>
                                      </p:cBhvr>
                                      <p:tavLst>
                                        <p:tav tm="0">
                                          <p:val>
                                            <p:strVal val="#ppt_x"/>
                                          </p:val>
                                        </p:tav>
                                        <p:tav tm="100000">
                                          <p:val>
                                            <p:strVal val="#ppt_x"/>
                                          </p:val>
                                        </p:tav>
                                      </p:tavLst>
                                    </p:anim>
                                    <p:anim calcmode="lin" valueType="num">
                                      <p:cBhvr additive="base">
                                        <p:cTn id="76" dur="500" fill="hold"/>
                                        <p:tgtEl>
                                          <p:spTgt spid="4814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8148"/>
                                        </p:tgtEl>
                                        <p:attrNameLst>
                                          <p:attrName>style.visibility</p:attrName>
                                        </p:attrNameLst>
                                      </p:cBhvr>
                                      <p:to>
                                        <p:strVal val="visible"/>
                                      </p:to>
                                    </p:set>
                                    <p:anim calcmode="lin" valueType="num">
                                      <p:cBhvr additive="base">
                                        <p:cTn id="79" dur="500" fill="hold"/>
                                        <p:tgtEl>
                                          <p:spTgt spid="48148"/>
                                        </p:tgtEl>
                                        <p:attrNameLst>
                                          <p:attrName>ppt_x</p:attrName>
                                        </p:attrNameLst>
                                      </p:cBhvr>
                                      <p:tavLst>
                                        <p:tav tm="0">
                                          <p:val>
                                            <p:strVal val="#ppt_x"/>
                                          </p:val>
                                        </p:tav>
                                        <p:tav tm="100000">
                                          <p:val>
                                            <p:strVal val="#ppt_x"/>
                                          </p:val>
                                        </p:tav>
                                      </p:tavLst>
                                    </p:anim>
                                    <p:anim calcmode="lin" valueType="num">
                                      <p:cBhvr additive="base">
                                        <p:cTn id="80" dur="500" fill="hold"/>
                                        <p:tgtEl>
                                          <p:spTgt spid="48148"/>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6" presetClass="entr" presetSubtype="16" fill="hold" grpId="0" nodeType="clickEffect">
                                  <p:stCondLst>
                                    <p:cond delay="0"/>
                                  </p:stCondLst>
                                  <p:childTnLst>
                                    <p:set>
                                      <p:cBhvr>
                                        <p:cTn id="84" dur="1" fill="hold">
                                          <p:stCondLst>
                                            <p:cond delay="0"/>
                                          </p:stCondLst>
                                        </p:cTn>
                                        <p:tgtEl>
                                          <p:spTgt spid="48129"/>
                                        </p:tgtEl>
                                        <p:attrNameLst>
                                          <p:attrName>style.visibility</p:attrName>
                                        </p:attrNameLst>
                                      </p:cBhvr>
                                      <p:to>
                                        <p:strVal val="visible"/>
                                      </p:to>
                                    </p:set>
                                    <p:animEffect transition="in" filter="circle(in)">
                                      <p:cBhvr>
                                        <p:cTn id="85" dur="2000"/>
                                        <p:tgtEl>
                                          <p:spTgt spid="48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9" grpId="0" animBg="1"/>
      <p:bldP spid="48131" grpId="0" animBg="1"/>
      <p:bldP spid="48132" grpId="0" animBg="1"/>
      <p:bldP spid="48133" grpId="0" animBg="1"/>
      <p:bldP spid="48134" grpId="0" animBg="1"/>
      <p:bldP spid="48135" grpId="0" animBg="1"/>
      <p:bldP spid="48136" grpId="0" animBg="1"/>
      <p:bldP spid="48137" grpId="0" animBg="1"/>
      <p:bldP spid="48138" grpId="0" animBg="1"/>
      <p:bldP spid="48139" grpId="0" animBg="1"/>
      <p:bldP spid="48140" grpId="0" animBg="1"/>
      <p:bldP spid="48141" grpId="0" animBg="1"/>
      <p:bldP spid="48142" grpId="0" animBg="1"/>
      <p:bldP spid="48143" grpId="0" animBg="1"/>
      <p:bldP spid="48144" grpId="0" animBg="1"/>
      <p:bldP spid="48145" grpId="0" animBg="1"/>
      <p:bldP spid="48146" grpId="0" animBg="1"/>
      <p:bldP spid="48147" grpId="0" animBg="1"/>
      <p:bldP spid="4814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Box 3"/>
          <p:cNvSpPr txBox="1">
            <a:spLocks noChangeArrowheads="1"/>
          </p:cNvSpPr>
          <p:nvPr/>
        </p:nvSpPr>
        <p:spPr bwMode="auto">
          <a:xfrm>
            <a:off x="2531268" y="5653817"/>
            <a:ext cx="712946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仓库应悬挂</a:t>
            </a:r>
            <a:r>
              <a:rPr lang="en-US" altLang="zh-CN"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，明显区域配置警示标志</a:t>
            </a:r>
          </a:p>
          <a:p>
            <a:pPr algn="ctr"/>
            <a:endPar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49156" name="矩形 12"/>
          <p:cNvSpPr>
            <a:spLocks noChangeArrowheads="1"/>
          </p:cNvSpPr>
          <p:nvPr/>
        </p:nvSpPr>
        <p:spPr bwMode="auto">
          <a:xfrm>
            <a:off x="639211" y="609674"/>
            <a:ext cx="56165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sz="32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、危险化学品库安全管理</a:t>
            </a:r>
            <a:endParaRPr lang="zh-CN" altLang="en-US" sz="32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3" name="图片 2">
            <a:extLst>
              <a:ext uri="{FF2B5EF4-FFF2-40B4-BE49-F238E27FC236}">
                <a16:creationId xmlns="" xmlns:a16="http://schemas.microsoft.com/office/drawing/2014/main" id="{97AF3DA2-518E-4B8D-806E-05BDCB4EEA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2170" y="1055077"/>
            <a:ext cx="3902890" cy="2159274"/>
          </a:xfrm>
          <a:prstGeom prst="rect">
            <a:avLst/>
          </a:prstGeom>
        </p:spPr>
      </p:pic>
      <p:pic>
        <p:nvPicPr>
          <p:cNvPr id="5" name="图片 4">
            <a:extLst>
              <a:ext uri="{FF2B5EF4-FFF2-40B4-BE49-F238E27FC236}">
                <a16:creationId xmlns="" xmlns:a16="http://schemas.microsoft.com/office/drawing/2014/main" id="{3F6CBD48-55AE-43B2-9F4C-47FC677588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5254" y="2233246"/>
            <a:ext cx="4607169" cy="30714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156"/>
                                        </p:tgtEl>
                                        <p:attrNameLst>
                                          <p:attrName>style.visibility</p:attrName>
                                        </p:attrNameLst>
                                      </p:cBhvr>
                                      <p:to>
                                        <p:strVal val="visible"/>
                                      </p:to>
                                    </p:set>
                                    <p:animEffect transition="in" filter="fade">
                                      <p:cBhvr>
                                        <p:cTn id="7" dur="500"/>
                                        <p:tgtEl>
                                          <p:spTgt spid="4915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9154"/>
                                        </p:tgtEl>
                                        <p:attrNameLst>
                                          <p:attrName>style.visibility</p:attrName>
                                        </p:attrNameLst>
                                      </p:cBhvr>
                                      <p:to>
                                        <p:strVal val="visible"/>
                                      </p:to>
                                    </p:set>
                                    <p:anim calcmode="lin" valueType="num">
                                      <p:cBhvr additive="base">
                                        <p:cTn id="12" dur="500" fill="hold"/>
                                        <p:tgtEl>
                                          <p:spTgt spid="49154"/>
                                        </p:tgtEl>
                                        <p:attrNameLst>
                                          <p:attrName>ppt_x</p:attrName>
                                        </p:attrNameLst>
                                      </p:cBhvr>
                                      <p:tavLst>
                                        <p:tav tm="0">
                                          <p:val>
                                            <p:strVal val="#ppt_x"/>
                                          </p:val>
                                        </p:tav>
                                        <p:tav tm="100000">
                                          <p:val>
                                            <p:strVal val="#ppt_x"/>
                                          </p:val>
                                        </p:tav>
                                      </p:tavLst>
                                    </p:anim>
                                    <p:anim calcmode="lin" valueType="num">
                                      <p:cBhvr additive="base">
                                        <p:cTn id="13" dur="500" fill="hold"/>
                                        <p:tgtEl>
                                          <p:spTgt spid="4915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16" presetClass="entr" presetSubtype="2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par>
                          <p:cTn id="18" fill="hold">
                            <p:stCondLst>
                              <p:cond delay="1000"/>
                            </p:stCondLst>
                            <p:childTnLst>
                              <p:par>
                                <p:cTn id="19" presetID="16" presetClass="entr" presetSubtype="21"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矩形 12"/>
          <p:cNvSpPr>
            <a:spLocks noChangeArrowheads="1"/>
          </p:cNvSpPr>
          <p:nvPr/>
        </p:nvSpPr>
        <p:spPr bwMode="auto">
          <a:xfrm>
            <a:off x="985838" y="651669"/>
            <a:ext cx="32624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危险化学品库</a:t>
            </a:r>
            <a:endParaRPr lang="zh-CN" altLang="en-US" sz="40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58370" name="TextBox 6"/>
          <p:cNvSpPr txBox="1">
            <a:spLocks noChangeArrowheads="1"/>
          </p:cNvSpPr>
          <p:nvPr/>
        </p:nvSpPr>
        <p:spPr bwMode="auto">
          <a:xfrm>
            <a:off x="849238" y="1655127"/>
            <a:ext cx="80660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7</a:t>
            </a: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库内有隔热、降温、通风等措施</a:t>
            </a:r>
            <a:endPar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58371" name="矩形 11"/>
          <p:cNvSpPr>
            <a:spLocks noChangeArrowheads="1"/>
          </p:cNvSpPr>
          <p:nvPr/>
        </p:nvSpPr>
        <p:spPr bwMode="auto">
          <a:xfrm>
            <a:off x="849238" y="2384133"/>
            <a:ext cx="5410058" cy="2814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通风应以自然通风为主，机械通风为辅，保持通风良好。</a:t>
            </a:r>
          </a:p>
          <a:p>
            <a:pPr>
              <a:lnSpc>
                <a:spcPct val="150000"/>
              </a:lnSpc>
            </a:pP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有防阳光直射库内的隔热、降温等措施。</a:t>
            </a:r>
          </a:p>
          <a:p>
            <a:pPr>
              <a:lnSpc>
                <a:spcPct val="150000"/>
              </a:lnSpc>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有毒物品应贮存在阴凉、通风干燥的场所，不要露天存放，不要接近酸类物质。</a:t>
            </a:r>
          </a:p>
        </p:txBody>
      </p:sp>
      <p:pic>
        <p:nvPicPr>
          <p:cNvPr id="3" name="图片 2">
            <a:extLst>
              <a:ext uri="{FF2B5EF4-FFF2-40B4-BE49-F238E27FC236}">
                <a16:creationId xmlns="" xmlns:a16="http://schemas.microsoft.com/office/drawing/2014/main" id="{55C63375-2E16-4EB9-95E4-4EFB51054D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15561" y="1868317"/>
            <a:ext cx="4082652" cy="281133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8369"/>
                                        </p:tgtEl>
                                        <p:attrNameLst>
                                          <p:attrName>style.visibility</p:attrName>
                                        </p:attrNameLst>
                                      </p:cBhvr>
                                      <p:to>
                                        <p:strVal val="visible"/>
                                      </p:to>
                                    </p:set>
                                    <p:anim calcmode="lin" valueType="num">
                                      <p:cBhvr additive="base">
                                        <p:cTn id="7" dur="500" fill="hold"/>
                                        <p:tgtEl>
                                          <p:spTgt spid="58369"/>
                                        </p:tgtEl>
                                        <p:attrNameLst>
                                          <p:attrName>ppt_x</p:attrName>
                                        </p:attrNameLst>
                                      </p:cBhvr>
                                      <p:tavLst>
                                        <p:tav tm="0">
                                          <p:val>
                                            <p:strVal val="#ppt_x"/>
                                          </p:val>
                                        </p:tav>
                                        <p:tav tm="100000">
                                          <p:val>
                                            <p:strVal val="#ppt_x"/>
                                          </p:val>
                                        </p:tav>
                                      </p:tavLst>
                                    </p:anim>
                                    <p:anim calcmode="lin" valueType="num">
                                      <p:cBhvr additive="base">
                                        <p:cTn id="8" dur="500" fill="hold"/>
                                        <p:tgtEl>
                                          <p:spTgt spid="5836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8370"/>
                                        </p:tgtEl>
                                        <p:attrNameLst>
                                          <p:attrName>style.visibility</p:attrName>
                                        </p:attrNameLst>
                                      </p:cBhvr>
                                      <p:to>
                                        <p:strVal val="visible"/>
                                      </p:to>
                                    </p:set>
                                    <p:anim calcmode="lin" valueType="num">
                                      <p:cBhvr additive="base">
                                        <p:cTn id="13" dur="500" fill="hold"/>
                                        <p:tgtEl>
                                          <p:spTgt spid="58370"/>
                                        </p:tgtEl>
                                        <p:attrNameLst>
                                          <p:attrName>ppt_x</p:attrName>
                                        </p:attrNameLst>
                                      </p:cBhvr>
                                      <p:tavLst>
                                        <p:tav tm="0">
                                          <p:val>
                                            <p:strVal val="#ppt_x"/>
                                          </p:val>
                                        </p:tav>
                                        <p:tav tm="100000">
                                          <p:val>
                                            <p:strVal val="#ppt_x"/>
                                          </p:val>
                                        </p:tav>
                                      </p:tavLst>
                                    </p:anim>
                                    <p:anim calcmode="lin" valueType="num">
                                      <p:cBhvr additive="base">
                                        <p:cTn id="14" dur="500" fill="hold"/>
                                        <p:tgtEl>
                                          <p:spTgt spid="5837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8371"/>
                                        </p:tgtEl>
                                        <p:attrNameLst>
                                          <p:attrName>style.visibility</p:attrName>
                                        </p:attrNameLst>
                                      </p:cBhvr>
                                      <p:to>
                                        <p:strVal val="visible"/>
                                      </p:to>
                                    </p:set>
                                    <p:anim calcmode="lin" valueType="num">
                                      <p:cBhvr additive="base">
                                        <p:cTn id="19" dur="500" fill="hold"/>
                                        <p:tgtEl>
                                          <p:spTgt spid="58371"/>
                                        </p:tgtEl>
                                        <p:attrNameLst>
                                          <p:attrName>ppt_x</p:attrName>
                                        </p:attrNameLst>
                                      </p:cBhvr>
                                      <p:tavLst>
                                        <p:tav tm="0">
                                          <p:val>
                                            <p:strVal val="#ppt_x"/>
                                          </p:val>
                                        </p:tav>
                                        <p:tav tm="100000">
                                          <p:val>
                                            <p:strVal val="#ppt_x"/>
                                          </p:val>
                                        </p:tav>
                                      </p:tavLst>
                                    </p:anim>
                                    <p:anim calcmode="lin" valueType="num">
                                      <p:cBhvr additive="base">
                                        <p:cTn id="20" dur="500" fill="hold"/>
                                        <p:tgtEl>
                                          <p:spTgt spid="583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69" grpId="0"/>
      <p:bldP spid="58370" grpId="0"/>
      <p:bldP spid="5837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Box 3"/>
          <p:cNvSpPr txBox="1">
            <a:spLocks noChangeArrowheads="1"/>
          </p:cNvSpPr>
          <p:nvPr/>
        </p:nvSpPr>
        <p:spPr bwMode="auto">
          <a:xfrm>
            <a:off x="4769061" y="896805"/>
            <a:ext cx="655302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易燃危化品中转时必须使用导电的容器并接地。</a:t>
            </a:r>
          </a:p>
          <a:p>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禁止使用叉车等转运易燃危化品。</a:t>
            </a:r>
          </a:p>
        </p:txBody>
      </p:sp>
      <p:pic>
        <p:nvPicPr>
          <p:cNvPr id="64514" name="图片 6" descr="1234.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1514" y="2034575"/>
            <a:ext cx="3257550" cy="364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5" name="TextBox 3"/>
          <p:cNvSpPr txBox="1">
            <a:spLocks noChangeArrowheads="1"/>
          </p:cNvSpPr>
          <p:nvPr/>
        </p:nvSpPr>
        <p:spPr bwMode="auto">
          <a:xfrm>
            <a:off x="685942" y="304882"/>
            <a:ext cx="34575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3200" b="1">
                <a:latin typeface="iekie jianyuanti" panose="02010601030101010101" pitchFamily="2" charset="-122"/>
                <a:ea typeface="iekie jianyuanti" panose="02010601030101010101" pitchFamily="2" charset="-122"/>
                <a:cs typeface="+mn-ea"/>
                <a:sym typeface="iekie jianyuanti" panose="02010601030101010101" pitchFamily="2" charset="-122"/>
              </a:rPr>
              <a:t>使用安全措施</a:t>
            </a:r>
          </a:p>
        </p:txBody>
      </p:sp>
      <p:sp>
        <p:nvSpPr>
          <p:cNvPr id="5" name="TextBox 3"/>
          <p:cNvSpPr txBox="1">
            <a:spLocks noChangeArrowheads="1"/>
          </p:cNvSpPr>
          <p:nvPr/>
        </p:nvSpPr>
        <p:spPr bwMode="auto">
          <a:xfrm>
            <a:off x="652975" y="2571285"/>
            <a:ext cx="5641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使用场所应悬挂</a:t>
            </a:r>
            <a:r>
              <a:rPr lang="en-US" altLang="zh-CN"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MSDS</a:t>
            </a:r>
            <a:r>
              <a:rPr lang="zh-CN" altLang="en-US" sz="24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、安全告知牌</a:t>
            </a:r>
          </a:p>
        </p:txBody>
      </p:sp>
      <p:pic>
        <p:nvPicPr>
          <p:cNvPr id="6" name="图片 6" descr="111.bm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1777" y="3043442"/>
            <a:ext cx="5244223" cy="3250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extBox 7"/>
          <p:cNvSpPr txBox="1">
            <a:spLocks noChangeArrowheads="1"/>
          </p:cNvSpPr>
          <p:nvPr/>
        </p:nvSpPr>
        <p:spPr bwMode="auto">
          <a:xfrm>
            <a:off x="762140" y="4190980"/>
            <a:ext cx="5105265" cy="1886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易燃危化品使用时，所有导电体必须接地，使用人员应该穿着防静电服进行作业；在喷房内和调漆间不准脱衣服、帽子、手套和鞋等。禁止穿带铁钉的鞋；禁止在喷房内和</a:t>
            </a:r>
            <a:endParaRPr lang="zh-CN" altLang="en-US" sz="20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66562" name="图片 8" descr="2234.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734" y="913008"/>
            <a:ext cx="3835399" cy="307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7"/>
          <p:cNvSpPr txBox="1">
            <a:spLocks noChangeArrowheads="1"/>
          </p:cNvSpPr>
          <p:nvPr/>
        </p:nvSpPr>
        <p:spPr bwMode="auto">
          <a:xfrm>
            <a:off x="6420235" y="4190980"/>
            <a:ext cx="4724276" cy="189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未使用完的化学品必须加盖</a:t>
            </a:r>
            <a:endParaRPr lang="en-US" altLang="zh-CN" sz="20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lnSpc>
                <a:spcPct val="150000"/>
              </a:lnSpc>
            </a:pPr>
            <a:r>
              <a:rPr lang="zh-CN" altLang="en-US" sz="2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未使用完的化学品必须回收仓库保管开启危化品桶应使用防爆开桶扳手，禁止使用可能产生火花的机械设备和工具</a:t>
            </a:r>
            <a:r>
              <a:rPr lang="zh-CN" altLang="en-US" sz="2000"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p>
        </p:txBody>
      </p:sp>
      <p:pic>
        <p:nvPicPr>
          <p:cNvPr id="6" name="图片 4" descr="IMG_101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1084" y="913020"/>
            <a:ext cx="5142578" cy="2896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ppt_x"/>
                                          </p:val>
                                        </p:tav>
                                        <p:tav tm="100000">
                                          <p:val>
                                            <p:strVal val="#ppt_x"/>
                                          </p:val>
                                        </p:tav>
                                      </p:tavLst>
                                    </p:anim>
                                    <p:anim calcmode="lin" valueType="num">
                                      <p:cBhvr additive="base">
                                        <p:cTn id="8" dur="500" fill="hold"/>
                                        <p:tgtEl>
                                          <p:spTgt spid="6656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6561"/>
                                        </p:tgtEl>
                                        <p:attrNameLst>
                                          <p:attrName>style.visibility</p:attrName>
                                        </p:attrNameLst>
                                      </p:cBhvr>
                                      <p:to>
                                        <p:strVal val="visible"/>
                                      </p:to>
                                    </p:set>
                                    <p:animEffect transition="in" filter="fade">
                                      <p:cBhvr>
                                        <p:cTn id="13" dur="500"/>
                                        <p:tgtEl>
                                          <p:spTgt spid="6656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1"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15">
            <a:extLst>
              <a:ext uri="{FF2B5EF4-FFF2-40B4-BE49-F238E27FC236}">
                <a16:creationId xmlns="" xmlns:a16="http://schemas.microsoft.com/office/drawing/2014/main" id="{E0D86EC9-15CE-4A96-91D5-776B4615DBE5}"/>
              </a:ext>
            </a:extLst>
          </p:cNvPr>
          <p:cNvSpPr/>
          <p:nvPr/>
        </p:nvSpPr>
        <p:spPr>
          <a:xfrm>
            <a:off x="754743" y="406399"/>
            <a:ext cx="10682514" cy="6139543"/>
          </a:xfrm>
          <a:prstGeom prst="roundRect">
            <a:avLst/>
          </a:prstGeom>
          <a:no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15" name="组合 14">
            <a:extLst>
              <a:ext uri="{FF2B5EF4-FFF2-40B4-BE49-F238E27FC236}">
                <a16:creationId xmlns="" xmlns:a16="http://schemas.microsoft.com/office/drawing/2014/main" id="{8DE059D0-E0B6-45F0-8650-406F8F14AAFC}"/>
              </a:ext>
            </a:extLst>
          </p:cNvPr>
          <p:cNvGrpSpPr/>
          <p:nvPr/>
        </p:nvGrpSpPr>
        <p:grpSpPr>
          <a:xfrm>
            <a:off x="2721718" y="1370423"/>
            <a:ext cx="6476882" cy="1970475"/>
            <a:chOff x="3898741" y="1524965"/>
            <a:chExt cx="7590092" cy="2309149"/>
          </a:xfrm>
        </p:grpSpPr>
        <p:sp>
          <p:nvSpPr>
            <p:cNvPr id="3" name="椭圆 2">
              <a:extLst>
                <a:ext uri="{FF2B5EF4-FFF2-40B4-BE49-F238E27FC236}">
                  <a16:creationId xmlns="" xmlns:a16="http://schemas.microsoft.com/office/drawing/2014/main" id="{DF0D64E7-B280-40F4-805F-C79047D9C435}"/>
                </a:ext>
              </a:extLst>
            </p:cNvPr>
            <p:cNvSpPr/>
            <p:nvPr/>
          </p:nvSpPr>
          <p:spPr>
            <a:xfrm>
              <a:off x="4892233" y="2092126"/>
              <a:ext cx="1323371" cy="13233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4" name="椭圆 3">
              <a:extLst>
                <a:ext uri="{FF2B5EF4-FFF2-40B4-BE49-F238E27FC236}">
                  <a16:creationId xmlns="" xmlns:a16="http://schemas.microsoft.com/office/drawing/2014/main" id="{A9AC4BD7-FAE7-4077-BFA0-CA94605E311A}"/>
                </a:ext>
              </a:extLst>
            </p:cNvPr>
            <p:cNvSpPr/>
            <p:nvPr/>
          </p:nvSpPr>
          <p:spPr>
            <a:xfrm>
              <a:off x="6591781" y="1524965"/>
              <a:ext cx="2309149" cy="2309149"/>
            </a:xfrm>
            <a:prstGeom prst="ellipse">
              <a:avLst/>
            </a:prstGeom>
            <a:solidFill>
              <a:srgbClr val="FFD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5" name="椭圆 4">
              <a:extLst>
                <a:ext uri="{FF2B5EF4-FFF2-40B4-BE49-F238E27FC236}">
                  <a16:creationId xmlns="" xmlns:a16="http://schemas.microsoft.com/office/drawing/2014/main" id="{2374DA23-F813-423E-96E0-73575CA3F097}"/>
                </a:ext>
              </a:extLst>
            </p:cNvPr>
            <p:cNvSpPr/>
            <p:nvPr/>
          </p:nvSpPr>
          <p:spPr>
            <a:xfrm>
              <a:off x="9277107" y="2092125"/>
              <a:ext cx="1323371" cy="13233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6" name="椭圆 5">
              <a:extLst>
                <a:ext uri="{FF2B5EF4-FFF2-40B4-BE49-F238E27FC236}">
                  <a16:creationId xmlns="" xmlns:a16="http://schemas.microsoft.com/office/drawing/2014/main" id="{8BC6A547-FF31-4F8A-92B1-488FBE59501D}"/>
                </a:ext>
              </a:extLst>
            </p:cNvPr>
            <p:cNvSpPr/>
            <p:nvPr/>
          </p:nvSpPr>
          <p:spPr>
            <a:xfrm>
              <a:off x="3898741" y="2520389"/>
              <a:ext cx="512178" cy="5121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7" name="椭圆 6">
              <a:extLst>
                <a:ext uri="{FF2B5EF4-FFF2-40B4-BE49-F238E27FC236}">
                  <a16:creationId xmlns="" xmlns:a16="http://schemas.microsoft.com/office/drawing/2014/main" id="{08F9890B-11B3-4D9D-830C-98CD4D1CC83D}"/>
                </a:ext>
              </a:extLst>
            </p:cNvPr>
            <p:cNvSpPr/>
            <p:nvPr/>
          </p:nvSpPr>
          <p:spPr>
            <a:xfrm>
              <a:off x="10976655" y="2520389"/>
              <a:ext cx="512178" cy="5121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8" name="文本框 7">
              <a:extLst>
                <a:ext uri="{FF2B5EF4-FFF2-40B4-BE49-F238E27FC236}">
                  <a16:creationId xmlns="" xmlns:a16="http://schemas.microsoft.com/office/drawing/2014/main" id="{0610E1F2-77BC-4328-8ABB-03898ABD54A9}"/>
                </a:ext>
              </a:extLst>
            </p:cNvPr>
            <p:cNvSpPr txBox="1"/>
            <p:nvPr/>
          </p:nvSpPr>
          <p:spPr>
            <a:xfrm>
              <a:off x="5091894" y="2305037"/>
              <a:ext cx="868102" cy="9738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第</a:t>
              </a:r>
            </a:p>
          </p:txBody>
        </p:sp>
        <p:sp>
          <p:nvSpPr>
            <p:cNvPr id="11" name="文本框 10">
              <a:extLst>
                <a:ext uri="{FF2B5EF4-FFF2-40B4-BE49-F238E27FC236}">
                  <a16:creationId xmlns="" xmlns:a16="http://schemas.microsoft.com/office/drawing/2014/main" id="{D8DF608F-C274-410E-A4F0-EB2C77DEE6E9}"/>
                </a:ext>
              </a:extLst>
            </p:cNvPr>
            <p:cNvSpPr txBox="1"/>
            <p:nvPr/>
          </p:nvSpPr>
          <p:spPr>
            <a:xfrm>
              <a:off x="9517277" y="2313711"/>
              <a:ext cx="868102" cy="9738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章</a:t>
              </a:r>
            </a:p>
          </p:txBody>
        </p:sp>
        <p:sp>
          <p:nvSpPr>
            <p:cNvPr id="12" name="文本框 11">
              <a:extLst>
                <a:ext uri="{FF2B5EF4-FFF2-40B4-BE49-F238E27FC236}">
                  <a16:creationId xmlns="" xmlns:a16="http://schemas.microsoft.com/office/drawing/2014/main" id="{78847824-1C75-4E54-B13F-8E3368DEFDB3}"/>
                </a:ext>
              </a:extLst>
            </p:cNvPr>
            <p:cNvSpPr txBox="1"/>
            <p:nvPr/>
          </p:nvSpPr>
          <p:spPr>
            <a:xfrm>
              <a:off x="6947222" y="1890518"/>
              <a:ext cx="1598268" cy="16951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8800" i="0" u="none" strike="noStrike" kern="1200" cap="none" spc="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四</a:t>
              </a:r>
            </a:p>
          </p:txBody>
        </p:sp>
      </p:grpSp>
      <p:sp>
        <p:nvSpPr>
          <p:cNvPr id="13" name="TextBox 12">
            <a:extLst>
              <a:ext uri="{FF2B5EF4-FFF2-40B4-BE49-F238E27FC236}">
                <a16:creationId xmlns="" xmlns:a16="http://schemas.microsoft.com/office/drawing/2014/main" id="{28E22761-C2E0-4E05-BE5E-D707BCA1D07D}"/>
              </a:ext>
            </a:extLst>
          </p:cNvPr>
          <p:cNvSpPr txBox="1"/>
          <p:nvPr/>
        </p:nvSpPr>
        <p:spPr>
          <a:xfrm>
            <a:off x="1715565" y="4802619"/>
            <a:ext cx="8489189" cy="549318"/>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id-ID" sz="105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a:t>
            </a:r>
            <a:endParaRPr kumimoji="0" lang="en-US" sz="105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endParaRPr>
          </a:p>
        </p:txBody>
      </p:sp>
      <p:sp>
        <p:nvSpPr>
          <p:cNvPr id="17" name="文本框 16">
            <a:extLst>
              <a:ext uri="{FF2B5EF4-FFF2-40B4-BE49-F238E27FC236}">
                <a16:creationId xmlns="" xmlns:a16="http://schemas.microsoft.com/office/drawing/2014/main" id="{2FA1D8AA-45B5-4F83-BF65-D490A08322B6}"/>
              </a:ext>
            </a:extLst>
          </p:cNvPr>
          <p:cNvSpPr txBox="1"/>
          <p:nvPr/>
        </p:nvSpPr>
        <p:spPr>
          <a:xfrm>
            <a:off x="2875093" y="3799962"/>
            <a:ext cx="6601772" cy="707886"/>
          </a:xfrm>
          <a:prstGeom prst="rect">
            <a:avLst/>
          </a:prstGeom>
          <a:noFill/>
        </p:spPr>
        <p:txBody>
          <a:bodyPr wrap="square" rtlCol="0">
            <a:spAutoFit/>
          </a:bodyPr>
          <a:lstStyle/>
          <a:p>
            <a:pPr lvl="0" algn="ctr" defTabSz="457200">
              <a:defRPr/>
            </a:pPr>
            <a:r>
              <a:rPr lang="zh-CN" altLang="en-US" sz="4000" dirty="0">
                <a:solidFill>
                  <a:schemeClr val="accent2"/>
                </a:solidFill>
                <a:latin typeface="iekie jianyuanti" panose="02010601030101010101" pitchFamily="2" charset="-122"/>
                <a:ea typeface="iekie jianyuanti" panose="02010601030101010101" pitchFamily="2" charset="-122"/>
                <a:sym typeface="iekie jianyuanti" panose="02010601030101010101" pitchFamily="2" charset="-122"/>
              </a:rPr>
              <a:t>危化品使用防护及应急措施</a:t>
            </a:r>
          </a:p>
        </p:txBody>
      </p:sp>
      <p:pic>
        <p:nvPicPr>
          <p:cNvPr id="18" name="图形 17">
            <a:extLst>
              <a:ext uri="{FF2B5EF4-FFF2-40B4-BE49-F238E27FC236}">
                <a16:creationId xmlns="" xmlns:a16="http://schemas.microsoft.com/office/drawing/2014/main" id="{73CFF740-20DF-4A15-BF2C-70E291726F78}"/>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2194605" y="3222741"/>
            <a:ext cx="864783" cy="1193181"/>
          </a:xfrm>
          <a:prstGeom prst="rect">
            <a:avLst/>
          </a:prstGeom>
        </p:spPr>
      </p:pic>
      <p:pic>
        <p:nvPicPr>
          <p:cNvPr id="19" name="图形 18">
            <a:extLst>
              <a:ext uri="{FF2B5EF4-FFF2-40B4-BE49-F238E27FC236}">
                <a16:creationId xmlns="" xmlns:a16="http://schemas.microsoft.com/office/drawing/2014/main" id="{55A271DB-A949-4410-8548-6E357EA275AF}"/>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7516205" y="5443412"/>
            <a:ext cx="552718" cy="643463"/>
          </a:xfrm>
          <a:prstGeom prst="rect">
            <a:avLst/>
          </a:prstGeom>
        </p:spPr>
      </p:pic>
      <p:pic>
        <p:nvPicPr>
          <p:cNvPr id="20" name="图形 19">
            <a:extLst>
              <a:ext uri="{FF2B5EF4-FFF2-40B4-BE49-F238E27FC236}">
                <a16:creationId xmlns="" xmlns:a16="http://schemas.microsoft.com/office/drawing/2014/main" id="{85B4E013-9151-4397-A789-8B6160720F27}"/>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836908" y="1270957"/>
            <a:ext cx="978921" cy="1002797"/>
          </a:xfrm>
          <a:prstGeom prst="rect">
            <a:avLst/>
          </a:prstGeom>
        </p:spPr>
      </p:pic>
      <p:pic>
        <p:nvPicPr>
          <p:cNvPr id="21" name="图形 20">
            <a:extLst>
              <a:ext uri="{FF2B5EF4-FFF2-40B4-BE49-F238E27FC236}">
                <a16:creationId xmlns="" xmlns:a16="http://schemas.microsoft.com/office/drawing/2014/main" id="{A11F600D-2CBD-4697-ABFD-AD8EDEDD1D7C}"/>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8922297" y="2862141"/>
            <a:ext cx="1282457" cy="1253638"/>
          </a:xfrm>
          <a:prstGeom prst="rect">
            <a:avLst/>
          </a:prstGeom>
        </p:spPr>
      </p:pic>
    </p:spTree>
    <p:extLst>
      <p:ext uri="{BB962C8B-B14F-4D97-AF65-F5344CB8AC3E}">
        <p14:creationId xmlns:p14="http://schemas.microsoft.com/office/powerpoint/2010/main" val="1013600881"/>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ChangeArrowheads="1"/>
          </p:cNvSpPr>
          <p:nvPr/>
        </p:nvSpPr>
        <p:spPr bwMode="auto">
          <a:xfrm>
            <a:off x="685942" y="0"/>
            <a:ext cx="6985000" cy="8433078"/>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buFontTx/>
              <a:buNone/>
              <a:defRPr/>
            </a:pPr>
            <a:endParaRPr kumimoji="1" lang="zh-CN" altLang="en-US" sz="4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buFontTx/>
              <a:buNone/>
              <a:defRPr/>
            </a:pPr>
            <a:r>
              <a:rPr kumimoji="1" lang="en-US" altLang="zh-CN" sz="40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kumimoji="1" lang="zh-CN" altLang="en-US" sz="40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、个人防护用品：</a:t>
            </a:r>
          </a:p>
          <a:p>
            <a:pPr>
              <a:buFontTx/>
              <a:buNone/>
              <a:defRPr/>
            </a:pPr>
            <a:endParaRPr kumimoji="1"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）防护服；</a:t>
            </a: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）防护手套；</a:t>
            </a: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）防护鞋；</a:t>
            </a: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4</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）面罩和护目镜；</a:t>
            </a:r>
          </a:p>
          <a:p>
            <a:pPr>
              <a:lnSpc>
                <a:spcPct val="150000"/>
              </a:lnSpc>
              <a:buFontTx/>
              <a:buNone/>
              <a:defRPr/>
            </a:pP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kumimoji="1"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5</a:t>
            </a:r>
            <a:r>
              <a:rPr kumimoji="1"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）防酸碱用品。</a:t>
            </a:r>
          </a:p>
          <a:p>
            <a:pPr>
              <a:buFontTx/>
              <a:buNone/>
              <a:defRPr/>
            </a:pPr>
            <a:endParaRPr kumimoji="1" lang="zh-CN" altLang="en-US" sz="48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buFontTx/>
              <a:buNone/>
              <a:defRPr/>
            </a:pPr>
            <a:endParaRPr kumimoji="1" lang="zh-CN" altLang="en-US" sz="4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a:p>
            <a:pPr>
              <a:buFontTx/>
              <a:buNone/>
              <a:defRPr/>
            </a:pPr>
            <a:endParaRPr kumimoji="1" lang="zh-CN" altLang="en-US" sz="4800" b="1"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3" name="图片 2">
            <a:extLst>
              <a:ext uri="{FF2B5EF4-FFF2-40B4-BE49-F238E27FC236}">
                <a16:creationId xmlns="" xmlns:a16="http://schemas.microsoft.com/office/drawing/2014/main" id="{0BEE311C-4EF9-4C92-878E-1A512180C461}"/>
              </a:ext>
            </a:extLst>
          </p:cNvPr>
          <p:cNvPicPr>
            <a:picLocks noChangeAspect="1"/>
          </p:cNvPicPr>
          <p:nvPr/>
        </p:nvPicPr>
        <p:blipFill>
          <a:blip r:embed="rId3" cstate="print">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5844506" y="1188523"/>
            <a:ext cx="4868650" cy="448095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5235"/>
                                        </p:tgtEl>
                                        <p:attrNameLst>
                                          <p:attrName>style.visibility</p:attrName>
                                        </p:attrNameLst>
                                      </p:cBhvr>
                                      <p:to>
                                        <p:strVal val="visible"/>
                                      </p:to>
                                    </p:set>
                                    <p:animEffect transition="in" filter="fade">
                                      <p:cBhvr>
                                        <p:cTn id="7" dur="500"/>
                                        <p:tgtEl>
                                          <p:spTgt spid="9523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rrowheads="1"/>
          </p:cNvSpPr>
          <p:nvPr>
            <p:ph type="title" idx="4294967295"/>
          </p:nvPr>
        </p:nvSpPr>
        <p:spPr>
          <a:xfrm>
            <a:off x="536497" y="542782"/>
            <a:ext cx="8886903" cy="1143000"/>
          </a:xfrm>
          <a:prstGeom prst="rect">
            <a:avLst/>
          </a:prstGeom>
        </p:spPr>
        <p:txBody>
          <a:bodyPr/>
          <a:lstStyle/>
          <a:p>
            <a:pPr algn="l"/>
            <a:r>
              <a:rPr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   2</a:t>
            </a:r>
            <a:r>
              <a:rPr lang="zh-CN" altLang="en-US"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、中毒应急处理</a:t>
            </a:r>
          </a:p>
        </p:txBody>
      </p:sp>
      <p:sp>
        <p:nvSpPr>
          <p:cNvPr id="2" name="矩形 1"/>
          <p:cNvSpPr/>
          <p:nvPr/>
        </p:nvSpPr>
        <p:spPr>
          <a:xfrm>
            <a:off x="803275" y="1828800"/>
            <a:ext cx="6096000" cy="3914918"/>
          </a:xfrm>
          <a:prstGeom prst="rect">
            <a:avLst/>
          </a:prstGeom>
        </p:spPr>
        <p:txBody>
          <a:bodyPr>
            <a:spAutoFit/>
          </a:bodyPr>
          <a:lstStyle/>
          <a:p>
            <a:pPr>
              <a:lnSpc>
                <a:spcPct val="150000"/>
              </a:lnSpc>
            </a:pP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化学品误食者</a:t>
            </a:r>
            <a:r>
              <a:rPr lang="en-US" altLang="zh-CN"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切勿催吐，切勿喂食任何食物，如出现呕吐则必须保持患者头部低于腰部，以防止吸入呕吐物窒息，立即由专业人员进行急救，并迅速送医治疗，紧急联络电话</a:t>
            </a:r>
            <a:r>
              <a:rPr lang="en-US" altLang="zh-CN"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公司医务室</a:t>
            </a:r>
            <a:r>
              <a:rPr lang="en-US" altLang="zh-CN"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XXX; 120</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p>
        </p:txBody>
      </p:sp>
      <p:pic>
        <p:nvPicPr>
          <p:cNvPr id="4" name="图片 3">
            <a:extLst>
              <a:ext uri="{FF2B5EF4-FFF2-40B4-BE49-F238E27FC236}">
                <a16:creationId xmlns="" xmlns:a16="http://schemas.microsoft.com/office/drawing/2014/main" id="{2D7ECAA1-765A-483D-8769-1F7C9562BE6C}"/>
              </a:ext>
            </a:extLst>
          </p:cNvPr>
          <p:cNvPicPr>
            <a:picLocks noChangeAspect="1"/>
          </p:cNvPicPr>
          <p:nvPr/>
        </p:nvPicPr>
        <p:blipFill rotWithShape="1">
          <a:blip r:embed="rId3">
            <a:extLst>
              <a:ext uri="{28A0092B-C50C-407E-A947-70E740481C1C}">
                <a14:useLocalDpi xmlns:a14="http://schemas.microsoft.com/office/drawing/2010/main" val="0"/>
              </a:ext>
            </a:extLst>
          </a:blip>
          <a:srcRect r="8799"/>
          <a:stretch/>
        </p:blipFill>
        <p:spPr>
          <a:xfrm>
            <a:off x="7162772" y="1854234"/>
            <a:ext cx="4343428" cy="317496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9633"/>
                                        </p:tgtEl>
                                        <p:attrNameLst>
                                          <p:attrName>style.visibility</p:attrName>
                                        </p:attrNameLst>
                                      </p:cBhvr>
                                      <p:to>
                                        <p:strVal val="visible"/>
                                      </p:to>
                                    </p:set>
                                    <p:animEffect transition="in" filter="fade">
                                      <p:cBhvr>
                                        <p:cTn id="7" dur="500"/>
                                        <p:tgtEl>
                                          <p:spTgt spid="696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3" grpId="0"/>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rrowheads="1"/>
          </p:cNvSpPr>
          <p:nvPr>
            <p:ph type="title" idx="4294967295"/>
          </p:nvPr>
        </p:nvSpPr>
        <p:spPr>
          <a:xfrm>
            <a:off x="749300" y="589822"/>
            <a:ext cx="8540750" cy="1143000"/>
          </a:xfrm>
          <a:prstGeom prst="rect">
            <a:avLst/>
          </a:prstGeom>
        </p:spPr>
        <p:txBody>
          <a:bodyPr/>
          <a:lstStyle/>
          <a:p>
            <a:pPr algn="l"/>
            <a:r>
              <a:rPr lang="en-US" altLang="zh-CN"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sz="2800" dirty="0">
                <a:latin typeface="iekie jianyuanti" panose="02010601030101010101" pitchFamily="2" charset="-122"/>
                <a:ea typeface="iekie jianyuanti" panose="02010601030101010101" pitchFamily="2" charset="-122"/>
                <a:cs typeface="+mn-ea"/>
                <a:sym typeface="iekie jianyuanti" panose="02010601030101010101" pitchFamily="2" charset="-122"/>
              </a:rPr>
              <a:t>、危化品泄漏应急处理</a:t>
            </a:r>
          </a:p>
        </p:txBody>
      </p:sp>
      <p:sp>
        <p:nvSpPr>
          <p:cNvPr id="70658" name="Rectangle 3"/>
          <p:cNvSpPr>
            <a:spLocks noGrp="1" noRot="1" noChangeArrowheads="1"/>
          </p:cNvSpPr>
          <p:nvPr>
            <p:ph type="body" idx="4294967295"/>
          </p:nvPr>
        </p:nvSpPr>
        <p:spPr>
          <a:xfrm>
            <a:off x="5221997" y="2071814"/>
            <a:ext cx="6461125" cy="3949700"/>
          </a:xfrm>
          <a:prstGeom prst="rect">
            <a:avLst/>
          </a:prstGeom>
        </p:spPr>
        <p:txBody>
          <a:bodyPr>
            <a:normAutofit/>
          </a:bodyPr>
          <a:lstStyle/>
          <a:p>
            <a:pPr>
              <a:lnSpc>
                <a:spcPct val="150000"/>
              </a:lnSpc>
              <a:buFont typeface="Wingdings" panose="05000000000000000000" pitchFamily="2" charset="2"/>
              <a:buNone/>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）明确泄漏危险品的种类及化学性质；</a:t>
            </a:r>
          </a:p>
          <a:p>
            <a:pPr>
              <a:lnSpc>
                <a:spcPct val="150000"/>
              </a:lnSpc>
              <a:buFont typeface="Wingdings" panose="05000000000000000000" pitchFamily="2" charset="2"/>
              <a:buNone/>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）设立警戒线，疏散人员至上风处；</a:t>
            </a:r>
          </a:p>
          <a:p>
            <a:pPr>
              <a:lnSpc>
                <a:spcPct val="150000"/>
              </a:lnSpc>
              <a:buFont typeface="Wingdings" panose="05000000000000000000" pitchFamily="2" charset="2"/>
              <a:buNone/>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）切断泄漏源，转移未泄漏危险品；</a:t>
            </a:r>
          </a:p>
          <a:p>
            <a:pPr>
              <a:lnSpc>
                <a:spcPct val="150000"/>
              </a:lnSpc>
              <a:buFont typeface="Wingdings" panose="05000000000000000000" pitchFamily="2" charset="2"/>
              <a:buNone/>
            </a:pP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en-US" altLang="zh-CN"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4</a:t>
            </a:r>
            <a:r>
              <a:rPr lang="zh-CN" altLang="en-US" sz="2400" dirty="0">
                <a:latin typeface="iekie jianyuanti" panose="02010601030101010101" pitchFamily="2" charset="-122"/>
                <a:ea typeface="iekie jianyuanti" panose="02010601030101010101" pitchFamily="2" charset="-122"/>
                <a:cs typeface="+mn-ea"/>
                <a:sym typeface="iekie jianyuanti" panose="02010601030101010101" pitchFamily="2" charset="-122"/>
              </a:rPr>
              <a:t>）少量泄漏可使用沙土掩埋、活性炭吸附或使用其他化学品中和泄漏物。</a:t>
            </a:r>
          </a:p>
          <a:p>
            <a:pPr>
              <a:buFont typeface="Wingdings" panose="05000000000000000000" pitchFamily="2" charset="2"/>
              <a:buNone/>
            </a:pPr>
            <a:endParaRPr lang="zh-CN" altLang="en-US" sz="20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pic>
        <p:nvPicPr>
          <p:cNvPr id="3" name="图片 2">
            <a:extLst>
              <a:ext uri="{FF2B5EF4-FFF2-40B4-BE49-F238E27FC236}">
                <a16:creationId xmlns="" xmlns:a16="http://schemas.microsoft.com/office/drawing/2014/main" id="{DE244715-35DE-4DDE-9143-FC1A155F5C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5765" y="2474546"/>
            <a:ext cx="3797986" cy="29209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657"/>
                                        </p:tgtEl>
                                        <p:attrNameLst>
                                          <p:attrName>style.visibility</p:attrName>
                                        </p:attrNameLst>
                                      </p:cBhvr>
                                      <p:to>
                                        <p:strVal val="visible"/>
                                      </p:to>
                                    </p:set>
                                    <p:animEffect transition="in" filter="fade">
                                      <p:cBhvr>
                                        <p:cTn id="7" dur="500"/>
                                        <p:tgtEl>
                                          <p:spTgt spid="7065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658">
                                            <p:txEl>
                                              <p:pRg st="0" end="0"/>
                                            </p:txEl>
                                          </p:spTgt>
                                        </p:tgtEl>
                                        <p:attrNameLst>
                                          <p:attrName>style.visibility</p:attrName>
                                        </p:attrNameLst>
                                      </p:cBhvr>
                                      <p:to>
                                        <p:strVal val="visible"/>
                                      </p:to>
                                    </p:set>
                                    <p:animEffect transition="in" filter="fade">
                                      <p:cBhvr>
                                        <p:cTn id="12" dur="500"/>
                                        <p:tgtEl>
                                          <p:spTgt spid="7065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0658">
                                            <p:txEl>
                                              <p:pRg st="1" end="1"/>
                                            </p:txEl>
                                          </p:spTgt>
                                        </p:tgtEl>
                                        <p:attrNameLst>
                                          <p:attrName>style.visibility</p:attrName>
                                        </p:attrNameLst>
                                      </p:cBhvr>
                                      <p:to>
                                        <p:strVal val="visible"/>
                                      </p:to>
                                    </p:set>
                                    <p:animEffect transition="in" filter="fade">
                                      <p:cBhvr>
                                        <p:cTn id="17" dur="500"/>
                                        <p:tgtEl>
                                          <p:spTgt spid="7065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0658">
                                            <p:txEl>
                                              <p:pRg st="2" end="2"/>
                                            </p:txEl>
                                          </p:spTgt>
                                        </p:tgtEl>
                                        <p:attrNameLst>
                                          <p:attrName>style.visibility</p:attrName>
                                        </p:attrNameLst>
                                      </p:cBhvr>
                                      <p:to>
                                        <p:strVal val="visible"/>
                                      </p:to>
                                    </p:set>
                                    <p:animEffect transition="in" filter="fade">
                                      <p:cBhvr>
                                        <p:cTn id="22" dur="500"/>
                                        <p:tgtEl>
                                          <p:spTgt spid="7065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0658">
                                            <p:txEl>
                                              <p:pRg st="3" end="3"/>
                                            </p:txEl>
                                          </p:spTgt>
                                        </p:tgtEl>
                                        <p:attrNameLst>
                                          <p:attrName>style.visibility</p:attrName>
                                        </p:attrNameLst>
                                      </p:cBhvr>
                                      <p:to>
                                        <p:strVal val="visible"/>
                                      </p:to>
                                    </p:set>
                                    <p:animEffect transition="in" filter="fade">
                                      <p:cBhvr>
                                        <p:cTn id="27" dur="500"/>
                                        <p:tgtEl>
                                          <p:spTgt spid="7065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7" grpId="0"/>
      <p:bldP spid="7065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15">
            <a:extLst>
              <a:ext uri="{FF2B5EF4-FFF2-40B4-BE49-F238E27FC236}">
                <a16:creationId xmlns="" xmlns:a16="http://schemas.microsoft.com/office/drawing/2014/main" id="{E0D86EC9-15CE-4A96-91D5-776B4615DBE5}"/>
              </a:ext>
            </a:extLst>
          </p:cNvPr>
          <p:cNvSpPr/>
          <p:nvPr/>
        </p:nvSpPr>
        <p:spPr>
          <a:xfrm>
            <a:off x="754743" y="406399"/>
            <a:ext cx="10682514" cy="6139543"/>
          </a:xfrm>
          <a:prstGeom prst="roundRect">
            <a:avLst/>
          </a:prstGeom>
          <a:no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15" name="组合 14">
            <a:extLst>
              <a:ext uri="{FF2B5EF4-FFF2-40B4-BE49-F238E27FC236}">
                <a16:creationId xmlns="" xmlns:a16="http://schemas.microsoft.com/office/drawing/2014/main" id="{8DE059D0-E0B6-45F0-8650-406F8F14AAFC}"/>
              </a:ext>
            </a:extLst>
          </p:cNvPr>
          <p:cNvGrpSpPr/>
          <p:nvPr/>
        </p:nvGrpSpPr>
        <p:grpSpPr>
          <a:xfrm>
            <a:off x="2721718" y="1370423"/>
            <a:ext cx="6476882" cy="1970475"/>
            <a:chOff x="3898741" y="1524965"/>
            <a:chExt cx="7590092" cy="2309149"/>
          </a:xfrm>
        </p:grpSpPr>
        <p:sp>
          <p:nvSpPr>
            <p:cNvPr id="3" name="椭圆 2">
              <a:extLst>
                <a:ext uri="{FF2B5EF4-FFF2-40B4-BE49-F238E27FC236}">
                  <a16:creationId xmlns="" xmlns:a16="http://schemas.microsoft.com/office/drawing/2014/main" id="{DF0D64E7-B280-40F4-805F-C79047D9C435}"/>
                </a:ext>
              </a:extLst>
            </p:cNvPr>
            <p:cNvSpPr/>
            <p:nvPr/>
          </p:nvSpPr>
          <p:spPr>
            <a:xfrm>
              <a:off x="4892233" y="2092126"/>
              <a:ext cx="1323371" cy="13233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4" name="椭圆 3">
              <a:extLst>
                <a:ext uri="{FF2B5EF4-FFF2-40B4-BE49-F238E27FC236}">
                  <a16:creationId xmlns="" xmlns:a16="http://schemas.microsoft.com/office/drawing/2014/main" id="{A9AC4BD7-FAE7-4077-BFA0-CA94605E311A}"/>
                </a:ext>
              </a:extLst>
            </p:cNvPr>
            <p:cNvSpPr/>
            <p:nvPr/>
          </p:nvSpPr>
          <p:spPr>
            <a:xfrm>
              <a:off x="6591781" y="1524965"/>
              <a:ext cx="2309149" cy="2309149"/>
            </a:xfrm>
            <a:prstGeom prst="ellipse">
              <a:avLst/>
            </a:prstGeom>
            <a:solidFill>
              <a:srgbClr val="FFD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5" name="椭圆 4">
              <a:extLst>
                <a:ext uri="{FF2B5EF4-FFF2-40B4-BE49-F238E27FC236}">
                  <a16:creationId xmlns="" xmlns:a16="http://schemas.microsoft.com/office/drawing/2014/main" id="{2374DA23-F813-423E-96E0-73575CA3F097}"/>
                </a:ext>
              </a:extLst>
            </p:cNvPr>
            <p:cNvSpPr/>
            <p:nvPr/>
          </p:nvSpPr>
          <p:spPr>
            <a:xfrm>
              <a:off x="9277107" y="2092125"/>
              <a:ext cx="1323371" cy="13233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6" name="椭圆 5">
              <a:extLst>
                <a:ext uri="{FF2B5EF4-FFF2-40B4-BE49-F238E27FC236}">
                  <a16:creationId xmlns="" xmlns:a16="http://schemas.microsoft.com/office/drawing/2014/main" id="{8BC6A547-FF31-4F8A-92B1-488FBE59501D}"/>
                </a:ext>
              </a:extLst>
            </p:cNvPr>
            <p:cNvSpPr/>
            <p:nvPr/>
          </p:nvSpPr>
          <p:spPr>
            <a:xfrm>
              <a:off x="3898741" y="2520389"/>
              <a:ext cx="512178" cy="5121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7" name="椭圆 6">
              <a:extLst>
                <a:ext uri="{FF2B5EF4-FFF2-40B4-BE49-F238E27FC236}">
                  <a16:creationId xmlns="" xmlns:a16="http://schemas.microsoft.com/office/drawing/2014/main" id="{08F9890B-11B3-4D9D-830C-98CD4D1CC83D}"/>
                </a:ext>
              </a:extLst>
            </p:cNvPr>
            <p:cNvSpPr/>
            <p:nvPr/>
          </p:nvSpPr>
          <p:spPr>
            <a:xfrm>
              <a:off x="10976655" y="2520389"/>
              <a:ext cx="512178" cy="5121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8" name="文本框 7">
              <a:extLst>
                <a:ext uri="{FF2B5EF4-FFF2-40B4-BE49-F238E27FC236}">
                  <a16:creationId xmlns="" xmlns:a16="http://schemas.microsoft.com/office/drawing/2014/main" id="{0610E1F2-77BC-4328-8ABB-03898ABD54A9}"/>
                </a:ext>
              </a:extLst>
            </p:cNvPr>
            <p:cNvSpPr txBox="1"/>
            <p:nvPr/>
          </p:nvSpPr>
          <p:spPr>
            <a:xfrm>
              <a:off x="5091894" y="2305037"/>
              <a:ext cx="868102" cy="9738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第</a:t>
              </a:r>
            </a:p>
          </p:txBody>
        </p:sp>
        <p:sp>
          <p:nvSpPr>
            <p:cNvPr id="11" name="文本框 10">
              <a:extLst>
                <a:ext uri="{FF2B5EF4-FFF2-40B4-BE49-F238E27FC236}">
                  <a16:creationId xmlns="" xmlns:a16="http://schemas.microsoft.com/office/drawing/2014/main" id="{D8DF608F-C274-410E-A4F0-EB2C77DEE6E9}"/>
                </a:ext>
              </a:extLst>
            </p:cNvPr>
            <p:cNvSpPr txBox="1"/>
            <p:nvPr/>
          </p:nvSpPr>
          <p:spPr>
            <a:xfrm>
              <a:off x="9517277" y="2313711"/>
              <a:ext cx="868102" cy="9738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章</a:t>
              </a:r>
            </a:p>
          </p:txBody>
        </p:sp>
        <p:sp>
          <p:nvSpPr>
            <p:cNvPr id="12" name="文本框 11">
              <a:extLst>
                <a:ext uri="{FF2B5EF4-FFF2-40B4-BE49-F238E27FC236}">
                  <a16:creationId xmlns="" xmlns:a16="http://schemas.microsoft.com/office/drawing/2014/main" id="{78847824-1C75-4E54-B13F-8E3368DEFDB3}"/>
                </a:ext>
              </a:extLst>
            </p:cNvPr>
            <p:cNvSpPr txBox="1"/>
            <p:nvPr/>
          </p:nvSpPr>
          <p:spPr>
            <a:xfrm>
              <a:off x="6947222" y="1890518"/>
              <a:ext cx="1598268" cy="16951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8800" i="0" u="none" strike="noStrike" kern="1200" cap="none" spc="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一</a:t>
              </a:r>
            </a:p>
          </p:txBody>
        </p:sp>
      </p:grpSp>
      <p:sp>
        <p:nvSpPr>
          <p:cNvPr id="13" name="TextBox 12">
            <a:extLst>
              <a:ext uri="{FF2B5EF4-FFF2-40B4-BE49-F238E27FC236}">
                <a16:creationId xmlns="" xmlns:a16="http://schemas.microsoft.com/office/drawing/2014/main" id="{28E22761-C2E0-4E05-BE5E-D707BCA1D07D}"/>
              </a:ext>
            </a:extLst>
          </p:cNvPr>
          <p:cNvSpPr txBox="1"/>
          <p:nvPr/>
        </p:nvSpPr>
        <p:spPr>
          <a:xfrm>
            <a:off x="1715565" y="4802619"/>
            <a:ext cx="8489189" cy="549318"/>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id-ID" sz="105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a:t>
            </a:r>
            <a:endParaRPr kumimoji="0" lang="en-US" sz="105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endParaRPr>
          </a:p>
        </p:txBody>
      </p:sp>
      <p:sp>
        <p:nvSpPr>
          <p:cNvPr id="17" name="文本框 16">
            <a:extLst>
              <a:ext uri="{FF2B5EF4-FFF2-40B4-BE49-F238E27FC236}">
                <a16:creationId xmlns="" xmlns:a16="http://schemas.microsoft.com/office/drawing/2014/main" id="{2FA1D8AA-45B5-4F83-BF65-D490A08322B6}"/>
              </a:ext>
            </a:extLst>
          </p:cNvPr>
          <p:cNvSpPr txBox="1"/>
          <p:nvPr/>
        </p:nvSpPr>
        <p:spPr>
          <a:xfrm>
            <a:off x="3712281" y="3688445"/>
            <a:ext cx="4607481" cy="769441"/>
          </a:xfrm>
          <a:prstGeom prst="rect">
            <a:avLst/>
          </a:prstGeom>
          <a:noFill/>
        </p:spPr>
        <p:txBody>
          <a:bodyPr wrap="square" rtlCol="0">
            <a:spAutoFit/>
          </a:bodyPr>
          <a:lstStyle/>
          <a:p>
            <a:pPr lvl="0" algn="ctr" defTabSz="457200">
              <a:defRPr/>
            </a:pPr>
            <a:r>
              <a:rPr lang="zh-CN" altLang="en-US" sz="4400" dirty="0">
                <a:solidFill>
                  <a:schemeClr val="accent2"/>
                </a:solidFill>
                <a:latin typeface="iekie jianyuanti" panose="02010601030101010101" pitchFamily="2" charset="-122"/>
                <a:ea typeface="iekie jianyuanti" panose="02010601030101010101" pitchFamily="2" charset="-122"/>
                <a:sym typeface="iekie jianyuanti" panose="02010601030101010101" pitchFamily="2" charset="-122"/>
              </a:rPr>
              <a:t>危险化学品概述</a:t>
            </a:r>
          </a:p>
        </p:txBody>
      </p:sp>
      <p:pic>
        <p:nvPicPr>
          <p:cNvPr id="18" name="图形 17">
            <a:extLst>
              <a:ext uri="{FF2B5EF4-FFF2-40B4-BE49-F238E27FC236}">
                <a16:creationId xmlns="" xmlns:a16="http://schemas.microsoft.com/office/drawing/2014/main" id="{73CFF740-20DF-4A15-BF2C-70E291726F78}"/>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2875093" y="3264705"/>
            <a:ext cx="864783" cy="1193181"/>
          </a:xfrm>
          <a:prstGeom prst="rect">
            <a:avLst/>
          </a:prstGeom>
        </p:spPr>
      </p:pic>
      <p:pic>
        <p:nvPicPr>
          <p:cNvPr id="19" name="图形 18">
            <a:extLst>
              <a:ext uri="{FF2B5EF4-FFF2-40B4-BE49-F238E27FC236}">
                <a16:creationId xmlns="" xmlns:a16="http://schemas.microsoft.com/office/drawing/2014/main" id="{55A271DB-A949-4410-8548-6E357EA275AF}"/>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7516205" y="5443412"/>
            <a:ext cx="552718" cy="643463"/>
          </a:xfrm>
          <a:prstGeom prst="rect">
            <a:avLst/>
          </a:prstGeom>
        </p:spPr>
      </p:pic>
      <p:pic>
        <p:nvPicPr>
          <p:cNvPr id="20" name="图形 19">
            <a:extLst>
              <a:ext uri="{FF2B5EF4-FFF2-40B4-BE49-F238E27FC236}">
                <a16:creationId xmlns="" xmlns:a16="http://schemas.microsoft.com/office/drawing/2014/main" id="{85B4E013-9151-4397-A789-8B6160720F27}"/>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836908" y="1270957"/>
            <a:ext cx="978921" cy="1002797"/>
          </a:xfrm>
          <a:prstGeom prst="rect">
            <a:avLst/>
          </a:prstGeom>
        </p:spPr>
      </p:pic>
      <p:pic>
        <p:nvPicPr>
          <p:cNvPr id="21" name="图形 20">
            <a:extLst>
              <a:ext uri="{FF2B5EF4-FFF2-40B4-BE49-F238E27FC236}">
                <a16:creationId xmlns="" xmlns:a16="http://schemas.microsoft.com/office/drawing/2014/main" id="{A11F600D-2CBD-4697-ABFD-AD8EDEDD1D7C}"/>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8922297" y="2862141"/>
            <a:ext cx="1282457" cy="1253638"/>
          </a:xfrm>
          <a:prstGeom prst="rect">
            <a:avLst/>
          </a:prstGeom>
        </p:spPr>
      </p:pic>
    </p:spTree>
    <p:extLst>
      <p:ext uri="{BB962C8B-B14F-4D97-AF65-F5344CB8AC3E}">
        <p14:creationId xmlns:p14="http://schemas.microsoft.com/office/powerpoint/2010/main" val="1419434769"/>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8">
            <a:extLst>
              <a:ext uri="{FF2B5EF4-FFF2-40B4-BE49-F238E27FC236}">
                <a16:creationId xmlns="" xmlns:a16="http://schemas.microsoft.com/office/drawing/2014/main" id="{BE6BFF6E-E826-4F52-88B7-E2165E222A90}"/>
              </a:ext>
            </a:extLst>
          </p:cNvPr>
          <p:cNvSpPr/>
          <p:nvPr/>
        </p:nvSpPr>
        <p:spPr>
          <a:xfrm>
            <a:off x="754743" y="406399"/>
            <a:ext cx="10682514" cy="6139543"/>
          </a:xfrm>
          <a:prstGeom prst="roundRect">
            <a:avLst/>
          </a:prstGeom>
          <a:no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pic>
        <p:nvPicPr>
          <p:cNvPr id="5" name="图形 4">
            <a:extLst>
              <a:ext uri="{FF2B5EF4-FFF2-40B4-BE49-F238E27FC236}">
                <a16:creationId xmlns="" xmlns:a16="http://schemas.microsoft.com/office/drawing/2014/main" id="{01B45C6B-4D84-452C-B0C3-DC6E0436EED8}"/>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2098859" y="4873518"/>
            <a:ext cx="1116014" cy="997848"/>
          </a:xfrm>
          <a:prstGeom prst="rect">
            <a:avLst/>
          </a:prstGeom>
        </p:spPr>
      </p:pic>
      <p:pic>
        <p:nvPicPr>
          <p:cNvPr id="6" name="图形 5">
            <a:extLst>
              <a:ext uri="{FF2B5EF4-FFF2-40B4-BE49-F238E27FC236}">
                <a16:creationId xmlns="" xmlns:a16="http://schemas.microsoft.com/office/drawing/2014/main" id="{F0305FFB-B65D-4900-A255-C1F09878B5EF}"/>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1532390" y="3476170"/>
            <a:ext cx="733425" cy="876300"/>
          </a:xfrm>
          <a:prstGeom prst="rect">
            <a:avLst/>
          </a:prstGeom>
        </p:spPr>
      </p:pic>
      <p:pic>
        <p:nvPicPr>
          <p:cNvPr id="7" name="图形 6">
            <a:extLst>
              <a:ext uri="{FF2B5EF4-FFF2-40B4-BE49-F238E27FC236}">
                <a16:creationId xmlns="" xmlns:a16="http://schemas.microsoft.com/office/drawing/2014/main" id="{3F8007CD-EA20-475D-816B-C8F71E2B013F}"/>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9751801" y="4352470"/>
            <a:ext cx="1087438" cy="1500389"/>
          </a:xfrm>
          <a:prstGeom prst="rect">
            <a:avLst/>
          </a:prstGeom>
        </p:spPr>
      </p:pic>
      <p:pic>
        <p:nvPicPr>
          <p:cNvPr id="8" name="图形 7">
            <a:extLst>
              <a:ext uri="{FF2B5EF4-FFF2-40B4-BE49-F238E27FC236}">
                <a16:creationId xmlns="" xmlns:a16="http://schemas.microsoft.com/office/drawing/2014/main" id="{F3DEDA09-F4AA-41CF-9176-74D5D809532B}"/>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rot="1986080">
            <a:off x="1276943" y="1397708"/>
            <a:ext cx="1993748" cy="1643199"/>
          </a:xfrm>
          <a:prstGeom prst="rect">
            <a:avLst/>
          </a:prstGeom>
        </p:spPr>
      </p:pic>
      <p:pic>
        <p:nvPicPr>
          <p:cNvPr id="10" name="图形 9">
            <a:extLst>
              <a:ext uri="{FF2B5EF4-FFF2-40B4-BE49-F238E27FC236}">
                <a16:creationId xmlns="" xmlns:a16="http://schemas.microsoft.com/office/drawing/2014/main" id="{AA8ADCBC-7E06-44F0-BADB-4EA9D23B2DA8}"/>
              </a:ext>
            </a:extLst>
          </p:cNvPr>
          <p:cNvPicPr>
            <a:picLocks noChangeAspect="1"/>
          </p:cNvPicPr>
          <p:nvPr/>
        </p:nvPicPr>
        <p:blipFill>
          <a:blip r:embed="rId10">
            <a:extLst>
              <a:ext uri="{96DAC541-7B7A-43D3-8B79-37D633B846F1}">
                <asvg:svgBlip xmlns="" xmlns:asvg="http://schemas.microsoft.com/office/drawing/2016/SVG/main" r:embed="rId11"/>
              </a:ext>
            </a:extLst>
          </a:blip>
          <a:stretch>
            <a:fillRect/>
          </a:stretch>
        </p:blipFill>
        <p:spPr>
          <a:xfrm>
            <a:off x="7473682" y="5295827"/>
            <a:ext cx="638175" cy="742950"/>
          </a:xfrm>
          <a:prstGeom prst="rect">
            <a:avLst/>
          </a:prstGeom>
        </p:spPr>
      </p:pic>
      <p:pic>
        <p:nvPicPr>
          <p:cNvPr id="11" name="图形 10">
            <a:extLst>
              <a:ext uri="{FF2B5EF4-FFF2-40B4-BE49-F238E27FC236}">
                <a16:creationId xmlns="" xmlns:a16="http://schemas.microsoft.com/office/drawing/2014/main" id="{26191C24-A612-47E4-B472-F4668CEA5454}"/>
              </a:ext>
            </a:extLst>
          </p:cNvPr>
          <p:cNvPicPr>
            <a:picLocks noChangeAspect="1"/>
          </p:cNvPicPr>
          <p:nvPr/>
        </p:nvPicPr>
        <p:blipFill>
          <a:blip r:embed="rId12">
            <a:extLst>
              <a:ext uri="{96DAC541-7B7A-43D3-8B79-37D633B846F1}">
                <asvg:svgBlip xmlns="" xmlns:asvg="http://schemas.microsoft.com/office/drawing/2016/SVG/main" r:embed="rId13"/>
              </a:ext>
            </a:extLst>
          </a:blip>
          <a:stretch>
            <a:fillRect/>
          </a:stretch>
        </p:blipFill>
        <p:spPr>
          <a:xfrm>
            <a:off x="4763812" y="5154615"/>
            <a:ext cx="978921" cy="1002797"/>
          </a:xfrm>
          <a:prstGeom prst="rect">
            <a:avLst/>
          </a:prstGeom>
        </p:spPr>
      </p:pic>
      <p:pic>
        <p:nvPicPr>
          <p:cNvPr id="12" name="图形 11">
            <a:extLst>
              <a:ext uri="{FF2B5EF4-FFF2-40B4-BE49-F238E27FC236}">
                <a16:creationId xmlns="" xmlns:a16="http://schemas.microsoft.com/office/drawing/2014/main" id="{EE8FA9E2-6E5A-422A-8D8F-7025AA888917}"/>
              </a:ext>
            </a:extLst>
          </p:cNvPr>
          <p:cNvPicPr>
            <a:picLocks noChangeAspect="1"/>
          </p:cNvPicPr>
          <p:nvPr/>
        </p:nvPicPr>
        <p:blipFill>
          <a:blip r:embed="rId14">
            <a:extLst>
              <a:ext uri="{96DAC541-7B7A-43D3-8B79-37D633B846F1}">
                <asvg:svgBlip xmlns="" xmlns:asvg="http://schemas.microsoft.com/office/drawing/2016/SVG/main" r:embed="rId15"/>
              </a:ext>
            </a:extLst>
          </a:blip>
          <a:stretch>
            <a:fillRect/>
          </a:stretch>
        </p:blipFill>
        <p:spPr>
          <a:xfrm>
            <a:off x="9695596" y="2770726"/>
            <a:ext cx="1282457" cy="1253638"/>
          </a:xfrm>
          <a:prstGeom prst="rect">
            <a:avLst/>
          </a:prstGeom>
        </p:spPr>
      </p:pic>
      <p:sp>
        <p:nvSpPr>
          <p:cNvPr id="13" name="Freeform: Shape 24">
            <a:extLst>
              <a:ext uri="{FF2B5EF4-FFF2-40B4-BE49-F238E27FC236}">
                <a16:creationId xmlns="" xmlns:a16="http://schemas.microsoft.com/office/drawing/2014/main" id="{DFEFFA2B-1321-42C3-9AA5-13050661F309}"/>
              </a:ext>
            </a:extLst>
          </p:cNvPr>
          <p:cNvSpPr/>
          <p:nvPr/>
        </p:nvSpPr>
        <p:spPr>
          <a:xfrm>
            <a:off x="3481912" y="1665772"/>
            <a:ext cx="6000305" cy="2525319"/>
          </a:xfrm>
          <a:prstGeom prst="roundRect">
            <a:avLst>
              <a:gd name="adj" fmla="val 0"/>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d-ID" sz="1125" b="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14" name="文本框 13">
            <a:extLst>
              <a:ext uri="{FF2B5EF4-FFF2-40B4-BE49-F238E27FC236}">
                <a16:creationId xmlns="" xmlns:a16="http://schemas.microsoft.com/office/drawing/2014/main" id="{4497D82C-5330-46C8-8B1F-9805020D853B}"/>
              </a:ext>
            </a:extLst>
          </p:cNvPr>
          <p:cNvSpPr txBox="1"/>
          <p:nvPr/>
        </p:nvSpPr>
        <p:spPr>
          <a:xfrm>
            <a:off x="4109122" y="2047462"/>
            <a:ext cx="4745885" cy="2123658"/>
          </a:xfrm>
          <a:prstGeom prst="rect">
            <a:avLst/>
          </a:prstGeom>
          <a:noFill/>
        </p:spPr>
        <p:txBody>
          <a:bodyPr wrap="square" rtlCol="0">
            <a:spAutoFit/>
          </a:bodyPr>
          <a:lstStyle/>
          <a:p>
            <a:pPr lvl="0" algn="dist" defTabSz="457200">
              <a:defRPr/>
            </a:pPr>
            <a:r>
              <a:rPr lang="zh-CN" altLang="en-US" sz="6600" dirty="0">
                <a:latin typeface="iekie jianyuanti" panose="02010601030101010101" pitchFamily="2" charset="-122"/>
                <a:ea typeface="iekie jianyuanti" panose="02010601030101010101" pitchFamily="2" charset="-122"/>
                <a:sym typeface="iekie jianyuanti" panose="02010601030101010101" pitchFamily="2" charset="-122"/>
              </a:rPr>
              <a:t>谢谢大家认真观看</a:t>
            </a:r>
          </a:p>
        </p:txBody>
      </p:sp>
      <p:sp>
        <p:nvSpPr>
          <p:cNvPr id="15" name="TextBox 12">
            <a:extLst>
              <a:ext uri="{FF2B5EF4-FFF2-40B4-BE49-F238E27FC236}">
                <a16:creationId xmlns="" xmlns:a16="http://schemas.microsoft.com/office/drawing/2014/main" id="{60649688-875D-44B7-A20D-14BE0AB6BAD3}"/>
              </a:ext>
            </a:extLst>
          </p:cNvPr>
          <p:cNvSpPr txBox="1"/>
          <p:nvPr/>
        </p:nvSpPr>
        <p:spPr>
          <a:xfrm>
            <a:off x="3542921" y="4297286"/>
            <a:ext cx="5878286" cy="799258"/>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id-ID" sz="1050" b="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rPr>
              <a:t>Lorem ipsum dolor sit amet, consectetur adipiscing elit, sed do eiusmod tempor incididunt ut labore et dolore magna aliqua. Ut enim ad minim veniam, quis nostrud exercitation ullamco laboris nisi u</a:t>
            </a:r>
            <a:endParaRPr kumimoji="0" lang="en-US" sz="1050" b="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endParaRPr>
          </a:p>
        </p:txBody>
      </p:sp>
      <p:sp>
        <p:nvSpPr>
          <p:cNvPr id="16" name="文本框 15">
            <a:extLst>
              <a:ext uri="{FF2B5EF4-FFF2-40B4-BE49-F238E27FC236}">
                <a16:creationId xmlns="" xmlns:a16="http://schemas.microsoft.com/office/drawing/2014/main" id="{C3E49027-77C7-4229-A6C3-5CC0CC711389}"/>
              </a:ext>
            </a:extLst>
          </p:cNvPr>
          <p:cNvSpPr txBox="1"/>
          <p:nvPr/>
        </p:nvSpPr>
        <p:spPr>
          <a:xfrm>
            <a:off x="4365325" y="1727153"/>
            <a:ext cx="4233479" cy="369332"/>
          </a:xfrm>
          <a:prstGeom prst="rect">
            <a:avLst/>
          </a:prstGeom>
          <a:noFill/>
        </p:spPr>
        <p:txBody>
          <a:bodyPr wrap="square" rtlCol="0">
            <a:spAutoFit/>
          </a:bodyPr>
          <a:lstStyle/>
          <a:p>
            <a:pPr lvl="0" algn="dist" defTabSz="457200">
              <a:defRPr/>
            </a:pPr>
            <a:r>
              <a:rPr lang="en-US" altLang="zh-CN" dirty="0">
                <a:latin typeface="iekie jianyuanti" panose="02010601030101010101" pitchFamily="2" charset="-122"/>
                <a:ea typeface="iekie jianyuanti" panose="02010601030101010101" pitchFamily="2" charset="-122"/>
                <a:sym typeface="iekie jianyuanti" panose="02010601030101010101" pitchFamily="2" charset="-122"/>
              </a:rPr>
              <a:t>MEDICAL</a:t>
            </a:r>
            <a:endParaRPr kumimoji="0" lang="zh-CN" altLang="en-US" sz="1800" i="0" u="none" strike="noStrike" kern="1200" cap="none" spc="0" normalizeH="0" baseline="0" noProof="0" dirty="0">
              <a:ln>
                <a:noFill/>
              </a:ln>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28" name="组合 27">
            <a:extLst>
              <a:ext uri="{FF2B5EF4-FFF2-40B4-BE49-F238E27FC236}">
                <a16:creationId xmlns="" xmlns:a16="http://schemas.microsoft.com/office/drawing/2014/main" id="{A40831B4-044B-495F-AF37-3E4BA6057924}"/>
              </a:ext>
            </a:extLst>
          </p:cNvPr>
          <p:cNvGrpSpPr/>
          <p:nvPr/>
        </p:nvGrpSpPr>
        <p:grpSpPr>
          <a:xfrm>
            <a:off x="3924871" y="819223"/>
            <a:ext cx="5114386" cy="252461"/>
            <a:chOff x="4221132" y="819223"/>
            <a:chExt cx="5114386" cy="252461"/>
          </a:xfrm>
        </p:grpSpPr>
        <p:grpSp>
          <p:nvGrpSpPr>
            <p:cNvPr id="17" name="组合 16">
              <a:extLst>
                <a:ext uri="{FF2B5EF4-FFF2-40B4-BE49-F238E27FC236}">
                  <a16:creationId xmlns="" xmlns:a16="http://schemas.microsoft.com/office/drawing/2014/main" id="{0435143A-1738-44DC-AEA8-3560D38D0EDC}"/>
                </a:ext>
              </a:extLst>
            </p:cNvPr>
            <p:cNvGrpSpPr/>
            <p:nvPr/>
          </p:nvGrpSpPr>
          <p:grpSpPr>
            <a:xfrm>
              <a:off x="6261326" y="863607"/>
              <a:ext cx="3074192" cy="208077"/>
              <a:chOff x="8077246" y="664306"/>
              <a:chExt cx="3074192" cy="208077"/>
            </a:xfrm>
          </p:grpSpPr>
          <p:grpSp>
            <p:nvGrpSpPr>
              <p:cNvPr id="18" name="组合 17">
                <a:extLst>
                  <a:ext uri="{FF2B5EF4-FFF2-40B4-BE49-F238E27FC236}">
                    <a16:creationId xmlns="" xmlns:a16="http://schemas.microsoft.com/office/drawing/2014/main" id="{4B43BE14-CCDD-4890-B4C7-9F25FDF0CBAD}"/>
                  </a:ext>
                </a:extLst>
              </p:cNvPr>
              <p:cNvGrpSpPr/>
              <p:nvPr/>
            </p:nvGrpSpPr>
            <p:grpSpPr>
              <a:xfrm>
                <a:off x="9586228" y="664483"/>
                <a:ext cx="1565210" cy="207900"/>
                <a:chOff x="9457478" y="592200"/>
                <a:chExt cx="1937232" cy="257314"/>
              </a:xfrm>
            </p:grpSpPr>
            <p:sp>
              <p:nvSpPr>
                <p:cNvPr id="20" name="Rounded Rectangle 500">
                  <a:extLst>
                    <a:ext uri="{FF2B5EF4-FFF2-40B4-BE49-F238E27FC236}">
                      <a16:creationId xmlns="" xmlns:a16="http://schemas.microsoft.com/office/drawing/2014/main" id="{9553AF8C-C370-481E-892A-8C59FC503FA0}"/>
                    </a:ext>
                  </a:extLst>
                </p:cNvPr>
                <p:cNvSpPr/>
                <p:nvPr/>
              </p:nvSpPr>
              <p:spPr>
                <a:xfrm>
                  <a:off x="9457478" y="592200"/>
                  <a:ext cx="1937232" cy="257314"/>
                </a:xfrm>
                <a:prstGeom prst="roundRect">
                  <a:avLst>
                    <a:gd name="adj" fmla="val 50000"/>
                  </a:avLst>
                </a:prstGeom>
                <a:solidFill>
                  <a:srgbClr val="FFD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35B47"/>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21" name="Group 1561">
                  <a:extLst>
                    <a:ext uri="{FF2B5EF4-FFF2-40B4-BE49-F238E27FC236}">
                      <a16:creationId xmlns="" xmlns:a16="http://schemas.microsoft.com/office/drawing/2014/main" id="{C706D9AF-6DF8-4A67-B923-1F94D30CA328}"/>
                    </a:ext>
                  </a:extLst>
                </p:cNvPr>
                <p:cNvGrpSpPr/>
                <p:nvPr/>
              </p:nvGrpSpPr>
              <p:grpSpPr>
                <a:xfrm>
                  <a:off x="11145062" y="649328"/>
                  <a:ext cx="142627" cy="143058"/>
                  <a:chOff x="4000500" y="4370388"/>
                  <a:chExt cx="525462" cy="527050"/>
                </a:xfrm>
              </p:grpSpPr>
              <p:sp>
                <p:nvSpPr>
                  <p:cNvPr id="22" name="Freeform 461">
                    <a:extLst>
                      <a:ext uri="{FF2B5EF4-FFF2-40B4-BE49-F238E27FC236}">
                        <a16:creationId xmlns="" xmlns:a16="http://schemas.microsoft.com/office/drawing/2014/main" id="{412190C9-C104-448D-998D-57101FE8C233}"/>
                      </a:ext>
                    </a:extLst>
                  </p:cNvPr>
                  <p:cNvSpPr>
                    <a:spLocks noEditPoints="1"/>
                  </p:cNvSpPr>
                  <p:nvPr/>
                </p:nvSpPr>
                <p:spPr bwMode="auto">
                  <a:xfrm>
                    <a:off x="4000500" y="4370388"/>
                    <a:ext cx="406400" cy="406400"/>
                  </a:xfrm>
                  <a:custGeom>
                    <a:avLst/>
                    <a:gdLst>
                      <a:gd name="T0" fmla="*/ 78 w 156"/>
                      <a:gd name="T1" fmla="*/ 156 h 156"/>
                      <a:gd name="T2" fmla="*/ 0 w 156"/>
                      <a:gd name="T3" fmla="*/ 78 h 156"/>
                      <a:gd name="T4" fmla="*/ 78 w 156"/>
                      <a:gd name="T5" fmla="*/ 0 h 156"/>
                      <a:gd name="T6" fmla="*/ 156 w 156"/>
                      <a:gd name="T7" fmla="*/ 78 h 156"/>
                      <a:gd name="T8" fmla="*/ 78 w 156"/>
                      <a:gd name="T9" fmla="*/ 156 h 156"/>
                      <a:gd name="T10" fmla="*/ 78 w 156"/>
                      <a:gd name="T11" fmla="*/ 17 h 156"/>
                      <a:gd name="T12" fmla="*/ 17 w 156"/>
                      <a:gd name="T13" fmla="*/ 78 h 156"/>
                      <a:gd name="T14" fmla="*/ 78 w 156"/>
                      <a:gd name="T15" fmla="*/ 139 h 156"/>
                      <a:gd name="T16" fmla="*/ 140 w 156"/>
                      <a:gd name="T17" fmla="*/ 78 h 156"/>
                      <a:gd name="T18" fmla="*/ 78 w 156"/>
                      <a:gd name="T19" fmla="*/ 1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6" h="156">
                        <a:moveTo>
                          <a:pt x="78" y="156"/>
                        </a:moveTo>
                        <a:cubicBezTo>
                          <a:pt x="35" y="156"/>
                          <a:pt x="0" y="121"/>
                          <a:pt x="0" y="78"/>
                        </a:cubicBezTo>
                        <a:cubicBezTo>
                          <a:pt x="0" y="35"/>
                          <a:pt x="35" y="0"/>
                          <a:pt x="78" y="0"/>
                        </a:cubicBezTo>
                        <a:cubicBezTo>
                          <a:pt x="121" y="0"/>
                          <a:pt x="156" y="35"/>
                          <a:pt x="156" y="78"/>
                        </a:cubicBezTo>
                        <a:cubicBezTo>
                          <a:pt x="156" y="121"/>
                          <a:pt x="121" y="156"/>
                          <a:pt x="78" y="156"/>
                        </a:cubicBezTo>
                        <a:close/>
                        <a:moveTo>
                          <a:pt x="78" y="17"/>
                        </a:moveTo>
                        <a:cubicBezTo>
                          <a:pt x="45" y="17"/>
                          <a:pt x="17" y="44"/>
                          <a:pt x="17" y="78"/>
                        </a:cubicBezTo>
                        <a:cubicBezTo>
                          <a:pt x="17" y="112"/>
                          <a:pt x="45" y="139"/>
                          <a:pt x="78" y="139"/>
                        </a:cubicBezTo>
                        <a:cubicBezTo>
                          <a:pt x="112" y="139"/>
                          <a:pt x="140" y="112"/>
                          <a:pt x="140" y="78"/>
                        </a:cubicBezTo>
                        <a:cubicBezTo>
                          <a:pt x="140" y="44"/>
                          <a:pt x="112" y="17"/>
                          <a:pt x="78"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5B47"/>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23" name="Freeform 462">
                    <a:extLst>
                      <a:ext uri="{FF2B5EF4-FFF2-40B4-BE49-F238E27FC236}">
                        <a16:creationId xmlns="" xmlns:a16="http://schemas.microsoft.com/office/drawing/2014/main" id="{F4AFE1B5-1742-4951-9D79-71D108F3430C}"/>
                      </a:ext>
                    </a:extLst>
                  </p:cNvPr>
                  <p:cNvSpPr>
                    <a:spLocks/>
                  </p:cNvSpPr>
                  <p:nvPr/>
                </p:nvSpPr>
                <p:spPr bwMode="auto">
                  <a:xfrm>
                    <a:off x="4318000" y="4686300"/>
                    <a:ext cx="207962" cy="211138"/>
                  </a:xfrm>
                  <a:custGeom>
                    <a:avLst/>
                    <a:gdLst>
                      <a:gd name="T0" fmla="*/ 111 w 131"/>
                      <a:gd name="T1" fmla="*/ 133 h 133"/>
                      <a:gd name="T2" fmla="*/ 0 w 131"/>
                      <a:gd name="T3" fmla="*/ 20 h 133"/>
                      <a:gd name="T4" fmla="*/ 20 w 131"/>
                      <a:gd name="T5" fmla="*/ 0 h 133"/>
                      <a:gd name="T6" fmla="*/ 131 w 131"/>
                      <a:gd name="T7" fmla="*/ 113 h 133"/>
                      <a:gd name="T8" fmla="*/ 111 w 131"/>
                      <a:gd name="T9" fmla="*/ 133 h 133"/>
                    </a:gdLst>
                    <a:ahLst/>
                    <a:cxnLst>
                      <a:cxn ang="0">
                        <a:pos x="T0" y="T1"/>
                      </a:cxn>
                      <a:cxn ang="0">
                        <a:pos x="T2" y="T3"/>
                      </a:cxn>
                      <a:cxn ang="0">
                        <a:pos x="T4" y="T5"/>
                      </a:cxn>
                      <a:cxn ang="0">
                        <a:pos x="T6" y="T7"/>
                      </a:cxn>
                      <a:cxn ang="0">
                        <a:pos x="T8" y="T9"/>
                      </a:cxn>
                    </a:cxnLst>
                    <a:rect l="0" t="0" r="r" b="b"/>
                    <a:pathLst>
                      <a:path w="131" h="133">
                        <a:moveTo>
                          <a:pt x="111" y="133"/>
                        </a:moveTo>
                        <a:lnTo>
                          <a:pt x="0" y="20"/>
                        </a:lnTo>
                        <a:lnTo>
                          <a:pt x="20" y="0"/>
                        </a:lnTo>
                        <a:lnTo>
                          <a:pt x="131" y="113"/>
                        </a:lnTo>
                        <a:lnTo>
                          <a:pt x="111" y="1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35B47"/>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grpSp>
          <p:sp>
            <p:nvSpPr>
              <p:cNvPr id="19" name="Oval 1576">
                <a:extLst>
                  <a:ext uri="{FF2B5EF4-FFF2-40B4-BE49-F238E27FC236}">
                    <a16:creationId xmlns="" xmlns:a16="http://schemas.microsoft.com/office/drawing/2014/main" id="{A3ACB355-24B3-46E4-BE2C-67F6861E547A}"/>
                  </a:ext>
                </a:extLst>
              </p:cNvPr>
              <p:cNvSpPr/>
              <p:nvPr/>
            </p:nvSpPr>
            <p:spPr>
              <a:xfrm>
                <a:off x="8077246" y="664306"/>
                <a:ext cx="71903" cy="719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i="0" u="none" strike="noStrike" kern="1200" cap="none" spc="0" normalizeH="0" baseline="0" noProof="0">
                  <a:ln>
                    <a:noFill/>
                  </a:ln>
                  <a:solidFill>
                    <a:srgbClr val="D8285B"/>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grpSp>
          <p:nvGrpSpPr>
            <p:cNvPr id="24" name="组合 23">
              <a:extLst>
                <a:ext uri="{FF2B5EF4-FFF2-40B4-BE49-F238E27FC236}">
                  <a16:creationId xmlns="" xmlns:a16="http://schemas.microsoft.com/office/drawing/2014/main" id="{8D2A5FF0-74A0-47A7-A15D-812F8FFA863C}"/>
                </a:ext>
              </a:extLst>
            </p:cNvPr>
            <p:cNvGrpSpPr/>
            <p:nvPr/>
          </p:nvGrpSpPr>
          <p:grpSpPr>
            <a:xfrm>
              <a:off x="4221132" y="819223"/>
              <a:ext cx="3010419" cy="246221"/>
              <a:chOff x="6454990" y="799595"/>
              <a:chExt cx="3010419" cy="246221"/>
            </a:xfrm>
          </p:grpSpPr>
          <p:sp>
            <p:nvSpPr>
              <p:cNvPr id="25" name="TextBox 507">
                <a:extLst>
                  <a:ext uri="{FF2B5EF4-FFF2-40B4-BE49-F238E27FC236}">
                    <a16:creationId xmlns="" xmlns:a16="http://schemas.microsoft.com/office/drawing/2014/main" id="{4BE78A97-CB63-4638-9F5E-E4FB5029170C}"/>
                  </a:ext>
                </a:extLst>
              </p:cNvPr>
              <p:cNvSpPr txBox="1"/>
              <p:nvPr/>
            </p:nvSpPr>
            <p:spPr>
              <a:xfrm>
                <a:off x="6454990" y="799595"/>
                <a:ext cx="752129" cy="246221"/>
              </a:xfrm>
              <a:prstGeom prst="rect">
                <a:avLst/>
              </a:prstGeom>
              <a:noFill/>
            </p:spPr>
            <p:txBody>
              <a:bodyPr wrap="none" rtlCol="0">
                <a:spAutoFit/>
              </a:bodyPr>
              <a:lstStyle/>
              <a:p>
                <a:r>
                  <a:rPr lang="en-US" altLang="zh-CN" sz="1000" dirty="0">
                    <a:latin typeface="iekie jianyuanti" panose="02010601030101010101" pitchFamily="2" charset="-122"/>
                    <a:ea typeface="iekie jianyuanti" panose="02010601030101010101" pitchFamily="2" charset="-122"/>
                    <a:sym typeface="iekie jianyuanti" panose="02010601030101010101" pitchFamily="2" charset="-122"/>
                  </a:rPr>
                  <a:t>Click Input</a:t>
                </a:r>
              </a:p>
            </p:txBody>
          </p:sp>
          <p:sp>
            <p:nvSpPr>
              <p:cNvPr id="26" name="TextBox 508">
                <a:extLst>
                  <a:ext uri="{FF2B5EF4-FFF2-40B4-BE49-F238E27FC236}">
                    <a16:creationId xmlns="" xmlns:a16="http://schemas.microsoft.com/office/drawing/2014/main" id="{99D009AA-C4DC-4481-BF95-F53BF947A2C2}"/>
                  </a:ext>
                </a:extLst>
              </p:cNvPr>
              <p:cNvSpPr txBox="1"/>
              <p:nvPr/>
            </p:nvSpPr>
            <p:spPr>
              <a:xfrm>
                <a:off x="7672090" y="799595"/>
                <a:ext cx="752129" cy="246221"/>
              </a:xfrm>
              <a:prstGeom prst="rect">
                <a:avLst/>
              </a:prstGeom>
              <a:noFill/>
            </p:spPr>
            <p:txBody>
              <a:bodyPr wrap="none" rtlCol="0">
                <a:spAutoFit/>
              </a:bodyPr>
              <a:lstStyle/>
              <a:p>
                <a:r>
                  <a:rPr lang="en-US" altLang="zh-CN" sz="1000" dirty="0">
                    <a:latin typeface="iekie jianyuanti" panose="02010601030101010101" pitchFamily="2" charset="-122"/>
                    <a:ea typeface="iekie jianyuanti" panose="02010601030101010101" pitchFamily="2" charset="-122"/>
                    <a:sym typeface="iekie jianyuanti" panose="02010601030101010101" pitchFamily="2" charset="-122"/>
                  </a:rPr>
                  <a:t>Click Input</a:t>
                </a:r>
              </a:p>
            </p:txBody>
          </p:sp>
          <p:sp>
            <p:nvSpPr>
              <p:cNvPr id="27" name="TextBox 509">
                <a:extLst>
                  <a:ext uri="{FF2B5EF4-FFF2-40B4-BE49-F238E27FC236}">
                    <a16:creationId xmlns="" xmlns:a16="http://schemas.microsoft.com/office/drawing/2014/main" id="{EE59742E-73A3-4E09-A9FA-756A154EF42A}"/>
                  </a:ext>
                </a:extLst>
              </p:cNvPr>
              <p:cNvSpPr txBox="1"/>
              <p:nvPr/>
            </p:nvSpPr>
            <p:spPr>
              <a:xfrm>
                <a:off x="8713280" y="799595"/>
                <a:ext cx="752129" cy="246221"/>
              </a:xfrm>
              <a:prstGeom prst="rect">
                <a:avLst/>
              </a:prstGeom>
              <a:noFill/>
            </p:spPr>
            <p:txBody>
              <a:bodyPr wrap="none" rtlCol="0">
                <a:spAutoFit/>
              </a:bodyPr>
              <a:lstStyle/>
              <a:p>
                <a:r>
                  <a:rPr lang="en-US" sz="1000" dirty="0">
                    <a:latin typeface="iekie jianyuanti" panose="02010601030101010101" pitchFamily="2" charset="-122"/>
                    <a:ea typeface="iekie jianyuanti" panose="02010601030101010101" pitchFamily="2" charset="-122"/>
                    <a:sym typeface="iekie jianyuanti" panose="02010601030101010101" pitchFamily="2" charset="-122"/>
                  </a:rPr>
                  <a:t>Click Input</a:t>
                </a:r>
              </a:p>
            </p:txBody>
          </p:sp>
        </p:grpSp>
      </p:grpSp>
      <p:pic>
        <p:nvPicPr>
          <p:cNvPr id="4" name="图形 3">
            <a:extLst>
              <a:ext uri="{FF2B5EF4-FFF2-40B4-BE49-F238E27FC236}">
                <a16:creationId xmlns="" xmlns:a16="http://schemas.microsoft.com/office/drawing/2014/main" id="{72C5B197-64CC-4981-998B-CBA43BEFFBD6}"/>
              </a:ext>
            </a:extLst>
          </p:cNvPr>
          <p:cNvPicPr>
            <a:picLocks noChangeAspect="1"/>
          </p:cNvPicPr>
          <p:nvPr/>
        </p:nvPicPr>
        <p:blipFill>
          <a:blip r:embed="rId16">
            <a:extLst>
              <a:ext uri="{96DAC541-7B7A-43D3-8B79-37D633B846F1}">
                <asvg:svgBlip xmlns="" xmlns:asvg="http://schemas.microsoft.com/office/drawing/2016/SVG/main" r:embed="rId17"/>
              </a:ext>
            </a:extLst>
          </a:blip>
          <a:stretch>
            <a:fillRect/>
          </a:stretch>
        </p:blipFill>
        <p:spPr>
          <a:xfrm>
            <a:off x="9610876" y="1220688"/>
            <a:ext cx="1087438" cy="1045071"/>
          </a:xfrm>
          <a:prstGeom prst="rect">
            <a:avLst/>
          </a:prstGeom>
        </p:spPr>
      </p:pic>
    </p:spTree>
    <p:extLst>
      <p:ext uri="{BB962C8B-B14F-4D97-AF65-F5344CB8AC3E}">
        <p14:creationId xmlns:p14="http://schemas.microsoft.com/office/powerpoint/2010/main" val="3857306003"/>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1000" fill="hold"/>
                                        <p:tgtEl>
                                          <p:spTgt spid="16"/>
                                        </p:tgtEl>
                                        <p:attrNameLst>
                                          <p:attrName>ppt_w</p:attrName>
                                        </p:attrNameLst>
                                      </p:cBhvr>
                                      <p:tavLst>
                                        <p:tav tm="0">
                                          <p:val>
                                            <p:fltVal val="0"/>
                                          </p:val>
                                        </p:tav>
                                        <p:tav tm="100000">
                                          <p:val>
                                            <p:strVal val="#ppt_w"/>
                                          </p:val>
                                        </p:tav>
                                      </p:tavLst>
                                    </p:anim>
                                    <p:anim calcmode="lin" valueType="num">
                                      <p:cBhvr>
                                        <p:cTn id="15" dur="1000" fill="hold"/>
                                        <p:tgtEl>
                                          <p:spTgt spid="16"/>
                                        </p:tgtEl>
                                        <p:attrNameLst>
                                          <p:attrName>ppt_h</p:attrName>
                                        </p:attrNameLst>
                                      </p:cBhvr>
                                      <p:tavLst>
                                        <p:tav tm="0">
                                          <p:val>
                                            <p:fltVal val="0"/>
                                          </p:val>
                                        </p:tav>
                                        <p:tav tm="100000">
                                          <p:val>
                                            <p:strVal val="#ppt_h"/>
                                          </p:val>
                                        </p:tav>
                                      </p:tavLst>
                                    </p:anim>
                                    <p:anim calcmode="lin" valueType="num">
                                      <p:cBhvr>
                                        <p:cTn id="16" dur="1000" fill="hold"/>
                                        <p:tgtEl>
                                          <p:spTgt spid="16"/>
                                        </p:tgtEl>
                                        <p:attrNameLst>
                                          <p:attrName>style.rotation</p:attrName>
                                        </p:attrNameLst>
                                      </p:cBhvr>
                                      <p:tavLst>
                                        <p:tav tm="0">
                                          <p:val>
                                            <p:fltVal val="90"/>
                                          </p:val>
                                        </p:tav>
                                        <p:tav tm="100000">
                                          <p:val>
                                            <p:fltVal val="0"/>
                                          </p:val>
                                        </p:tav>
                                      </p:tavLst>
                                    </p:anim>
                                    <p:animEffect transition="in" filter="fade">
                                      <p:cBhvr>
                                        <p:cTn id="1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263932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矩形 13"/>
          <p:cNvSpPr>
            <a:spLocks noChangeArrowheads="1"/>
          </p:cNvSpPr>
          <p:nvPr/>
        </p:nvSpPr>
        <p:spPr bwMode="auto">
          <a:xfrm>
            <a:off x="533598" y="2171924"/>
            <a:ext cx="7619800" cy="251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是指具有</a:t>
            </a:r>
            <a:r>
              <a:rPr lang="zh-CN" altLang="zh-CN" sz="3600" b="1" dirty="0">
                <a:solidFill>
                  <a:schemeClr val="accent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毒害、腐蚀、爆炸、燃烧、助燃</a:t>
            </a:r>
            <a:r>
              <a:rPr lang="zh-CN"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rPr>
              <a:t>等性质，对人体、设施、环境具有危害的剧毒化学品和其他化学品。</a:t>
            </a:r>
            <a:endParaRPr lang="en-US" altLang="zh-CN" sz="3600"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16386" name="TextBox 14"/>
          <p:cNvSpPr txBox="1">
            <a:spLocks noChangeArrowheads="1"/>
          </p:cNvSpPr>
          <p:nvPr/>
        </p:nvSpPr>
        <p:spPr bwMode="auto">
          <a:xfrm>
            <a:off x="533546" y="533476"/>
            <a:ext cx="525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zh-CN" altLang="en-US" sz="36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、危险化学品定义</a:t>
            </a:r>
          </a:p>
        </p:txBody>
      </p:sp>
      <p:pic>
        <p:nvPicPr>
          <p:cNvPr id="3" name="图片 2">
            <a:extLst>
              <a:ext uri="{FF2B5EF4-FFF2-40B4-BE49-F238E27FC236}">
                <a16:creationId xmlns="" xmlns:a16="http://schemas.microsoft.com/office/drawing/2014/main" id="{DF913C86-AA86-473E-A720-A1213D2F0A3C}"/>
              </a:ext>
            </a:extLst>
          </p:cNvPr>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8419285" y="1900213"/>
            <a:ext cx="2980091" cy="305757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500"/>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6385"/>
                                        </p:tgtEl>
                                        <p:attrNameLst>
                                          <p:attrName>style.visibility</p:attrName>
                                        </p:attrNameLst>
                                      </p:cBhvr>
                                      <p:to>
                                        <p:strVal val="visible"/>
                                      </p:to>
                                    </p:set>
                                    <p:anim calcmode="lin" valueType="num">
                                      <p:cBhvr additive="base">
                                        <p:cTn id="12" dur="500" fill="hold"/>
                                        <p:tgtEl>
                                          <p:spTgt spid="16385"/>
                                        </p:tgtEl>
                                        <p:attrNameLst>
                                          <p:attrName>ppt_x</p:attrName>
                                        </p:attrNameLst>
                                      </p:cBhvr>
                                      <p:tavLst>
                                        <p:tav tm="0">
                                          <p:val>
                                            <p:strVal val="#ppt_x"/>
                                          </p:val>
                                        </p:tav>
                                        <p:tav tm="100000">
                                          <p:val>
                                            <p:strVal val="#ppt_x"/>
                                          </p:val>
                                        </p:tav>
                                      </p:tavLst>
                                    </p:anim>
                                    <p:anim calcmode="lin" valueType="num">
                                      <p:cBhvr additive="base">
                                        <p:cTn id="13" dur="500" fill="hold"/>
                                        <p:tgtEl>
                                          <p:spTgt spid="1638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163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1"/>
          <p:cNvSpPr txBox="1">
            <a:spLocks noChangeArrowheads="1"/>
          </p:cNvSpPr>
          <p:nvPr/>
        </p:nvSpPr>
        <p:spPr bwMode="auto">
          <a:xfrm>
            <a:off x="1371724" y="1524050"/>
            <a:ext cx="23621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zh-CN"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1</a:t>
            </a:r>
            <a:r>
              <a:rPr lang="en-US" altLang="zh-CN"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 </a:t>
            </a:r>
            <a:r>
              <a:rPr lang="zh-CN" altLang="en-US" sz="28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、爆炸品</a:t>
            </a:r>
          </a:p>
        </p:txBody>
      </p:sp>
      <p:sp>
        <p:nvSpPr>
          <p:cNvPr id="17410" name="Text Box 10"/>
          <p:cNvSpPr txBox="1">
            <a:spLocks noChangeArrowheads="1"/>
          </p:cNvSpPr>
          <p:nvPr/>
        </p:nvSpPr>
        <p:spPr bwMode="auto">
          <a:xfrm>
            <a:off x="674145" y="503823"/>
            <a:ext cx="61928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、危险化学品分类及标识</a:t>
            </a:r>
          </a:p>
        </p:txBody>
      </p:sp>
      <p:sp>
        <p:nvSpPr>
          <p:cNvPr id="17413" name="椭圆形标注 10245"/>
          <p:cNvSpPr>
            <a:spLocks noChangeArrowheads="1"/>
          </p:cNvSpPr>
          <p:nvPr/>
        </p:nvSpPr>
        <p:spPr bwMode="auto">
          <a:xfrm>
            <a:off x="8932595" y="1416638"/>
            <a:ext cx="2234405" cy="1738784"/>
          </a:xfrm>
          <a:prstGeom prst="wedgeEllipseCallout">
            <a:avLst>
              <a:gd name="adj1" fmla="val -43750"/>
              <a:gd name="adj2" fmla="val 78505"/>
            </a:avLst>
          </a:prstGeom>
          <a:solidFill>
            <a:schemeClr val="accent1"/>
          </a:solidFill>
          <a:ln>
            <a:noFill/>
          </a:ln>
          <a:effectLst>
            <a:prstShdw prst="shdw17" dist="17961" dir="2700000">
              <a:srgbClr val="7A8E99"/>
            </a:prst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3600" dirty="0">
                <a:solidFill>
                  <a:schemeClr val="bg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乙炔、天然气</a:t>
            </a:r>
          </a:p>
        </p:txBody>
      </p:sp>
      <p:sp>
        <p:nvSpPr>
          <p:cNvPr id="2" name="矩形 1"/>
          <p:cNvSpPr/>
          <p:nvPr/>
        </p:nvSpPr>
        <p:spPr>
          <a:xfrm>
            <a:off x="7334013" y="5422262"/>
            <a:ext cx="2151551" cy="523220"/>
          </a:xfrm>
          <a:prstGeom prst="rect">
            <a:avLst/>
          </a:prstGeom>
        </p:spPr>
        <p:txBody>
          <a:bodyPr wrap="none">
            <a:spAutoFit/>
          </a:bodyPr>
          <a:lstStyle/>
          <a:p>
            <a:pPr lvl="0">
              <a:spcBef>
                <a:spcPct val="50000"/>
              </a:spcBef>
            </a:pPr>
            <a:r>
              <a:rPr lang="zh-CN" altLang="zh-CN"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、易燃气体</a:t>
            </a:r>
          </a:p>
        </p:txBody>
      </p:sp>
      <p:pic>
        <p:nvPicPr>
          <p:cNvPr id="4" name="图片 3">
            <a:extLst>
              <a:ext uri="{FF2B5EF4-FFF2-40B4-BE49-F238E27FC236}">
                <a16:creationId xmlns="" xmlns:a16="http://schemas.microsoft.com/office/drawing/2014/main" id="{D69A4435-80A2-4F23-A01B-BA0096450F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724" y="2693738"/>
            <a:ext cx="2678655" cy="3097884"/>
          </a:xfrm>
          <a:prstGeom prst="rect">
            <a:avLst/>
          </a:prstGeom>
        </p:spPr>
      </p:pic>
      <p:pic>
        <p:nvPicPr>
          <p:cNvPr id="6" name="图片 5">
            <a:extLst>
              <a:ext uri="{FF2B5EF4-FFF2-40B4-BE49-F238E27FC236}">
                <a16:creationId xmlns="" xmlns:a16="http://schemas.microsoft.com/office/drawing/2014/main" id="{F884C2B7-8F7F-40C2-8D4F-3DD6370BF47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19183" y="2693737"/>
            <a:ext cx="3013411" cy="24473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409"/>
                                        </p:tgtEl>
                                        <p:attrNameLst>
                                          <p:attrName>style.visibility</p:attrName>
                                        </p:attrNameLst>
                                      </p:cBhvr>
                                      <p:to>
                                        <p:strVal val="visible"/>
                                      </p:to>
                                    </p:set>
                                    <p:animEffect transition="in" filter="fade">
                                      <p:cBhvr>
                                        <p:cTn id="12" dur="500"/>
                                        <p:tgtEl>
                                          <p:spTgt spid="1740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7413"/>
                                        </p:tgtEl>
                                        <p:attrNameLst>
                                          <p:attrName>style.visibility</p:attrName>
                                        </p:attrNameLst>
                                      </p:cBhvr>
                                      <p:to>
                                        <p:strVal val="visible"/>
                                      </p:to>
                                    </p:set>
                                    <p:anim calcmode="lin" valueType="num">
                                      <p:cBhvr additive="base">
                                        <p:cTn id="22" dur="500" fill="hold"/>
                                        <p:tgtEl>
                                          <p:spTgt spid="17413"/>
                                        </p:tgtEl>
                                        <p:attrNameLst>
                                          <p:attrName>ppt_x</p:attrName>
                                        </p:attrNameLst>
                                      </p:cBhvr>
                                      <p:tavLst>
                                        <p:tav tm="0">
                                          <p:val>
                                            <p:strVal val="#ppt_x"/>
                                          </p:val>
                                        </p:tav>
                                        <p:tav tm="100000">
                                          <p:val>
                                            <p:strVal val="#ppt_x"/>
                                          </p:val>
                                        </p:tav>
                                      </p:tavLst>
                                    </p:anim>
                                    <p:anim calcmode="lin" valueType="num">
                                      <p:cBhvr additive="base">
                                        <p:cTn id="23" dur="500" fill="hold"/>
                                        <p:tgtEl>
                                          <p:spTgt spid="1741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barn(inVertical)">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P spid="17410" grpId="0"/>
      <p:bldP spid="17413" grpId="0" animBg="1"/>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rrowheads="1"/>
          </p:cNvSpPr>
          <p:nvPr>
            <p:ph type="title" idx="4294967295"/>
          </p:nvPr>
        </p:nvSpPr>
        <p:spPr>
          <a:xfrm>
            <a:off x="7905750" y="5737225"/>
            <a:ext cx="2667000" cy="609600"/>
          </a:xfrm>
          <a:prstGeom prst="rect">
            <a:avLst/>
          </a:prstGeom>
        </p:spPr>
        <p:txBody>
          <a:bodyPr/>
          <a:lstStyle/>
          <a:p>
            <a:pPr algn="l"/>
            <a:r>
              <a:rPr lang="zh-CN" altLang="zh-CN"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4</a:t>
            </a:r>
            <a:r>
              <a:rPr lang="zh-CN" altLang="en-US"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a:t>
            </a:r>
            <a:r>
              <a:rPr lang="zh-CN" altLang="zh-CN"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易燃固体</a:t>
            </a:r>
            <a:endParaRPr lang="zh-CN" altLang="en-US"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19460" name="椭圆形标注 12292"/>
          <p:cNvSpPr>
            <a:spLocks noChangeArrowheads="1"/>
          </p:cNvSpPr>
          <p:nvPr/>
        </p:nvSpPr>
        <p:spPr bwMode="auto">
          <a:xfrm>
            <a:off x="4073424" y="1450956"/>
            <a:ext cx="2666929" cy="1978044"/>
          </a:xfrm>
          <a:prstGeom prst="wedgeEllipseCallout">
            <a:avLst>
              <a:gd name="adj1" fmla="val -57264"/>
              <a:gd name="adj2" fmla="val 74704"/>
            </a:avLst>
          </a:prstGeom>
          <a:solidFill>
            <a:schemeClr val="accent1"/>
          </a:solidFill>
          <a:ln>
            <a:noFill/>
          </a:ln>
          <a:effectLst>
            <a:prstShdw prst="shdw17" dist="17961" dir="2700000">
              <a:srgbClr val="7A8E99"/>
            </a:prst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dirty="0">
                <a:solidFill>
                  <a:schemeClr val="bg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油漆、稀料、汽油、柴油、香蕉水等</a:t>
            </a:r>
          </a:p>
        </p:txBody>
      </p:sp>
      <p:sp>
        <p:nvSpPr>
          <p:cNvPr id="2" name="矩形 1"/>
          <p:cNvSpPr/>
          <p:nvPr/>
        </p:nvSpPr>
        <p:spPr>
          <a:xfrm>
            <a:off x="1052510" y="1345194"/>
            <a:ext cx="2238113" cy="523220"/>
          </a:xfrm>
          <a:prstGeom prst="rect">
            <a:avLst/>
          </a:prstGeom>
        </p:spPr>
        <p:txBody>
          <a:bodyPr wrap="none">
            <a:spAutoFit/>
          </a:bodyPr>
          <a:lstStyle/>
          <a:p>
            <a:r>
              <a:rPr lang="zh-CN" altLang="zh-CN"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3</a:t>
            </a:r>
            <a:r>
              <a:rPr lang="zh-CN" altLang="en-US"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、易燃液体 </a:t>
            </a: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7" name="Text Box 10">
            <a:extLst>
              <a:ext uri="{FF2B5EF4-FFF2-40B4-BE49-F238E27FC236}">
                <a16:creationId xmlns="" xmlns:a16="http://schemas.microsoft.com/office/drawing/2014/main" id="{C3624754-6C54-4570-8A47-2AF343DBA3F0}"/>
              </a:ext>
            </a:extLst>
          </p:cNvPr>
          <p:cNvSpPr txBox="1">
            <a:spLocks noChangeArrowheads="1"/>
          </p:cNvSpPr>
          <p:nvPr/>
        </p:nvSpPr>
        <p:spPr bwMode="auto">
          <a:xfrm>
            <a:off x="607554" y="390257"/>
            <a:ext cx="61928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、危险化学品分类及标识</a:t>
            </a:r>
          </a:p>
        </p:txBody>
      </p:sp>
      <p:pic>
        <p:nvPicPr>
          <p:cNvPr id="4" name="图片 3">
            <a:extLst>
              <a:ext uri="{FF2B5EF4-FFF2-40B4-BE49-F238E27FC236}">
                <a16:creationId xmlns="" xmlns:a16="http://schemas.microsoft.com/office/drawing/2014/main" id="{CD901202-651C-4C4E-B2DA-5839AA33FA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110" y="2439978"/>
            <a:ext cx="2967311" cy="2933948"/>
          </a:xfrm>
          <a:prstGeom prst="rect">
            <a:avLst/>
          </a:prstGeom>
        </p:spPr>
      </p:pic>
      <p:pic>
        <p:nvPicPr>
          <p:cNvPr id="6" name="图片 5">
            <a:extLst>
              <a:ext uri="{FF2B5EF4-FFF2-40B4-BE49-F238E27FC236}">
                <a16:creationId xmlns="" xmlns:a16="http://schemas.microsoft.com/office/drawing/2014/main" id="{3DC4F2A1-F396-4AED-B13D-5A5747D1D9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3154" y="2401942"/>
            <a:ext cx="2824491" cy="279273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9457"/>
                                        </p:tgtEl>
                                        <p:attrNameLst>
                                          <p:attrName>style.visibility</p:attrName>
                                        </p:attrNameLst>
                                      </p:cBhvr>
                                      <p:to>
                                        <p:strVal val="visible"/>
                                      </p:to>
                                    </p:set>
                                    <p:anim calcmode="lin" valueType="num">
                                      <p:cBhvr additive="base">
                                        <p:cTn id="17" dur="500" fill="hold"/>
                                        <p:tgtEl>
                                          <p:spTgt spid="19457"/>
                                        </p:tgtEl>
                                        <p:attrNameLst>
                                          <p:attrName>ppt_x</p:attrName>
                                        </p:attrNameLst>
                                      </p:cBhvr>
                                      <p:tavLst>
                                        <p:tav tm="0">
                                          <p:val>
                                            <p:strVal val="#ppt_x"/>
                                          </p:val>
                                        </p:tav>
                                        <p:tav tm="100000">
                                          <p:val>
                                            <p:strVal val="#ppt_x"/>
                                          </p:val>
                                        </p:tav>
                                      </p:tavLst>
                                    </p:anim>
                                    <p:anim calcmode="lin" valueType="num">
                                      <p:cBhvr additive="base">
                                        <p:cTn id="18" dur="500" fill="hold"/>
                                        <p:tgtEl>
                                          <p:spTgt spid="19457"/>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 presetClass="entr" presetSubtype="4" fill="hold" grpId="0" nodeType="afterEffect">
                                  <p:stCondLst>
                                    <p:cond delay="0"/>
                                  </p:stCondLst>
                                  <p:childTnLst>
                                    <p:set>
                                      <p:cBhvr>
                                        <p:cTn id="21" dur="1" fill="hold">
                                          <p:stCondLst>
                                            <p:cond delay="0"/>
                                          </p:stCondLst>
                                        </p:cTn>
                                        <p:tgtEl>
                                          <p:spTgt spid="19460"/>
                                        </p:tgtEl>
                                        <p:attrNameLst>
                                          <p:attrName>style.visibility</p:attrName>
                                        </p:attrNameLst>
                                      </p:cBhvr>
                                      <p:to>
                                        <p:strVal val="visible"/>
                                      </p:to>
                                    </p:set>
                                    <p:anim calcmode="lin" valueType="num">
                                      <p:cBhvr additive="base">
                                        <p:cTn id="22" dur="500" fill="hold"/>
                                        <p:tgtEl>
                                          <p:spTgt spid="19460"/>
                                        </p:tgtEl>
                                        <p:attrNameLst>
                                          <p:attrName>ppt_x</p:attrName>
                                        </p:attrNameLst>
                                      </p:cBhvr>
                                      <p:tavLst>
                                        <p:tav tm="0">
                                          <p:val>
                                            <p:strVal val="#ppt_x"/>
                                          </p:val>
                                        </p:tav>
                                        <p:tav tm="100000">
                                          <p:val>
                                            <p:strVal val="#ppt_x"/>
                                          </p:val>
                                        </p:tav>
                                      </p:tavLst>
                                    </p:anim>
                                    <p:anim calcmode="lin" valueType="num">
                                      <p:cBhvr additive="base">
                                        <p:cTn id="23" dur="500" fill="hold"/>
                                        <p:tgtEl>
                                          <p:spTgt spid="19460"/>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randombar(horizontal)">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P spid="19460" grpId="0" animBg="1"/>
      <p:bldP spid="2"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rrowheads="1"/>
          </p:cNvSpPr>
          <p:nvPr>
            <p:ph type="title" idx="4294967295"/>
          </p:nvPr>
        </p:nvSpPr>
        <p:spPr>
          <a:xfrm>
            <a:off x="876451" y="5337701"/>
            <a:ext cx="5029200" cy="492125"/>
          </a:xfrm>
          <a:prstGeom prst="rect">
            <a:avLst/>
          </a:prstGeom>
        </p:spPr>
        <p:txBody>
          <a:bodyPr>
            <a:normAutofit/>
          </a:bodyPr>
          <a:lstStyle/>
          <a:p>
            <a:pPr algn="l"/>
            <a:r>
              <a:rPr lang="en-US" altLang="zh-CN"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5</a:t>
            </a:r>
            <a:r>
              <a:rPr lang="zh-CN" altLang="en-US"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、氧化剂和有机过氧化物</a:t>
            </a:r>
            <a:endParaRPr lang="zh-CN" altLang="en-US" sz="40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2" name="矩形 1"/>
          <p:cNvSpPr/>
          <p:nvPr/>
        </p:nvSpPr>
        <p:spPr>
          <a:xfrm>
            <a:off x="6712304" y="1463945"/>
            <a:ext cx="2666930" cy="533386"/>
          </a:xfrm>
          <a:prstGeom prst="rect">
            <a:avLst/>
          </a:prstGeom>
        </p:spPr>
        <p:txBody>
          <a:bodyPr wrap="square">
            <a:spAutoFit/>
          </a:bodyPr>
          <a:lstStyle/>
          <a:p>
            <a:r>
              <a:rPr lang="zh-CN" altLang="zh-CN"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6</a:t>
            </a:r>
            <a:r>
              <a:rPr lang="zh-CN" altLang="en-US"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、毒害品</a:t>
            </a: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6" name="Text Box 10">
            <a:extLst>
              <a:ext uri="{FF2B5EF4-FFF2-40B4-BE49-F238E27FC236}">
                <a16:creationId xmlns="" xmlns:a16="http://schemas.microsoft.com/office/drawing/2014/main" id="{FC370612-9F89-41CC-BA4B-50A1EB0E7DB3}"/>
              </a:ext>
            </a:extLst>
          </p:cNvPr>
          <p:cNvSpPr txBox="1">
            <a:spLocks noChangeArrowheads="1"/>
          </p:cNvSpPr>
          <p:nvPr/>
        </p:nvSpPr>
        <p:spPr bwMode="auto">
          <a:xfrm>
            <a:off x="607554" y="390257"/>
            <a:ext cx="61928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、危险化学品分类及标识</a:t>
            </a:r>
          </a:p>
        </p:txBody>
      </p:sp>
      <p:pic>
        <p:nvPicPr>
          <p:cNvPr id="4" name="图片 3">
            <a:extLst>
              <a:ext uri="{FF2B5EF4-FFF2-40B4-BE49-F238E27FC236}">
                <a16:creationId xmlns="" xmlns:a16="http://schemas.microsoft.com/office/drawing/2014/main" id="{FB44D07E-010F-46E8-8BBD-1309B43532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5645" y="2706251"/>
            <a:ext cx="2490658" cy="2154419"/>
          </a:xfrm>
          <a:prstGeom prst="rect">
            <a:avLst/>
          </a:prstGeom>
        </p:spPr>
      </p:pic>
      <p:pic>
        <p:nvPicPr>
          <p:cNvPr id="7" name="图片 6">
            <a:extLst>
              <a:ext uri="{FF2B5EF4-FFF2-40B4-BE49-F238E27FC236}">
                <a16:creationId xmlns="" xmlns:a16="http://schemas.microsoft.com/office/drawing/2014/main" id="{A74722AD-35EB-47DE-A037-49B5BD6558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8585" y="1460513"/>
            <a:ext cx="3125582" cy="390603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1"/>
                                        </p:tgtEl>
                                        <p:attrNameLst>
                                          <p:attrName>style.visibility</p:attrName>
                                        </p:attrNameLst>
                                      </p:cBhvr>
                                      <p:to>
                                        <p:strVal val="visible"/>
                                      </p:to>
                                    </p:set>
                                    <p:animEffect transition="in" filter="fade">
                                      <p:cBhvr>
                                        <p:cTn id="12" dur="500"/>
                                        <p:tgtEl>
                                          <p:spTgt spid="2048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0"/>
      <p:bldP spid="2"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rrowheads="1"/>
          </p:cNvSpPr>
          <p:nvPr>
            <p:ph type="title" idx="4294967295"/>
          </p:nvPr>
        </p:nvSpPr>
        <p:spPr>
          <a:xfrm>
            <a:off x="774660" y="1245774"/>
            <a:ext cx="2667000" cy="471488"/>
          </a:xfrm>
          <a:prstGeom prst="rect">
            <a:avLst/>
          </a:prstGeom>
        </p:spPr>
        <p:txBody>
          <a:bodyPr>
            <a:normAutofit fontScale="90000"/>
          </a:bodyPr>
          <a:lstStyle/>
          <a:p>
            <a:pPr algn="l"/>
            <a:r>
              <a:rPr lang="zh-CN" altLang="zh-CN"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7</a:t>
            </a:r>
            <a:r>
              <a:rPr lang="zh-CN" altLang="en-US" sz="2800" b="1" dirty="0">
                <a:solidFill>
                  <a:schemeClr val="tx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、放射性物品</a:t>
            </a:r>
          </a:p>
        </p:txBody>
      </p:sp>
      <p:sp>
        <p:nvSpPr>
          <p:cNvPr id="21508" name="椭圆形标注 14340"/>
          <p:cNvSpPr>
            <a:spLocks noChangeArrowheads="1"/>
          </p:cNvSpPr>
          <p:nvPr/>
        </p:nvSpPr>
        <p:spPr bwMode="auto">
          <a:xfrm rot="570737">
            <a:off x="8843762" y="663149"/>
            <a:ext cx="2051558" cy="1230680"/>
          </a:xfrm>
          <a:prstGeom prst="wedgeEllipseCallout">
            <a:avLst>
              <a:gd name="adj1" fmla="val -43745"/>
              <a:gd name="adj2" fmla="val 77546"/>
            </a:avLst>
          </a:prstGeom>
          <a:solidFill>
            <a:schemeClr val="accent1"/>
          </a:solidFill>
          <a:ln>
            <a:noFill/>
          </a:ln>
          <a:effectLst>
            <a:prstShdw prst="shdw17" dist="17961" dir="2700000">
              <a:srgbClr val="7A8E99"/>
            </a:prst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400" dirty="0">
                <a:solidFill>
                  <a:schemeClr val="bg1"/>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盐酸、硫酸、硝酸、强碱</a:t>
            </a:r>
          </a:p>
        </p:txBody>
      </p:sp>
      <p:sp>
        <p:nvSpPr>
          <p:cNvPr id="2" name="矩形 1"/>
          <p:cNvSpPr/>
          <p:nvPr/>
        </p:nvSpPr>
        <p:spPr>
          <a:xfrm>
            <a:off x="6498222" y="5764875"/>
            <a:ext cx="1798890" cy="523220"/>
          </a:xfrm>
          <a:prstGeom prst="rect">
            <a:avLst/>
          </a:prstGeom>
        </p:spPr>
        <p:txBody>
          <a:bodyPr wrap="none">
            <a:spAutoFit/>
          </a:bodyPr>
          <a:lstStyle/>
          <a:p>
            <a:r>
              <a:rPr lang="zh-CN" altLang="zh-CN"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8</a:t>
            </a:r>
            <a:r>
              <a:rPr lang="zh-CN" altLang="en-US" sz="2800" b="1" dirty="0">
                <a:solidFill>
                  <a:prstClr val="black"/>
                </a:solidFill>
                <a:latin typeface="iekie jianyuanti" panose="02010601030101010101" pitchFamily="2" charset="-122"/>
                <a:ea typeface="iekie jianyuanti" panose="02010601030101010101" pitchFamily="2" charset="-122"/>
                <a:cs typeface="+mn-ea"/>
                <a:sym typeface="iekie jianyuanti" panose="02010601030101010101" pitchFamily="2" charset="-122"/>
              </a:rPr>
              <a:t>、腐蚀品</a:t>
            </a:r>
            <a:endParaRPr lang="zh-CN" altLang="en-US" dirty="0">
              <a:latin typeface="iekie jianyuanti" panose="02010601030101010101" pitchFamily="2" charset="-122"/>
              <a:ea typeface="iekie jianyuanti" panose="02010601030101010101" pitchFamily="2" charset="-122"/>
              <a:cs typeface="+mn-ea"/>
              <a:sym typeface="iekie jianyuanti" panose="02010601030101010101" pitchFamily="2" charset="-122"/>
            </a:endParaRPr>
          </a:p>
        </p:txBody>
      </p:sp>
      <p:sp>
        <p:nvSpPr>
          <p:cNvPr id="7" name="Text Box 10">
            <a:extLst>
              <a:ext uri="{FF2B5EF4-FFF2-40B4-BE49-F238E27FC236}">
                <a16:creationId xmlns="" xmlns:a16="http://schemas.microsoft.com/office/drawing/2014/main" id="{30477E19-C821-4B7A-932E-DBC20C051138}"/>
              </a:ext>
            </a:extLst>
          </p:cNvPr>
          <p:cNvSpPr txBox="1">
            <a:spLocks noChangeArrowheads="1"/>
          </p:cNvSpPr>
          <p:nvPr/>
        </p:nvSpPr>
        <p:spPr bwMode="auto">
          <a:xfrm>
            <a:off x="607554" y="390257"/>
            <a:ext cx="61928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2</a:t>
            </a:r>
            <a:r>
              <a:rPr lang="zh-CN" altLang="en-US" sz="4000" b="1" dirty="0">
                <a:latin typeface="iekie jianyuanti" panose="02010601030101010101" pitchFamily="2" charset="-122"/>
                <a:ea typeface="iekie jianyuanti" panose="02010601030101010101" pitchFamily="2" charset="-122"/>
                <a:cs typeface="+mn-ea"/>
                <a:sym typeface="iekie jianyuanti" panose="02010601030101010101" pitchFamily="2" charset="-122"/>
              </a:rPr>
              <a:t>、危险化学品分类及标识</a:t>
            </a:r>
          </a:p>
        </p:txBody>
      </p:sp>
      <p:pic>
        <p:nvPicPr>
          <p:cNvPr id="8" name="图片 7">
            <a:extLst>
              <a:ext uri="{FF2B5EF4-FFF2-40B4-BE49-F238E27FC236}">
                <a16:creationId xmlns="" xmlns:a16="http://schemas.microsoft.com/office/drawing/2014/main" id="{3D2A96E9-BA8F-4C47-B35F-0FC97C4541B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656" y="1993856"/>
            <a:ext cx="3360097" cy="4190890"/>
          </a:xfrm>
          <a:prstGeom prst="rect">
            <a:avLst/>
          </a:prstGeom>
        </p:spPr>
      </p:pic>
      <p:pic>
        <p:nvPicPr>
          <p:cNvPr id="9" name="图片 8">
            <a:extLst>
              <a:ext uri="{FF2B5EF4-FFF2-40B4-BE49-F238E27FC236}">
                <a16:creationId xmlns="" xmlns:a16="http://schemas.microsoft.com/office/drawing/2014/main" id="{4FDA5A99-FEEA-4352-821F-24188C4C6C9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64037" y="1022742"/>
            <a:ext cx="4608585" cy="455676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505"/>
                                        </p:tgtEl>
                                        <p:attrNameLst>
                                          <p:attrName>style.visibility</p:attrName>
                                        </p:attrNameLst>
                                      </p:cBhvr>
                                      <p:to>
                                        <p:strVal val="visible"/>
                                      </p:to>
                                    </p:set>
                                    <p:animEffect transition="in" filter="fade">
                                      <p:cBhvr>
                                        <p:cTn id="12" dur="500"/>
                                        <p:tgtEl>
                                          <p:spTgt spid="2150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1508"/>
                                        </p:tgtEl>
                                        <p:attrNameLst>
                                          <p:attrName>style.visibility</p:attrName>
                                        </p:attrNameLst>
                                      </p:cBhvr>
                                      <p:to>
                                        <p:strVal val="visible"/>
                                      </p:to>
                                    </p:set>
                                    <p:anim calcmode="lin" valueType="num">
                                      <p:cBhvr additive="base">
                                        <p:cTn id="22" dur="500" fill="hold"/>
                                        <p:tgtEl>
                                          <p:spTgt spid="21508"/>
                                        </p:tgtEl>
                                        <p:attrNameLst>
                                          <p:attrName>ppt_x</p:attrName>
                                        </p:attrNameLst>
                                      </p:cBhvr>
                                      <p:tavLst>
                                        <p:tav tm="0">
                                          <p:val>
                                            <p:strVal val="#ppt_x"/>
                                          </p:val>
                                        </p:tav>
                                        <p:tav tm="100000">
                                          <p:val>
                                            <p:strVal val="#ppt_x"/>
                                          </p:val>
                                        </p:tav>
                                      </p:tavLst>
                                    </p:anim>
                                    <p:anim calcmode="lin" valueType="num">
                                      <p:cBhvr additive="base">
                                        <p:cTn id="23" dur="500" fill="hold"/>
                                        <p:tgtEl>
                                          <p:spTgt spid="2150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p:bldP spid="21508" grpId="0" animBg="1"/>
      <p:bldP spid="2"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圆角 15">
            <a:extLst>
              <a:ext uri="{FF2B5EF4-FFF2-40B4-BE49-F238E27FC236}">
                <a16:creationId xmlns="" xmlns:a16="http://schemas.microsoft.com/office/drawing/2014/main" id="{E0D86EC9-15CE-4A96-91D5-776B4615DBE5}"/>
              </a:ext>
            </a:extLst>
          </p:cNvPr>
          <p:cNvSpPr/>
          <p:nvPr/>
        </p:nvSpPr>
        <p:spPr>
          <a:xfrm>
            <a:off x="754743" y="406399"/>
            <a:ext cx="10682514" cy="6139543"/>
          </a:xfrm>
          <a:prstGeom prst="roundRect">
            <a:avLst/>
          </a:prstGeom>
          <a:noFill/>
          <a:ln w="1016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nvGrpSpPr>
          <p:cNvPr id="15" name="组合 14">
            <a:extLst>
              <a:ext uri="{FF2B5EF4-FFF2-40B4-BE49-F238E27FC236}">
                <a16:creationId xmlns="" xmlns:a16="http://schemas.microsoft.com/office/drawing/2014/main" id="{8DE059D0-E0B6-45F0-8650-406F8F14AAFC}"/>
              </a:ext>
            </a:extLst>
          </p:cNvPr>
          <p:cNvGrpSpPr/>
          <p:nvPr/>
        </p:nvGrpSpPr>
        <p:grpSpPr>
          <a:xfrm>
            <a:off x="2721718" y="1370423"/>
            <a:ext cx="6476882" cy="1970475"/>
            <a:chOff x="3898741" y="1524965"/>
            <a:chExt cx="7590092" cy="2309149"/>
          </a:xfrm>
        </p:grpSpPr>
        <p:sp>
          <p:nvSpPr>
            <p:cNvPr id="3" name="椭圆 2">
              <a:extLst>
                <a:ext uri="{FF2B5EF4-FFF2-40B4-BE49-F238E27FC236}">
                  <a16:creationId xmlns="" xmlns:a16="http://schemas.microsoft.com/office/drawing/2014/main" id="{DF0D64E7-B280-40F4-805F-C79047D9C435}"/>
                </a:ext>
              </a:extLst>
            </p:cNvPr>
            <p:cNvSpPr/>
            <p:nvPr/>
          </p:nvSpPr>
          <p:spPr>
            <a:xfrm>
              <a:off x="4892233" y="2092126"/>
              <a:ext cx="1323371" cy="13233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4" name="椭圆 3">
              <a:extLst>
                <a:ext uri="{FF2B5EF4-FFF2-40B4-BE49-F238E27FC236}">
                  <a16:creationId xmlns="" xmlns:a16="http://schemas.microsoft.com/office/drawing/2014/main" id="{A9AC4BD7-FAE7-4077-BFA0-CA94605E311A}"/>
                </a:ext>
              </a:extLst>
            </p:cNvPr>
            <p:cNvSpPr/>
            <p:nvPr/>
          </p:nvSpPr>
          <p:spPr>
            <a:xfrm>
              <a:off x="6591781" y="1524965"/>
              <a:ext cx="2309149" cy="2309149"/>
            </a:xfrm>
            <a:prstGeom prst="ellipse">
              <a:avLst/>
            </a:prstGeom>
            <a:solidFill>
              <a:srgbClr val="FFD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5" name="椭圆 4">
              <a:extLst>
                <a:ext uri="{FF2B5EF4-FFF2-40B4-BE49-F238E27FC236}">
                  <a16:creationId xmlns="" xmlns:a16="http://schemas.microsoft.com/office/drawing/2014/main" id="{2374DA23-F813-423E-96E0-73575CA3F097}"/>
                </a:ext>
              </a:extLst>
            </p:cNvPr>
            <p:cNvSpPr/>
            <p:nvPr/>
          </p:nvSpPr>
          <p:spPr>
            <a:xfrm>
              <a:off x="9277107" y="2092125"/>
              <a:ext cx="1323371" cy="13233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6" name="椭圆 5">
              <a:extLst>
                <a:ext uri="{FF2B5EF4-FFF2-40B4-BE49-F238E27FC236}">
                  <a16:creationId xmlns="" xmlns:a16="http://schemas.microsoft.com/office/drawing/2014/main" id="{8BC6A547-FF31-4F8A-92B1-488FBE59501D}"/>
                </a:ext>
              </a:extLst>
            </p:cNvPr>
            <p:cNvSpPr/>
            <p:nvPr/>
          </p:nvSpPr>
          <p:spPr>
            <a:xfrm>
              <a:off x="3898741" y="2520389"/>
              <a:ext cx="512178" cy="5121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7" name="椭圆 6">
              <a:extLst>
                <a:ext uri="{FF2B5EF4-FFF2-40B4-BE49-F238E27FC236}">
                  <a16:creationId xmlns="" xmlns:a16="http://schemas.microsoft.com/office/drawing/2014/main" id="{08F9890B-11B3-4D9D-830C-98CD4D1CC83D}"/>
                </a:ext>
              </a:extLst>
            </p:cNvPr>
            <p:cNvSpPr/>
            <p:nvPr/>
          </p:nvSpPr>
          <p:spPr>
            <a:xfrm>
              <a:off x="10976655" y="2520389"/>
              <a:ext cx="512178" cy="5121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400" i="0" u="none" strike="noStrike" kern="1200" cap="none" spc="0" normalizeH="0" baseline="0" noProof="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sp>
          <p:nvSpPr>
            <p:cNvPr id="8" name="文本框 7">
              <a:extLst>
                <a:ext uri="{FF2B5EF4-FFF2-40B4-BE49-F238E27FC236}">
                  <a16:creationId xmlns="" xmlns:a16="http://schemas.microsoft.com/office/drawing/2014/main" id="{0610E1F2-77BC-4328-8ABB-03898ABD54A9}"/>
                </a:ext>
              </a:extLst>
            </p:cNvPr>
            <p:cNvSpPr txBox="1"/>
            <p:nvPr/>
          </p:nvSpPr>
          <p:spPr>
            <a:xfrm>
              <a:off x="5091894" y="2305037"/>
              <a:ext cx="868102" cy="9738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第</a:t>
              </a:r>
            </a:p>
          </p:txBody>
        </p:sp>
        <p:sp>
          <p:nvSpPr>
            <p:cNvPr id="11" name="文本框 10">
              <a:extLst>
                <a:ext uri="{FF2B5EF4-FFF2-40B4-BE49-F238E27FC236}">
                  <a16:creationId xmlns="" xmlns:a16="http://schemas.microsoft.com/office/drawing/2014/main" id="{D8DF608F-C274-410E-A4F0-EB2C77DEE6E9}"/>
                </a:ext>
              </a:extLst>
            </p:cNvPr>
            <p:cNvSpPr txBox="1"/>
            <p:nvPr/>
          </p:nvSpPr>
          <p:spPr>
            <a:xfrm>
              <a:off x="9517277" y="2313711"/>
              <a:ext cx="868102" cy="97382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4800" i="0" u="none" strike="noStrike" kern="1200" cap="none" spc="0" normalizeH="0" baseline="0" noProof="0" dirty="0">
                  <a:ln>
                    <a:noFill/>
                  </a:ln>
                  <a:solidFill>
                    <a:prstClr val="white"/>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rPr>
                <a:t>章</a:t>
              </a:r>
            </a:p>
          </p:txBody>
        </p:sp>
        <p:sp>
          <p:nvSpPr>
            <p:cNvPr id="12" name="文本框 11">
              <a:extLst>
                <a:ext uri="{FF2B5EF4-FFF2-40B4-BE49-F238E27FC236}">
                  <a16:creationId xmlns="" xmlns:a16="http://schemas.microsoft.com/office/drawing/2014/main" id="{78847824-1C75-4E54-B13F-8E3368DEFDB3}"/>
                </a:ext>
              </a:extLst>
            </p:cNvPr>
            <p:cNvSpPr txBox="1"/>
            <p:nvPr/>
          </p:nvSpPr>
          <p:spPr>
            <a:xfrm>
              <a:off x="6947222" y="1890518"/>
              <a:ext cx="1598268" cy="16951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CN" altLang="en-US" sz="8800" dirty="0">
                  <a:solidFill>
                    <a:schemeClr val="accent2"/>
                  </a:solidFill>
                  <a:latin typeface="iekie jianyuanti" panose="02010601030101010101" pitchFamily="2" charset="-122"/>
                  <a:ea typeface="iekie jianyuanti" panose="02010601030101010101" pitchFamily="2" charset="-122"/>
                  <a:sym typeface="iekie jianyuanti" panose="02010601030101010101" pitchFamily="2" charset="-122"/>
                </a:rPr>
                <a:t>二</a:t>
              </a:r>
              <a:endParaRPr kumimoji="0" lang="zh-CN" altLang="en-US" sz="8800" i="0" u="none" strike="noStrike" kern="1200" cap="none" spc="0" normalizeH="0" baseline="0" noProof="0" dirty="0">
                <a:ln>
                  <a:noFill/>
                </a:ln>
                <a:solidFill>
                  <a:schemeClr val="accent2"/>
                </a:solidFill>
                <a:effectLst/>
                <a:uLnTx/>
                <a:uFillTx/>
                <a:latin typeface="iekie jianyuanti" panose="02010601030101010101" pitchFamily="2" charset="-122"/>
                <a:ea typeface="iekie jianyuanti" panose="02010601030101010101" pitchFamily="2" charset="-122"/>
                <a:sym typeface="iekie jianyuanti" panose="02010601030101010101" pitchFamily="2" charset="-122"/>
              </a:endParaRPr>
            </a:p>
          </p:txBody>
        </p:sp>
      </p:grpSp>
      <p:sp>
        <p:nvSpPr>
          <p:cNvPr id="13" name="TextBox 12">
            <a:extLst>
              <a:ext uri="{FF2B5EF4-FFF2-40B4-BE49-F238E27FC236}">
                <a16:creationId xmlns="" xmlns:a16="http://schemas.microsoft.com/office/drawing/2014/main" id="{28E22761-C2E0-4E05-BE5E-D707BCA1D07D}"/>
              </a:ext>
            </a:extLst>
          </p:cNvPr>
          <p:cNvSpPr txBox="1"/>
          <p:nvPr/>
        </p:nvSpPr>
        <p:spPr>
          <a:xfrm>
            <a:off x="1715565" y="4802619"/>
            <a:ext cx="8489189" cy="549318"/>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id-ID" sz="105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rPr>
              <a:t>Lorem ipsum dolor sit amet, consectetur adipiscing elit, sed do eiusmod tempor incididunt ut labore et dolore magna aliqua. Ut enim ad minim veniam, quis nostrud exercitation ullamco laboris nisi ut aliquip. ex ea commodo consequat. Duis aute irure dolor in reprehenderit. </a:t>
            </a:r>
            <a:endParaRPr kumimoji="0" lang="en-US" sz="1050" i="0" u="none" strike="noStrike" kern="1200" cap="none" spc="0" normalizeH="0" baseline="0" noProof="0" dirty="0">
              <a:ln>
                <a:noFill/>
              </a:ln>
              <a:solidFill>
                <a:prstClr val="black">
                  <a:lumMod val="75000"/>
                  <a:lumOff val="25000"/>
                </a:prstClr>
              </a:solidFill>
              <a:effectLst/>
              <a:uLnTx/>
              <a:uFillTx/>
              <a:latin typeface="iekie jianyuanti" panose="02010601030101010101" pitchFamily="2" charset="-122"/>
              <a:ea typeface="iekie jianyuanti" panose="02010601030101010101" pitchFamily="2" charset="-122"/>
              <a:cs typeface="Lato" panose="020F0502020204030203" pitchFamily="34" charset="0"/>
              <a:sym typeface="iekie jianyuanti" panose="02010601030101010101" pitchFamily="2" charset="-122"/>
            </a:endParaRPr>
          </a:p>
        </p:txBody>
      </p:sp>
      <p:sp>
        <p:nvSpPr>
          <p:cNvPr id="17" name="文本框 16">
            <a:extLst>
              <a:ext uri="{FF2B5EF4-FFF2-40B4-BE49-F238E27FC236}">
                <a16:creationId xmlns="" xmlns:a16="http://schemas.microsoft.com/office/drawing/2014/main" id="{2FA1D8AA-45B5-4F83-BF65-D490A08322B6}"/>
              </a:ext>
            </a:extLst>
          </p:cNvPr>
          <p:cNvSpPr txBox="1"/>
          <p:nvPr/>
        </p:nvSpPr>
        <p:spPr>
          <a:xfrm>
            <a:off x="3636506" y="3776796"/>
            <a:ext cx="5927019" cy="769441"/>
          </a:xfrm>
          <a:prstGeom prst="rect">
            <a:avLst/>
          </a:prstGeom>
          <a:noFill/>
        </p:spPr>
        <p:txBody>
          <a:bodyPr wrap="square" rtlCol="0">
            <a:spAutoFit/>
          </a:bodyPr>
          <a:lstStyle/>
          <a:p>
            <a:pPr lvl="0" algn="ctr" defTabSz="457200">
              <a:defRPr/>
            </a:pPr>
            <a:r>
              <a:rPr lang="zh-CN" altLang="en-US" sz="4400" dirty="0">
                <a:solidFill>
                  <a:schemeClr val="accent2"/>
                </a:solidFill>
                <a:latin typeface="iekie jianyuanti" panose="02010601030101010101" pitchFamily="2" charset="-122"/>
                <a:ea typeface="iekie jianyuanti" panose="02010601030101010101" pitchFamily="2" charset="-122"/>
                <a:sym typeface="iekie jianyuanti" panose="02010601030101010101" pitchFamily="2" charset="-122"/>
              </a:rPr>
              <a:t>危险化学品危害及预防</a:t>
            </a:r>
          </a:p>
        </p:txBody>
      </p:sp>
      <p:pic>
        <p:nvPicPr>
          <p:cNvPr id="18" name="图形 17">
            <a:extLst>
              <a:ext uri="{FF2B5EF4-FFF2-40B4-BE49-F238E27FC236}">
                <a16:creationId xmlns="" xmlns:a16="http://schemas.microsoft.com/office/drawing/2014/main" id="{73CFF740-20DF-4A15-BF2C-70E291726F78}"/>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2875093" y="3264705"/>
            <a:ext cx="864783" cy="1193181"/>
          </a:xfrm>
          <a:prstGeom prst="rect">
            <a:avLst/>
          </a:prstGeom>
        </p:spPr>
      </p:pic>
      <p:pic>
        <p:nvPicPr>
          <p:cNvPr id="19" name="图形 18">
            <a:extLst>
              <a:ext uri="{FF2B5EF4-FFF2-40B4-BE49-F238E27FC236}">
                <a16:creationId xmlns="" xmlns:a16="http://schemas.microsoft.com/office/drawing/2014/main" id="{55A271DB-A949-4410-8548-6E357EA275AF}"/>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7516205" y="5443412"/>
            <a:ext cx="552718" cy="643463"/>
          </a:xfrm>
          <a:prstGeom prst="rect">
            <a:avLst/>
          </a:prstGeom>
        </p:spPr>
      </p:pic>
      <p:pic>
        <p:nvPicPr>
          <p:cNvPr id="20" name="图形 19">
            <a:extLst>
              <a:ext uri="{FF2B5EF4-FFF2-40B4-BE49-F238E27FC236}">
                <a16:creationId xmlns="" xmlns:a16="http://schemas.microsoft.com/office/drawing/2014/main" id="{85B4E013-9151-4397-A789-8B6160720F27}"/>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836908" y="1270957"/>
            <a:ext cx="978921" cy="1002797"/>
          </a:xfrm>
          <a:prstGeom prst="rect">
            <a:avLst/>
          </a:prstGeom>
        </p:spPr>
      </p:pic>
      <p:pic>
        <p:nvPicPr>
          <p:cNvPr id="21" name="图形 20">
            <a:extLst>
              <a:ext uri="{FF2B5EF4-FFF2-40B4-BE49-F238E27FC236}">
                <a16:creationId xmlns="" xmlns:a16="http://schemas.microsoft.com/office/drawing/2014/main" id="{A11F600D-2CBD-4697-ABFD-AD8EDEDD1D7C}"/>
              </a:ext>
            </a:extLst>
          </p:cNvPr>
          <p:cNvPicPr>
            <a:picLocks noChangeAspect="1"/>
          </p:cNvPicPr>
          <p:nvPr/>
        </p:nvPicPr>
        <p:blipFill>
          <a:blip r:embed="rId8">
            <a:extLst>
              <a:ext uri="{96DAC541-7B7A-43D3-8B79-37D633B846F1}">
                <asvg:svgBlip xmlns="" xmlns:asvg="http://schemas.microsoft.com/office/drawing/2016/SVG/main" r:embed="rId9"/>
              </a:ext>
            </a:extLst>
          </a:blip>
          <a:stretch>
            <a:fillRect/>
          </a:stretch>
        </p:blipFill>
        <p:spPr>
          <a:xfrm>
            <a:off x="9138200" y="2705157"/>
            <a:ext cx="1282457" cy="1253638"/>
          </a:xfrm>
          <a:prstGeom prst="rect">
            <a:avLst/>
          </a:prstGeom>
        </p:spPr>
      </p:pic>
    </p:spTree>
    <p:extLst>
      <p:ext uri="{BB962C8B-B14F-4D97-AF65-F5344CB8AC3E}">
        <p14:creationId xmlns:p14="http://schemas.microsoft.com/office/powerpoint/2010/main" val="1310914651"/>
      </p:ext>
    </p:extLst>
  </p:cSld>
  <p:clrMapOvr>
    <a:masterClrMapping/>
  </p:clrMapOvr>
  <mc:AlternateContent xmlns:mc="http://schemas.openxmlformats.org/markup-compatibility/2006" xmlns:p14="http://schemas.microsoft.com/office/powerpoint/2010/main">
    <mc:Choice Requires="p14">
      <p:transition spd="slow" p14:dur="125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theme/theme1.xml><?xml version="1.0" encoding="utf-8"?>
<a:theme xmlns:a="http://schemas.openxmlformats.org/drawingml/2006/main" name="Office 主题​​">
  <a:themeElements>
    <a:clrScheme name="自定义 1754">
      <a:dk1>
        <a:sysClr val="windowText" lastClr="000000"/>
      </a:dk1>
      <a:lt1>
        <a:sysClr val="window" lastClr="FFFFFF"/>
      </a:lt1>
      <a:dk2>
        <a:srgbClr val="44546A"/>
      </a:dk2>
      <a:lt2>
        <a:srgbClr val="E7E6E6"/>
      </a:lt2>
      <a:accent1>
        <a:srgbClr val="F9BD40"/>
      </a:accent1>
      <a:accent2>
        <a:srgbClr val="3A3838"/>
      </a:accent2>
      <a:accent3>
        <a:srgbClr val="F9BD40"/>
      </a:accent3>
      <a:accent4>
        <a:srgbClr val="3A3838"/>
      </a:accent4>
      <a:accent5>
        <a:srgbClr val="F9BD40"/>
      </a:accent5>
      <a:accent6>
        <a:srgbClr val="3A3838"/>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1953</Words>
  <Application>Microsoft Office PowerPoint</Application>
  <PresentationFormat>宽屏</PresentationFormat>
  <Paragraphs>240</Paragraphs>
  <Slides>31</Slides>
  <Notes>24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31</vt:i4>
      </vt:variant>
    </vt:vector>
  </HeadingPairs>
  <TitlesOfParts>
    <vt:vector size="44" baseType="lpstr">
      <vt:lpstr>iekie jianyuanti</vt:lpstr>
      <vt:lpstr>Meiryo</vt:lpstr>
      <vt:lpstr>等线</vt:lpstr>
      <vt:lpstr>等线 Light</vt:lpstr>
      <vt:lpstr>宋体</vt:lpstr>
      <vt:lpstr>微软雅黑</vt:lpstr>
      <vt:lpstr>Arial</vt:lpstr>
      <vt:lpstr>Calibri</vt:lpstr>
      <vt:lpstr>Calibri Light</vt:lpstr>
      <vt:lpstr>Lato</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4、易燃固体</vt:lpstr>
      <vt:lpstr>5、氧化剂和有机过氧化物</vt:lpstr>
      <vt:lpstr>7、放射性物品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防中毒</vt:lpstr>
      <vt:lpstr>防污染环境</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2、中毒应急处理</vt:lpstr>
      <vt:lpstr>3、危化品泄漏应急处理</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32</cp:revision>
  <dcterms:created xsi:type="dcterms:W3CDTF">2019-10-14T01:38:23Z</dcterms:created>
  <dcterms:modified xsi:type="dcterms:W3CDTF">2021-01-26T14:43:25Z</dcterms:modified>
</cp:coreProperties>
</file>