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9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21.xml" ContentType="application/vnd.openxmlformats-officedocument.presentationml.tags+xml"/>
  <Override PartName="/ppt/notesSlides/notesSlide12.xml" ContentType="application/vnd.openxmlformats-officedocument.presentationml.notesSlide+xml"/>
  <Override PartName="/ppt/tags/tag22.xml" ContentType="application/vnd.openxmlformats-officedocument.presentationml.tags+xml"/>
  <Override PartName="/ppt/notesSlides/notesSlide13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4.xml" ContentType="application/vnd.openxmlformats-officedocument.presentationml.notesSlide+xml"/>
  <Override PartName="/ppt/tags/tag26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27.xml" ContentType="application/vnd.openxmlformats-officedocument.presentationml.tags+xml"/>
  <Override PartName="/ppt/notesSlides/notesSlide17.xml" ContentType="application/vnd.openxmlformats-officedocument.presentationml.notesSlide+xml"/>
  <Override PartName="/ppt/tags/tag28.xml" ContentType="application/vnd.openxmlformats-officedocument.presentationml.tags+xml"/>
  <Override PartName="/ppt/notesSlides/notesSlide18.xml" ContentType="application/vnd.openxmlformats-officedocument.presentationml.notesSlide+xml"/>
  <Override PartName="/ppt/tags/tag29.xml" ContentType="application/vnd.openxmlformats-officedocument.presentationml.tags+xml"/>
  <Override PartName="/ppt/notesSlides/notesSlide19.xml" ContentType="application/vnd.openxmlformats-officedocument.presentationml.notesSlide+xml"/>
  <Override PartName="/ppt/tags/tag30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7" r:id="rId2"/>
  </p:sldMasterIdLst>
  <p:notesMasterIdLst>
    <p:notesMasterId r:id="rId26"/>
  </p:notesMasterIdLst>
  <p:sldIdLst>
    <p:sldId id="413" r:id="rId3"/>
    <p:sldId id="359" r:id="rId4"/>
    <p:sldId id="417" r:id="rId5"/>
    <p:sldId id="270" r:id="rId6"/>
    <p:sldId id="333" r:id="rId7"/>
    <p:sldId id="450" r:id="rId8"/>
    <p:sldId id="416" r:id="rId9"/>
    <p:sldId id="488" r:id="rId10"/>
    <p:sldId id="584" r:id="rId11"/>
    <p:sldId id="612" r:id="rId12"/>
    <p:sldId id="652" r:id="rId13"/>
    <p:sldId id="415" r:id="rId14"/>
    <p:sldId id="398" r:id="rId15"/>
    <p:sldId id="400" r:id="rId16"/>
    <p:sldId id="675" r:id="rId17"/>
    <p:sldId id="397" r:id="rId18"/>
    <p:sldId id="341" r:id="rId19"/>
    <p:sldId id="698" r:id="rId20"/>
    <p:sldId id="705" r:id="rId21"/>
    <p:sldId id="412" r:id="rId22"/>
    <p:sldId id="403" r:id="rId23"/>
    <p:sldId id="414" r:id="rId24"/>
    <p:sldId id="706" r:id="rId25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90F2"/>
    <a:srgbClr val="F0AC01"/>
    <a:srgbClr val="93AD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2021/1/27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1446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41077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6B96F7-238A-436E-8798-5DD8D861D65B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38635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06886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E829A-D93B-4641-8AF3-0FA31E9770BB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34693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E829A-D93B-4641-8AF3-0FA31E9770BB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48415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2672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E829A-D93B-4641-8AF3-0FA31E9770BB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07177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56890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6" name="Shape 336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67" name="Shape 3367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444374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Shape 365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66" name="Shape 36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513471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E829A-D93B-4641-8AF3-0FA31E9770BB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0742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06053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E829A-D93B-4641-8AF3-0FA31E9770BB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88622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77397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29888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77253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D6F74-634D-4233-BDBC-8BE3983B5CC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58166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91082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3565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D6F74-634D-4233-BDBC-8BE3983B5CC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0012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FA2F2-B27C-4F62-BB6D-3A58C90A92C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46169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B1757-8956-4EB9-A61B-2BB94BC071D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5770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259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8438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153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9078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5126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6260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5350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832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5390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F416F924-38CE-4F34-A051-E2E015CD28BC}"/>
              </a:ext>
            </a:extLst>
          </p:cNvPr>
          <p:cNvSpPr/>
          <p:nvPr userDrawn="1"/>
        </p:nvSpPr>
        <p:spPr>
          <a:xfrm>
            <a:off x="0" y="381000"/>
            <a:ext cx="12192000" cy="6095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3" name="组合 51">
            <a:extLst>
              <a:ext uri="{FF2B5EF4-FFF2-40B4-BE49-F238E27FC236}">
                <a16:creationId xmlns:a16="http://schemas.microsoft.com/office/drawing/2014/main" xmlns="" id="{51C36C3C-6AEB-4CD9-BFFE-8689C26CDAB3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19077" y="207084"/>
            <a:ext cx="6009210" cy="938719"/>
            <a:chOff x="200849" y="144066"/>
            <a:chExt cx="6009344" cy="1246815"/>
          </a:xfrm>
        </p:grpSpPr>
        <p:sp>
          <p:nvSpPr>
            <p:cNvPr id="4" name="矩形 2">
              <a:extLst>
                <a:ext uri="{FF2B5EF4-FFF2-40B4-BE49-F238E27FC236}">
                  <a16:creationId xmlns:a16="http://schemas.microsoft.com/office/drawing/2014/main" xmlns="" id="{87A9E9D8-D923-4238-8E38-13B52EE61F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849" y="388504"/>
              <a:ext cx="3057315" cy="6949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dirty="0">
                  <a:latin typeface="义启简黑体" panose="02000000000000000000" pitchFamily="2" charset="-128"/>
                  <a:ea typeface="义启简黑体" panose="02000000000000000000" pitchFamily="2" charset="-128"/>
                  <a:sym typeface="iekie jianyuanti" panose="02010601030101010101" pitchFamily="2" charset="-122"/>
                </a:rPr>
                <a:t>费用报销管理办法</a:t>
              </a:r>
            </a:p>
          </p:txBody>
        </p:sp>
        <p:sp>
          <p:nvSpPr>
            <p:cNvPr id="5" name="文本框 3">
              <a:extLst>
                <a:ext uri="{FF2B5EF4-FFF2-40B4-BE49-F238E27FC236}">
                  <a16:creationId xmlns:a16="http://schemas.microsoft.com/office/drawing/2014/main" xmlns="" id="{BA8EDC6D-E119-4C6E-9EFA-B09369C0EB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0849" y="144066"/>
              <a:ext cx="184735" cy="1246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5500" b="1" i="1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endParaRPr>
            </a:p>
          </p:txBody>
        </p:sp>
        <p:sp>
          <p:nvSpPr>
            <p:cNvPr id="6" name="矩形 11">
              <a:extLst>
                <a:ext uri="{FF2B5EF4-FFF2-40B4-BE49-F238E27FC236}">
                  <a16:creationId xmlns:a16="http://schemas.microsoft.com/office/drawing/2014/main" xmlns="" id="{2E2ACC7F-C34A-4570-8811-32A5E22430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4327" y="480562"/>
              <a:ext cx="2925866" cy="449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600" dirty="0">
                  <a:latin typeface="义启简黑体" panose="02000000000000000000" pitchFamily="2" charset="-128"/>
                  <a:ea typeface="义启简黑体" panose="02000000000000000000" pitchFamily="2" charset="-128"/>
                  <a:sym typeface="iekie jianyuanti" panose="02010601030101010101" pitchFamily="2" charset="-122"/>
                </a:rPr>
                <a:t>four principles of reimbursement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rgbClr val="5390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7D5B0CA5-CE9E-45D9-88F7-296A19DBC4F1}"/>
              </a:ext>
            </a:extLst>
          </p:cNvPr>
          <p:cNvSpPr/>
          <p:nvPr userDrawn="1"/>
        </p:nvSpPr>
        <p:spPr>
          <a:xfrm>
            <a:off x="0" y="381000"/>
            <a:ext cx="12192000" cy="6095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8" name="组合 51">
            <a:extLst>
              <a:ext uri="{FF2B5EF4-FFF2-40B4-BE49-F238E27FC236}">
                <a16:creationId xmlns:a16="http://schemas.microsoft.com/office/drawing/2014/main" xmlns="" id="{E083CB8A-A8CC-4ECC-A520-C5B59D6E8427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19077" y="207084"/>
            <a:ext cx="6009210" cy="938719"/>
            <a:chOff x="200849" y="144066"/>
            <a:chExt cx="6009344" cy="1246815"/>
          </a:xfrm>
        </p:grpSpPr>
        <p:sp>
          <p:nvSpPr>
            <p:cNvPr id="9" name="矩形 2">
              <a:extLst>
                <a:ext uri="{FF2B5EF4-FFF2-40B4-BE49-F238E27FC236}">
                  <a16:creationId xmlns:a16="http://schemas.microsoft.com/office/drawing/2014/main" xmlns="" id="{D6081EB1-7E45-4B0E-B9F4-046FC6C23D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849" y="388504"/>
              <a:ext cx="2693426" cy="6949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dirty="0">
                  <a:latin typeface="义启简黑体" panose="02000000000000000000" pitchFamily="2" charset="-128"/>
                  <a:ea typeface="义启简黑体" panose="02000000000000000000" pitchFamily="2" charset="-128"/>
                  <a:sym typeface="iekie jianyuanti" panose="02010601030101010101" pitchFamily="2" charset="-122"/>
                </a:rPr>
                <a:t>业务招待费报销</a:t>
              </a:r>
            </a:p>
          </p:txBody>
        </p:sp>
        <p:sp>
          <p:nvSpPr>
            <p:cNvPr id="10" name="文本框 3">
              <a:extLst>
                <a:ext uri="{FF2B5EF4-FFF2-40B4-BE49-F238E27FC236}">
                  <a16:creationId xmlns:a16="http://schemas.microsoft.com/office/drawing/2014/main" xmlns="" id="{2E7211D3-3073-48B2-9F69-ACE0C9E729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0849" y="144066"/>
              <a:ext cx="184735" cy="1246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5500" b="1" i="1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endParaRPr>
            </a:p>
          </p:txBody>
        </p:sp>
        <p:sp>
          <p:nvSpPr>
            <p:cNvPr id="11" name="矩形 11">
              <a:extLst>
                <a:ext uri="{FF2B5EF4-FFF2-40B4-BE49-F238E27FC236}">
                  <a16:creationId xmlns:a16="http://schemas.microsoft.com/office/drawing/2014/main" xmlns="" id="{51B1890A-9184-4318-AD39-C877B91A06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4327" y="480562"/>
              <a:ext cx="2925866" cy="449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600" dirty="0">
                  <a:latin typeface="义启简黑体" panose="02000000000000000000" pitchFamily="2" charset="-128"/>
                  <a:ea typeface="义启简黑体" panose="02000000000000000000" pitchFamily="2" charset="-128"/>
                  <a:sym typeface="iekie jianyuanti" panose="02010601030101010101" pitchFamily="2" charset="-122"/>
                </a:rPr>
                <a:t>four principles of reimbursement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75666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rgbClr val="5390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A713AEC2-B51C-451B-9A11-2E95FC84D0F0}"/>
              </a:ext>
            </a:extLst>
          </p:cNvPr>
          <p:cNvSpPr/>
          <p:nvPr userDrawn="1"/>
        </p:nvSpPr>
        <p:spPr>
          <a:xfrm>
            <a:off x="0" y="381000"/>
            <a:ext cx="12192000" cy="6095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6" name="组合 51">
            <a:extLst>
              <a:ext uri="{FF2B5EF4-FFF2-40B4-BE49-F238E27FC236}">
                <a16:creationId xmlns:a16="http://schemas.microsoft.com/office/drawing/2014/main" xmlns="" id="{EE0D8DB3-4823-436E-A6D6-563C4E29D5BF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19077" y="207084"/>
            <a:ext cx="5021701" cy="938719"/>
            <a:chOff x="200849" y="144066"/>
            <a:chExt cx="5021813" cy="1246815"/>
          </a:xfrm>
        </p:grpSpPr>
        <p:sp>
          <p:nvSpPr>
            <p:cNvPr id="7" name="矩形 2">
              <a:extLst>
                <a:ext uri="{FF2B5EF4-FFF2-40B4-BE49-F238E27FC236}">
                  <a16:creationId xmlns:a16="http://schemas.microsoft.com/office/drawing/2014/main" xmlns="" id="{90AAD0AE-BE6B-4BE8-BA38-15E293C587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849" y="388504"/>
              <a:ext cx="1976867" cy="6949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dirty="0">
                  <a:latin typeface="义启简黑体" panose="02000000000000000000" pitchFamily="2" charset="-128"/>
                  <a:ea typeface="义启简黑体" panose="02000000000000000000" pitchFamily="2" charset="-128"/>
                  <a:sym typeface="iekie jianyuanti" panose="02010601030101010101" pitchFamily="2" charset="-122"/>
                </a:rPr>
                <a:t>差旅费报销</a:t>
              </a:r>
            </a:p>
          </p:txBody>
        </p:sp>
        <p:sp>
          <p:nvSpPr>
            <p:cNvPr id="8" name="文本框 3">
              <a:extLst>
                <a:ext uri="{FF2B5EF4-FFF2-40B4-BE49-F238E27FC236}">
                  <a16:creationId xmlns:a16="http://schemas.microsoft.com/office/drawing/2014/main" xmlns="" id="{AA95F612-7F61-4A0F-8746-3F882666A2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0849" y="144066"/>
              <a:ext cx="184735" cy="1246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5500" b="1" i="1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endParaRPr>
            </a:p>
          </p:txBody>
        </p:sp>
        <p:sp>
          <p:nvSpPr>
            <p:cNvPr id="9" name="矩形 11">
              <a:extLst>
                <a:ext uri="{FF2B5EF4-FFF2-40B4-BE49-F238E27FC236}">
                  <a16:creationId xmlns:a16="http://schemas.microsoft.com/office/drawing/2014/main" xmlns="" id="{03A8F83B-84FB-4C99-9C5D-0DE997A964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6796" y="566608"/>
              <a:ext cx="2925866" cy="449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600" dirty="0">
                  <a:latin typeface="义启简黑体" panose="02000000000000000000" pitchFamily="2" charset="-128"/>
                  <a:ea typeface="义启简黑体" panose="02000000000000000000" pitchFamily="2" charset="-128"/>
                  <a:sym typeface="iekie jianyuanti" panose="02010601030101010101" pitchFamily="2" charset="-122"/>
                </a:rPr>
                <a:t>four principles of reimbursement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02866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5390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A713AEC2-B51C-451B-9A11-2E95FC84D0F0}"/>
              </a:ext>
            </a:extLst>
          </p:cNvPr>
          <p:cNvSpPr/>
          <p:nvPr userDrawn="1"/>
        </p:nvSpPr>
        <p:spPr>
          <a:xfrm>
            <a:off x="0" y="381000"/>
            <a:ext cx="12192000" cy="6095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6" name="组合 51">
            <a:extLst>
              <a:ext uri="{FF2B5EF4-FFF2-40B4-BE49-F238E27FC236}">
                <a16:creationId xmlns:a16="http://schemas.microsoft.com/office/drawing/2014/main" xmlns="" id="{EE0D8DB3-4823-436E-A6D6-563C4E29D5BF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19077" y="207084"/>
            <a:ext cx="4848067" cy="938719"/>
            <a:chOff x="200849" y="144066"/>
            <a:chExt cx="4848175" cy="1246815"/>
          </a:xfrm>
        </p:grpSpPr>
        <p:sp>
          <p:nvSpPr>
            <p:cNvPr id="7" name="矩形 2">
              <a:extLst>
                <a:ext uri="{FF2B5EF4-FFF2-40B4-BE49-F238E27FC236}">
                  <a16:creationId xmlns:a16="http://schemas.microsoft.com/office/drawing/2014/main" xmlns="" id="{90AAD0AE-BE6B-4BE8-BA38-15E293C587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849" y="388504"/>
              <a:ext cx="1619390" cy="6949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dirty="0">
                  <a:latin typeface="义启简黑体" panose="02000000000000000000" pitchFamily="2" charset="-128"/>
                  <a:ea typeface="义启简黑体" panose="02000000000000000000" pitchFamily="2" charset="-128"/>
                  <a:sym typeface="iekie jianyuanti" panose="02010601030101010101" pitchFamily="2" charset="-122"/>
                </a:rPr>
                <a:t>培训总结</a:t>
              </a:r>
            </a:p>
          </p:txBody>
        </p:sp>
        <p:sp>
          <p:nvSpPr>
            <p:cNvPr id="8" name="文本框 3">
              <a:extLst>
                <a:ext uri="{FF2B5EF4-FFF2-40B4-BE49-F238E27FC236}">
                  <a16:creationId xmlns:a16="http://schemas.microsoft.com/office/drawing/2014/main" xmlns="" id="{AA95F612-7F61-4A0F-8746-3F882666A2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0849" y="144066"/>
              <a:ext cx="184735" cy="1246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5500" b="1" i="1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endParaRPr>
            </a:p>
          </p:txBody>
        </p:sp>
        <p:sp>
          <p:nvSpPr>
            <p:cNvPr id="9" name="矩形 11">
              <a:extLst>
                <a:ext uri="{FF2B5EF4-FFF2-40B4-BE49-F238E27FC236}">
                  <a16:creationId xmlns:a16="http://schemas.microsoft.com/office/drawing/2014/main" xmlns="" id="{03A8F83B-84FB-4C99-9C5D-0DE997A964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3158" y="516018"/>
              <a:ext cx="2925866" cy="449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600" dirty="0">
                  <a:latin typeface="义启简黑体" panose="02000000000000000000" pitchFamily="2" charset="-128"/>
                  <a:ea typeface="义启简黑体" panose="02000000000000000000" pitchFamily="2" charset="-128"/>
                  <a:sym typeface="iekie jianyuanti" panose="02010601030101010101" pitchFamily="2" charset="-122"/>
                </a:rPr>
                <a:t>four principles of reimbursement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75845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14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718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393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473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64" r:id="rId3"/>
    <p:sldLayoutId id="2147483663" r:id="rId4"/>
    <p:sldLayoutId id="2147483665" r:id="rId5"/>
    <p:sldLayoutId id="2147483666" r:id="rId6"/>
  </p:sldLayoutIdLst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508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4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image" Target="../media/image5.png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1.xml"/><Relationship Id="rId4" Type="http://schemas.openxmlformats.org/officeDocument/2006/relationships/image" Target="../media/image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2.xml"/><Relationship Id="rId4" Type="http://schemas.openxmlformats.org/officeDocument/2006/relationships/image" Target="../media/image7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6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9.xml"/><Relationship Id="rId4" Type="http://schemas.openxmlformats.org/officeDocument/2006/relationships/image" Target="../media/image9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0.xml"/><Relationship Id="rId4" Type="http://schemas.openxmlformats.org/officeDocument/2006/relationships/image" Target="../media/image10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15.xml"/><Relationship Id="rId3" Type="http://schemas.openxmlformats.org/officeDocument/2006/relationships/tags" Target="../tags/tag10.xml"/><Relationship Id="rId7" Type="http://schemas.openxmlformats.org/officeDocument/2006/relationships/tags" Target="../tags/tag14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10" Type="http://schemas.openxmlformats.org/officeDocument/2006/relationships/notesSlide" Target="../notesSlides/notesSlide5.xml"/><Relationship Id="rId4" Type="http://schemas.openxmlformats.org/officeDocument/2006/relationships/tags" Target="../tags/tag11.xml"/><Relationship Id="rId9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390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E0355A4B-6BCA-425F-BCCA-6C8E0D640C12}"/>
              </a:ext>
            </a:extLst>
          </p:cNvPr>
          <p:cNvSpPr/>
          <p:nvPr/>
        </p:nvSpPr>
        <p:spPr>
          <a:xfrm>
            <a:off x="0" y="1101156"/>
            <a:ext cx="12192000" cy="48061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7" name="矩形 136">
            <a:extLst>
              <a:ext uri="{FF2B5EF4-FFF2-40B4-BE49-F238E27FC236}">
                <a16:creationId xmlns:a16="http://schemas.microsoft.com/office/drawing/2014/main" xmlns="" id="{D0B7A2F2-1030-457D-B55B-BB5D5A6EC0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9030" y="2388443"/>
            <a:ext cx="633378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87087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6000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财务报销流程培训</a:t>
            </a:r>
          </a:p>
        </p:txBody>
      </p:sp>
      <p:cxnSp>
        <p:nvCxnSpPr>
          <p:cNvPr id="144" name="直接连接符 143">
            <a:extLst>
              <a:ext uri="{FF2B5EF4-FFF2-40B4-BE49-F238E27FC236}">
                <a16:creationId xmlns:a16="http://schemas.microsoft.com/office/drawing/2014/main" xmlns="" id="{D01E072F-09F2-4798-AFFC-40317A5BAE01}"/>
              </a:ext>
            </a:extLst>
          </p:cNvPr>
          <p:cNvCxnSpPr>
            <a:cxnSpLocks/>
          </p:cNvCxnSpPr>
          <p:nvPr/>
        </p:nvCxnSpPr>
        <p:spPr>
          <a:xfrm>
            <a:off x="7489371" y="3646755"/>
            <a:ext cx="1399315" cy="0"/>
          </a:xfrm>
          <a:prstGeom prst="line">
            <a:avLst/>
          </a:prstGeom>
          <a:ln w="38100">
            <a:solidFill>
              <a:srgbClr val="F0AC0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矩形 145">
            <a:extLst>
              <a:ext uri="{FF2B5EF4-FFF2-40B4-BE49-F238E27FC236}">
                <a16:creationId xmlns:a16="http://schemas.microsoft.com/office/drawing/2014/main" xmlns="" id="{95415DBA-94A3-4AA6-A364-7A0DC55A80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9268" y="2124133"/>
            <a:ext cx="576708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defTabSz="87087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Financial reimbursement process training</a:t>
            </a:r>
          </a:p>
        </p:txBody>
      </p:sp>
      <p:sp>
        <p:nvSpPr>
          <p:cNvPr id="147" name="矩形 146">
            <a:extLst>
              <a:ext uri="{FF2B5EF4-FFF2-40B4-BE49-F238E27FC236}">
                <a16:creationId xmlns:a16="http://schemas.microsoft.com/office/drawing/2014/main" xmlns="" id="{8399A490-2D67-4071-9543-C45B116AD3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24565" y="3395372"/>
            <a:ext cx="2760692" cy="502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870875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667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XX</a:t>
            </a:r>
            <a:r>
              <a:rPr lang="zh-CN" altLang="en-US" sz="2667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公司财务培训</a:t>
            </a:r>
            <a:r>
              <a:rPr lang="en-US" altLang="zh-CN" sz="2667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 </a:t>
            </a:r>
            <a:endParaRPr lang="zh-CN" altLang="en-US" sz="2667" dirty="0">
              <a:solidFill>
                <a:schemeClr val="bg2">
                  <a:lumMod val="25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grpSp>
        <p:nvGrpSpPr>
          <p:cNvPr id="151" name="组合 150">
            <a:extLst>
              <a:ext uri="{FF2B5EF4-FFF2-40B4-BE49-F238E27FC236}">
                <a16:creationId xmlns:a16="http://schemas.microsoft.com/office/drawing/2014/main" xmlns="" id="{8672A6FA-493C-44C6-8EF1-717521E68F78}"/>
              </a:ext>
            </a:extLst>
          </p:cNvPr>
          <p:cNvGrpSpPr>
            <a:grpSpLocks/>
          </p:cNvGrpSpPr>
          <p:nvPr/>
        </p:nvGrpSpPr>
        <p:grpSpPr bwMode="auto">
          <a:xfrm>
            <a:off x="10404911" y="5329019"/>
            <a:ext cx="1081012" cy="137584"/>
            <a:chOff x="8561040" y="6044723"/>
            <a:chExt cx="1136020" cy="144016"/>
          </a:xfrm>
          <a:solidFill>
            <a:srgbClr val="93ADE5"/>
          </a:solidFill>
          <a:effectLst/>
        </p:grpSpPr>
        <p:sp>
          <p:nvSpPr>
            <p:cNvPr id="148" name="椭圆 147">
              <a:extLst>
                <a:ext uri="{FF2B5EF4-FFF2-40B4-BE49-F238E27FC236}">
                  <a16:creationId xmlns:a16="http://schemas.microsoft.com/office/drawing/2014/main" xmlns="" id="{022F5FFA-7976-4F7A-BAFE-6562712569E1}"/>
                </a:ext>
              </a:extLst>
            </p:cNvPr>
            <p:cNvSpPr/>
            <p:nvPr/>
          </p:nvSpPr>
          <p:spPr>
            <a:xfrm>
              <a:off x="8561040" y="6044723"/>
              <a:ext cx="144585" cy="144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7087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714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endParaRPr>
            </a:p>
          </p:txBody>
        </p:sp>
        <p:sp>
          <p:nvSpPr>
            <p:cNvPr id="149" name="椭圆 148">
              <a:extLst>
                <a:ext uri="{FF2B5EF4-FFF2-40B4-BE49-F238E27FC236}">
                  <a16:creationId xmlns:a16="http://schemas.microsoft.com/office/drawing/2014/main" xmlns="" id="{2BC92A37-F8F5-4626-BFE2-4A213F9490D7}"/>
                </a:ext>
              </a:extLst>
            </p:cNvPr>
            <p:cNvSpPr/>
            <p:nvPr/>
          </p:nvSpPr>
          <p:spPr>
            <a:xfrm>
              <a:off x="9056758" y="6044723"/>
              <a:ext cx="144585" cy="144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7087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714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endParaRPr>
            </a:p>
          </p:txBody>
        </p:sp>
        <p:sp>
          <p:nvSpPr>
            <p:cNvPr id="150" name="椭圆 149">
              <a:extLst>
                <a:ext uri="{FF2B5EF4-FFF2-40B4-BE49-F238E27FC236}">
                  <a16:creationId xmlns:a16="http://schemas.microsoft.com/office/drawing/2014/main" xmlns="" id="{13ADF572-E806-4F9C-95F1-ADEC472FC24D}"/>
                </a:ext>
              </a:extLst>
            </p:cNvPr>
            <p:cNvSpPr/>
            <p:nvPr/>
          </p:nvSpPr>
          <p:spPr>
            <a:xfrm>
              <a:off x="9552475" y="6044723"/>
              <a:ext cx="144585" cy="144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7087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714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endParaRPr>
            </a:p>
          </p:txBody>
        </p:sp>
      </p:grp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10338819-B9B7-4F5F-9DBE-0BB6751299D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248" y="2156262"/>
            <a:ext cx="4591286" cy="3260893"/>
          </a:xfrm>
          <a:prstGeom prst="rect">
            <a:avLst/>
          </a:prstGeom>
          <a:effectLst/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D2D989DB-4568-469F-8688-3E6866E5D548}"/>
              </a:ext>
            </a:extLst>
          </p:cNvPr>
          <p:cNvSpPr txBox="1"/>
          <p:nvPr/>
        </p:nvSpPr>
        <p:spPr>
          <a:xfrm>
            <a:off x="6510311" y="3806899"/>
            <a:ext cx="5129711" cy="135421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uLnTx/>
                <a:uFillTx/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 Life isn't about waiting for the storm to pass. it's about learning to dance in the rain</a:t>
            </a:r>
          </a:p>
          <a:p>
            <a:pPr marL="0" marR="0" lvl="0" indent="0" algn="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培训讲师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：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优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品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PPT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uLnTx/>
              <a:uFillTx/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AF07B09D-6062-435F-BEB0-B4564A8720F0}"/>
              </a:ext>
            </a:extLst>
          </p:cNvPr>
          <p:cNvSpPr/>
          <p:nvPr/>
        </p:nvSpPr>
        <p:spPr>
          <a:xfrm>
            <a:off x="0" y="5907308"/>
            <a:ext cx="12192000" cy="41175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85FB7D2E-C89F-4B19-A00C-7BDD872D2039}"/>
              </a:ext>
            </a:extLst>
          </p:cNvPr>
          <p:cNvSpPr/>
          <p:nvPr/>
        </p:nvSpPr>
        <p:spPr>
          <a:xfrm>
            <a:off x="0" y="561825"/>
            <a:ext cx="12192000" cy="54436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2" name="文本框 151">
            <a:extLst>
              <a:ext uri="{FF2B5EF4-FFF2-40B4-BE49-F238E27FC236}">
                <a16:creationId xmlns:a16="http://schemas.microsoft.com/office/drawing/2014/main" xmlns="" id="{50EF22E6-B08A-4BD5-B4AB-BA2D144793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52987" y="208059"/>
            <a:ext cx="1521570" cy="735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defTabSz="870875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schemeClr val="bg1"/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YOUR  LOGO</a:t>
            </a:r>
          </a:p>
          <a:p>
            <a:pPr algn="dist" defTabSz="870875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rgbClr val="5390F2"/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企 业 标 志</a:t>
            </a:r>
          </a:p>
        </p:txBody>
      </p:sp>
    </p:spTree>
    <p:extLst>
      <p:ext uri="{BB962C8B-B14F-4D97-AF65-F5344CB8AC3E}">
        <p14:creationId xmlns:p14="http://schemas.microsoft.com/office/powerpoint/2010/main" val="827179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/>
      <p:bldP spid="146" grpId="0"/>
      <p:bldP spid="147" grpId="0"/>
      <p:bldP spid="17" grpId="0"/>
      <p:bldP spid="15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Oval 127"/>
          <p:cNvSpPr/>
          <p:nvPr/>
        </p:nvSpPr>
        <p:spPr>
          <a:xfrm>
            <a:off x="5303520" y="3586280"/>
            <a:ext cx="807027" cy="8070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129" name="Group 198"/>
          <p:cNvGrpSpPr>
            <a:grpSpLocks noChangeAspect="1"/>
          </p:cNvGrpSpPr>
          <p:nvPr/>
        </p:nvGrpSpPr>
        <p:grpSpPr bwMode="auto">
          <a:xfrm>
            <a:off x="5481430" y="3764048"/>
            <a:ext cx="451206" cy="451490"/>
            <a:chOff x="3337" y="860"/>
            <a:chExt cx="1592" cy="1593"/>
          </a:xfrm>
          <a:solidFill>
            <a:schemeClr val="bg1"/>
          </a:solidFill>
        </p:grpSpPr>
        <p:sp>
          <p:nvSpPr>
            <p:cNvPr id="137" name="Freeform 200"/>
            <p:cNvSpPr/>
            <p:nvPr/>
          </p:nvSpPr>
          <p:spPr bwMode="auto">
            <a:xfrm>
              <a:off x="3337" y="860"/>
              <a:ext cx="1133" cy="743"/>
            </a:xfrm>
            <a:custGeom>
              <a:avLst/>
              <a:gdLst>
                <a:gd name="T0" fmla="*/ 2544 w 3399"/>
                <a:gd name="T1" fmla="*/ 5 h 2228"/>
                <a:gd name="T2" fmla="*/ 2828 w 3399"/>
                <a:gd name="T3" fmla="*/ 45 h 2228"/>
                <a:gd name="T4" fmla="*/ 3113 w 3399"/>
                <a:gd name="T5" fmla="*/ 118 h 2228"/>
                <a:gd name="T6" fmla="*/ 3399 w 3399"/>
                <a:gd name="T7" fmla="*/ 222 h 2228"/>
                <a:gd name="T8" fmla="*/ 3264 w 3399"/>
                <a:gd name="T9" fmla="*/ 513 h 2228"/>
                <a:gd name="T10" fmla="*/ 3065 w 3399"/>
                <a:gd name="T11" fmla="*/ 601 h 2228"/>
                <a:gd name="T12" fmla="*/ 2797 w 3399"/>
                <a:gd name="T13" fmla="*/ 524 h 2228"/>
                <a:gd name="T14" fmla="*/ 2532 w 3399"/>
                <a:gd name="T15" fmla="*/ 484 h 2228"/>
                <a:gd name="T16" fmla="*/ 2272 w 3399"/>
                <a:gd name="T17" fmla="*/ 483 h 2228"/>
                <a:gd name="T18" fmla="*/ 2019 w 3399"/>
                <a:gd name="T19" fmla="*/ 516 h 2228"/>
                <a:gd name="T20" fmla="*/ 1777 w 3399"/>
                <a:gd name="T21" fmla="*/ 582 h 2228"/>
                <a:gd name="T22" fmla="*/ 1547 w 3399"/>
                <a:gd name="T23" fmla="*/ 678 h 2228"/>
                <a:gd name="T24" fmla="*/ 1332 w 3399"/>
                <a:gd name="T25" fmla="*/ 800 h 2228"/>
                <a:gd name="T26" fmla="*/ 1136 w 3399"/>
                <a:gd name="T27" fmla="*/ 949 h 2228"/>
                <a:gd name="T28" fmla="*/ 960 w 3399"/>
                <a:gd name="T29" fmla="*/ 1119 h 2228"/>
                <a:gd name="T30" fmla="*/ 807 w 3399"/>
                <a:gd name="T31" fmla="*/ 1311 h 2228"/>
                <a:gd name="T32" fmla="*/ 679 w 3399"/>
                <a:gd name="T33" fmla="*/ 1519 h 2228"/>
                <a:gd name="T34" fmla="*/ 580 w 3399"/>
                <a:gd name="T35" fmla="*/ 1743 h 2228"/>
                <a:gd name="T36" fmla="*/ 512 w 3399"/>
                <a:gd name="T37" fmla="*/ 1981 h 2228"/>
                <a:gd name="T38" fmla="*/ 475 w 3399"/>
                <a:gd name="T39" fmla="*/ 2228 h 2228"/>
                <a:gd name="T40" fmla="*/ 162 w 3399"/>
                <a:gd name="T41" fmla="*/ 2202 h 2228"/>
                <a:gd name="T42" fmla="*/ 20 w 3399"/>
                <a:gd name="T43" fmla="*/ 2046 h 2228"/>
                <a:gd name="T44" fmla="*/ 78 w 3399"/>
                <a:gd name="T45" fmla="*/ 1777 h 2228"/>
                <a:gd name="T46" fmla="*/ 160 w 3399"/>
                <a:gd name="T47" fmla="*/ 1524 h 2228"/>
                <a:gd name="T48" fmla="*/ 264 w 3399"/>
                <a:gd name="T49" fmla="*/ 1285 h 2228"/>
                <a:gd name="T50" fmla="*/ 394 w 3399"/>
                <a:gd name="T51" fmla="*/ 1062 h 2228"/>
                <a:gd name="T52" fmla="*/ 548 w 3399"/>
                <a:gd name="T53" fmla="*/ 857 h 2228"/>
                <a:gd name="T54" fmla="*/ 728 w 3399"/>
                <a:gd name="T55" fmla="*/ 668 h 2228"/>
                <a:gd name="T56" fmla="*/ 934 w 3399"/>
                <a:gd name="T57" fmla="*/ 496 h 2228"/>
                <a:gd name="T58" fmla="*/ 1165 w 3399"/>
                <a:gd name="T59" fmla="*/ 342 h 2228"/>
                <a:gd name="T60" fmla="*/ 1435 w 3399"/>
                <a:gd name="T61" fmla="*/ 200 h 2228"/>
                <a:gd name="T62" fmla="*/ 1709 w 3399"/>
                <a:gd name="T63" fmla="*/ 97 h 2228"/>
                <a:gd name="T64" fmla="*/ 1985 w 3399"/>
                <a:gd name="T65" fmla="*/ 32 h 2228"/>
                <a:gd name="T66" fmla="*/ 2263 w 3399"/>
                <a:gd name="T67" fmla="*/ 1 h 2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99" h="2228">
                  <a:moveTo>
                    <a:pt x="2403" y="0"/>
                  </a:moveTo>
                  <a:lnTo>
                    <a:pt x="2544" y="5"/>
                  </a:lnTo>
                  <a:lnTo>
                    <a:pt x="2685" y="21"/>
                  </a:lnTo>
                  <a:lnTo>
                    <a:pt x="2828" y="45"/>
                  </a:lnTo>
                  <a:lnTo>
                    <a:pt x="2970" y="77"/>
                  </a:lnTo>
                  <a:lnTo>
                    <a:pt x="3113" y="118"/>
                  </a:lnTo>
                  <a:lnTo>
                    <a:pt x="3255" y="166"/>
                  </a:lnTo>
                  <a:lnTo>
                    <a:pt x="3399" y="222"/>
                  </a:lnTo>
                  <a:lnTo>
                    <a:pt x="3331" y="371"/>
                  </a:lnTo>
                  <a:lnTo>
                    <a:pt x="3264" y="513"/>
                  </a:lnTo>
                  <a:lnTo>
                    <a:pt x="3197" y="656"/>
                  </a:lnTo>
                  <a:lnTo>
                    <a:pt x="3065" y="601"/>
                  </a:lnTo>
                  <a:lnTo>
                    <a:pt x="2931" y="557"/>
                  </a:lnTo>
                  <a:lnTo>
                    <a:pt x="2797" y="524"/>
                  </a:lnTo>
                  <a:lnTo>
                    <a:pt x="2663" y="499"/>
                  </a:lnTo>
                  <a:lnTo>
                    <a:pt x="2532" y="484"/>
                  </a:lnTo>
                  <a:lnTo>
                    <a:pt x="2401" y="478"/>
                  </a:lnTo>
                  <a:lnTo>
                    <a:pt x="2272" y="483"/>
                  </a:lnTo>
                  <a:lnTo>
                    <a:pt x="2144" y="494"/>
                  </a:lnTo>
                  <a:lnTo>
                    <a:pt x="2019" y="516"/>
                  </a:lnTo>
                  <a:lnTo>
                    <a:pt x="1897" y="545"/>
                  </a:lnTo>
                  <a:lnTo>
                    <a:pt x="1777" y="582"/>
                  </a:lnTo>
                  <a:lnTo>
                    <a:pt x="1659" y="625"/>
                  </a:lnTo>
                  <a:lnTo>
                    <a:pt x="1547" y="678"/>
                  </a:lnTo>
                  <a:lnTo>
                    <a:pt x="1437" y="736"/>
                  </a:lnTo>
                  <a:lnTo>
                    <a:pt x="1332" y="800"/>
                  </a:lnTo>
                  <a:lnTo>
                    <a:pt x="1232" y="871"/>
                  </a:lnTo>
                  <a:lnTo>
                    <a:pt x="1136" y="949"/>
                  </a:lnTo>
                  <a:lnTo>
                    <a:pt x="1046" y="1032"/>
                  </a:lnTo>
                  <a:lnTo>
                    <a:pt x="960" y="1119"/>
                  </a:lnTo>
                  <a:lnTo>
                    <a:pt x="880" y="1212"/>
                  </a:lnTo>
                  <a:lnTo>
                    <a:pt x="807" y="1311"/>
                  </a:lnTo>
                  <a:lnTo>
                    <a:pt x="739" y="1413"/>
                  </a:lnTo>
                  <a:lnTo>
                    <a:pt x="679" y="1519"/>
                  </a:lnTo>
                  <a:lnTo>
                    <a:pt x="625" y="1630"/>
                  </a:lnTo>
                  <a:lnTo>
                    <a:pt x="580" y="1743"/>
                  </a:lnTo>
                  <a:lnTo>
                    <a:pt x="541" y="1861"/>
                  </a:lnTo>
                  <a:lnTo>
                    <a:pt x="512" y="1981"/>
                  </a:lnTo>
                  <a:lnTo>
                    <a:pt x="490" y="2103"/>
                  </a:lnTo>
                  <a:lnTo>
                    <a:pt x="475" y="2228"/>
                  </a:lnTo>
                  <a:lnTo>
                    <a:pt x="320" y="2215"/>
                  </a:lnTo>
                  <a:lnTo>
                    <a:pt x="162" y="2202"/>
                  </a:lnTo>
                  <a:lnTo>
                    <a:pt x="0" y="2187"/>
                  </a:lnTo>
                  <a:lnTo>
                    <a:pt x="20" y="2046"/>
                  </a:lnTo>
                  <a:lnTo>
                    <a:pt x="46" y="1909"/>
                  </a:lnTo>
                  <a:lnTo>
                    <a:pt x="78" y="1777"/>
                  </a:lnTo>
                  <a:lnTo>
                    <a:pt x="116" y="1649"/>
                  </a:lnTo>
                  <a:lnTo>
                    <a:pt x="160" y="1524"/>
                  </a:lnTo>
                  <a:lnTo>
                    <a:pt x="209" y="1401"/>
                  </a:lnTo>
                  <a:lnTo>
                    <a:pt x="264" y="1285"/>
                  </a:lnTo>
                  <a:lnTo>
                    <a:pt x="325" y="1171"/>
                  </a:lnTo>
                  <a:lnTo>
                    <a:pt x="394" y="1062"/>
                  </a:lnTo>
                  <a:lnTo>
                    <a:pt x="468" y="957"/>
                  </a:lnTo>
                  <a:lnTo>
                    <a:pt x="548" y="857"/>
                  </a:lnTo>
                  <a:lnTo>
                    <a:pt x="635" y="761"/>
                  </a:lnTo>
                  <a:lnTo>
                    <a:pt x="728" y="668"/>
                  </a:lnTo>
                  <a:lnTo>
                    <a:pt x="827" y="580"/>
                  </a:lnTo>
                  <a:lnTo>
                    <a:pt x="934" y="496"/>
                  </a:lnTo>
                  <a:lnTo>
                    <a:pt x="1047" y="417"/>
                  </a:lnTo>
                  <a:lnTo>
                    <a:pt x="1165" y="342"/>
                  </a:lnTo>
                  <a:lnTo>
                    <a:pt x="1300" y="266"/>
                  </a:lnTo>
                  <a:lnTo>
                    <a:pt x="1435" y="200"/>
                  </a:lnTo>
                  <a:lnTo>
                    <a:pt x="1572" y="145"/>
                  </a:lnTo>
                  <a:lnTo>
                    <a:pt x="1709" y="97"/>
                  </a:lnTo>
                  <a:lnTo>
                    <a:pt x="1847" y="59"/>
                  </a:lnTo>
                  <a:lnTo>
                    <a:pt x="1985" y="32"/>
                  </a:lnTo>
                  <a:lnTo>
                    <a:pt x="2124" y="11"/>
                  </a:lnTo>
                  <a:lnTo>
                    <a:pt x="2263" y="1"/>
                  </a:lnTo>
                  <a:lnTo>
                    <a:pt x="24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8" name="Freeform 201"/>
            <p:cNvSpPr/>
            <p:nvPr/>
          </p:nvSpPr>
          <p:spPr bwMode="auto">
            <a:xfrm>
              <a:off x="4188" y="1520"/>
              <a:ext cx="741" cy="930"/>
            </a:xfrm>
            <a:custGeom>
              <a:avLst/>
              <a:gdLst>
                <a:gd name="T0" fmla="*/ 2189 w 2223"/>
                <a:gd name="T1" fmla="*/ 0 h 2790"/>
                <a:gd name="T2" fmla="*/ 2208 w 2223"/>
                <a:gd name="T3" fmla="*/ 147 h 2790"/>
                <a:gd name="T4" fmla="*/ 2220 w 2223"/>
                <a:gd name="T5" fmla="*/ 292 h 2790"/>
                <a:gd name="T6" fmla="*/ 2223 w 2223"/>
                <a:gd name="T7" fmla="*/ 433 h 2790"/>
                <a:gd name="T8" fmla="*/ 2218 w 2223"/>
                <a:gd name="T9" fmla="*/ 572 h 2790"/>
                <a:gd name="T10" fmla="*/ 2205 w 2223"/>
                <a:gd name="T11" fmla="*/ 708 h 2790"/>
                <a:gd name="T12" fmla="*/ 2186 w 2223"/>
                <a:gd name="T13" fmla="*/ 841 h 2790"/>
                <a:gd name="T14" fmla="*/ 2159 w 2223"/>
                <a:gd name="T15" fmla="*/ 970 h 2790"/>
                <a:gd name="T16" fmla="*/ 2125 w 2223"/>
                <a:gd name="T17" fmla="*/ 1097 h 2790"/>
                <a:gd name="T18" fmla="*/ 2086 w 2223"/>
                <a:gd name="T19" fmla="*/ 1219 h 2790"/>
                <a:gd name="T20" fmla="*/ 2039 w 2223"/>
                <a:gd name="T21" fmla="*/ 1339 h 2790"/>
                <a:gd name="T22" fmla="*/ 1987 w 2223"/>
                <a:gd name="T23" fmla="*/ 1455 h 2790"/>
                <a:gd name="T24" fmla="*/ 1929 w 2223"/>
                <a:gd name="T25" fmla="*/ 1566 h 2790"/>
                <a:gd name="T26" fmla="*/ 1866 w 2223"/>
                <a:gd name="T27" fmla="*/ 1673 h 2790"/>
                <a:gd name="T28" fmla="*/ 1798 w 2223"/>
                <a:gd name="T29" fmla="*/ 1778 h 2790"/>
                <a:gd name="T30" fmla="*/ 1725 w 2223"/>
                <a:gd name="T31" fmla="*/ 1877 h 2790"/>
                <a:gd name="T32" fmla="*/ 1646 w 2223"/>
                <a:gd name="T33" fmla="*/ 1972 h 2790"/>
                <a:gd name="T34" fmla="*/ 1565 w 2223"/>
                <a:gd name="T35" fmla="*/ 2062 h 2790"/>
                <a:gd name="T36" fmla="*/ 1481 w 2223"/>
                <a:gd name="T37" fmla="*/ 2148 h 2790"/>
                <a:gd name="T38" fmla="*/ 1390 w 2223"/>
                <a:gd name="T39" fmla="*/ 2229 h 2790"/>
                <a:gd name="T40" fmla="*/ 1299 w 2223"/>
                <a:gd name="T41" fmla="*/ 2305 h 2790"/>
                <a:gd name="T42" fmla="*/ 1203 w 2223"/>
                <a:gd name="T43" fmla="*/ 2376 h 2790"/>
                <a:gd name="T44" fmla="*/ 1105 w 2223"/>
                <a:gd name="T45" fmla="*/ 2442 h 2790"/>
                <a:gd name="T46" fmla="*/ 1005 w 2223"/>
                <a:gd name="T47" fmla="*/ 2503 h 2790"/>
                <a:gd name="T48" fmla="*/ 903 w 2223"/>
                <a:gd name="T49" fmla="*/ 2558 h 2790"/>
                <a:gd name="T50" fmla="*/ 798 w 2223"/>
                <a:gd name="T51" fmla="*/ 2608 h 2790"/>
                <a:gd name="T52" fmla="*/ 692 w 2223"/>
                <a:gd name="T53" fmla="*/ 2651 h 2790"/>
                <a:gd name="T54" fmla="*/ 584 w 2223"/>
                <a:gd name="T55" fmla="*/ 2691 h 2790"/>
                <a:gd name="T56" fmla="*/ 477 w 2223"/>
                <a:gd name="T57" fmla="*/ 2723 h 2790"/>
                <a:gd name="T58" fmla="*/ 368 w 2223"/>
                <a:gd name="T59" fmla="*/ 2749 h 2790"/>
                <a:gd name="T60" fmla="*/ 259 w 2223"/>
                <a:gd name="T61" fmla="*/ 2769 h 2790"/>
                <a:gd name="T62" fmla="*/ 150 w 2223"/>
                <a:gd name="T63" fmla="*/ 2782 h 2790"/>
                <a:gd name="T64" fmla="*/ 40 w 2223"/>
                <a:gd name="T65" fmla="*/ 2790 h 2790"/>
                <a:gd name="T66" fmla="*/ 20 w 2223"/>
                <a:gd name="T67" fmla="*/ 2558 h 2790"/>
                <a:gd name="T68" fmla="*/ 0 w 2223"/>
                <a:gd name="T69" fmla="*/ 2324 h 2790"/>
                <a:gd name="T70" fmla="*/ 126 w 2223"/>
                <a:gd name="T71" fmla="*/ 2306 h 2790"/>
                <a:gd name="T72" fmla="*/ 248 w 2223"/>
                <a:gd name="T73" fmla="*/ 2283 h 2790"/>
                <a:gd name="T74" fmla="*/ 368 w 2223"/>
                <a:gd name="T75" fmla="*/ 2253 h 2790"/>
                <a:gd name="T76" fmla="*/ 483 w 2223"/>
                <a:gd name="T77" fmla="*/ 2216 h 2790"/>
                <a:gd name="T78" fmla="*/ 595 w 2223"/>
                <a:gd name="T79" fmla="*/ 2173 h 2790"/>
                <a:gd name="T80" fmla="*/ 702 w 2223"/>
                <a:gd name="T81" fmla="*/ 2123 h 2790"/>
                <a:gd name="T82" fmla="*/ 806 w 2223"/>
                <a:gd name="T83" fmla="*/ 2066 h 2790"/>
                <a:gd name="T84" fmla="*/ 906 w 2223"/>
                <a:gd name="T85" fmla="*/ 2002 h 2790"/>
                <a:gd name="T86" fmla="*/ 1002 w 2223"/>
                <a:gd name="T87" fmla="*/ 1932 h 2790"/>
                <a:gd name="T88" fmla="*/ 1094 w 2223"/>
                <a:gd name="T89" fmla="*/ 1855 h 2790"/>
                <a:gd name="T90" fmla="*/ 1182 w 2223"/>
                <a:gd name="T91" fmla="*/ 1772 h 2790"/>
                <a:gd name="T92" fmla="*/ 1267 w 2223"/>
                <a:gd name="T93" fmla="*/ 1681 h 2790"/>
                <a:gd name="T94" fmla="*/ 1347 w 2223"/>
                <a:gd name="T95" fmla="*/ 1583 h 2790"/>
                <a:gd name="T96" fmla="*/ 1422 w 2223"/>
                <a:gd name="T97" fmla="*/ 1481 h 2790"/>
                <a:gd name="T98" fmla="*/ 1488 w 2223"/>
                <a:gd name="T99" fmla="*/ 1376 h 2790"/>
                <a:gd name="T100" fmla="*/ 1548 w 2223"/>
                <a:gd name="T101" fmla="*/ 1269 h 2790"/>
                <a:gd name="T102" fmla="*/ 1598 w 2223"/>
                <a:gd name="T103" fmla="*/ 1160 h 2790"/>
                <a:gd name="T104" fmla="*/ 1642 w 2223"/>
                <a:gd name="T105" fmla="*/ 1047 h 2790"/>
                <a:gd name="T106" fmla="*/ 1677 w 2223"/>
                <a:gd name="T107" fmla="*/ 934 h 2790"/>
                <a:gd name="T108" fmla="*/ 1706 w 2223"/>
                <a:gd name="T109" fmla="*/ 819 h 2790"/>
                <a:gd name="T110" fmla="*/ 1726 w 2223"/>
                <a:gd name="T111" fmla="*/ 701 h 2790"/>
                <a:gd name="T112" fmla="*/ 1740 w 2223"/>
                <a:gd name="T113" fmla="*/ 582 h 2790"/>
                <a:gd name="T114" fmla="*/ 1745 w 2223"/>
                <a:gd name="T115" fmla="*/ 459 h 2790"/>
                <a:gd name="T116" fmla="*/ 1744 w 2223"/>
                <a:gd name="T117" fmla="*/ 336 h 2790"/>
                <a:gd name="T118" fmla="*/ 1735 w 2223"/>
                <a:gd name="T119" fmla="*/ 211 h 2790"/>
                <a:gd name="T120" fmla="*/ 1721 w 2223"/>
                <a:gd name="T121" fmla="*/ 82 h 2790"/>
                <a:gd name="T122" fmla="*/ 1956 w 2223"/>
                <a:gd name="T123" fmla="*/ 40 h 2790"/>
                <a:gd name="T124" fmla="*/ 2189 w 2223"/>
                <a:gd name="T125" fmla="*/ 0 h 2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23" h="2790">
                  <a:moveTo>
                    <a:pt x="2189" y="0"/>
                  </a:moveTo>
                  <a:lnTo>
                    <a:pt x="2208" y="147"/>
                  </a:lnTo>
                  <a:lnTo>
                    <a:pt x="2220" y="292"/>
                  </a:lnTo>
                  <a:lnTo>
                    <a:pt x="2223" y="433"/>
                  </a:lnTo>
                  <a:lnTo>
                    <a:pt x="2218" y="572"/>
                  </a:lnTo>
                  <a:lnTo>
                    <a:pt x="2205" y="708"/>
                  </a:lnTo>
                  <a:lnTo>
                    <a:pt x="2186" y="841"/>
                  </a:lnTo>
                  <a:lnTo>
                    <a:pt x="2159" y="970"/>
                  </a:lnTo>
                  <a:lnTo>
                    <a:pt x="2125" y="1097"/>
                  </a:lnTo>
                  <a:lnTo>
                    <a:pt x="2086" y="1219"/>
                  </a:lnTo>
                  <a:lnTo>
                    <a:pt x="2039" y="1339"/>
                  </a:lnTo>
                  <a:lnTo>
                    <a:pt x="1987" y="1455"/>
                  </a:lnTo>
                  <a:lnTo>
                    <a:pt x="1929" y="1566"/>
                  </a:lnTo>
                  <a:lnTo>
                    <a:pt x="1866" y="1673"/>
                  </a:lnTo>
                  <a:lnTo>
                    <a:pt x="1798" y="1778"/>
                  </a:lnTo>
                  <a:lnTo>
                    <a:pt x="1725" y="1877"/>
                  </a:lnTo>
                  <a:lnTo>
                    <a:pt x="1646" y="1972"/>
                  </a:lnTo>
                  <a:lnTo>
                    <a:pt x="1565" y="2062"/>
                  </a:lnTo>
                  <a:lnTo>
                    <a:pt x="1481" y="2148"/>
                  </a:lnTo>
                  <a:lnTo>
                    <a:pt x="1390" y="2229"/>
                  </a:lnTo>
                  <a:lnTo>
                    <a:pt x="1299" y="2305"/>
                  </a:lnTo>
                  <a:lnTo>
                    <a:pt x="1203" y="2376"/>
                  </a:lnTo>
                  <a:lnTo>
                    <a:pt x="1105" y="2442"/>
                  </a:lnTo>
                  <a:lnTo>
                    <a:pt x="1005" y="2503"/>
                  </a:lnTo>
                  <a:lnTo>
                    <a:pt x="903" y="2558"/>
                  </a:lnTo>
                  <a:lnTo>
                    <a:pt x="798" y="2608"/>
                  </a:lnTo>
                  <a:lnTo>
                    <a:pt x="692" y="2651"/>
                  </a:lnTo>
                  <a:lnTo>
                    <a:pt x="584" y="2691"/>
                  </a:lnTo>
                  <a:lnTo>
                    <a:pt x="477" y="2723"/>
                  </a:lnTo>
                  <a:lnTo>
                    <a:pt x="368" y="2749"/>
                  </a:lnTo>
                  <a:lnTo>
                    <a:pt x="259" y="2769"/>
                  </a:lnTo>
                  <a:lnTo>
                    <a:pt x="150" y="2782"/>
                  </a:lnTo>
                  <a:lnTo>
                    <a:pt x="40" y="2790"/>
                  </a:lnTo>
                  <a:lnTo>
                    <a:pt x="20" y="2558"/>
                  </a:lnTo>
                  <a:lnTo>
                    <a:pt x="0" y="2324"/>
                  </a:lnTo>
                  <a:lnTo>
                    <a:pt x="126" y="2306"/>
                  </a:lnTo>
                  <a:lnTo>
                    <a:pt x="248" y="2283"/>
                  </a:lnTo>
                  <a:lnTo>
                    <a:pt x="368" y="2253"/>
                  </a:lnTo>
                  <a:lnTo>
                    <a:pt x="483" y="2216"/>
                  </a:lnTo>
                  <a:lnTo>
                    <a:pt x="595" y="2173"/>
                  </a:lnTo>
                  <a:lnTo>
                    <a:pt x="702" y="2123"/>
                  </a:lnTo>
                  <a:lnTo>
                    <a:pt x="806" y="2066"/>
                  </a:lnTo>
                  <a:lnTo>
                    <a:pt x="906" y="2002"/>
                  </a:lnTo>
                  <a:lnTo>
                    <a:pt x="1002" y="1932"/>
                  </a:lnTo>
                  <a:lnTo>
                    <a:pt x="1094" y="1855"/>
                  </a:lnTo>
                  <a:lnTo>
                    <a:pt x="1182" y="1772"/>
                  </a:lnTo>
                  <a:lnTo>
                    <a:pt x="1267" y="1681"/>
                  </a:lnTo>
                  <a:lnTo>
                    <a:pt x="1347" y="1583"/>
                  </a:lnTo>
                  <a:lnTo>
                    <a:pt x="1422" y="1481"/>
                  </a:lnTo>
                  <a:lnTo>
                    <a:pt x="1488" y="1376"/>
                  </a:lnTo>
                  <a:lnTo>
                    <a:pt x="1548" y="1269"/>
                  </a:lnTo>
                  <a:lnTo>
                    <a:pt x="1598" y="1160"/>
                  </a:lnTo>
                  <a:lnTo>
                    <a:pt x="1642" y="1047"/>
                  </a:lnTo>
                  <a:lnTo>
                    <a:pt x="1677" y="934"/>
                  </a:lnTo>
                  <a:lnTo>
                    <a:pt x="1706" y="819"/>
                  </a:lnTo>
                  <a:lnTo>
                    <a:pt x="1726" y="701"/>
                  </a:lnTo>
                  <a:lnTo>
                    <a:pt x="1740" y="582"/>
                  </a:lnTo>
                  <a:lnTo>
                    <a:pt x="1745" y="459"/>
                  </a:lnTo>
                  <a:lnTo>
                    <a:pt x="1744" y="336"/>
                  </a:lnTo>
                  <a:lnTo>
                    <a:pt x="1735" y="211"/>
                  </a:lnTo>
                  <a:lnTo>
                    <a:pt x="1721" y="82"/>
                  </a:lnTo>
                  <a:lnTo>
                    <a:pt x="1956" y="40"/>
                  </a:lnTo>
                  <a:lnTo>
                    <a:pt x="2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9" name="Freeform 202"/>
            <p:cNvSpPr/>
            <p:nvPr/>
          </p:nvSpPr>
          <p:spPr bwMode="auto">
            <a:xfrm>
              <a:off x="3341" y="1714"/>
              <a:ext cx="736" cy="739"/>
            </a:xfrm>
            <a:custGeom>
              <a:avLst/>
              <a:gdLst>
                <a:gd name="T0" fmla="*/ 455 w 2207"/>
                <a:gd name="T1" fmla="*/ 0 h 2215"/>
                <a:gd name="T2" fmla="*/ 483 w 2207"/>
                <a:gd name="T3" fmla="*/ 141 h 2215"/>
                <a:gd name="T4" fmla="*/ 515 w 2207"/>
                <a:gd name="T5" fmla="*/ 276 h 2215"/>
                <a:gd name="T6" fmla="*/ 552 w 2207"/>
                <a:gd name="T7" fmla="*/ 404 h 2215"/>
                <a:gd name="T8" fmla="*/ 596 w 2207"/>
                <a:gd name="T9" fmla="*/ 528 h 2215"/>
                <a:gd name="T10" fmla="*/ 646 w 2207"/>
                <a:gd name="T11" fmla="*/ 646 h 2215"/>
                <a:gd name="T12" fmla="*/ 701 w 2207"/>
                <a:gd name="T13" fmla="*/ 758 h 2215"/>
                <a:gd name="T14" fmla="*/ 762 w 2207"/>
                <a:gd name="T15" fmla="*/ 864 h 2215"/>
                <a:gd name="T16" fmla="*/ 829 w 2207"/>
                <a:gd name="T17" fmla="*/ 965 h 2215"/>
                <a:gd name="T18" fmla="*/ 900 w 2207"/>
                <a:gd name="T19" fmla="*/ 1059 h 2215"/>
                <a:gd name="T20" fmla="*/ 977 w 2207"/>
                <a:gd name="T21" fmla="*/ 1148 h 2215"/>
                <a:gd name="T22" fmla="*/ 1062 w 2207"/>
                <a:gd name="T23" fmla="*/ 1231 h 2215"/>
                <a:gd name="T24" fmla="*/ 1150 w 2207"/>
                <a:gd name="T25" fmla="*/ 1308 h 2215"/>
                <a:gd name="T26" fmla="*/ 1245 w 2207"/>
                <a:gd name="T27" fmla="*/ 1381 h 2215"/>
                <a:gd name="T28" fmla="*/ 1345 w 2207"/>
                <a:gd name="T29" fmla="*/ 1446 h 2215"/>
                <a:gd name="T30" fmla="*/ 1451 w 2207"/>
                <a:gd name="T31" fmla="*/ 1508 h 2215"/>
                <a:gd name="T32" fmla="*/ 1562 w 2207"/>
                <a:gd name="T33" fmla="*/ 1563 h 2215"/>
                <a:gd name="T34" fmla="*/ 1680 w 2207"/>
                <a:gd name="T35" fmla="*/ 1611 h 2215"/>
                <a:gd name="T36" fmla="*/ 1802 w 2207"/>
                <a:gd name="T37" fmla="*/ 1655 h 2215"/>
                <a:gd name="T38" fmla="*/ 1932 w 2207"/>
                <a:gd name="T39" fmla="*/ 1692 h 2215"/>
                <a:gd name="T40" fmla="*/ 2065 w 2207"/>
                <a:gd name="T41" fmla="*/ 1726 h 2215"/>
                <a:gd name="T42" fmla="*/ 2207 w 2207"/>
                <a:gd name="T43" fmla="*/ 1752 h 2215"/>
                <a:gd name="T44" fmla="*/ 2186 w 2207"/>
                <a:gd name="T45" fmla="*/ 1981 h 2215"/>
                <a:gd name="T46" fmla="*/ 2166 w 2207"/>
                <a:gd name="T47" fmla="*/ 2215 h 2215"/>
                <a:gd name="T48" fmla="*/ 2030 w 2207"/>
                <a:gd name="T49" fmla="*/ 2199 h 2215"/>
                <a:gd name="T50" fmla="*/ 1898 w 2207"/>
                <a:gd name="T51" fmla="*/ 2177 h 2215"/>
                <a:gd name="T52" fmla="*/ 1769 w 2207"/>
                <a:gd name="T53" fmla="*/ 2148 h 2215"/>
                <a:gd name="T54" fmla="*/ 1645 w 2207"/>
                <a:gd name="T55" fmla="*/ 2112 h 2215"/>
                <a:gd name="T56" fmla="*/ 1523 w 2207"/>
                <a:gd name="T57" fmla="*/ 2069 h 2215"/>
                <a:gd name="T58" fmla="*/ 1405 w 2207"/>
                <a:gd name="T59" fmla="*/ 2021 h 2215"/>
                <a:gd name="T60" fmla="*/ 1291 w 2207"/>
                <a:gd name="T61" fmla="*/ 1967 h 2215"/>
                <a:gd name="T62" fmla="*/ 1182 w 2207"/>
                <a:gd name="T63" fmla="*/ 1908 h 2215"/>
                <a:gd name="T64" fmla="*/ 1078 w 2207"/>
                <a:gd name="T65" fmla="*/ 1844 h 2215"/>
                <a:gd name="T66" fmla="*/ 976 w 2207"/>
                <a:gd name="T67" fmla="*/ 1774 h 2215"/>
                <a:gd name="T68" fmla="*/ 880 w 2207"/>
                <a:gd name="T69" fmla="*/ 1700 h 2215"/>
                <a:gd name="T70" fmla="*/ 787 w 2207"/>
                <a:gd name="T71" fmla="*/ 1621 h 2215"/>
                <a:gd name="T72" fmla="*/ 699 w 2207"/>
                <a:gd name="T73" fmla="*/ 1540 h 2215"/>
                <a:gd name="T74" fmla="*/ 616 w 2207"/>
                <a:gd name="T75" fmla="*/ 1454 h 2215"/>
                <a:gd name="T76" fmla="*/ 538 w 2207"/>
                <a:gd name="T77" fmla="*/ 1363 h 2215"/>
                <a:gd name="T78" fmla="*/ 464 w 2207"/>
                <a:gd name="T79" fmla="*/ 1272 h 2215"/>
                <a:gd name="T80" fmla="*/ 395 w 2207"/>
                <a:gd name="T81" fmla="*/ 1177 h 2215"/>
                <a:gd name="T82" fmla="*/ 333 w 2207"/>
                <a:gd name="T83" fmla="*/ 1080 h 2215"/>
                <a:gd name="T84" fmla="*/ 275 w 2207"/>
                <a:gd name="T85" fmla="*/ 981 h 2215"/>
                <a:gd name="T86" fmla="*/ 221 w 2207"/>
                <a:gd name="T87" fmla="*/ 879 h 2215"/>
                <a:gd name="T88" fmla="*/ 173 w 2207"/>
                <a:gd name="T89" fmla="*/ 775 h 2215"/>
                <a:gd name="T90" fmla="*/ 131 w 2207"/>
                <a:gd name="T91" fmla="*/ 672 h 2215"/>
                <a:gd name="T92" fmla="*/ 94 w 2207"/>
                <a:gd name="T93" fmla="*/ 567 h 2215"/>
                <a:gd name="T94" fmla="*/ 64 w 2207"/>
                <a:gd name="T95" fmla="*/ 461 h 2215"/>
                <a:gd name="T96" fmla="*/ 39 w 2207"/>
                <a:gd name="T97" fmla="*/ 356 h 2215"/>
                <a:gd name="T98" fmla="*/ 20 w 2207"/>
                <a:gd name="T99" fmla="*/ 250 h 2215"/>
                <a:gd name="T100" fmla="*/ 7 w 2207"/>
                <a:gd name="T101" fmla="*/ 145 h 2215"/>
                <a:gd name="T102" fmla="*/ 0 w 2207"/>
                <a:gd name="T103" fmla="*/ 40 h 2215"/>
                <a:gd name="T104" fmla="*/ 229 w 2207"/>
                <a:gd name="T105" fmla="*/ 20 h 2215"/>
                <a:gd name="T106" fmla="*/ 455 w 2207"/>
                <a:gd name="T107" fmla="*/ 0 h 2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7" h="2215">
                  <a:moveTo>
                    <a:pt x="455" y="0"/>
                  </a:moveTo>
                  <a:lnTo>
                    <a:pt x="483" y="141"/>
                  </a:lnTo>
                  <a:lnTo>
                    <a:pt x="515" y="276"/>
                  </a:lnTo>
                  <a:lnTo>
                    <a:pt x="552" y="404"/>
                  </a:lnTo>
                  <a:lnTo>
                    <a:pt x="596" y="528"/>
                  </a:lnTo>
                  <a:lnTo>
                    <a:pt x="646" y="646"/>
                  </a:lnTo>
                  <a:lnTo>
                    <a:pt x="701" y="758"/>
                  </a:lnTo>
                  <a:lnTo>
                    <a:pt x="762" y="864"/>
                  </a:lnTo>
                  <a:lnTo>
                    <a:pt x="829" y="965"/>
                  </a:lnTo>
                  <a:lnTo>
                    <a:pt x="900" y="1059"/>
                  </a:lnTo>
                  <a:lnTo>
                    <a:pt x="977" y="1148"/>
                  </a:lnTo>
                  <a:lnTo>
                    <a:pt x="1062" y="1231"/>
                  </a:lnTo>
                  <a:lnTo>
                    <a:pt x="1150" y="1308"/>
                  </a:lnTo>
                  <a:lnTo>
                    <a:pt x="1245" y="1381"/>
                  </a:lnTo>
                  <a:lnTo>
                    <a:pt x="1345" y="1446"/>
                  </a:lnTo>
                  <a:lnTo>
                    <a:pt x="1451" y="1508"/>
                  </a:lnTo>
                  <a:lnTo>
                    <a:pt x="1562" y="1563"/>
                  </a:lnTo>
                  <a:lnTo>
                    <a:pt x="1680" y="1611"/>
                  </a:lnTo>
                  <a:lnTo>
                    <a:pt x="1802" y="1655"/>
                  </a:lnTo>
                  <a:lnTo>
                    <a:pt x="1932" y="1692"/>
                  </a:lnTo>
                  <a:lnTo>
                    <a:pt x="2065" y="1726"/>
                  </a:lnTo>
                  <a:lnTo>
                    <a:pt x="2207" y="1752"/>
                  </a:lnTo>
                  <a:lnTo>
                    <a:pt x="2186" y="1981"/>
                  </a:lnTo>
                  <a:lnTo>
                    <a:pt x="2166" y="2215"/>
                  </a:lnTo>
                  <a:lnTo>
                    <a:pt x="2030" y="2199"/>
                  </a:lnTo>
                  <a:lnTo>
                    <a:pt x="1898" y="2177"/>
                  </a:lnTo>
                  <a:lnTo>
                    <a:pt x="1769" y="2148"/>
                  </a:lnTo>
                  <a:lnTo>
                    <a:pt x="1645" y="2112"/>
                  </a:lnTo>
                  <a:lnTo>
                    <a:pt x="1523" y="2069"/>
                  </a:lnTo>
                  <a:lnTo>
                    <a:pt x="1405" y="2021"/>
                  </a:lnTo>
                  <a:lnTo>
                    <a:pt x="1291" y="1967"/>
                  </a:lnTo>
                  <a:lnTo>
                    <a:pt x="1182" y="1908"/>
                  </a:lnTo>
                  <a:lnTo>
                    <a:pt x="1078" y="1844"/>
                  </a:lnTo>
                  <a:lnTo>
                    <a:pt x="976" y="1774"/>
                  </a:lnTo>
                  <a:lnTo>
                    <a:pt x="880" y="1700"/>
                  </a:lnTo>
                  <a:lnTo>
                    <a:pt x="787" y="1621"/>
                  </a:lnTo>
                  <a:lnTo>
                    <a:pt x="699" y="1540"/>
                  </a:lnTo>
                  <a:lnTo>
                    <a:pt x="616" y="1454"/>
                  </a:lnTo>
                  <a:lnTo>
                    <a:pt x="538" y="1363"/>
                  </a:lnTo>
                  <a:lnTo>
                    <a:pt x="464" y="1272"/>
                  </a:lnTo>
                  <a:lnTo>
                    <a:pt x="395" y="1177"/>
                  </a:lnTo>
                  <a:lnTo>
                    <a:pt x="333" y="1080"/>
                  </a:lnTo>
                  <a:lnTo>
                    <a:pt x="275" y="981"/>
                  </a:lnTo>
                  <a:lnTo>
                    <a:pt x="221" y="879"/>
                  </a:lnTo>
                  <a:lnTo>
                    <a:pt x="173" y="775"/>
                  </a:lnTo>
                  <a:lnTo>
                    <a:pt x="131" y="672"/>
                  </a:lnTo>
                  <a:lnTo>
                    <a:pt x="94" y="567"/>
                  </a:lnTo>
                  <a:lnTo>
                    <a:pt x="64" y="461"/>
                  </a:lnTo>
                  <a:lnTo>
                    <a:pt x="39" y="356"/>
                  </a:lnTo>
                  <a:lnTo>
                    <a:pt x="20" y="250"/>
                  </a:lnTo>
                  <a:lnTo>
                    <a:pt x="7" y="145"/>
                  </a:lnTo>
                  <a:lnTo>
                    <a:pt x="0" y="40"/>
                  </a:lnTo>
                  <a:lnTo>
                    <a:pt x="229" y="20"/>
                  </a:lnTo>
                  <a:lnTo>
                    <a:pt x="4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40" name="Freeform 203"/>
            <p:cNvSpPr/>
            <p:nvPr/>
          </p:nvSpPr>
          <p:spPr bwMode="auto">
            <a:xfrm>
              <a:off x="4498" y="1005"/>
              <a:ext cx="384" cy="435"/>
            </a:xfrm>
            <a:custGeom>
              <a:avLst/>
              <a:gdLst>
                <a:gd name="T0" fmla="*/ 274 w 1151"/>
                <a:gd name="T1" fmla="*/ 0 h 1305"/>
                <a:gd name="T2" fmla="*/ 383 w 1151"/>
                <a:gd name="T3" fmla="*/ 83 h 1305"/>
                <a:gd name="T4" fmla="*/ 486 w 1151"/>
                <a:gd name="T5" fmla="*/ 169 h 1305"/>
                <a:gd name="T6" fmla="*/ 582 w 1151"/>
                <a:gd name="T7" fmla="*/ 260 h 1305"/>
                <a:gd name="T8" fmla="*/ 674 w 1151"/>
                <a:gd name="T9" fmla="*/ 355 h 1305"/>
                <a:gd name="T10" fmla="*/ 760 w 1151"/>
                <a:gd name="T11" fmla="*/ 454 h 1305"/>
                <a:gd name="T12" fmla="*/ 838 w 1151"/>
                <a:gd name="T13" fmla="*/ 557 h 1305"/>
                <a:gd name="T14" fmla="*/ 912 w 1151"/>
                <a:gd name="T15" fmla="*/ 665 h 1305"/>
                <a:gd name="T16" fmla="*/ 981 w 1151"/>
                <a:gd name="T17" fmla="*/ 777 h 1305"/>
                <a:gd name="T18" fmla="*/ 1043 w 1151"/>
                <a:gd name="T19" fmla="*/ 895 h 1305"/>
                <a:gd name="T20" fmla="*/ 1100 w 1151"/>
                <a:gd name="T21" fmla="*/ 1016 h 1305"/>
                <a:gd name="T22" fmla="*/ 1151 w 1151"/>
                <a:gd name="T23" fmla="*/ 1142 h 1305"/>
                <a:gd name="T24" fmla="*/ 998 w 1151"/>
                <a:gd name="T25" fmla="*/ 1198 h 1305"/>
                <a:gd name="T26" fmla="*/ 850 w 1151"/>
                <a:gd name="T27" fmla="*/ 1252 h 1305"/>
                <a:gd name="T28" fmla="*/ 701 w 1151"/>
                <a:gd name="T29" fmla="*/ 1305 h 1305"/>
                <a:gd name="T30" fmla="*/ 656 w 1151"/>
                <a:gd name="T31" fmla="*/ 1195 h 1305"/>
                <a:gd name="T32" fmla="*/ 605 w 1151"/>
                <a:gd name="T33" fmla="*/ 1089 h 1305"/>
                <a:gd name="T34" fmla="*/ 549 w 1151"/>
                <a:gd name="T35" fmla="*/ 987 h 1305"/>
                <a:gd name="T36" fmla="*/ 486 w 1151"/>
                <a:gd name="T37" fmla="*/ 888 h 1305"/>
                <a:gd name="T38" fmla="*/ 418 w 1151"/>
                <a:gd name="T39" fmla="*/ 793 h 1305"/>
                <a:gd name="T40" fmla="*/ 343 w 1151"/>
                <a:gd name="T41" fmla="*/ 703 h 1305"/>
                <a:gd name="T42" fmla="*/ 265 w 1151"/>
                <a:gd name="T43" fmla="*/ 618 h 1305"/>
                <a:gd name="T44" fmla="*/ 181 w 1151"/>
                <a:gd name="T45" fmla="*/ 538 h 1305"/>
                <a:gd name="T46" fmla="*/ 93 w 1151"/>
                <a:gd name="T47" fmla="*/ 463 h 1305"/>
                <a:gd name="T48" fmla="*/ 0 w 1151"/>
                <a:gd name="T49" fmla="*/ 391 h 1305"/>
                <a:gd name="T50" fmla="*/ 92 w 1151"/>
                <a:gd name="T51" fmla="*/ 260 h 1305"/>
                <a:gd name="T52" fmla="*/ 183 w 1151"/>
                <a:gd name="T53" fmla="*/ 129 h 1305"/>
                <a:gd name="T54" fmla="*/ 274 w 1151"/>
                <a:gd name="T55" fmla="*/ 0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51" h="1305">
                  <a:moveTo>
                    <a:pt x="274" y="0"/>
                  </a:moveTo>
                  <a:lnTo>
                    <a:pt x="383" y="83"/>
                  </a:lnTo>
                  <a:lnTo>
                    <a:pt x="486" y="169"/>
                  </a:lnTo>
                  <a:lnTo>
                    <a:pt x="582" y="260"/>
                  </a:lnTo>
                  <a:lnTo>
                    <a:pt x="674" y="355"/>
                  </a:lnTo>
                  <a:lnTo>
                    <a:pt x="760" y="454"/>
                  </a:lnTo>
                  <a:lnTo>
                    <a:pt x="838" y="557"/>
                  </a:lnTo>
                  <a:lnTo>
                    <a:pt x="912" y="665"/>
                  </a:lnTo>
                  <a:lnTo>
                    <a:pt x="981" y="777"/>
                  </a:lnTo>
                  <a:lnTo>
                    <a:pt x="1043" y="895"/>
                  </a:lnTo>
                  <a:lnTo>
                    <a:pt x="1100" y="1016"/>
                  </a:lnTo>
                  <a:lnTo>
                    <a:pt x="1151" y="1142"/>
                  </a:lnTo>
                  <a:lnTo>
                    <a:pt x="998" y="1198"/>
                  </a:lnTo>
                  <a:lnTo>
                    <a:pt x="850" y="1252"/>
                  </a:lnTo>
                  <a:lnTo>
                    <a:pt x="701" y="1305"/>
                  </a:lnTo>
                  <a:lnTo>
                    <a:pt x="656" y="1195"/>
                  </a:lnTo>
                  <a:lnTo>
                    <a:pt x="605" y="1089"/>
                  </a:lnTo>
                  <a:lnTo>
                    <a:pt x="549" y="987"/>
                  </a:lnTo>
                  <a:lnTo>
                    <a:pt x="486" y="888"/>
                  </a:lnTo>
                  <a:lnTo>
                    <a:pt x="418" y="793"/>
                  </a:lnTo>
                  <a:lnTo>
                    <a:pt x="343" y="703"/>
                  </a:lnTo>
                  <a:lnTo>
                    <a:pt x="265" y="618"/>
                  </a:lnTo>
                  <a:lnTo>
                    <a:pt x="181" y="538"/>
                  </a:lnTo>
                  <a:lnTo>
                    <a:pt x="93" y="463"/>
                  </a:lnTo>
                  <a:lnTo>
                    <a:pt x="0" y="391"/>
                  </a:lnTo>
                  <a:lnTo>
                    <a:pt x="92" y="260"/>
                  </a:lnTo>
                  <a:lnTo>
                    <a:pt x="183" y="129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41" name="Freeform 204"/>
            <p:cNvSpPr>
              <a:spLocks noEditPoints="1"/>
            </p:cNvSpPr>
            <p:nvPr/>
          </p:nvSpPr>
          <p:spPr bwMode="auto">
            <a:xfrm>
              <a:off x="4303" y="1444"/>
              <a:ext cx="229" cy="565"/>
            </a:xfrm>
            <a:custGeom>
              <a:avLst/>
              <a:gdLst>
                <a:gd name="T0" fmla="*/ 156 w 688"/>
                <a:gd name="T1" fmla="*/ 157 h 1695"/>
                <a:gd name="T2" fmla="*/ 156 w 688"/>
                <a:gd name="T3" fmla="*/ 1539 h 1695"/>
                <a:gd name="T4" fmla="*/ 532 w 688"/>
                <a:gd name="T5" fmla="*/ 1539 h 1695"/>
                <a:gd name="T6" fmla="*/ 532 w 688"/>
                <a:gd name="T7" fmla="*/ 157 h 1695"/>
                <a:gd name="T8" fmla="*/ 156 w 688"/>
                <a:gd name="T9" fmla="*/ 157 h 1695"/>
                <a:gd name="T10" fmla="*/ 77 w 688"/>
                <a:gd name="T11" fmla="*/ 0 h 1695"/>
                <a:gd name="T12" fmla="*/ 609 w 688"/>
                <a:gd name="T13" fmla="*/ 0 h 1695"/>
                <a:gd name="T14" fmla="*/ 634 w 688"/>
                <a:gd name="T15" fmla="*/ 4 h 1695"/>
                <a:gd name="T16" fmla="*/ 656 w 688"/>
                <a:gd name="T17" fmla="*/ 14 h 1695"/>
                <a:gd name="T18" fmla="*/ 673 w 688"/>
                <a:gd name="T19" fmla="*/ 32 h 1695"/>
                <a:gd name="T20" fmla="*/ 684 w 688"/>
                <a:gd name="T21" fmla="*/ 52 h 1695"/>
                <a:gd name="T22" fmla="*/ 688 w 688"/>
                <a:gd name="T23" fmla="*/ 77 h 1695"/>
                <a:gd name="T24" fmla="*/ 688 w 688"/>
                <a:gd name="T25" fmla="*/ 1618 h 1695"/>
                <a:gd name="T26" fmla="*/ 684 w 688"/>
                <a:gd name="T27" fmla="*/ 1643 h 1695"/>
                <a:gd name="T28" fmla="*/ 673 w 688"/>
                <a:gd name="T29" fmla="*/ 1663 h 1695"/>
                <a:gd name="T30" fmla="*/ 656 w 688"/>
                <a:gd name="T31" fmla="*/ 1681 h 1695"/>
                <a:gd name="T32" fmla="*/ 634 w 688"/>
                <a:gd name="T33" fmla="*/ 1691 h 1695"/>
                <a:gd name="T34" fmla="*/ 609 w 688"/>
                <a:gd name="T35" fmla="*/ 1695 h 1695"/>
                <a:gd name="T36" fmla="*/ 77 w 688"/>
                <a:gd name="T37" fmla="*/ 1695 h 1695"/>
                <a:gd name="T38" fmla="*/ 52 w 688"/>
                <a:gd name="T39" fmla="*/ 1691 h 1695"/>
                <a:gd name="T40" fmla="*/ 30 w 688"/>
                <a:gd name="T41" fmla="*/ 1681 h 1695"/>
                <a:gd name="T42" fmla="*/ 14 w 688"/>
                <a:gd name="T43" fmla="*/ 1663 h 1695"/>
                <a:gd name="T44" fmla="*/ 3 w 688"/>
                <a:gd name="T45" fmla="*/ 1643 h 1695"/>
                <a:gd name="T46" fmla="*/ 0 w 688"/>
                <a:gd name="T47" fmla="*/ 1618 h 1695"/>
                <a:gd name="T48" fmla="*/ 0 w 688"/>
                <a:gd name="T49" fmla="*/ 77 h 1695"/>
                <a:gd name="T50" fmla="*/ 3 w 688"/>
                <a:gd name="T51" fmla="*/ 52 h 1695"/>
                <a:gd name="T52" fmla="*/ 14 w 688"/>
                <a:gd name="T53" fmla="*/ 32 h 1695"/>
                <a:gd name="T54" fmla="*/ 30 w 688"/>
                <a:gd name="T55" fmla="*/ 14 h 1695"/>
                <a:gd name="T56" fmla="*/ 52 w 688"/>
                <a:gd name="T57" fmla="*/ 4 h 1695"/>
                <a:gd name="T58" fmla="*/ 77 w 688"/>
                <a:gd name="T59" fmla="*/ 0 h 1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8" h="1695">
                  <a:moveTo>
                    <a:pt x="156" y="157"/>
                  </a:moveTo>
                  <a:lnTo>
                    <a:pt x="156" y="1539"/>
                  </a:lnTo>
                  <a:lnTo>
                    <a:pt x="532" y="1539"/>
                  </a:lnTo>
                  <a:lnTo>
                    <a:pt x="532" y="157"/>
                  </a:lnTo>
                  <a:lnTo>
                    <a:pt x="156" y="157"/>
                  </a:lnTo>
                  <a:close/>
                  <a:moveTo>
                    <a:pt x="77" y="0"/>
                  </a:moveTo>
                  <a:lnTo>
                    <a:pt x="609" y="0"/>
                  </a:lnTo>
                  <a:lnTo>
                    <a:pt x="634" y="4"/>
                  </a:lnTo>
                  <a:lnTo>
                    <a:pt x="656" y="14"/>
                  </a:lnTo>
                  <a:lnTo>
                    <a:pt x="673" y="32"/>
                  </a:lnTo>
                  <a:lnTo>
                    <a:pt x="684" y="52"/>
                  </a:lnTo>
                  <a:lnTo>
                    <a:pt x="688" y="77"/>
                  </a:lnTo>
                  <a:lnTo>
                    <a:pt x="688" y="1618"/>
                  </a:lnTo>
                  <a:lnTo>
                    <a:pt x="684" y="1643"/>
                  </a:lnTo>
                  <a:lnTo>
                    <a:pt x="673" y="1663"/>
                  </a:lnTo>
                  <a:lnTo>
                    <a:pt x="656" y="1681"/>
                  </a:lnTo>
                  <a:lnTo>
                    <a:pt x="634" y="1691"/>
                  </a:lnTo>
                  <a:lnTo>
                    <a:pt x="609" y="1695"/>
                  </a:lnTo>
                  <a:lnTo>
                    <a:pt x="77" y="1695"/>
                  </a:lnTo>
                  <a:lnTo>
                    <a:pt x="52" y="1691"/>
                  </a:lnTo>
                  <a:lnTo>
                    <a:pt x="30" y="1681"/>
                  </a:lnTo>
                  <a:lnTo>
                    <a:pt x="14" y="1663"/>
                  </a:lnTo>
                  <a:lnTo>
                    <a:pt x="3" y="1643"/>
                  </a:lnTo>
                  <a:lnTo>
                    <a:pt x="0" y="1618"/>
                  </a:lnTo>
                  <a:lnTo>
                    <a:pt x="0" y="77"/>
                  </a:lnTo>
                  <a:lnTo>
                    <a:pt x="3" y="52"/>
                  </a:lnTo>
                  <a:lnTo>
                    <a:pt x="14" y="32"/>
                  </a:lnTo>
                  <a:lnTo>
                    <a:pt x="30" y="14"/>
                  </a:lnTo>
                  <a:lnTo>
                    <a:pt x="52" y="4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42" name="Freeform 205"/>
            <p:cNvSpPr>
              <a:spLocks noEditPoints="1"/>
            </p:cNvSpPr>
            <p:nvPr/>
          </p:nvSpPr>
          <p:spPr bwMode="auto">
            <a:xfrm>
              <a:off x="3733" y="1580"/>
              <a:ext cx="230" cy="429"/>
            </a:xfrm>
            <a:custGeom>
              <a:avLst/>
              <a:gdLst>
                <a:gd name="T0" fmla="*/ 155 w 688"/>
                <a:gd name="T1" fmla="*/ 1010 h 1286"/>
                <a:gd name="T2" fmla="*/ 155 w 688"/>
                <a:gd name="T3" fmla="*/ 1130 h 1286"/>
                <a:gd name="T4" fmla="*/ 276 w 688"/>
                <a:gd name="T5" fmla="*/ 1130 h 1286"/>
                <a:gd name="T6" fmla="*/ 155 w 688"/>
                <a:gd name="T7" fmla="*/ 1010 h 1286"/>
                <a:gd name="T8" fmla="*/ 155 w 688"/>
                <a:gd name="T9" fmla="*/ 764 h 1286"/>
                <a:gd name="T10" fmla="*/ 155 w 688"/>
                <a:gd name="T11" fmla="*/ 886 h 1286"/>
                <a:gd name="T12" fmla="*/ 400 w 688"/>
                <a:gd name="T13" fmla="*/ 1130 h 1286"/>
                <a:gd name="T14" fmla="*/ 400 w 688"/>
                <a:gd name="T15" fmla="*/ 1132 h 1286"/>
                <a:gd name="T16" fmla="*/ 523 w 688"/>
                <a:gd name="T17" fmla="*/ 1132 h 1286"/>
                <a:gd name="T18" fmla="*/ 155 w 688"/>
                <a:gd name="T19" fmla="*/ 764 h 1286"/>
                <a:gd name="T20" fmla="*/ 155 w 688"/>
                <a:gd name="T21" fmla="*/ 516 h 1286"/>
                <a:gd name="T22" fmla="*/ 155 w 688"/>
                <a:gd name="T23" fmla="*/ 638 h 1286"/>
                <a:gd name="T24" fmla="*/ 532 w 688"/>
                <a:gd name="T25" fmla="*/ 1017 h 1286"/>
                <a:gd name="T26" fmla="*/ 532 w 688"/>
                <a:gd name="T27" fmla="*/ 893 h 1286"/>
                <a:gd name="T28" fmla="*/ 155 w 688"/>
                <a:gd name="T29" fmla="*/ 516 h 1286"/>
                <a:gd name="T30" fmla="*/ 155 w 688"/>
                <a:gd name="T31" fmla="*/ 269 h 1286"/>
                <a:gd name="T32" fmla="*/ 155 w 688"/>
                <a:gd name="T33" fmla="*/ 393 h 1286"/>
                <a:gd name="T34" fmla="*/ 532 w 688"/>
                <a:gd name="T35" fmla="*/ 769 h 1286"/>
                <a:gd name="T36" fmla="*/ 532 w 688"/>
                <a:gd name="T37" fmla="*/ 647 h 1286"/>
                <a:gd name="T38" fmla="*/ 155 w 688"/>
                <a:gd name="T39" fmla="*/ 269 h 1286"/>
                <a:gd name="T40" fmla="*/ 165 w 688"/>
                <a:gd name="T41" fmla="*/ 157 h 1286"/>
                <a:gd name="T42" fmla="*/ 532 w 688"/>
                <a:gd name="T43" fmla="*/ 524 h 1286"/>
                <a:gd name="T44" fmla="*/ 532 w 688"/>
                <a:gd name="T45" fmla="*/ 400 h 1286"/>
                <a:gd name="T46" fmla="*/ 289 w 688"/>
                <a:gd name="T47" fmla="*/ 157 h 1286"/>
                <a:gd name="T48" fmla="*/ 165 w 688"/>
                <a:gd name="T49" fmla="*/ 157 h 1286"/>
                <a:gd name="T50" fmla="*/ 411 w 688"/>
                <a:gd name="T51" fmla="*/ 155 h 1286"/>
                <a:gd name="T52" fmla="*/ 532 w 688"/>
                <a:gd name="T53" fmla="*/ 276 h 1286"/>
                <a:gd name="T54" fmla="*/ 532 w 688"/>
                <a:gd name="T55" fmla="*/ 155 h 1286"/>
                <a:gd name="T56" fmla="*/ 411 w 688"/>
                <a:gd name="T57" fmla="*/ 155 h 1286"/>
                <a:gd name="T58" fmla="*/ 78 w 688"/>
                <a:gd name="T59" fmla="*/ 0 h 1286"/>
                <a:gd name="T60" fmla="*/ 611 w 688"/>
                <a:gd name="T61" fmla="*/ 0 h 1286"/>
                <a:gd name="T62" fmla="*/ 635 w 688"/>
                <a:gd name="T63" fmla="*/ 4 h 1286"/>
                <a:gd name="T64" fmla="*/ 657 w 688"/>
                <a:gd name="T65" fmla="*/ 14 h 1286"/>
                <a:gd name="T66" fmla="*/ 673 w 688"/>
                <a:gd name="T67" fmla="*/ 32 h 1286"/>
                <a:gd name="T68" fmla="*/ 685 w 688"/>
                <a:gd name="T69" fmla="*/ 52 h 1286"/>
                <a:gd name="T70" fmla="*/ 688 w 688"/>
                <a:gd name="T71" fmla="*/ 77 h 1286"/>
                <a:gd name="T72" fmla="*/ 688 w 688"/>
                <a:gd name="T73" fmla="*/ 1209 h 1286"/>
                <a:gd name="T74" fmla="*/ 685 w 688"/>
                <a:gd name="T75" fmla="*/ 1234 h 1286"/>
                <a:gd name="T76" fmla="*/ 673 w 688"/>
                <a:gd name="T77" fmla="*/ 1254 h 1286"/>
                <a:gd name="T78" fmla="*/ 657 w 688"/>
                <a:gd name="T79" fmla="*/ 1272 h 1286"/>
                <a:gd name="T80" fmla="*/ 635 w 688"/>
                <a:gd name="T81" fmla="*/ 1282 h 1286"/>
                <a:gd name="T82" fmla="*/ 611 w 688"/>
                <a:gd name="T83" fmla="*/ 1286 h 1286"/>
                <a:gd name="T84" fmla="*/ 78 w 688"/>
                <a:gd name="T85" fmla="*/ 1286 h 1286"/>
                <a:gd name="T86" fmla="*/ 53 w 688"/>
                <a:gd name="T87" fmla="*/ 1282 h 1286"/>
                <a:gd name="T88" fmla="*/ 32 w 688"/>
                <a:gd name="T89" fmla="*/ 1272 h 1286"/>
                <a:gd name="T90" fmla="*/ 14 w 688"/>
                <a:gd name="T91" fmla="*/ 1254 h 1286"/>
                <a:gd name="T92" fmla="*/ 4 w 688"/>
                <a:gd name="T93" fmla="*/ 1234 h 1286"/>
                <a:gd name="T94" fmla="*/ 0 w 688"/>
                <a:gd name="T95" fmla="*/ 1209 h 1286"/>
                <a:gd name="T96" fmla="*/ 0 w 688"/>
                <a:gd name="T97" fmla="*/ 77 h 1286"/>
                <a:gd name="T98" fmla="*/ 4 w 688"/>
                <a:gd name="T99" fmla="*/ 52 h 1286"/>
                <a:gd name="T100" fmla="*/ 14 w 688"/>
                <a:gd name="T101" fmla="*/ 32 h 1286"/>
                <a:gd name="T102" fmla="*/ 32 w 688"/>
                <a:gd name="T103" fmla="*/ 14 h 1286"/>
                <a:gd name="T104" fmla="*/ 53 w 688"/>
                <a:gd name="T105" fmla="*/ 4 h 1286"/>
                <a:gd name="T106" fmla="*/ 78 w 688"/>
                <a:gd name="T107" fmla="*/ 0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8" h="1286">
                  <a:moveTo>
                    <a:pt x="155" y="1010"/>
                  </a:moveTo>
                  <a:lnTo>
                    <a:pt x="155" y="1130"/>
                  </a:lnTo>
                  <a:lnTo>
                    <a:pt x="276" y="1130"/>
                  </a:lnTo>
                  <a:lnTo>
                    <a:pt x="155" y="1010"/>
                  </a:lnTo>
                  <a:close/>
                  <a:moveTo>
                    <a:pt x="155" y="764"/>
                  </a:moveTo>
                  <a:lnTo>
                    <a:pt x="155" y="886"/>
                  </a:lnTo>
                  <a:lnTo>
                    <a:pt x="400" y="1130"/>
                  </a:lnTo>
                  <a:lnTo>
                    <a:pt x="400" y="1132"/>
                  </a:lnTo>
                  <a:lnTo>
                    <a:pt x="523" y="1132"/>
                  </a:lnTo>
                  <a:lnTo>
                    <a:pt x="155" y="764"/>
                  </a:lnTo>
                  <a:close/>
                  <a:moveTo>
                    <a:pt x="155" y="516"/>
                  </a:moveTo>
                  <a:lnTo>
                    <a:pt x="155" y="638"/>
                  </a:lnTo>
                  <a:lnTo>
                    <a:pt x="532" y="1017"/>
                  </a:lnTo>
                  <a:lnTo>
                    <a:pt x="532" y="893"/>
                  </a:lnTo>
                  <a:lnTo>
                    <a:pt x="155" y="516"/>
                  </a:lnTo>
                  <a:close/>
                  <a:moveTo>
                    <a:pt x="155" y="269"/>
                  </a:moveTo>
                  <a:lnTo>
                    <a:pt x="155" y="393"/>
                  </a:lnTo>
                  <a:lnTo>
                    <a:pt x="532" y="769"/>
                  </a:lnTo>
                  <a:lnTo>
                    <a:pt x="532" y="647"/>
                  </a:lnTo>
                  <a:lnTo>
                    <a:pt x="155" y="269"/>
                  </a:lnTo>
                  <a:close/>
                  <a:moveTo>
                    <a:pt x="165" y="157"/>
                  </a:moveTo>
                  <a:lnTo>
                    <a:pt x="532" y="524"/>
                  </a:lnTo>
                  <a:lnTo>
                    <a:pt x="532" y="400"/>
                  </a:lnTo>
                  <a:lnTo>
                    <a:pt x="289" y="157"/>
                  </a:lnTo>
                  <a:lnTo>
                    <a:pt x="165" y="157"/>
                  </a:lnTo>
                  <a:close/>
                  <a:moveTo>
                    <a:pt x="411" y="155"/>
                  </a:moveTo>
                  <a:lnTo>
                    <a:pt x="532" y="276"/>
                  </a:lnTo>
                  <a:lnTo>
                    <a:pt x="532" y="155"/>
                  </a:lnTo>
                  <a:lnTo>
                    <a:pt x="411" y="155"/>
                  </a:lnTo>
                  <a:close/>
                  <a:moveTo>
                    <a:pt x="78" y="0"/>
                  </a:moveTo>
                  <a:lnTo>
                    <a:pt x="611" y="0"/>
                  </a:lnTo>
                  <a:lnTo>
                    <a:pt x="635" y="4"/>
                  </a:lnTo>
                  <a:lnTo>
                    <a:pt x="657" y="14"/>
                  </a:lnTo>
                  <a:lnTo>
                    <a:pt x="673" y="32"/>
                  </a:lnTo>
                  <a:lnTo>
                    <a:pt x="685" y="52"/>
                  </a:lnTo>
                  <a:lnTo>
                    <a:pt x="688" y="77"/>
                  </a:lnTo>
                  <a:lnTo>
                    <a:pt x="688" y="1209"/>
                  </a:lnTo>
                  <a:lnTo>
                    <a:pt x="685" y="1234"/>
                  </a:lnTo>
                  <a:lnTo>
                    <a:pt x="673" y="1254"/>
                  </a:lnTo>
                  <a:lnTo>
                    <a:pt x="657" y="1272"/>
                  </a:lnTo>
                  <a:lnTo>
                    <a:pt x="635" y="1282"/>
                  </a:lnTo>
                  <a:lnTo>
                    <a:pt x="611" y="1286"/>
                  </a:lnTo>
                  <a:lnTo>
                    <a:pt x="78" y="1286"/>
                  </a:lnTo>
                  <a:lnTo>
                    <a:pt x="53" y="1282"/>
                  </a:lnTo>
                  <a:lnTo>
                    <a:pt x="32" y="1272"/>
                  </a:lnTo>
                  <a:lnTo>
                    <a:pt x="14" y="1254"/>
                  </a:lnTo>
                  <a:lnTo>
                    <a:pt x="4" y="1234"/>
                  </a:lnTo>
                  <a:lnTo>
                    <a:pt x="0" y="1209"/>
                  </a:lnTo>
                  <a:lnTo>
                    <a:pt x="0" y="77"/>
                  </a:lnTo>
                  <a:lnTo>
                    <a:pt x="4" y="52"/>
                  </a:lnTo>
                  <a:lnTo>
                    <a:pt x="14" y="32"/>
                  </a:lnTo>
                  <a:lnTo>
                    <a:pt x="32" y="14"/>
                  </a:lnTo>
                  <a:lnTo>
                    <a:pt x="53" y="4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43" name="Freeform 206"/>
            <p:cNvSpPr/>
            <p:nvPr/>
          </p:nvSpPr>
          <p:spPr bwMode="auto">
            <a:xfrm>
              <a:off x="4018" y="1235"/>
              <a:ext cx="229" cy="774"/>
            </a:xfrm>
            <a:custGeom>
              <a:avLst/>
              <a:gdLst>
                <a:gd name="T0" fmla="*/ 79 w 689"/>
                <a:gd name="T1" fmla="*/ 0 h 2321"/>
                <a:gd name="T2" fmla="*/ 611 w 689"/>
                <a:gd name="T3" fmla="*/ 0 h 2321"/>
                <a:gd name="T4" fmla="*/ 636 w 689"/>
                <a:gd name="T5" fmla="*/ 4 h 2321"/>
                <a:gd name="T6" fmla="*/ 657 w 689"/>
                <a:gd name="T7" fmla="*/ 14 h 2321"/>
                <a:gd name="T8" fmla="*/ 674 w 689"/>
                <a:gd name="T9" fmla="*/ 32 h 2321"/>
                <a:gd name="T10" fmla="*/ 686 w 689"/>
                <a:gd name="T11" fmla="*/ 54 h 2321"/>
                <a:gd name="T12" fmla="*/ 689 w 689"/>
                <a:gd name="T13" fmla="*/ 78 h 2321"/>
                <a:gd name="T14" fmla="*/ 689 w 689"/>
                <a:gd name="T15" fmla="*/ 2244 h 2321"/>
                <a:gd name="T16" fmla="*/ 686 w 689"/>
                <a:gd name="T17" fmla="*/ 2269 h 2321"/>
                <a:gd name="T18" fmla="*/ 674 w 689"/>
                <a:gd name="T19" fmla="*/ 2289 h 2321"/>
                <a:gd name="T20" fmla="*/ 657 w 689"/>
                <a:gd name="T21" fmla="*/ 2307 h 2321"/>
                <a:gd name="T22" fmla="*/ 636 w 689"/>
                <a:gd name="T23" fmla="*/ 2317 h 2321"/>
                <a:gd name="T24" fmla="*/ 611 w 689"/>
                <a:gd name="T25" fmla="*/ 2321 h 2321"/>
                <a:gd name="T26" fmla="*/ 79 w 689"/>
                <a:gd name="T27" fmla="*/ 2321 h 2321"/>
                <a:gd name="T28" fmla="*/ 54 w 689"/>
                <a:gd name="T29" fmla="*/ 2317 h 2321"/>
                <a:gd name="T30" fmla="*/ 32 w 689"/>
                <a:gd name="T31" fmla="*/ 2307 h 2321"/>
                <a:gd name="T32" fmla="*/ 15 w 689"/>
                <a:gd name="T33" fmla="*/ 2289 h 2321"/>
                <a:gd name="T34" fmla="*/ 5 w 689"/>
                <a:gd name="T35" fmla="*/ 2269 h 2321"/>
                <a:gd name="T36" fmla="*/ 0 w 689"/>
                <a:gd name="T37" fmla="*/ 2244 h 2321"/>
                <a:gd name="T38" fmla="*/ 0 w 689"/>
                <a:gd name="T39" fmla="*/ 78 h 2321"/>
                <a:gd name="T40" fmla="*/ 5 w 689"/>
                <a:gd name="T41" fmla="*/ 54 h 2321"/>
                <a:gd name="T42" fmla="*/ 15 w 689"/>
                <a:gd name="T43" fmla="*/ 32 h 2321"/>
                <a:gd name="T44" fmla="*/ 32 w 689"/>
                <a:gd name="T45" fmla="*/ 14 h 2321"/>
                <a:gd name="T46" fmla="*/ 54 w 689"/>
                <a:gd name="T47" fmla="*/ 4 h 2321"/>
                <a:gd name="T48" fmla="*/ 79 w 689"/>
                <a:gd name="T49" fmla="*/ 0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9" h="2321">
                  <a:moveTo>
                    <a:pt x="79" y="0"/>
                  </a:moveTo>
                  <a:lnTo>
                    <a:pt x="611" y="0"/>
                  </a:lnTo>
                  <a:lnTo>
                    <a:pt x="636" y="4"/>
                  </a:lnTo>
                  <a:lnTo>
                    <a:pt x="657" y="14"/>
                  </a:lnTo>
                  <a:lnTo>
                    <a:pt x="674" y="32"/>
                  </a:lnTo>
                  <a:lnTo>
                    <a:pt x="686" y="54"/>
                  </a:lnTo>
                  <a:lnTo>
                    <a:pt x="689" y="78"/>
                  </a:lnTo>
                  <a:lnTo>
                    <a:pt x="689" y="2244"/>
                  </a:lnTo>
                  <a:lnTo>
                    <a:pt x="686" y="2269"/>
                  </a:lnTo>
                  <a:lnTo>
                    <a:pt x="674" y="2289"/>
                  </a:lnTo>
                  <a:lnTo>
                    <a:pt x="657" y="2307"/>
                  </a:lnTo>
                  <a:lnTo>
                    <a:pt x="636" y="2317"/>
                  </a:lnTo>
                  <a:lnTo>
                    <a:pt x="611" y="2321"/>
                  </a:lnTo>
                  <a:lnTo>
                    <a:pt x="79" y="2321"/>
                  </a:lnTo>
                  <a:lnTo>
                    <a:pt x="54" y="2317"/>
                  </a:lnTo>
                  <a:lnTo>
                    <a:pt x="32" y="2307"/>
                  </a:lnTo>
                  <a:lnTo>
                    <a:pt x="15" y="2289"/>
                  </a:lnTo>
                  <a:lnTo>
                    <a:pt x="5" y="2269"/>
                  </a:lnTo>
                  <a:lnTo>
                    <a:pt x="0" y="2244"/>
                  </a:lnTo>
                  <a:lnTo>
                    <a:pt x="0" y="78"/>
                  </a:lnTo>
                  <a:lnTo>
                    <a:pt x="5" y="54"/>
                  </a:lnTo>
                  <a:lnTo>
                    <a:pt x="15" y="32"/>
                  </a:lnTo>
                  <a:lnTo>
                    <a:pt x="32" y="14"/>
                  </a:lnTo>
                  <a:lnTo>
                    <a:pt x="54" y="4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130" name="Oval 129"/>
          <p:cNvSpPr/>
          <p:nvPr/>
        </p:nvSpPr>
        <p:spPr>
          <a:xfrm>
            <a:off x="6157460" y="1301022"/>
            <a:ext cx="807027" cy="80702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131" name="Group 272"/>
          <p:cNvGrpSpPr>
            <a:grpSpLocks noChangeAspect="1"/>
          </p:cNvGrpSpPr>
          <p:nvPr/>
        </p:nvGrpSpPr>
        <p:grpSpPr bwMode="auto">
          <a:xfrm>
            <a:off x="6337702" y="1486702"/>
            <a:ext cx="446543" cy="435667"/>
            <a:chOff x="247" y="2734"/>
            <a:chExt cx="1478" cy="1442"/>
          </a:xfrm>
          <a:solidFill>
            <a:schemeClr val="bg1"/>
          </a:solidFill>
        </p:grpSpPr>
        <p:sp>
          <p:nvSpPr>
            <p:cNvPr id="132" name="Freeform 274"/>
            <p:cNvSpPr>
              <a:spLocks noEditPoints="1"/>
            </p:cNvSpPr>
            <p:nvPr/>
          </p:nvSpPr>
          <p:spPr bwMode="auto">
            <a:xfrm>
              <a:off x="569" y="2734"/>
              <a:ext cx="837" cy="773"/>
            </a:xfrm>
            <a:custGeom>
              <a:avLst/>
              <a:gdLst>
                <a:gd name="T0" fmla="*/ 808 w 2511"/>
                <a:gd name="T1" fmla="*/ 1185 h 2321"/>
                <a:gd name="T2" fmla="*/ 821 w 2511"/>
                <a:gd name="T3" fmla="*/ 1460 h 2321"/>
                <a:gd name="T4" fmla="*/ 831 w 2511"/>
                <a:gd name="T5" fmla="*/ 991 h 2321"/>
                <a:gd name="T6" fmla="*/ 1892 w 2511"/>
                <a:gd name="T7" fmla="*/ 1255 h 2321"/>
                <a:gd name="T8" fmla="*/ 2152 w 2511"/>
                <a:gd name="T9" fmla="*/ 1520 h 2321"/>
                <a:gd name="T10" fmla="*/ 2189 w 2511"/>
                <a:gd name="T11" fmla="*/ 1255 h 2321"/>
                <a:gd name="T12" fmla="*/ 2152 w 2511"/>
                <a:gd name="T13" fmla="*/ 990 h 2321"/>
                <a:gd name="T14" fmla="*/ 1678 w 2511"/>
                <a:gd name="T15" fmla="*/ 1520 h 2321"/>
                <a:gd name="T16" fmla="*/ 1704 w 2511"/>
                <a:gd name="T17" fmla="*/ 1255 h 2321"/>
                <a:gd name="T18" fmla="*/ 1678 w 2511"/>
                <a:gd name="T19" fmla="*/ 990 h 2321"/>
                <a:gd name="T20" fmla="*/ 328 w 2511"/>
                <a:gd name="T21" fmla="*/ 1119 h 2321"/>
                <a:gd name="T22" fmla="*/ 328 w 2511"/>
                <a:gd name="T23" fmla="*/ 1391 h 2321"/>
                <a:gd name="T24" fmla="*/ 627 w 2511"/>
                <a:gd name="T25" fmla="*/ 1437 h 2321"/>
                <a:gd name="T26" fmla="*/ 627 w 2511"/>
                <a:gd name="T27" fmla="*/ 1075 h 2321"/>
                <a:gd name="T28" fmla="*/ 815 w 2511"/>
                <a:gd name="T29" fmla="*/ 430 h 2321"/>
                <a:gd name="T30" fmla="*/ 572 w 2511"/>
                <a:gd name="T31" fmla="*/ 616 h 2321"/>
                <a:gd name="T32" fmla="*/ 683 w 2511"/>
                <a:gd name="T33" fmla="*/ 803 h 2321"/>
                <a:gd name="T34" fmla="*/ 810 w 2511"/>
                <a:gd name="T35" fmla="*/ 512 h 2321"/>
                <a:gd name="T36" fmla="*/ 1664 w 2511"/>
                <a:gd name="T37" fmla="*/ 450 h 2321"/>
                <a:gd name="T38" fmla="*/ 1799 w 2511"/>
                <a:gd name="T39" fmla="*/ 722 h 2321"/>
                <a:gd name="T40" fmla="*/ 1988 w 2511"/>
                <a:gd name="T41" fmla="*/ 674 h 2321"/>
                <a:gd name="T42" fmla="*/ 1762 w 2511"/>
                <a:gd name="T43" fmla="*/ 468 h 2321"/>
                <a:gd name="T44" fmla="*/ 1349 w 2511"/>
                <a:gd name="T45" fmla="*/ 803 h 2321"/>
                <a:gd name="T46" fmla="*/ 1530 w 2511"/>
                <a:gd name="T47" fmla="*/ 597 h 2321"/>
                <a:gd name="T48" fmla="*/ 1384 w 2511"/>
                <a:gd name="T49" fmla="*/ 398 h 2321"/>
                <a:gd name="T50" fmla="*/ 1089 w 2511"/>
                <a:gd name="T51" fmla="*/ 437 h 2321"/>
                <a:gd name="T52" fmla="*/ 944 w 2511"/>
                <a:gd name="T53" fmla="*/ 659 h 2321"/>
                <a:gd name="T54" fmla="*/ 1161 w 2511"/>
                <a:gd name="T55" fmla="*/ 359 h 2321"/>
                <a:gd name="T56" fmla="*/ 1556 w 2511"/>
                <a:gd name="T57" fmla="*/ 36 h 2321"/>
                <a:gd name="T58" fmla="*/ 1916 w 2511"/>
                <a:gd name="T59" fmla="*/ 188 h 2321"/>
                <a:gd name="T60" fmla="*/ 2208 w 2511"/>
                <a:gd name="T61" fmla="*/ 440 h 2321"/>
                <a:gd name="T62" fmla="*/ 2411 w 2511"/>
                <a:gd name="T63" fmla="*/ 768 h 2321"/>
                <a:gd name="T64" fmla="*/ 2505 w 2511"/>
                <a:gd name="T65" fmla="*/ 1153 h 2321"/>
                <a:gd name="T66" fmla="*/ 2474 w 2511"/>
                <a:gd name="T67" fmla="*/ 1554 h 2321"/>
                <a:gd name="T68" fmla="*/ 2326 w 2511"/>
                <a:gd name="T69" fmla="*/ 1909 h 2321"/>
                <a:gd name="T70" fmla="*/ 2082 w 2511"/>
                <a:gd name="T71" fmla="*/ 2200 h 2321"/>
                <a:gd name="T72" fmla="*/ 1906 w 2511"/>
                <a:gd name="T73" fmla="*/ 2218 h 2321"/>
                <a:gd name="T74" fmla="*/ 1820 w 2511"/>
                <a:gd name="T75" fmla="*/ 2076 h 2321"/>
                <a:gd name="T76" fmla="*/ 1889 w 2511"/>
                <a:gd name="T77" fmla="*/ 1943 h 2321"/>
                <a:gd name="T78" fmla="*/ 2072 w 2511"/>
                <a:gd name="T79" fmla="*/ 1709 h 2321"/>
                <a:gd name="T80" fmla="*/ 1740 w 2511"/>
                <a:gd name="T81" fmla="*/ 1925 h 2321"/>
                <a:gd name="T82" fmla="*/ 1612 w 2511"/>
                <a:gd name="T83" fmla="*/ 1908 h 2321"/>
                <a:gd name="T84" fmla="*/ 1582 w 2511"/>
                <a:gd name="T85" fmla="*/ 1822 h 2321"/>
                <a:gd name="T86" fmla="*/ 1349 w 2511"/>
                <a:gd name="T87" fmla="*/ 1807 h 2321"/>
                <a:gd name="T88" fmla="*/ 1186 w 2511"/>
                <a:gd name="T89" fmla="*/ 1805 h 2321"/>
                <a:gd name="T90" fmla="*/ 907 w 2511"/>
                <a:gd name="T91" fmla="*/ 1768 h 2321"/>
                <a:gd name="T92" fmla="*/ 854 w 2511"/>
                <a:gd name="T93" fmla="*/ 1947 h 2321"/>
                <a:gd name="T94" fmla="*/ 710 w 2511"/>
                <a:gd name="T95" fmla="*/ 1785 h 2321"/>
                <a:gd name="T96" fmla="*/ 523 w 2511"/>
                <a:gd name="T97" fmla="*/ 1836 h 2321"/>
                <a:gd name="T98" fmla="*/ 749 w 2511"/>
                <a:gd name="T99" fmla="*/ 2042 h 2321"/>
                <a:gd name="T100" fmla="*/ 611 w 2511"/>
                <a:gd name="T101" fmla="*/ 2260 h 2321"/>
                <a:gd name="T102" fmla="*/ 366 w 2511"/>
                <a:gd name="T103" fmla="*/ 2142 h 2321"/>
                <a:gd name="T104" fmla="*/ 140 w 2511"/>
                <a:gd name="T105" fmla="*/ 1831 h 2321"/>
                <a:gd name="T106" fmla="*/ 17 w 2511"/>
                <a:gd name="T107" fmla="*/ 1458 h 2321"/>
                <a:gd name="T108" fmla="*/ 17 w 2511"/>
                <a:gd name="T109" fmla="*/ 1052 h 2321"/>
                <a:gd name="T110" fmla="*/ 140 w 2511"/>
                <a:gd name="T111" fmla="*/ 679 h 2321"/>
                <a:gd name="T112" fmla="*/ 367 w 2511"/>
                <a:gd name="T113" fmla="*/ 368 h 2321"/>
                <a:gd name="T114" fmla="*/ 679 w 2511"/>
                <a:gd name="T115" fmla="*/ 141 h 2321"/>
                <a:gd name="T116" fmla="*/ 1052 w 2511"/>
                <a:gd name="T117" fmla="*/ 17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11" h="2321">
                  <a:moveTo>
                    <a:pt x="831" y="991"/>
                  </a:moveTo>
                  <a:lnTo>
                    <a:pt x="821" y="1053"/>
                  </a:lnTo>
                  <a:lnTo>
                    <a:pt x="812" y="1118"/>
                  </a:lnTo>
                  <a:lnTo>
                    <a:pt x="808" y="1185"/>
                  </a:lnTo>
                  <a:lnTo>
                    <a:pt x="806" y="1256"/>
                  </a:lnTo>
                  <a:lnTo>
                    <a:pt x="808" y="1326"/>
                  </a:lnTo>
                  <a:lnTo>
                    <a:pt x="812" y="1394"/>
                  </a:lnTo>
                  <a:lnTo>
                    <a:pt x="821" y="1460"/>
                  </a:lnTo>
                  <a:lnTo>
                    <a:pt x="831" y="1521"/>
                  </a:lnTo>
                  <a:lnTo>
                    <a:pt x="1161" y="1521"/>
                  </a:lnTo>
                  <a:lnTo>
                    <a:pt x="1161" y="991"/>
                  </a:lnTo>
                  <a:lnTo>
                    <a:pt x="831" y="991"/>
                  </a:lnTo>
                  <a:close/>
                  <a:moveTo>
                    <a:pt x="1871" y="990"/>
                  </a:moveTo>
                  <a:lnTo>
                    <a:pt x="1881" y="1075"/>
                  </a:lnTo>
                  <a:lnTo>
                    <a:pt x="1889" y="1162"/>
                  </a:lnTo>
                  <a:lnTo>
                    <a:pt x="1892" y="1255"/>
                  </a:lnTo>
                  <a:lnTo>
                    <a:pt x="1889" y="1348"/>
                  </a:lnTo>
                  <a:lnTo>
                    <a:pt x="1881" y="1435"/>
                  </a:lnTo>
                  <a:lnTo>
                    <a:pt x="1871" y="1520"/>
                  </a:lnTo>
                  <a:lnTo>
                    <a:pt x="2152" y="1520"/>
                  </a:lnTo>
                  <a:lnTo>
                    <a:pt x="2168" y="1457"/>
                  </a:lnTo>
                  <a:lnTo>
                    <a:pt x="2180" y="1391"/>
                  </a:lnTo>
                  <a:lnTo>
                    <a:pt x="2187" y="1324"/>
                  </a:lnTo>
                  <a:lnTo>
                    <a:pt x="2189" y="1255"/>
                  </a:lnTo>
                  <a:lnTo>
                    <a:pt x="2187" y="1186"/>
                  </a:lnTo>
                  <a:lnTo>
                    <a:pt x="2180" y="1119"/>
                  </a:lnTo>
                  <a:lnTo>
                    <a:pt x="2168" y="1055"/>
                  </a:lnTo>
                  <a:lnTo>
                    <a:pt x="2152" y="990"/>
                  </a:lnTo>
                  <a:lnTo>
                    <a:pt x="1871" y="990"/>
                  </a:lnTo>
                  <a:close/>
                  <a:moveTo>
                    <a:pt x="1349" y="990"/>
                  </a:moveTo>
                  <a:lnTo>
                    <a:pt x="1349" y="1520"/>
                  </a:lnTo>
                  <a:lnTo>
                    <a:pt x="1678" y="1520"/>
                  </a:lnTo>
                  <a:lnTo>
                    <a:pt x="1689" y="1458"/>
                  </a:lnTo>
                  <a:lnTo>
                    <a:pt x="1697" y="1394"/>
                  </a:lnTo>
                  <a:lnTo>
                    <a:pt x="1701" y="1325"/>
                  </a:lnTo>
                  <a:lnTo>
                    <a:pt x="1704" y="1255"/>
                  </a:lnTo>
                  <a:lnTo>
                    <a:pt x="1701" y="1185"/>
                  </a:lnTo>
                  <a:lnTo>
                    <a:pt x="1697" y="1118"/>
                  </a:lnTo>
                  <a:lnTo>
                    <a:pt x="1689" y="1052"/>
                  </a:lnTo>
                  <a:lnTo>
                    <a:pt x="1678" y="990"/>
                  </a:lnTo>
                  <a:lnTo>
                    <a:pt x="1349" y="990"/>
                  </a:lnTo>
                  <a:close/>
                  <a:moveTo>
                    <a:pt x="358" y="990"/>
                  </a:moveTo>
                  <a:lnTo>
                    <a:pt x="341" y="1055"/>
                  </a:lnTo>
                  <a:lnTo>
                    <a:pt x="328" y="1119"/>
                  </a:lnTo>
                  <a:lnTo>
                    <a:pt x="322" y="1186"/>
                  </a:lnTo>
                  <a:lnTo>
                    <a:pt x="319" y="1255"/>
                  </a:lnTo>
                  <a:lnTo>
                    <a:pt x="322" y="1324"/>
                  </a:lnTo>
                  <a:lnTo>
                    <a:pt x="328" y="1391"/>
                  </a:lnTo>
                  <a:lnTo>
                    <a:pt x="341" y="1457"/>
                  </a:lnTo>
                  <a:lnTo>
                    <a:pt x="358" y="1520"/>
                  </a:lnTo>
                  <a:lnTo>
                    <a:pt x="639" y="1520"/>
                  </a:lnTo>
                  <a:lnTo>
                    <a:pt x="627" y="1437"/>
                  </a:lnTo>
                  <a:lnTo>
                    <a:pt x="619" y="1348"/>
                  </a:lnTo>
                  <a:lnTo>
                    <a:pt x="616" y="1255"/>
                  </a:lnTo>
                  <a:lnTo>
                    <a:pt x="619" y="1162"/>
                  </a:lnTo>
                  <a:lnTo>
                    <a:pt x="627" y="1075"/>
                  </a:lnTo>
                  <a:lnTo>
                    <a:pt x="639" y="990"/>
                  </a:lnTo>
                  <a:lnTo>
                    <a:pt x="358" y="990"/>
                  </a:lnTo>
                  <a:close/>
                  <a:moveTo>
                    <a:pt x="884" y="397"/>
                  </a:moveTo>
                  <a:lnTo>
                    <a:pt x="815" y="430"/>
                  </a:lnTo>
                  <a:lnTo>
                    <a:pt x="748" y="469"/>
                  </a:lnTo>
                  <a:lnTo>
                    <a:pt x="686" y="514"/>
                  </a:lnTo>
                  <a:lnTo>
                    <a:pt x="627" y="562"/>
                  </a:lnTo>
                  <a:lnTo>
                    <a:pt x="572" y="616"/>
                  </a:lnTo>
                  <a:lnTo>
                    <a:pt x="522" y="675"/>
                  </a:lnTo>
                  <a:lnTo>
                    <a:pt x="476" y="737"/>
                  </a:lnTo>
                  <a:lnTo>
                    <a:pt x="436" y="803"/>
                  </a:lnTo>
                  <a:lnTo>
                    <a:pt x="683" y="803"/>
                  </a:lnTo>
                  <a:lnTo>
                    <a:pt x="710" y="722"/>
                  </a:lnTo>
                  <a:lnTo>
                    <a:pt x="741" y="648"/>
                  </a:lnTo>
                  <a:lnTo>
                    <a:pt x="775" y="577"/>
                  </a:lnTo>
                  <a:lnTo>
                    <a:pt x="810" y="512"/>
                  </a:lnTo>
                  <a:lnTo>
                    <a:pt x="846" y="452"/>
                  </a:lnTo>
                  <a:lnTo>
                    <a:pt x="884" y="397"/>
                  </a:lnTo>
                  <a:close/>
                  <a:moveTo>
                    <a:pt x="1626" y="395"/>
                  </a:moveTo>
                  <a:lnTo>
                    <a:pt x="1664" y="450"/>
                  </a:lnTo>
                  <a:lnTo>
                    <a:pt x="1700" y="511"/>
                  </a:lnTo>
                  <a:lnTo>
                    <a:pt x="1735" y="577"/>
                  </a:lnTo>
                  <a:lnTo>
                    <a:pt x="1768" y="647"/>
                  </a:lnTo>
                  <a:lnTo>
                    <a:pt x="1799" y="722"/>
                  </a:lnTo>
                  <a:lnTo>
                    <a:pt x="1826" y="802"/>
                  </a:lnTo>
                  <a:lnTo>
                    <a:pt x="2074" y="802"/>
                  </a:lnTo>
                  <a:lnTo>
                    <a:pt x="2033" y="736"/>
                  </a:lnTo>
                  <a:lnTo>
                    <a:pt x="1988" y="674"/>
                  </a:lnTo>
                  <a:lnTo>
                    <a:pt x="1938" y="616"/>
                  </a:lnTo>
                  <a:lnTo>
                    <a:pt x="1883" y="562"/>
                  </a:lnTo>
                  <a:lnTo>
                    <a:pt x="1824" y="514"/>
                  </a:lnTo>
                  <a:lnTo>
                    <a:pt x="1762" y="468"/>
                  </a:lnTo>
                  <a:lnTo>
                    <a:pt x="1695" y="429"/>
                  </a:lnTo>
                  <a:lnTo>
                    <a:pt x="1626" y="395"/>
                  </a:lnTo>
                  <a:close/>
                  <a:moveTo>
                    <a:pt x="1349" y="360"/>
                  </a:moveTo>
                  <a:lnTo>
                    <a:pt x="1349" y="803"/>
                  </a:lnTo>
                  <a:lnTo>
                    <a:pt x="1627" y="803"/>
                  </a:lnTo>
                  <a:lnTo>
                    <a:pt x="1598" y="729"/>
                  </a:lnTo>
                  <a:lnTo>
                    <a:pt x="1565" y="660"/>
                  </a:lnTo>
                  <a:lnTo>
                    <a:pt x="1530" y="597"/>
                  </a:lnTo>
                  <a:lnTo>
                    <a:pt x="1494" y="539"/>
                  </a:lnTo>
                  <a:lnTo>
                    <a:pt x="1457" y="487"/>
                  </a:lnTo>
                  <a:lnTo>
                    <a:pt x="1420" y="440"/>
                  </a:lnTo>
                  <a:lnTo>
                    <a:pt x="1384" y="398"/>
                  </a:lnTo>
                  <a:lnTo>
                    <a:pt x="1349" y="360"/>
                  </a:lnTo>
                  <a:close/>
                  <a:moveTo>
                    <a:pt x="1161" y="359"/>
                  </a:moveTo>
                  <a:lnTo>
                    <a:pt x="1126" y="395"/>
                  </a:lnTo>
                  <a:lnTo>
                    <a:pt x="1089" y="437"/>
                  </a:lnTo>
                  <a:lnTo>
                    <a:pt x="1052" y="485"/>
                  </a:lnTo>
                  <a:lnTo>
                    <a:pt x="1016" y="538"/>
                  </a:lnTo>
                  <a:lnTo>
                    <a:pt x="978" y="596"/>
                  </a:lnTo>
                  <a:lnTo>
                    <a:pt x="944" y="659"/>
                  </a:lnTo>
                  <a:lnTo>
                    <a:pt x="911" y="728"/>
                  </a:lnTo>
                  <a:lnTo>
                    <a:pt x="881" y="802"/>
                  </a:lnTo>
                  <a:lnTo>
                    <a:pt x="1161" y="802"/>
                  </a:lnTo>
                  <a:lnTo>
                    <a:pt x="1161" y="359"/>
                  </a:lnTo>
                  <a:close/>
                  <a:moveTo>
                    <a:pt x="1255" y="0"/>
                  </a:moveTo>
                  <a:lnTo>
                    <a:pt x="1358" y="4"/>
                  </a:lnTo>
                  <a:lnTo>
                    <a:pt x="1458" y="17"/>
                  </a:lnTo>
                  <a:lnTo>
                    <a:pt x="1556" y="36"/>
                  </a:lnTo>
                  <a:lnTo>
                    <a:pt x="1651" y="64"/>
                  </a:lnTo>
                  <a:lnTo>
                    <a:pt x="1743" y="99"/>
                  </a:lnTo>
                  <a:lnTo>
                    <a:pt x="1832" y="141"/>
                  </a:lnTo>
                  <a:lnTo>
                    <a:pt x="1916" y="188"/>
                  </a:lnTo>
                  <a:lnTo>
                    <a:pt x="1996" y="243"/>
                  </a:lnTo>
                  <a:lnTo>
                    <a:pt x="2071" y="302"/>
                  </a:lnTo>
                  <a:lnTo>
                    <a:pt x="2142" y="368"/>
                  </a:lnTo>
                  <a:lnTo>
                    <a:pt x="2208" y="440"/>
                  </a:lnTo>
                  <a:lnTo>
                    <a:pt x="2267" y="515"/>
                  </a:lnTo>
                  <a:lnTo>
                    <a:pt x="2322" y="596"/>
                  </a:lnTo>
                  <a:lnTo>
                    <a:pt x="2369" y="679"/>
                  </a:lnTo>
                  <a:lnTo>
                    <a:pt x="2411" y="768"/>
                  </a:lnTo>
                  <a:lnTo>
                    <a:pt x="2446" y="859"/>
                  </a:lnTo>
                  <a:lnTo>
                    <a:pt x="2473" y="955"/>
                  </a:lnTo>
                  <a:lnTo>
                    <a:pt x="2493" y="1053"/>
                  </a:lnTo>
                  <a:lnTo>
                    <a:pt x="2505" y="1153"/>
                  </a:lnTo>
                  <a:lnTo>
                    <a:pt x="2511" y="1256"/>
                  </a:lnTo>
                  <a:lnTo>
                    <a:pt x="2505" y="1357"/>
                  </a:lnTo>
                  <a:lnTo>
                    <a:pt x="2495" y="1457"/>
                  </a:lnTo>
                  <a:lnTo>
                    <a:pt x="2474" y="1554"/>
                  </a:lnTo>
                  <a:lnTo>
                    <a:pt x="2447" y="1647"/>
                  </a:lnTo>
                  <a:lnTo>
                    <a:pt x="2414" y="1738"/>
                  </a:lnTo>
                  <a:lnTo>
                    <a:pt x="2374" y="1826"/>
                  </a:lnTo>
                  <a:lnTo>
                    <a:pt x="2326" y="1909"/>
                  </a:lnTo>
                  <a:lnTo>
                    <a:pt x="2274" y="1988"/>
                  </a:lnTo>
                  <a:lnTo>
                    <a:pt x="2215" y="2064"/>
                  </a:lnTo>
                  <a:lnTo>
                    <a:pt x="2152" y="2134"/>
                  </a:lnTo>
                  <a:lnTo>
                    <a:pt x="2082" y="2200"/>
                  </a:lnTo>
                  <a:lnTo>
                    <a:pt x="2009" y="2259"/>
                  </a:lnTo>
                  <a:lnTo>
                    <a:pt x="1930" y="2314"/>
                  </a:lnTo>
                  <a:lnTo>
                    <a:pt x="1919" y="2264"/>
                  </a:lnTo>
                  <a:lnTo>
                    <a:pt x="1906" y="2218"/>
                  </a:lnTo>
                  <a:lnTo>
                    <a:pt x="1888" y="2175"/>
                  </a:lnTo>
                  <a:lnTo>
                    <a:pt x="1867" y="2136"/>
                  </a:lnTo>
                  <a:lnTo>
                    <a:pt x="1842" y="2101"/>
                  </a:lnTo>
                  <a:lnTo>
                    <a:pt x="1820" y="2076"/>
                  </a:lnTo>
                  <a:lnTo>
                    <a:pt x="1797" y="2053"/>
                  </a:lnTo>
                  <a:lnTo>
                    <a:pt x="1771" y="2034"/>
                  </a:lnTo>
                  <a:lnTo>
                    <a:pt x="1832" y="1990"/>
                  </a:lnTo>
                  <a:lnTo>
                    <a:pt x="1889" y="1943"/>
                  </a:lnTo>
                  <a:lnTo>
                    <a:pt x="1942" y="1890"/>
                  </a:lnTo>
                  <a:lnTo>
                    <a:pt x="1990" y="1834"/>
                  </a:lnTo>
                  <a:lnTo>
                    <a:pt x="2033" y="1773"/>
                  </a:lnTo>
                  <a:lnTo>
                    <a:pt x="2072" y="1709"/>
                  </a:lnTo>
                  <a:lnTo>
                    <a:pt x="1825" y="1709"/>
                  </a:lnTo>
                  <a:lnTo>
                    <a:pt x="1799" y="1785"/>
                  </a:lnTo>
                  <a:lnTo>
                    <a:pt x="1771" y="1857"/>
                  </a:lnTo>
                  <a:lnTo>
                    <a:pt x="1740" y="1925"/>
                  </a:lnTo>
                  <a:lnTo>
                    <a:pt x="1707" y="1987"/>
                  </a:lnTo>
                  <a:lnTo>
                    <a:pt x="1681" y="1961"/>
                  </a:lnTo>
                  <a:lnTo>
                    <a:pt x="1649" y="1935"/>
                  </a:lnTo>
                  <a:lnTo>
                    <a:pt x="1612" y="1908"/>
                  </a:lnTo>
                  <a:lnTo>
                    <a:pt x="1571" y="1881"/>
                  </a:lnTo>
                  <a:lnTo>
                    <a:pt x="1563" y="1877"/>
                  </a:lnTo>
                  <a:lnTo>
                    <a:pt x="1555" y="1873"/>
                  </a:lnTo>
                  <a:lnTo>
                    <a:pt x="1582" y="1822"/>
                  </a:lnTo>
                  <a:lnTo>
                    <a:pt x="1606" y="1768"/>
                  </a:lnTo>
                  <a:lnTo>
                    <a:pt x="1629" y="1710"/>
                  </a:lnTo>
                  <a:lnTo>
                    <a:pt x="1349" y="1710"/>
                  </a:lnTo>
                  <a:lnTo>
                    <a:pt x="1349" y="1807"/>
                  </a:lnTo>
                  <a:lnTo>
                    <a:pt x="1309" y="1803"/>
                  </a:lnTo>
                  <a:lnTo>
                    <a:pt x="1267" y="1801"/>
                  </a:lnTo>
                  <a:lnTo>
                    <a:pt x="1210" y="1804"/>
                  </a:lnTo>
                  <a:lnTo>
                    <a:pt x="1186" y="1805"/>
                  </a:lnTo>
                  <a:lnTo>
                    <a:pt x="1161" y="1808"/>
                  </a:lnTo>
                  <a:lnTo>
                    <a:pt x="1161" y="1709"/>
                  </a:lnTo>
                  <a:lnTo>
                    <a:pt x="882" y="1709"/>
                  </a:lnTo>
                  <a:lnTo>
                    <a:pt x="907" y="1768"/>
                  </a:lnTo>
                  <a:lnTo>
                    <a:pt x="932" y="1824"/>
                  </a:lnTo>
                  <a:lnTo>
                    <a:pt x="959" y="1877"/>
                  </a:lnTo>
                  <a:lnTo>
                    <a:pt x="907" y="1910"/>
                  </a:lnTo>
                  <a:lnTo>
                    <a:pt x="854" y="1947"/>
                  </a:lnTo>
                  <a:lnTo>
                    <a:pt x="804" y="1988"/>
                  </a:lnTo>
                  <a:lnTo>
                    <a:pt x="771" y="1925"/>
                  </a:lnTo>
                  <a:lnTo>
                    <a:pt x="740" y="1858"/>
                  </a:lnTo>
                  <a:lnTo>
                    <a:pt x="710" y="1785"/>
                  </a:lnTo>
                  <a:lnTo>
                    <a:pt x="685" y="1709"/>
                  </a:lnTo>
                  <a:lnTo>
                    <a:pt x="437" y="1709"/>
                  </a:lnTo>
                  <a:lnTo>
                    <a:pt x="478" y="1774"/>
                  </a:lnTo>
                  <a:lnTo>
                    <a:pt x="523" y="1836"/>
                  </a:lnTo>
                  <a:lnTo>
                    <a:pt x="573" y="1894"/>
                  </a:lnTo>
                  <a:lnTo>
                    <a:pt x="628" y="1948"/>
                  </a:lnTo>
                  <a:lnTo>
                    <a:pt x="687" y="1998"/>
                  </a:lnTo>
                  <a:lnTo>
                    <a:pt x="749" y="2042"/>
                  </a:lnTo>
                  <a:lnTo>
                    <a:pt x="706" y="2093"/>
                  </a:lnTo>
                  <a:lnTo>
                    <a:pt x="669" y="2147"/>
                  </a:lnTo>
                  <a:lnTo>
                    <a:pt x="636" y="2202"/>
                  </a:lnTo>
                  <a:lnTo>
                    <a:pt x="611" y="2260"/>
                  </a:lnTo>
                  <a:lnTo>
                    <a:pt x="592" y="2321"/>
                  </a:lnTo>
                  <a:lnTo>
                    <a:pt x="513" y="2267"/>
                  </a:lnTo>
                  <a:lnTo>
                    <a:pt x="437" y="2206"/>
                  </a:lnTo>
                  <a:lnTo>
                    <a:pt x="366" y="2142"/>
                  </a:lnTo>
                  <a:lnTo>
                    <a:pt x="302" y="2070"/>
                  </a:lnTo>
                  <a:lnTo>
                    <a:pt x="241" y="1995"/>
                  </a:lnTo>
                  <a:lnTo>
                    <a:pt x="187" y="1916"/>
                  </a:lnTo>
                  <a:lnTo>
                    <a:pt x="140" y="1831"/>
                  </a:lnTo>
                  <a:lnTo>
                    <a:pt x="99" y="1744"/>
                  </a:lnTo>
                  <a:lnTo>
                    <a:pt x="64" y="1651"/>
                  </a:lnTo>
                  <a:lnTo>
                    <a:pt x="37" y="1556"/>
                  </a:lnTo>
                  <a:lnTo>
                    <a:pt x="17" y="1458"/>
                  </a:lnTo>
                  <a:lnTo>
                    <a:pt x="4" y="1359"/>
                  </a:lnTo>
                  <a:lnTo>
                    <a:pt x="0" y="1256"/>
                  </a:lnTo>
                  <a:lnTo>
                    <a:pt x="4" y="1153"/>
                  </a:lnTo>
                  <a:lnTo>
                    <a:pt x="17" y="1052"/>
                  </a:lnTo>
                  <a:lnTo>
                    <a:pt x="37" y="955"/>
                  </a:lnTo>
                  <a:lnTo>
                    <a:pt x="64" y="859"/>
                  </a:lnTo>
                  <a:lnTo>
                    <a:pt x="99" y="768"/>
                  </a:lnTo>
                  <a:lnTo>
                    <a:pt x="140" y="679"/>
                  </a:lnTo>
                  <a:lnTo>
                    <a:pt x="189" y="594"/>
                  </a:lnTo>
                  <a:lnTo>
                    <a:pt x="242" y="515"/>
                  </a:lnTo>
                  <a:lnTo>
                    <a:pt x="303" y="438"/>
                  </a:lnTo>
                  <a:lnTo>
                    <a:pt x="367" y="368"/>
                  </a:lnTo>
                  <a:lnTo>
                    <a:pt x="439" y="302"/>
                  </a:lnTo>
                  <a:lnTo>
                    <a:pt x="514" y="243"/>
                  </a:lnTo>
                  <a:lnTo>
                    <a:pt x="595" y="188"/>
                  </a:lnTo>
                  <a:lnTo>
                    <a:pt x="679" y="141"/>
                  </a:lnTo>
                  <a:lnTo>
                    <a:pt x="767" y="99"/>
                  </a:lnTo>
                  <a:lnTo>
                    <a:pt x="858" y="64"/>
                  </a:lnTo>
                  <a:lnTo>
                    <a:pt x="954" y="36"/>
                  </a:lnTo>
                  <a:lnTo>
                    <a:pt x="1052" y="17"/>
                  </a:lnTo>
                  <a:lnTo>
                    <a:pt x="1153" y="4"/>
                  </a:lnTo>
                  <a:lnTo>
                    <a:pt x="12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3" name="Freeform 275"/>
            <p:cNvSpPr/>
            <p:nvPr/>
          </p:nvSpPr>
          <p:spPr bwMode="auto">
            <a:xfrm>
              <a:off x="247" y="3862"/>
              <a:ext cx="1478" cy="314"/>
            </a:xfrm>
            <a:custGeom>
              <a:avLst/>
              <a:gdLst>
                <a:gd name="T0" fmla="*/ 2165 w 4433"/>
                <a:gd name="T1" fmla="*/ 446 h 941"/>
                <a:gd name="T2" fmla="*/ 2091 w 4433"/>
                <a:gd name="T3" fmla="*/ 310 h 941"/>
                <a:gd name="T4" fmla="*/ 2087 w 4433"/>
                <a:gd name="T5" fmla="*/ 225 h 941"/>
                <a:gd name="T6" fmla="*/ 2126 w 4433"/>
                <a:gd name="T7" fmla="*/ 179 h 941"/>
                <a:gd name="T8" fmla="*/ 2178 w 4433"/>
                <a:gd name="T9" fmla="*/ 161 h 941"/>
                <a:gd name="T10" fmla="*/ 2216 w 4433"/>
                <a:gd name="T11" fmla="*/ 158 h 941"/>
                <a:gd name="T12" fmla="*/ 2247 w 4433"/>
                <a:gd name="T13" fmla="*/ 159 h 941"/>
                <a:gd name="T14" fmla="*/ 2298 w 4433"/>
                <a:gd name="T15" fmla="*/ 173 h 941"/>
                <a:gd name="T16" fmla="*/ 2342 w 4433"/>
                <a:gd name="T17" fmla="*/ 210 h 941"/>
                <a:gd name="T18" fmla="*/ 2352 w 4433"/>
                <a:gd name="T19" fmla="*/ 284 h 941"/>
                <a:gd name="T20" fmla="*/ 2298 w 4433"/>
                <a:gd name="T21" fmla="*/ 407 h 941"/>
                <a:gd name="T22" fmla="*/ 2576 w 4433"/>
                <a:gd name="T23" fmla="*/ 0 h 941"/>
                <a:gd name="T24" fmla="*/ 2623 w 4433"/>
                <a:gd name="T25" fmla="*/ 29 h 941"/>
                <a:gd name="T26" fmla="*/ 2760 w 4433"/>
                <a:gd name="T27" fmla="*/ 101 h 941"/>
                <a:gd name="T28" fmla="*/ 2973 w 4433"/>
                <a:gd name="T29" fmla="*/ 193 h 941"/>
                <a:gd name="T30" fmla="*/ 3126 w 4433"/>
                <a:gd name="T31" fmla="*/ 235 h 941"/>
                <a:gd name="T32" fmla="*/ 3240 w 4433"/>
                <a:gd name="T33" fmla="*/ 175 h 941"/>
                <a:gd name="T34" fmla="*/ 3281 w 4433"/>
                <a:gd name="T35" fmla="*/ 151 h 941"/>
                <a:gd name="T36" fmla="*/ 3512 w 4433"/>
                <a:gd name="T37" fmla="*/ 489 h 941"/>
                <a:gd name="T38" fmla="*/ 3468 w 4433"/>
                <a:gd name="T39" fmla="*/ 379 h 941"/>
                <a:gd name="T40" fmla="*/ 3484 w 4433"/>
                <a:gd name="T41" fmla="*/ 317 h 941"/>
                <a:gd name="T42" fmla="*/ 3531 w 4433"/>
                <a:gd name="T43" fmla="*/ 290 h 941"/>
                <a:gd name="T44" fmla="*/ 3574 w 4433"/>
                <a:gd name="T45" fmla="*/ 283 h 941"/>
                <a:gd name="T46" fmla="*/ 3598 w 4433"/>
                <a:gd name="T47" fmla="*/ 283 h 941"/>
                <a:gd name="T48" fmla="*/ 3645 w 4433"/>
                <a:gd name="T49" fmla="*/ 294 h 941"/>
                <a:gd name="T50" fmla="*/ 3687 w 4433"/>
                <a:gd name="T51" fmla="*/ 329 h 941"/>
                <a:gd name="T52" fmla="*/ 3692 w 4433"/>
                <a:gd name="T53" fmla="*/ 401 h 941"/>
                <a:gd name="T54" fmla="*/ 3628 w 4433"/>
                <a:gd name="T55" fmla="*/ 525 h 941"/>
                <a:gd name="T56" fmla="*/ 3884 w 4433"/>
                <a:gd name="T57" fmla="*/ 152 h 941"/>
                <a:gd name="T58" fmla="*/ 3956 w 4433"/>
                <a:gd name="T59" fmla="*/ 193 h 941"/>
                <a:gd name="T60" fmla="*/ 4110 w 4433"/>
                <a:gd name="T61" fmla="*/ 268 h 941"/>
                <a:gd name="T62" fmla="*/ 4300 w 4433"/>
                <a:gd name="T63" fmla="*/ 354 h 941"/>
                <a:gd name="T64" fmla="*/ 4398 w 4433"/>
                <a:gd name="T65" fmla="*/ 482 h 941"/>
                <a:gd name="T66" fmla="*/ 4429 w 4433"/>
                <a:gd name="T67" fmla="*/ 676 h 941"/>
                <a:gd name="T68" fmla="*/ 4433 w 4433"/>
                <a:gd name="T69" fmla="*/ 941 h 941"/>
                <a:gd name="T70" fmla="*/ 3 w 4433"/>
                <a:gd name="T71" fmla="*/ 735 h 941"/>
                <a:gd name="T72" fmla="*/ 26 w 4433"/>
                <a:gd name="T73" fmla="*/ 525 h 941"/>
                <a:gd name="T74" fmla="*/ 104 w 4433"/>
                <a:gd name="T75" fmla="*/ 381 h 941"/>
                <a:gd name="T76" fmla="*/ 276 w 4433"/>
                <a:gd name="T77" fmla="*/ 291 h 941"/>
                <a:gd name="T78" fmla="*/ 449 w 4433"/>
                <a:gd name="T79" fmla="*/ 210 h 941"/>
                <a:gd name="T80" fmla="*/ 542 w 4433"/>
                <a:gd name="T81" fmla="*/ 158 h 941"/>
                <a:gd name="T82" fmla="*/ 737 w 4433"/>
                <a:gd name="T83" fmla="*/ 730 h 941"/>
                <a:gd name="T84" fmla="*/ 753 w 4433"/>
                <a:gd name="T85" fmla="*/ 427 h 941"/>
                <a:gd name="T86" fmla="*/ 744 w 4433"/>
                <a:gd name="T87" fmla="*/ 344 h 941"/>
                <a:gd name="T88" fmla="*/ 778 w 4433"/>
                <a:gd name="T89" fmla="*/ 301 h 941"/>
                <a:gd name="T90" fmla="*/ 827 w 4433"/>
                <a:gd name="T91" fmla="*/ 284 h 941"/>
                <a:gd name="T92" fmla="*/ 856 w 4433"/>
                <a:gd name="T93" fmla="*/ 283 h 941"/>
                <a:gd name="T94" fmla="*/ 894 w 4433"/>
                <a:gd name="T95" fmla="*/ 287 h 941"/>
                <a:gd name="T96" fmla="*/ 943 w 4433"/>
                <a:gd name="T97" fmla="*/ 307 h 941"/>
                <a:gd name="T98" fmla="*/ 969 w 4433"/>
                <a:gd name="T99" fmla="*/ 360 h 941"/>
                <a:gd name="T100" fmla="*/ 944 w 4433"/>
                <a:gd name="T101" fmla="*/ 457 h 941"/>
                <a:gd name="T102" fmla="*/ 994 w 4433"/>
                <a:gd name="T103" fmla="*/ 661 h 941"/>
                <a:gd name="T104" fmla="*/ 1178 w 4433"/>
                <a:gd name="T105" fmla="*/ 165 h 941"/>
                <a:gd name="T106" fmla="*/ 1275 w 4433"/>
                <a:gd name="T107" fmla="*/ 218 h 941"/>
                <a:gd name="T108" fmla="*/ 1420 w 4433"/>
                <a:gd name="T109" fmla="*/ 210 h 941"/>
                <a:gd name="T110" fmla="*/ 1630 w 4433"/>
                <a:gd name="T111" fmla="*/ 123 h 941"/>
                <a:gd name="T112" fmla="*/ 1786 w 4433"/>
                <a:gd name="T113" fmla="*/ 44 h 941"/>
                <a:gd name="T114" fmla="*/ 1857 w 4433"/>
                <a:gd name="T115" fmla="*/ 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433" h="941">
                  <a:moveTo>
                    <a:pt x="1861" y="0"/>
                  </a:moveTo>
                  <a:lnTo>
                    <a:pt x="2052" y="607"/>
                  </a:lnTo>
                  <a:lnTo>
                    <a:pt x="2079" y="689"/>
                  </a:lnTo>
                  <a:lnTo>
                    <a:pt x="2165" y="446"/>
                  </a:lnTo>
                  <a:lnTo>
                    <a:pt x="2138" y="407"/>
                  </a:lnTo>
                  <a:lnTo>
                    <a:pt x="2116" y="370"/>
                  </a:lnTo>
                  <a:lnTo>
                    <a:pt x="2102" y="340"/>
                  </a:lnTo>
                  <a:lnTo>
                    <a:pt x="2091" y="310"/>
                  </a:lnTo>
                  <a:lnTo>
                    <a:pt x="2084" y="284"/>
                  </a:lnTo>
                  <a:lnTo>
                    <a:pt x="2081" y="263"/>
                  </a:lnTo>
                  <a:lnTo>
                    <a:pt x="2083" y="243"/>
                  </a:lnTo>
                  <a:lnTo>
                    <a:pt x="2087" y="225"/>
                  </a:lnTo>
                  <a:lnTo>
                    <a:pt x="2093" y="210"/>
                  </a:lnTo>
                  <a:lnTo>
                    <a:pt x="2103" y="198"/>
                  </a:lnTo>
                  <a:lnTo>
                    <a:pt x="2114" y="187"/>
                  </a:lnTo>
                  <a:lnTo>
                    <a:pt x="2126" y="179"/>
                  </a:lnTo>
                  <a:lnTo>
                    <a:pt x="2138" y="173"/>
                  </a:lnTo>
                  <a:lnTo>
                    <a:pt x="2151" y="167"/>
                  </a:lnTo>
                  <a:lnTo>
                    <a:pt x="2165" y="163"/>
                  </a:lnTo>
                  <a:lnTo>
                    <a:pt x="2178" y="161"/>
                  </a:lnTo>
                  <a:lnTo>
                    <a:pt x="2190" y="159"/>
                  </a:lnTo>
                  <a:lnTo>
                    <a:pt x="2201" y="158"/>
                  </a:lnTo>
                  <a:lnTo>
                    <a:pt x="2209" y="158"/>
                  </a:lnTo>
                  <a:lnTo>
                    <a:pt x="2216" y="158"/>
                  </a:lnTo>
                  <a:lnTo>
                    <a:pt x="2220" y="158"/>
                  </a:lnTo>
                  <a:lnTo>
                    <a:pt x="2227" y="158"/>
                  </a:lnTo>
                  <a:lnTo>
                    <a:pt x="2236" y="158"/>
                  </a:lnTo>
                  <a:lnTo>
                    <a:pt x="2247" y="159"/>
                  </a:lnTo>
                  <a:lnTo>
                    <a:pt x="2259" y="161"/>
                  </a:lnTo>
                  <a:lnTo>
                    <a:pt x="2271" y="163"/>
                  </a:lnTo>
                  <a:lnTo>
                    <a:pt x="2284" y="167"/>
                  </a:lnTo>
                  <a:lnTo>
                    <a:pt x="2298" y="173"/>
                  </a:lnTo>
                  <a:lnTo>
                    <a:pt x="2311" y="179"/>
                  </a:lnTo>
                  <a:lnTo>
                    <a:pt x="2323" y="187"/>
                  </a:lnTo>
                  <a:lnTo>
                    <a:pt x="2334" y="198"/>
                  </a:lnTo>
                  <a:lnTo>
                    <a:pt x="2342" y="210"/>
                  </a:lnTo>
                  <a:lnTo>
                    <a:pt x="2349" y="225"/>
                  </a:lnTo>
                  <a:lnTo>
                    <a:pt x="2354" y="243"/>
                  </a:lnTo>
                  <a:lnTo>
                    <a:pt x="2354" y="263"/>
                  </a:lnTo>
                  <a:lnTo>
                    <a:pt x="2352" y="284"/>
                  </a:lnTo>
                  <a:lnTo>
                    <a:pt x="2346" y="310"/>
                  </a:lnTo>
                  <a:lnTo>
                    <a:pt x="2335" y="340"/>
                  </a:lnTo>
                  <a:lnTo>
                    <a:pt x="2319" y="370"/>
                  </a:lnTo>
                  <a:lnTo>
                    <a:pt x="2298" y="407"/>
                  </a:lnTo>
                  <a:lnTo>
                    <a:pt x="2272" y="446"/>
                  </a:lnTo>
                  <a:lnTo>
                    <a:pt x="2357" y="689"/>
                  </a:lnTo>
                  <a:lnTo>
                    <a:pt x="2384" y="607"/>
                  </a:lnTo>
                  <a:lnTo>
                    <a:pt x="2576" y="0"/>
                  </a:lnTo>
                  <a:lnTo>
                    <a:pt x="2579" y="3"/>
                  </a:lnTo>
                  <a:lnTo>
                    <a:pt x="2588" y="9"/>
                  </a:lnTo>
                  <a:lnTo>
                    <a:pt x="2603" y="18"/>
                  </a:lnTo>
                  <a:lnTo>
                    <a:pt x="2623" y="29"/>
                  </a:lnTo>
                  <a:lnTo>
                    <a:pt x="2650" y="44"/>
                  </a:lnTo>
                  <a:lnTo>
                    <a:pt x="2681" y="61"/>
                  </a:lnTo>
                  <a:lnTo>
                    <a:pt x="2719" y="80"/>
                  </a:lnTo>
                  <a:lnTo>
                    <a:pt x="2760" y="101"/>
                  </a:lnTo>
                  <a:lnTo>
                    <a:pt x="2806" y="123"/>
                  </a:lnTo>
                  <a:lnTo>
                    <a:pt x="2857" y="146"/>
                  </a:lnTo>
                  <a:lnTo>
                    <a:pt x="2914" y="169"/>
                  </a:lnTo>
                  <a:lnTo>
                    <a:pt x="2973" y="193"/>
                  </a:lnTo>
                  <a:lnTo>
                    <a:pt x="3016" y="212"/>
                  </a:lnTo>
                  <a:lnTo>
                    <a:pt x="3053" y="232"/>
                  </a:lnTo>
                  <a:lnTo>
                    <a:pt x="3087" y="253"/>
                  </a:lnTo>
                  <a:lnTo>
                    <a:pt x="3126" y="235"/>
                  </a:lnTo>
                  <a:lnTo>
                    <a:pt x="3161" y="217"/>
                  </a:lnTo>
                  <a:lnTo>
                    <a:pt x="3192" y="202"/>
                  </a:lnTo>
                  <a:lnTo>
                    <a:pt x="3219" y="187"/>
                  </a:lnTo>
                  <a:lnTo>
                    <a:pt x="3240" y="175"/>
                  </a:lnTo>
                  <a:lnTo>
                    <a:pt x="3258" y="165"/>
                  </a:lnTo>
                  <a:lnTo>
                    <a:pt x="3271" y="158"/>
                  </a:lnTo>
                  <a:lnTo>
                    <a:pt x="3278" y="152"/>
                  </a:lnTo>
                  <a:lnTo>
                    <a:pt x="3281" y="151"/>
                  </a:lnTo>
                  <a:lnTo>
                    <a:pt x="3442" y="661"/>
                  </a:lnTo>
                  <a:lnTo>
                    <a:pt x="3464" y="730"/>
                  </a:lnTo>
                  <a:lnTo>
                    <a:pt x="3536" y="525"/>
                  </a:lnTo>
                  <a:lnTo>
                    <a:pt x="3512" y="489"/>
                  </a:lnTo>
                  <a:lnTo>
                    <a:pt x="3493" y="457"/>
                  </a:lnTo>
                  <a:lnTo>
                    <a:pt x="3480" y="427"/>
                  </a:lnTo>
                  <a:lnTo>
                    <a:pt x="3472" y="401"/>
                  </a:lnTo>
                  <a:lnTo>
                    <a:pt x="3468" y="379"/>
                  </a:lnTo>
                  <a:lnTo>
                    <a:pt x="3466" y="360"/>
                  </a:lnTo>
                  <a:lnTo>
                    <a:pt x="3470" y="344"/>
                  </a:lnTo>
                  <a:lnTo>
                    <a:pt x="3476" y="329"/>
                  </a:lnTo>
                  <a:lnTo>
                    <a:pt x="3484" y="317"/>
                  </a:lnTo>
                  <a:lnTo>
                    <a:pt x="3494" y="307"/>
                  </a:lnTo>
                  <a:lnTo>
                    <a:pt x="3505" y="301"/>
                  </a:lnTo>
                  <a:lnTo>
                    <a:pt x="3517" y="294"/>
                  </a:lnTo>
                  <a:lnTo>
                    <a:pt x="3531" y="290"/>
                  </a:lnTo>
                  <a:lnTo>
                    <a:pt x="3543" y="287"/>
                  </a:lnTo>
                  <a:lnTo>
                    <a:pt x="3554" y="284"/>
                  </a:lnTo>
                  <a:lnTo>
                    <a:pt x="3564" y="283"/>
                  </a:lnTo>
                  <a:lnTo>
                    <a:pt x="3574" y="283"/>
                  </a:lnTo>
                  <a:lnTo>
                    <a:pt x="3579" y="283"/>
                  </a:lnTo>
                  <a:lnTo>
                    <a:pt x="3583" y="283"/>
                  </a:lnTo>
                  <a:lnTo>
                    <a:pt x="3590" y="283"/>
                  </a:lnTo>
                  <a:lnTo>
                    <a:pt x="3598" y="283"/>
                  </a:lnTo>
                  <a:lnTo>
                    <a:pt x="3609" y="284"/>
                  </a:lnTo>
                  <a:lnTo>
                    <a:pt x="3621" y="287"/>
                  </a:lnTo>
                  <a:lnTo>
                    <a:pt x="3633" y="290"/>
                  </a:lnTo>
                  <a:lnTo>
                    <a:pt x="3645" y="294"/>
                  </a:lnTo>
                  <a:lnTo>
                    <a:pt x="3657" y="301"/>
                  </a:lnTo>
                  <a:lnTo>
                    <a:pt x="3669" y="307"/>
                  </a:lnTo>
                  <a:lnTo>
                    <a:pt x="3679" y="317"/>
                  </a:lnTo>
                  <a:lnTo>
                    <a:pt x="3687" y="329"/>
                  </a:lnTo>
                  <a:lnTo>
                    <a:pt x="3693" y="344"/>
                  </a:lnTo>
                  <a:lnTo>
                    <a:pt x="3696" y="360"/>
                  </a:lnTo>
                  <a:lnTo>
                    <a:pt x="3696" y="379"/>
                  </a:lnTo>
                  <a:lnTo>
                    <a:pt x="3692" y="401"/>
                  </a:lnTo>
                  <a:lnTo>
                    <a:pt x="3684" y="427"/>
                  </a:lnTo>
                  <a:lnTo>
                    <a:pt x="3671" y="457"/>
                  </a:lnTo>
                  <a:lnTo>
                    <a:pt x="3652" y="489"/>
                  </a:lnTo>
                  <a:lnTo>
                    <a:pt x="3628" y="525"/>
                  </a:lnTo>
                  <a:lnTo>
                    <a:pt x="3699" y="730"/>
                  </a:lnTo>
                  <a:lnTo>
                    <a:pt x="3720" y="661"/>
                  </a:lnTo>
                  <a:lnTo>
                    <a:pt x="3882" y="151"/>
                  </a:lnTo>
                  <a:lnTo>
                    <a:pt x="3884" y="152"/>
                  </a:lnTo>
                  <a:lnTo>
                    <a:pt x="3894" y="158"/>
                  </a:lnTo>
                  <a:lnTo>
                    <a:pt x="3909" y="167"/>
                  </a:lnTo>
                  <a:lnTo>
                    <a:pt x="3929" y="179"/>
                  </a:lnTo>
                  <a:lnTo>
                    <a:pt x="3956" y="193"/>
                  </a:lnTo>
                  <a:lnTo>
                    <a:pt x="3987" y="210"/>
                  </a:lnTo>
                  <a:lnTo>
                    <a:pt x="4023" y="228"/>
                  </a:lnTo>
                  <a:lnTo>
                    <a:pt x="4065" y="248"/>
                  </a:lnTo>
                  <a:lnTo>
                    <a:pt x="4110" y="268"/>
                  </a:lnTo>
                  <a:lnTo>
                    <a:pt x="4161" y="290"/>
                  </a:lnTo>
                  <a:lnTo>
                    <a:pt x="4215" y="313"/>
                  </a:lnTo>
                  <a:lnTo>
                    <a:pt x="4261" y="331"/>
                  </a:lnTo>
                  <a:lnTo>
                    <a:pt x="4300" y="354"/>
                  </a:lnTo>
                  <a:lnTo>
                    <a:pt x="4332" y="381"/>
                  </a:lnTo>
                  <a:lnTo>
                    <a:pt x="4359" y="411"/>
                  </a:lnTo>
                  <a:lnTo>
                    <a:pt x="4381" y="444"/>
                  </a:lnTo>
                  <a:lnTo>
                    <a:pt x="4398" y="482"/>
                  </a:lnTo>
                  <a:lnTo>
                    <a:pt x="4410" y="525"/>
                  </a:lnTo>
                  <a:lnTo>
                    <a:pt x="4420" y="571"/>
                  </a:lnTo>
                  <a:lnTo>
                    <a:pt x="4425" y="621"/>
                  </a:lnTo>
                  <a:lnTo>
                    <a:pt x="4429" y="676"/>
                  </a:lnTo>
                  <a:lnTo>
                    <a:pt x="4432" y="735"/>
                  </a:lnTo>
                  <a:lnTo>
                    <a:pt x="4432" y="798"/>
                  </a:lnTo>
                  <a:lnTo>
                    <a:pt x="4433" y="867"/>
                  </a:lnTo>
                  <a:lnTo>
                    <a:pt x="4433" y="941"/>
                  </a:lnTo>
                  <a:lnTo>
                    <a:pt x="0" y="941"/>
                  </a:lnTo>
                  <a:lnTo>
                    <a:pt x="1" y="867"/>
                  </a:lnTo>
                  <a:lnTo>
                    <a:pt x="1" y="798"/>
                  </a:lnTo>
                  <a:lnTo>
                    <a:pt x="3" y="735"/>
                  </a:lnTo>
                  <a:lnTo>
                    <a:pt x="5" y="676"/>
                  </a:lnTo>
                  <a:lnTo>
                    <a:pt x="9" y="621"/>
                  </a:lnTo>
                  <a:lnTo>
                    <a:pt x="16" y="571"/>
                  </a:lnTo>
                  <a:lnTo>
                    <a:pt x="26" y="525"/>
                  </a:lnTo>
                  <a:lnTo>
                    <a:pt x="39" y="482"/>
                  </a:lnTo>
                  <a:lnTo>
                    <a:pt x="55" y="444"/>
                  </a:lnTo>
                  <a:lnTo>
                    <a:pt x="77" y="411"/>
                  </a:lnTo>
                  <a:lnTo>
                    <a:pt x="104" y="381"/>
                  </a:lnTo>
                  <a:lnTo>
                    <a:pt x="136" y="354"/>
                  </a:lnTo>
                  <a:lnTo>
                    <a:pt x="175" y="331"/>
                  </a:lnTo>
                  <a:lnTo>
                    <a:pt x="221" y="313"/>
                  </a:lnTo>
                  <a:lnTo>
                    <a:pt x="276" y="291"/>
                  </a:lnTo>
                  <a:lnTo>
                    <a:pt x="325" y="270"/>
                  </a:lnTo>
                  <a:lnTo>
                    <a:pt x="371" y="248"/>
                  </a:lnTo>
                  <a:lnTo>
                    <a:pt x="413" y="229"/>
                  </a:lnTo>
                  <a:lnTo>
                    <a:pt x="449" y="210"/>
                  </a:lnTo>
                  <a:lnTo>
                    <a:pt x="480" y="194"/>
                  </a:lnTo>
                  <a:lnTo>
                    <a:pt x="507" y="179"/>
                  </a:lnTo>
                  <a:lnTo>
                    <a:pt x="527" y="167"/>
                  </a:lnTo>
                  <a:lnTo>
                    <a:pt x="542" y="158"/>
                  </a:lnTo>
                  <a:lnTo>
                    <a:pt x="551" y="152"/>
                  </a:lnTo>
                  <a:lnTo>
                    <a:pt x="554" y="151"/>
                  </a:lnTo>
                  <a:lnTo>
                    <a:pt x="715" y="661"/>
                  </a:lnTo>
                  <a:lnTo>
                    <a:pt x="737" y="730"/>
                  </a:lnTo>
                  <a:lnTo>
                    <a:pt x="809" y="525"/>
                  </a:lnTo>
                  <a:lnTo>
                    <a:pt x="785" y="489"/>
                  </a:lnTo>
                  <a:lnTo>
                    <a:pt x="766" y="457"/>
                  </a:lnTo>
                  <a:lnTo>
                    <a:pt x="753" y="427"/>
                  </a:lnTo>
                  <a:lnTo>
                    <a:pt x="745" y="401"/>
                  </a:lnTo>
                  <a:lnTo>
                    <a:pt x="741" y="379"/>
                  </a:lnTo>
                  <a:lnTo>
                    <a:pt x="740" y="360"/>
                  </a:lnTo>
                  <a:lnTo>
                    <a:pt x="744" y="344"/>
                  </a:lnTo>
                  <a:lnTo>
                    <a:pt x="749" y="329"/>
                  </a:lnTo>
                  <a:lnTo>
                    <a:pt x="757" y="317"/>
                  </a:lnTo>
                  <a:lnTo>
                    <a:pt x="768" y="307"/>
                  </a:lnTo>
                  <a:lnTo>
                    <a:pt x="778" y="301"/>
                  </a:lnTo>
                  <a:lnTo>
                    <a:pt x="791" y="294"/>
                  </a:lnTo>
                  <a:lnTo>
                    <a:pt x="804" y="290"/>
                  </a:lnTo>
                  <a:lnTo>
                    <a:pt x="816" y="287"/>
                  </a:lnTo>
                  <a:lnTo>
                    <a:pt x="827" y="284"/>
                  </a:lnTo>
                  <a:lnTo>
                    <a:pt x="838" y="283"/>
                  </a:lnTo>
                  <a:lnTo>
                    <a:pt x="846" y="283"/>
                  </a:lnTo>
                  <a:lnTo>
                    <a:pt x="852" y="283"/>
                  </a:lnTo>
                  <a:lnTo>
                    <a:pt x="856" y="283"/>
                  </a:lnTo>
                  <a:lnTo>
                    <a:pt x="863" y="283"/>
                  </a:lnTo>
                  <a:lnTo>
                    <a:pt x="871" y="283"/>
                  </a:lnTo>
                  <a:lnTo>
                    <a:pt x="882" y="284"/>
                  </a:lnTo>
                  <a:lnTo>
                    <a:pt x="894" y="287"/>
                  </a:lnTo>
                  <a:lnTo>
                    <a:pt x="906" y="290"/>
                  </a:lnTo>
                  <a:lnTo>
                    <a:pt x="918" y="294"/>
                  </a:lnTo>
                  <a:lnTo>
                    <a:pt x="930" y="301"/>
                  </a:lnTo>
                  <a:lnTo>
                    <a:pt x="943" y="307"/>
                  </a:lnTo>
                  <a:lnTo>
                    <a:pt x="952" y="317"/>
                  </a:lnTo>
                  <a:lnTo>
                    <a:pt x="960" y="329"/>
                  </a:lnTo>
                  <a:lnTo>
                    <a:pt x="967" y="344"/>
                  </a:lnTo>
                  <a:lnTo>
                    <a:pt x="969" y="360"/>
                  </a:lnTo>
                  <a:lnTo>
                    <a:pt x="969" y="379"/>
                  </a:lnTo>
                  <a:lnTo>
                    <a:pt x="965" y="401"/>
                  </a:lnTo>
                  <a:lnTo>
                    <a:pt x="956" y="427"/>
                  </a:lnTo>
                  <a:lnTo>
                    <a:pt x="944" y="457"/>
                  </a:lnTo>
                  <a:lnTo>
                    <a:pt x="925" y="489"/>
                  </a:lnTo>
                  <a:lnTo>
                    <a:pt x="900" y="525"/>
                  </a:lnTo>
                  <a:lnTo>
                    <a:pt x="972" y="730"/>
                  </a:lnTo>
                  <a:lnTo>
                    <a:pt x="994" y="661"/>
                  </a:lnTo>
                  <a:lnTo>
                    <a:pt x="1155" y="151"/>
                  </a:lnTo>
                  <a:lnTo>
                    <a:pt x="1158" y="152"/>
                  </a:lnTo>
                  <a:lnTo>
                    <a:pt x="1166" y="158"/>
                  </a:lnTo>
                  <a:lnTo>
                    <a:pt x="1178" y="165"/>
                  </a:lnTo>
                  <a:lnTo>
                    <a:pt x="1195" y="175"/>
                  </a:lnTo>
                  <a:lnTo>
                    <a:pt x="1217" y="187"/>
                  </a:lnTo>
                  <a:lnTo>
                    <a:pt x="1244" y="202"/>
                  </a:lnTo>
                  <a:lnTo>
                    <a:pt x="1275" y="218"/>
                  </a:lnTo>
                  <a:lnTo>
                    <a:pt x="1310" y="236"/>
                  </a:lnTo>
                  <a:lnTo>
                    <a:pt x="1349" y="253"/>
                  </a:lnTo>
                  <a:lnTo>
                    <a:pt x="1382" y="231"/>
                  </a:lnTo>
                  <a:lnTo>
                    <a:pt x="1420" y="210"/>
                  </a:lnTo>
                  <a:lnTo>
                    <a:pt x="1463" y="193"/>
                  </a:lnTo>
                  <a:lnTo>
                    <a:pt x="1522" y="169"/>
                  </a:lnTo>
                  <a:lnTo>
                    <a:pt x="1578" y="146"/>
                  </a:lnTo>
                  <a:lnTo>
                    <a:pt x="1630" y="123"/>
                  </a:lnTo>
                  <a:lnTo>
                    <a:pt x="1677" y="101"/>
                  </a:lnTo>
                  <a:lnTo>
                    <a:pt x="1718" y="80"/>
                  </a:lnTo>
                  <a:lnTo>
                    <a:pt x="1755" y="61"/>
                  </a:lnTo>
                  <a:lnTo>
                    <a:pt x="1786" y="44"/>
                  </a:lnTo>
                  <a:lnTo>
                    <a:pt x="1812" y="29"/>
                  </a:lnTo>
                  <a:lnTo>
                    <a:pt x="1833" y="18"/>
                  </a:lnTo>
                  <a:lnTo>
                    <a:pt x="1849" y="9"/>
                  </a:lnTo>
                  <a:lnTo>
                    <a:pt x="1857" y="3"/>
                  </a:lnTo>
                  <a:lnTo>
                    <a:pt x="18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4" name="Freeform 276"/>
            <p:cNvSpPr/>
            <p:nvPr/>
          </p:nvSpPr>
          <p:spPr bwMode="auto">
            <a:xfrm>
              <a:off x="1291" y="3519"/>
              <a:ext cx="300" cy="400"/>
            </a:xfrm>
            <a:custGeom>
              <a:avLst/>
              <a:gdLst>
                <a:gd name="T0" fmla="*/ 510 w 900"/>
                <a:gd name="T1" fmla="*/ 4 h 1198"/>
                <a:gd name="T2" fmla="*/ 581 w 900"/>
                <a:gd name="T3" fmla="*/ 20 h 1198"/>
                <a:gd name="T4" fmla="*/ 640 w 900"/>
                <a:gd name="T5" fmla="*/ 47 h 1198"/>
                <a:gd name="T6" fmla="*/ 694 w 900"/>
                <a:gd name="T7" fmla="*/ 86 h 1198"/>
                <a:gd name="T8" fmla="*/ 728 w 900"/>
                <a:gd name="T9" fmla="*/ 121 h 1198"/>
                <a:gd name="T10" fmla="*/ 744 w 900"/>
                <a:gd name="T11" fmla="*/ 143 h 1198"/>
                <a:gd name="T12" fmla="*/ 747 w 900"/>
                <a:gd name="T13" fmla="*/ 147 h 1198"/>
                <a:gd name="T14" fmla="*/ 757 w 900"/>
                <a:gd name="T15" fmla="*/ 148 h 1198"/>
                <a:gd name="T16" fmla="*/ 778 w 900"/>
                <a:gd name="T17" fmla="*/ 156 h 1198"/>
                <a:gd name="T18" fmla="*/ 800 w 900"/>
                <a:gd name="T19" fmla="*/ 171 h 1198"/>
                <a:gd name="T20" fmla="*/ 826 w 900"/>
                <a:gd name="T21" fmla="*/ 197 h 1198"/>
                <a:gd name="T22" fmla="*/ 849 w 900"/>
                <a:gd name="T23" fmla="*/ 236 h 1198"/>
                <a:gd name="T24" fmla="*/ 865 w 900"/>
                <a:gd name="T25" fmla="*/ 291 h 1198"/>
                <a:gd name="T26" fmla="*/ 874 w 900"/>
                <a:gd name="T27" fmla="*/ 363 h 1198"/>
                <a:gd name="T28" fmla="*/ 869 w 900"/>
                <a:gd name="T29" fmla="*/ 459 h 1198"/>
                <a:gd name="T30" fmla="*/ 856 w 900"/>
                <a:gd name="T31" fmla="*/ 542 h 1198"/>
                <a:gd name="T32" fmla="*/ 856 w 900"/>
                <a:gd name="T33" fmla="*/ 571 h 1198"/>
                <a:gd name="T34" fmla="*/ 874 w 900"/>
                <a:gd name="T35" fmla="*/ 576 h 1198"/>
                <a:gd name="T36" fmla="*/ 889 w 900"/>
                <a:gd name="T37" fmla="*/ 591 h 1198"/>
                <a:gd name="T38" fmla="*/ 899 w 900"/>
                <a:gd name="T39" fmla="*/ 618 h 1198"/>
                <a:gd name="T40" fmla="*/ 897 w 900"/>
                <a:gd name="T41" fmla="*/ 662 h 1198"/>
                <a:gd name="T42" fmla="*/ 884 w 900"/>
                <a:gd name="T43" fmla="*/ 727 h 1198"/>
                <a:gd name="T44" fmla="*/ 860 w 900"/>
                <a:gd name="T45" fmla="*/ 795 h 1198"/>
                <a:gd name="T46" fmla="*/ 838 w 900"/>
                <a:gd name="T47" fmla="*/ 836 h 1198"/>
                <a:gd name="T48" fmla="*/ 818 w 900"/>
                <a:gd name="T49" fmla="*/ 855 h 1198"/>
                <a:gd name="T50" fmla="*/ 802 w 900"/>
                <a:gd name="T51" fmla="*/ 894 h 1198"/>
                <a:gd name="T52" fmla="*/ 772 w 900"/>
                <a:gd name="T53" fmla="*/ 969 h 1198"/>
                <a:gd name="T54" fmla="*/ 727 w 900"/>
                <a:gd name="T55" fmla="*/ 1044 h 1198"/>
                <a:gd name="T56" fmla="*/ 665 w 900"/>
                <a:gd name="T57" fmla="*/ 1110 h 1198"/>
                <a:gd name="T58" fmla="*/ 589 w 900"/>
                <a:gd name="T59" fmla="*/ 1163 h 1198"/>
                <a:gd name="T60" fmla="*/ 498 w 900"/>
                <a:gd name="T61" fmla="*/ 1194 h 1198"/>
                <a:gd name="T62" fmla="*/ 401 w 900"/>
                <a:gd name="T63" fmla="*/ 1194 h 1198"/>
                <a:gd name="T64" fmla="*/ 310 w 900"/>
                <a:gd name="T65" fmla="*/ 1163 h 1198"/>
                <a:gd name="T66" fmla="*/ 233 w 900"/>
                <a:gd name="T67" fmla="*/ 1112 h 1198"/>
                <a:gd name="T68" fmla="*/ 173 w 900"/>
                <a:gd name="T69" fmla="*/ 1044 h 1198"/>
                <a:gd name="T70" fmla="*/ 127 w 900"/>
                <a:gd name="T71" fmla="*/ 970 h 1198"/>
                <a:gd name="T72" fmla="*/ 99 w 900"/>
                <a:gd name="T73" fmla="*/ 894 h 1198"/>
                <a:gd name="T74" fmla="*/ 82 w 900"/>
                <a:gd name="T75" fmla="*/ 855 h 1198"/>
                <a:gd name="T76" fmla="*/ 62 w 900"/>
                <a:gd name="T77" fmla="*/ 837 h 1198"/>
                <a:gd name="T78" fmla="*/ 39 w 900"/>
                <a:gd name="T79" fmla="*/ 797 h 1198"/>
                <a:gd name="T80" fmla="*/ 17 w 900"/>
                <a:gd name="T81" fmla="*/ 727 h 1198"/>
                <a:gd name="T82" fmla="*/ 2 w 900"/>
                <a:gd name="T83" fmla="*/ 662 h 1198"/>
                <a:gd name="T84" fmla="*/ 2 w 900"/>
                <a:gd name="T85" fmla="*/ 618 h 1198"/>
                <a:gd name="T86" fmla="*/ 10 w 900"/>
                <a:gd name="T87" fmla="*/ 591 h 1198"/>
                <a:gd name="T88" fmla="*/ 25 w 900"/>
                <a:gd name="T89" fmla="*/ 576 h 1198"/>
                <a:gd name="T90" fmla="*/ 43 w 900"/>
                <a:gd name="T91" fmla="*/ 571 h 1198"/>
                <a:gd name="T92" fmla="*/ 45 w 900"/>
                <a:gd name="T93" fmla="*/ 544 h 1198"/>
                <a:gd name="T94" fmla="*/ 30 w 900"/>
                <a:gd name="T95" fmla="*/ 468 h 1198"/>
                <a:gd name="T96" fmla="*/ 29 w 900"/>
                <a:gd name="T97" fmla="*/ 377 h 1198"/>
                <a:gd name="T98" fmla="*/ 50 w 900"/>
                <a:gd name="T99" fmla="*/ 289 h 1198"/>
                <a:gd name="T100" fmla="*/ 91 w 900"/>
                <a:gd name="T101" fmla="*/ 211 h 1198"/>
                <a:gd name="T102" fmla="*/ 143 w 900"/>
                <a:gd name="T103" fmla="*/ 148 h 1198"/>
                <a:gd name="T104" fmla="*/ 206 w 900"/>
                <a:gd name="T105" fmla="*/ 92 h 1198"/>
                <a:gd name="T106" fmla="*/ 271 w 900"/>
                <a:gd name="T107" fmla="*/ 47 h 1198"/>
                <a:gd name="T108" fmla="*/ 337 w 900"/>
                <a:gd name="T109" fmla="*/ 18 h 1198"/>
                <a:gd name="T110" fmla="*/ 423 w 900"/>
                <a:gd name="T111" fmla="*/ 3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00" h="1198">
                  <a:moveTo>
                    <a:pt x="468" y="0"/>
                  </a:moveTo>
                  <a:lnTo>
                    <a:pt x="510" y="4"/>
                  </a:lnTo>
                  <a:lnTo>
                    <a:pt x="548" y="11"/>
                  </a:lnTo>
                  <a:lnTo>
                    <a:pt x="581" y="20"/>
                  </a:lnTo>
                  <a:lnTo>
                    <a:pt x="612" y="34"/>
                  </a:lnTo>
                  <a:lnTo>
                    <a:pt x="640" y="47"/>
                  </a:lnTo>
                  <a:lnTo>
                    <a:pt x="670" y="66"/>
                  </a:lnTo>
                  <a:lnTo>
                    <a:pt x="694" y="86"/>
                  </a:lnTo>
                  <a:lnTo>
                    <a:pt x="713" y="105"/>
                  </a:lnTo>
                  <a:lnTo>
                    <a:pt x="728" y="121"/>
                  </a:lnTo>
                  <a:lnTo>
                    <a:pt x="737" y="135"/>
                  </a:lnTo>
                  <a:lnTo>
                    <a:pt x="744" y="143"/>
                  </a:lnTo>
                  <a:lnTo>
                    <a:pt x="745" y="145"/>
                  </a:lnTo>
                  <a:lnTo>
                    <a:pt x="747" y="147"/>
                  </a:lnTo>
                  <a:lnTo>
                    <a:pt x="751" y="147"/>
                  </a:lnTo>
                  <a:lnTo>
                    <a:pt x="757" y="148"/>
                  </a:lnTo>
                  <a:lnTo>
                    <a:pt x="767" y="152"/>
                  </a:lnTo>
                  <a:lnTo>
                    <a:pt x="778" y="156"/>
                  </a:lnTo>
                  <a:lnTo>
                    <a:pt x="788" y="163"/>
                  </a:lnTo>
                  <a:lnTo>
                    <a:pt x="800" y="171"/>
                  </a:lnTo>
                  <a:lnTo>
                    <a:pt x="814" y="182"/>
                  </a:lnTo>
                  <a:lnTo>
                    <a:pt x="826" y="197"/>
                  </a:lnTo>
                  <a:lnTo>
                    <a:pt x="838" y="214"/>
                  </a:lnTo>
                  <a:lnTo>
                    <a:pt x="849" y="236"/>
                  </a:lnTo>
                  <a:lnTo>
                    <a:pt x="858" y="261"/>
                  </a:lnTo>
                  <a:lnTo>
                    <a:pt x="865" y="291"/>
                  </a:lnTo>
                  <a:lnTo>
                    <a:pt x="870" y="324"/>
                  </a:lnTo>
                  <a:lnTo>
                    <a:pt x="874" y="363"/>
                  </a:lnTo>
                  <a:lnTo>
                    <a:pt x="873" y="408"/>
                  </a:lnTo>
                  <a:lnTo>
                    <a:pt x="869" y="459"/>
                  </a:lnTo>
                  <a:lnTo>
                    <a:pt x="862" y="515"/>
                  </a:lnTo>
                  <a:lnTo>
                    <a:pt x="856" y="542"/>
                  </a:lnTo>
                  <a:lnTo>
                    <a:pt x="846" y="572"/>
                  </a:lnTo>
                  <a:lnTo>
                    <a:pt x="856" y="571"/>
                  </a:lnTo>
                  <a:lnTo>
                    <a:pt x="865" y="572"/>
                  </a:lnTo>
                  <a:lnTo>
                    <a:pt x="874" y="576"/>
                  </a:lnTo>
                  <a:lnTo>
                    <a:pt x="882" y="581"/>
                  </a:lnTo>
                  <a:lnTo>
                    <a:pt x="889" y="591"/>
                  </a:lnTo>
                  <a:lnTo>
                    <a:pt x="895" y="603"/>
                  </a:lnTo>
                  <a:lnTo>
                    <a:pt x="899" y="618"/>
                  </a:lnTo>
                  <a:lnTo>
                    <a:pt x="900" y="638"/>
                  </a:lnTo>
                  <a:lnTo>
                    <a:pt x="897" y="662"/>
                  </a:lnTo>
                  <a:lnTo>
                    <a:pt x="892" y="692"/>
                  </a:lnTo>
                  <a:lnTo>
                    <a:pt x="884" y="727"/>
                  </a:lnTo>
                  <a:lnTo>
                    <a:pt x="872" y="764"/>
                  </a:lnTo>
                  <a:lnTo>
                    <a:pt x="860" y="795"/>
                  </a:lnTo>
                  <a:lnTo>
                    <a:pt x="849" y="820"/>
                  </a:lnTo>
                  <a:lnTo>
                    <a:pt x="838" y="836"/>
                  </a:lnTo>
                  <a:lnTo>
                    <a:pt x="827" y="848"/>
                  </a:lnTo>
                  <a:lnTo>
                    <a:pt x="818" y="855"/>
                  </a:lnTo>
                  <a:lnTo>
                    <a:pt x="809" y="856"/>
                  </a:lnTo>
                  <a:lnTo>
                    <a:pt x="802" y="894"/>
                  </a:lnTo>
                  <a:lnTo>
                    <a:pt x="790" y="931"/>
                  </a:lnTo>
                  <a:lnTo>
                    <a:pt x="772" y="969"/>
                  </a:lnTo>
                  <a:lnTo>
                    <a:pt x="752" y="1007"/>
                  </a:lnTo>
                  <a:lnTo>
                    <a:pt x="727" y="1044"/>
                  </a:lnTo>
                  <a:lnTo>
                    <a:pt x="698" y="1078"/>
                  </a:lnTo>
                  <a:lnTo>
                    <a:pt x="665" y="1110"/>
                  </a:lnTo>
                  <a:lnTo>
                    <a:pt x="628" y="1138"/>
                  </a:lnTo>
                  <a:lnTo>
                    <a:pt x="589" y="1163"/>
                  </a:lnTo>
                  <a:lnTo>
                    <a:pt x="546" y="1181"/>
                  </a:lnTo>
                  <a:lnTo>
                    <a:pt x="498" y="1194"/>
                  </a:lnTo>
                  <a:lnTo>
                    <a:pt x="450" y="1198"/>
                  </a:lnTo>
                  <a:lnTo>
                    <a:pt x="401" y="1194"/>
                  </a:lnTo>
                  <a:lnTo>
                    <a:pt x="353" y="1181"/>
                  </a:lnTo>
                  <a:lnTo>
                    <a:pt x="310" y="1163"/>
                  </a:lnTo>
                  <a:lnTo>
                    <a:pt x="269" y="1140"/>
                  </a:lnTo>
                  <a:lnTo>
                    <a:pt x="233" y="1112"/>
                  </a:lnTo>
                  <a:lnTo>
                    <a:pt x="201" y="1079"/>
                  </a:lnTo>
                  <a:lnTo>
                    <a:pt x="173" y="1044"/>
                  </a:lnTo>
                  <a:lnTo>
                    <a:pt x="147" y="1008"/>
                  </a:lnTo>
                  <a:lnTo>
                    <a:pt x="127" y="970"/>
                  </a:lnTo>
                  <a:lnTo>
                    <a:pt x="111" y="931"/>
                  </a:lnTo>
                  <a:lnTo>
                    <a:pt x="99" y="894"/>
                  </a:lnTo>
                  <a:lnTo>
                    <a:pt x="91" y="856"/>
                  </a:lnTo>
                  <a:lnTo>
                    <a:pt x="82" y="855"/>
                  </a:lnTo>
                  <a:lnTo>
                    <a:pt x="72" y="848"/>
                  </a:lnTo>
                  <a:lnTo>
                    <a:pt x="62" y="837"/>
                  </a:lnTo>
                  <a:lnTo>
                    <a:pt x="52" y="820"/>
                  </a:lnTo>
                  <a:lnTo>
                    <a:pt x="39" y="797"/>
                  </a:lnTo>
                  <a:lnTo>
                    <a:pt x="29" y="766"/>
                  </a:lnTo>
                  <a:lnTo>
                    <a:pt x="17" y="727"/>
                  </a:lnTo>
                  <a:lnTo>
                    <a:pt x="7" y="692"/>
                  </a:lnTo>
                  <a:lnTo>
                    <a:pt x="2" y="662"/>
                  </a:lnTo>
                  <a:lnTo>
                    <a:pt x="0" y="638"/>
                  </a:lnTo>
                  <a:lnTo>
                    <a:pt x="2" y="618"/>
                  </a:lnTo>
                  <a:lnTo>
                    <a:pt x="4" y="603"/>
                  </a:lnTo>
                  <a:lnTo>
                    <a:pt x="10" y="591"/>
                  </a:lnTo>
                  <a:lnTo>
                    <a:pt x="17" y="581"/>
                  </a:lnTo>
                  <a:lnTo>
                    <a:pt x="25" y="576"/>
                  </a:lnTo>
                  <a:lnTo>
                    <a:pt x="34" y="572"/>
                  </a:lnTo>
                  <a:lnTo>
                    <a:pt x="43" y="571"/>
                  </a:lnTo>
                  <a:lnTo>
                    <a:pt x="54" y="572"/>
                  </a:lnTo>
                  <a:lnTo>
                    <a:pt x="45" y="544"/>
                  </a:lnTo>
                  <a:lnTo>
                    <a:pt x="38" y="515"/>
                  </a:lnTo>
                  <a:lnTo>
                    <a:pt x="30" y="468"/>
                  </a:lnTo>
                  <a:lnTo>
                    <a:pt x="27" y="423"/>
                  </a:lnTo>
                  <a:lnTo>
                    <a:pt x="29" y="377"/>
                  </a:lnTo>
                  <a:lnTo>
                    <a:pt x="37" y="334"/>
                  </a:lnTo>
                  <a:lnTo>
                    <a:pt x="50" y="289"/>
                  </a:lnTo>
                  <a:lnTo>
                    <a:pt x="69" y="249"/>
                  </a:lnTo>
                  <a:lnTo>
                    <a:pt x="91" y="211"/>
                  </a:lnTo>
                  <a:lnTo>
                    <a:pt x="116" y="178"/>
                  </a:lnTo>
                  <a:lnTo>
                    <a:pt x="143" y="148"/>
                  </a:lnTo>
                  <a:lnTo>
                    <a:pt x="174" y="118"/>
                  </a:lnTo>
                  <a:lnTo>
                    <a:pt x="206" y="92"/>
                  </a:lnTo>
                  <a:lnTo>
                    <a:pt x="241" y="67"/>
                  </a:lnTo>
                  <a:lnTo>
                    <a:pt x="271" y="47"/>
                  </a:lnTo>
                  <a:lnTo>
                    <a:pt x="303" y="31"/>
                  </a:lnTo>
                  <a:lnTo>
                    <a:pt x="337" y="18"/>
                  </a:lnTo>
                  <a:lnTo>
                    <a:pt x="378" y="5"/>
                  </a:lnTo>
                  <a:lnTo>
                    <a:pt x="423" y="3"/>
                  </a:lnTo>
                  <a:lnTo>
                    <a:pt x="4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5" name="Freeform 277"/>
            <p:cNvSpPr/>
            <p:nvPr/>
          </p:nvSpPr>
          <p:spPr bwMode="auto">
            <a:xfrm>
              <a:off x="383" y="3519"/>
              <a:ext cx="300" cy="400"/>
            </a:xfrm>
            <a:custGeom>
              <a:avLst/>
              <a:gdLst>
                <a:gd name="T0" fmla="*/ 508 w 898"/>
                <a:gd name="T1" fmla="*/ 4 h 1198"/>
                <a:gd name="T2" fmla="*/ 581 w 898"/>
                <a:gd name="T3" fmla="*/ 20 h 1198"/>
                <a:gd name="T4" fmla="*/ 638 w 898"/>
                <a:gd name="T5" fmla="*/ 47 h 1198"/>
                <a:gd name="T6" fmla="*/ 694 w 898"/>
                <a:gd name="T7" fmla="*/ 86 h 1198"/>
                <a:gd name="T8" fmla="*/ 727 w 898"/>
                <a:gd name="T9" fmla="*/ 121 h 1198"/>
                <a:gd name="T10" fmla="*/ 742 w 898"/>
                <a:gd name="T11" fmla="*/ 143 h 1198"/>
                <a:gd name="T12" fmla="*/ 746 w 898"/>
                <a:gd name="T13" fmla="*/ 147 h 1198"/>
                <a:gd name="T14" fmla="*/ 757 w 898"/>
                <a:gd name="T15" fmla="*/ 148 h 1198"/>
                <a:gd name="T16" fmla="*/ 776 w 898"/>
                <a:gd name="T17" fmla="*/ 156 h 1198"/>
                <a:gd name="T18" fmla="*/ 800 w 898"/>
                <a:gd name="T19" fmla="*/ 171 h 1198"/>
                <a:gd name="T20" fmla="*/ 824 w 898"/>
                <a:gd name="T21" fmla="*/ 197 h 1198"/>
                <a:gd name="T22" fmla="*/ 847 w 898"/>
                <a:gd name="T23" fmla="*/ 236 h 1198"/>
                <a:gd name="T24" fmla="*/ 864 w 898"/>
                <a:gd name="T25" fmla="*/ 291 h 1198"/>
                <a:gd name="T26" fmla="*/ 872 w 898"/>
                <a:gd name="T27" fmla="*/ 363 h 1198"/>
                <a:gd name="T28" fmla="*/ 868 w 898"/>
                <a:gd name="T29" fmla="*/ 459 h 1198"/>
                <a:gd name="T30" fmla="*/ 854 w 898"/>
                <a:gd name="T31" fmla="*/ 542 h 1198"/>
                <a:gd name="T32" fmla="*/ 855 w 898"/>
                <a:gd name="T33" fmla="*/ 571 h 1198"/>
                <a:gd name="T34" fmla="*/ 874 w 898"/>
                <a:gd name="T35" fmla="*/ 576 h 1198"/>
                <a:gd name="T36" fmla="*/ 888 w 898"/>
                <a:gd name="T37" fmla="*/ 591 h 1198"/>
                <a:gd name="T38" fmla="*/ 898 w 898"/>
                <a:gd name="T39" fmla="*/ 618 h 1198"/>
                <a:gd name="T40" fmla="*/ 897 w 898"/>
                <a:gd name="T41" fmla="*/ 662 h 1198"/>
                <a:gd name="T42" fmla="*/ 883 w 898"/>
                <a:gd name="T43" fmla="*/ 727 h 1198"/>
                <a:gd name="T44" fmla="*/ 859 w 898"/>
                <a:gd name="T45" fmla="*/ 795 h 1198"/>
                <a:gd name="T46" fmla="*/ 837 w 898"/>
                <a:gd name="T47" fmla="*/ 836 h 1198"/>
                <a:gd name="T48" fmla="*/ 817 w 898"/>
                <a:gd name="T49" fmla="*/ 855 h 1198"/>
                <a:gd name="T50" fmla="*/ 800 w 898"/>
                <a:gd name="T51" fmla="*/ 894 h 1198"/>
                <a:gd name="T52" fmla="*/ 772 w 898"/>
                <a:gd name="T53" fmla="*/ 969 h 1198"/>
                <a:gd name="T54" fmla="*/ 726 w 898"/>
                <a:gd name="T55" fmla="*/ 1044 h 1198"/>
                <a:gd name="T56" fmla="*/ 664 w 898"/>
                <a:gd name="T57" fmla="*/ 1110 h 1198"/>
                <a:gd name="T58" fmla="*/ 589 w 898"/>
                <a:gd name="T59" fmla="*/ 1163 h 1198"/>
                <a:gd name="T60" fmla="*/ 497 w 898"/>
                <a:gd name="T61" fmla="*/ 1194 h 1198"/>
                <a:gd name="T62" fmla="*/ 399 w 898"/>
                <a:gd name="T63" fmla="*/ 1194 h 1198"/>
                <a:gd name="T64" fmla="*/ 309 w 898"/>
                <a:gd name="T65" fmla="*/ 1163 h 1198"/>
                <a:gd name="T66" fmla="*/ 232 w 898"/>
                <a:gd name="T67" fmla="*/ 1112 h 1198"/>
                <a:gd name="T68" fmla="*/ 170 w 898"/>
                <a:gd name="T69" fmla="*/ 1044 h 1198"/>
                <a:gd name="T70" fmla="*/ 126 w 898"/>
                <a:gd name="T71" fmla="*/ 970 h 1198"/>
                <a:gd name="T72" fmla="*/ 98 w 898"/>
                <a:gd name="T73" fmla="*/ 894 h 1198"/>
                <a:gd name="T74" fmla="*/ 80 w 898"/>
                <a:gd name="T75" fmla="*/ 855 h 1198"/>
                <a:gd name="T76" fmla="*/ 60 w 898"/>
                <a:gd name="T77" fmla="*/ 836 h 1198"/>
                <a:gd name="T78" fmla="*/ 39 w 898"/>
                <a:gd name="T79" fmla="*/ 795 h 1198"/>
                <a:gd name="T80" fmla="*/ 15 w 898"/>
                <a:gd name="T81" fmla="*/ 727 h 1198"/>
                <a:gd name="T82" fmla="*/ 1 w 898"/>
                <a:gd name="T83" fmla="*/ 663 h 1198"/>
                <a:gd name="T84" fmla="*/ 0 w 898"/>
                <a:gd name="T85" fmla="*/ 619 h 1198"/>
                <a:gd name="T86" fmla="*/ 9 w 898"/>
                <a:gd name="T87" fmla="*/ 591 h 1198"/>
                <a:gd name="T88" fmla="*/ 24 w 898"/>
                <a:gd name="T89" fmla="*/ 577 h 1198"/>
                <a:gd name="T90" fmla="*/ 43 w 898"/>
                <a:gd name="T91" fmla="*/ 572 h 1198"/>
                <a:gd name="T92" fmla="*/ 43 w 898"/>
                <a:gd name="T93" fmla="*/ 544 h 1198"/>
                <a:gd name="T94" fmla="*/ 29 w 898"/>
                <a:gd name="T95" fmla="*/ 468 h 1198"/>
                <a:gd name="T96" fmla="*/ 28 w 898"/>
                <a:gd name="T97" fmla="*/ 378 h 1198"/>
                <a:gd name="T98" fmla="*/ 49 w 898"/>
                <a:gd name="T99" fmla="*/ 291 h 1198"/>
                <a:gd name="T100" fmla="*/ 90 w 898"/>
                <a:gd name="T101" fmla="*/ 213 h 1198"/>
                <a:gd name="T102" fmla="*/ 142 w 898"/>
                <a:gd name="T103" fmla="*/ 149 h 1198"/>
                <a:gd name="T104" fmla="*/ 205 w 898"/>
                <a:gd name="T105" fmla="*/ 92 h 1198"/>
                <a:gd name="T106" fmla="*/ 270 w 898"/>
                <a:gd name="T107" fmla="*/ 49 h 1198"/>
                <a:gd name="T108" fmla="*/ 335 w 898"/>
                <a:gd name="T109" fmla="*/ 19 h 1198"/>
                <a:gd name="T110" fmla="*/ 421 w 898"/>
                <a:gd name="T111" fmla="*/ 3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98" h="1198">
                  <a:moveTo>
                    <a:pt x="466" y="0"/>
                  </a:moveTo>
                  <a:lnTo>
                    <a:pt x="508" y="4"/>
                  </a:lnTo>
                  <a:lnTo>
                    <a:pt x="546" y="11"/>
                  </a:lnTo>
                  <a:lnTo>
                    <a:pt x="581" y="20"/>
                  </a:lnTo>
                  <a:lnTo>
                    <a:pt x="612" y="34"/>
                  </a:lnTo>
                  <a:lnTo>
                    <a:pt x="638" y="47"/>
                  </a:lnTo>
                  <a:lnTo>
                    <a:pt x="668" y="66"/>
                  </a:lnTo>
                  <a:lnTo>
                    <a:pt x="694" y="86"/>
                  </a:lnTo>
                  <a:lnTo>
                    <a:pt x="712" y="105"/>
                  </a:lnTo>
                  <a:lnTo>
                    <a:pt x="727" y="121"/>
                  </a:lnTo>
                  <a:lnTo>
                    <a:pt x="737" y="135"/>
                  </a:lnTo>
                  <a:lnTo>
                    <a:pt x="742" y="143"/>
                  </a:lnTo>
                  <a:lnTo>
                    <a:pt x="745" y="145"/>
                  </a:lnTo>
                  <a:lnTo>
                    <a:pt x="746" y="147"/>
                  </a:lnTo>
                  <a:lnTo>
                    <a:pt x="750" y="147"/>
                  </a:lnTo>
                  <a:lnTo>
                    <a:pt x="757" y="148"/>
                  </a:lnTo>
                  <a:lnTo>
                    <a:pt x="766" y="152"/>
                  </a:lnTo>
                  <a:lnTo>
                    <a:pt x="776" y="156"/>
                  </a:lnTo>
                  <a:lnTo>
                    <a:pt x="788" y="163"/>
                  </a:lnTo>
                  <a:lnTo>
                    <a:pt x="800" y="171"/>
                  </a:lnTo>
                  <a:lnTo>
                    <a:pt x="812" y="182"/>
                  </a:lnTo>
                  <a:lnTo>
                    <a:pt x="824" y="197"/>
                  </a:lnTo>
                  <a:lnTo>
                    <a:pt x="836" y="214"/>
                  </a:lnTo>
                  <a:lnTo>
                    <a:pt x="847" y="236"/>
                  </a:lnTo>
                  <a:lnTo>
                    <a:pt x="856" y="261"/>
                  </a:lnTo>
                  <a:lnTo>
                    <a:pt x="864" y="291"/>
                  </a:lnTo>
                  <a:lnTo>
                    <a:pt x="870" y="324"/>
                  </a:lnTo>
                  <a:lnTo>
                    <a:pt x="872" y="363"/>
                  </a:lnTo>
                  <a:lnTo>
                    <a:pt x="872" y="408"/>
                  </a:lnTo>
                  <a:lnTo>
                    <a:pt x="868" y="459"/>
                  </a:lnTo>
                  <a:lnTo>
                    <a:pt x="860" y="515"/>
                  </a:lnTo>
                  <a:lnTo>
                    <a:pt x="854" y="542"/>
                  </a:lnTo>
                  <a:lnTo>
                    <a:pt x="845" y="572"/>
                  </a:lnTo>
                  <a:lnTo>
                    <a:pt x="855" y="571"/>
                  </a:lnTo>
                  <a:lnTo>
                    <a:pt x="864" y="572"/>
                  </a:lnTo>
                  <a:lnTo>
                    <a:pt x="874" y="576"/>
                  </a:lnTo>
                  <a:lnTo>
                    <a:pt x="882" y="581"/>
                  </a:lnTo>
                  <a:lnTo>
                    <a:pt x="888" y="591"/>
                  </a:lnTo>
                  <a:lnTo>
                    <a:pt x="894" y="603"/>
                  </a:lnTo>
                  <a:lnTo>
                    <a:pt x="898" y="618"/>
                  </a:lnTo>
                  <a:lnTo>
                    <a:pt x="898" y="638"/>
                  </a:lnTo>
                  <a:lnTo>
                    <a:pt x="897" y="662"/>
                  </a:lnTo>
                  <a:lnTo>
                    <a:pt x="891" y="692"/>
                  </a:lnTo>
                  <a:lnTo>
                    <a:pt x="883" y="727"/>
                  </a:lnTo>
                  <a:lnTo>
                    <a:pt x="871" y="764"/>
                  </a:lnTo>
                  <a:lnTo>
                    <a:pt x="859" y="795"/>
                  </a:lnTo>
                  <a:lnTo>
                    <a:pt x="848" y="820"/>
                  </a:lnTo>
                  <a:lnTo>
                    <a:pt x="837" y="836"/>
                  </a:lnTo>
                  <a:lnTo>
                    <a:pt x="827" y="848"/>
                  </a:lnTo>
                  <a:lnTo>
                    <a:pt x="817" y="855"/>
                  </a:lnTo>
                  <a:lnTo>
                    <a:pt x="808" y="856"/>
                  </a:lnTo>
                  <a:lnTo>
                    <a:pt x="800" y="894"/>
                  </a:lnTo>
                  <a:lnTo>
                    <a:pt x="788" y="931"/>
                  </a:lnTo>
                  <a:lnTo>
                    <a:pt x="772" y="969"/>
                  </a:lnTo>
                  <a:lnTo>
                    <a:pt x="750" y="1007"/>
                  </a:lnTo>
                  <a:lnTo>
                    <a:pt x="726" y="1044"/>
                  </a:lnTo>
                  <a:lnTo>
                    <a:pt x="696" y="1078"/>
                  </a:lnTo>
                  <a:lnTo>
                    <a:pt x="664" y="1110"/>
                  </a:lnTo>
                  <a:lnTo>
                    <a:pt x="628" y="1138"/>
                  </a:lnTo>
                  <a:lnTo>
                    <a:pt x="589" y="1163"/>
                  </a:lnTo>
                  <a:lnTo>
                    <a:pt x="544" y="1181"/>
                  </a:lnTo>
                  <a:lnTo>
                    <a:pt x="497" y="1194"/>
                  </a:lnTo>
                  <a:lnTo>
                    <a:pt x="447" y="1198"/>
                  </a:lnTo>
                  <a:lnTo>
                    <a:pt x="399" y="1194"/>
                  </a:lnTo>
                  <a:lnTo>
                    <a:pt x="352" y="1181"/>
                  </a:lnTo>
                  <a:lnTo>
                    <a:pt x="309" y="1163"/>
                  </a:lnTo>
                  <a:lnTo>
                    <a:pt x="269" y="1140"/>
                  </a:lnTo>
                  <a:lnTo>
                    <a:pt x="232" y="1112"/>
                  </a:lnTo>
                  <a:lnTo>
                    <a:pt x="200" y="1079"/>
                  </a:lnTo>
                  <a:lnTo>
                    <a:pt x="170" y="1044"/>
                  </a:lnTo>
                  <a:lnTo>
                    <a:pt x="146" y="1008"/>
                  </a:lnTo>
                  <a:lnTo>
                    <a:pt x="126" y="970"/>
                  </a:lnTo>
                  <a:lnTo>
                    <a:pt x="110" y="931"/>
                  </a:lnTo>
                  <a:lnTo>
                    <a:pt x="98" y="894"/>
                  </a:lnTo>
                  <a:lnTo>
                    <a:pt x="90" y="856"/>
                  </a:lnTo>
                  <a:lnTo>
                    <a:pt x="80" y="855"/>
                  </a:lnTo>
                  <a:lnTo>
                    <a:pt x="71" y="848"/>
                  </a:lnTo>
                  <a:lnTo>
                    <a:pt x="60" y="836"/>
                  </a:lnTo>
                  <a:lnTo>
                    <a:pt x="49" y="820"/>
                  </a:lnTo>
                  <a:lnTo>
                    <a:pt x="39" y="795"/>
                  </a:lnTo>
                  <a:lnTo>
                    <a:pt x="27" y="766"/>
                  </a:lnTo>
                  <a:lnTo>
                    <a:pt x="15" y="727"/>
                  </a:lnTo>
                  <a:lnTo>
                    <a:pt x="6" y="693"/>
                  </a:lnTo>
                  <a:lnTo>
                    <a:pt x="1" y="663"/>
                  </a:lnTo>
                  <a:lnTo>
                    <a:pt x="0" y="639"/>
                  </a:lnTo>
                  <a:lnTo>
                    <a:pt x="0" y="619"/>
                  </a:lnTo>
                  <a:lnTo>
                    <a:pt x="4" y="603"/>
                  </a:lnTo>
                  <a:lnTo>
                    <a:pt x="9" y="591"/>
                  </a:lnTo>
                  <a:lnTo>
                    <a:pt x="16" y="583"/>
                  </a:lnTo>
                  <a:lnTo>
                    <a:pt x="24" y="577"/>
                  </a:lnTo>
                  <a:lnTo>
                    <a:pt x="33" y="573"/>
                  </a:lnTo>
                  <a:lnTo>
                    <a:pt x="43" y="572"/>
                  </a:lnTo>
                  <a:lnTo>
                    <a:pt x="52" y="572"/>
                  </a:lnTo>
                  <a:lnTo>
                    <a:pt x="43" y="544"/>
                  </a:lnTo>
                  <a:lnTo>
                    <a:pt x="37" y="515"/>
                  </a:lnTo>
                  <a:lnTo>
                    <a:pt x="29" y="468"/>
                  </a:lnTo>
                  <a:lnTo>
                    <a:pt x="25" y="423"/>
                  </a:lnTo>
                  <a:lnTo>
                    <a:pt x="28" y="378"/>
                  </a:lnTo>
                  <a:lnTo>
                    <a:pt x="36" y="335"/>
                  </a:lnTo>
                  <a:lnTo>
                    <a:pt x="49" y="291"/>
                  </a:lnTo>
                  <a:lnTo>
                    <a:pt x="67" y="250"/>
                  </a:lnTo>
                  <a:lnTo>
                    <a:pt x="90" y="213"/>
                  </a:lnTo>
                  <a:lnTo>
                    <a:pt x="114" y="179"/>
                  </a:lnTo>
                  <a:lnTo>
                    <a:pt x="142" y="149"/>
                  </a:lnTo>
                  <a:lnTo>
                    <a:pt x="173" y="118"/>
                  </a:lnTo>
                  <a:lnTo>
                    <a:pt x="205" y="92"/>
                  </a:lnTo>
                  <a:lnTo>
                    <a:pt x="240" y="67"/>
                  </a:lnTo>
                  <a:lnTo>
                    <a:pt x="270" y="49"/>
                  </a:lnTo>
                  <a:lnTo>
                    <a:pt x="301" y="32"/>
                  </a:lnTo>
                  <a:lnTo>
                    <a:pt x="335" y="19"/>
                  </a:lnTo>
                  <a:lnTo>
                    <a:pt x="376" y="8"/>
                  </a:lnTo>
                  <a:lnTo>
                    <a:pt x="421" y="3"/>
                  </a:lnTo>
                  <a:lnTo>
                    <a:pt x="4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6" name="Freeform 278"/>
            <p:cNvSpPr/>
            <p:nvPr/>
          </p:nvSpPr>
          <p:spPr bwMode="auto">
            <a:xfrm>
              <a:off x="809" y="3394"/>
              <a:ext cx="356" cy="476"/>
            </a:xfrm>
            <a:custGeom>
              <a:avLst/>
              <a:gdLst>
                <a:gd name="T0" fmla="*/ 591 w 1070"/>
                <a:gd name="T1" fmla="*/ 2 h 1428"/>
                <a:gd name="T2" fmla="*/ 668 w 1070"/>
                <a:gd name="T3" fmla="*/ 16 h 1428"/>
                <a:gd name="T4" fmla="*/ 732 w 1070"/>
                <a:gd name="T5" fmla="*/ 42 h 1428"/>
                <a:gd name="T6" fmla="*/ 792 w 1070"/>
                <a:gd name="T7" fmla="*/ 77 h 1428"/>
                <a:gd name="T8" fmla="*/ 840 w 1070"/>
                <a:gd name="T9" fmla="*/ 116 h 1428"/>
                <a:gd name="T10" fmla="*/ 871 w 1070"/>
                <a:gd name="T11" fmla="*/ 151 h 1428"/>
                <a:gd name="T12" fmla="*/ 884 w 1070"/>
                <a:gd name="T13" fmla="*/ 171 h 1428"/>
                <a:gd name="T14" fmla="*/ 887 w 1070"/>
                <a:gd name="T15" fmla="*/ 174 h 1428"/>
                <a:gd name="T16" fmla="*/ 899 w 1070"/>
                <a:gd name="T17" fmla="*/ 177 h 1428"/>
                <a:gd name="T18" fmla="*/ 918 w 1070"/>
                <a:gd name="T19" fmla="*/ 182 h 1428"/>
                <a:gd name="T20" fmla="*/ 942 w 1070"/>
                <a:gd name="T21" fmla="*/ 197 h 1428"/>
                <a:gd name="T22" fmla="*/ 969 w 1070"/>
                <a:gd name="T23" fmla="*/ 220 h 1428"/>
                <a:gd name="T24" fmla="*/ 995 w 1070"/>
                <a:gd name="T25" fmla="*/ 253 h 1428"/>
                <a:gd name="T26" fmla="*/ 1018 w 1070"/>
                <a:gd name="T27" fmla="*/ 302 h 1428"/>
                <a:gd name="T28" fmla="*/ 1032 w 1070"/>
                <a:gd name="T29" fmla="*/ 365 h 1428"/>
                <a:gd name="T30" fmla="*/ 1039 w 1070"/>
                <a:gd name="T31" fmla="*/ 448 h 1428"/>
                <a:gd name="T32" fmla="*/ 1034 w 1070"/>
                <a:gd name="T33" fmla="*/ 552 h 1428"/>
                <a:gd name="T34" fmla="*/ 1016 w 1070"/>
                <a:gd name="T35" fmla="*/ 646 h 1428"/>
                <a:gd name="T36" fmla="*/ 1018 w 1070"/>
                <a:gd name="T37" fmla="*/ 680 h 1428"/>
                <a:gd name="T38" fmla="*/ 1038 w 1070"/>
                <a:gd name="T39" fmla="*/ 684 h 1428"/>
                <a:gd name="T40" fmla="*/ 1055 w 1070"/>
                <a:gd name="T41" fmla="*/ 699 h 1428"/>
                <a:gd name="T42" fmla="*/ 1066 w 1070"/>
                <a:gd name="T43" fmla="*/ 724 h 1428"/>
                <a:gd name="T44" fmla="*/ 1070 w 1070"/>
                <a:gd name="T45" fmla="*/ 766 h 1428"/>
                <a:gd name="T46" fmla="*/ 1061 w 1070"/>
                <a:gd name="T47" fmla="*/ 827 h 1428"/>
                <a:gd name="T48" fmla="*/ 1039 w 1070"/>
                <a:gd name="T49" fmla="*/ 906 h 1428"/>
                <a:gd name="T50" fmla="*/ 1014 w 1070"/>
                <a:gd name="T51" fmla="*/ 966 h 1428"/>
                <a:gd name="T52" fmla="*/ 992 w 1070"/>
                <a:gd name="T53" fmla="*/ 1001 h 1428"/>
                <a:gd name="T54" fmla="*/ 970 w 1070"/>
                <a:gd name="T55" fmla="*/ 1018 h 1428"/>
                <a:gd name="T56" fmla="*/ 953 w 1070"/>
                <a:gd name="T57" fmla="*/ 1061 h 1428"/>
                <a:gd name="T58" fmla="*/ 923 w 1070"/>
                <a:gd name="T59" fmla="*/ 1143 h 1428"/>
                <a:gd name="T60" fmla="*/ 878 w 1070"/>
                <a:gd name="T61" fmla="*/ 1223 h 1428"/>
                <a:gd name="T62" fmla="*/ 816 w 1070"/>
                <a:gd name="T63" fmla="*/ 1299 h 1428"/>
                <a:gd name="T64" fmla="*/ 739 w 1070"/>
                <a:gd name="T65" fmla="*/ 1362 h 1428"/>
                <a:gd name="T66" fmla="*/ 649 w 1070"/>
                <a:gd name="T67" fmla="*/ 1408 h 1428"/>
                <a:gd name="T68" fmla="*/ 558 w 1070"/>
                <a:gd name="T69" fmla="*/ 1427 h 1428"/>
                <a:gd name="T70" fmla="*/ 465 w 1070"/>
                <a:gd name="T71" fmla="*/ 1421 h 1428"/>
                <a:gd name="T72" fmla="*/ 372 w 1070"/>
                <a:gd name="T73" fmla="*/ 1389 h 1428"/>
                <a:gd name="T74" fmla="*/ 287 w 1070"/>
                <a:gd name="T75" fmla="*/ 1334 h 1428"/>
                <a:gd name="T76" fmla="*/ 219 w 1070"/>
                <a:gd name="T77" fmla="*/ 1264 h 1428"/>
                <a:gd name="T78" fmla="*/ 165 w 1070"/>
                <a:gd name="T79" fmla="*/ 1184 h 1428"/>
                <a:gd name="T80" fmla="*/ 127 w 1070"/>
                <a:gd name="T81" fmla="*/ 1102 h 1428"/>
                <a:gd name="T82" fmla="*/ 107 w 1070"/>
                <a:gd name="T83" fmla="*/ 1022 h 1428"/>
                <a:gd name="T84" fmla="*/ 88 w 1070"/>
                <a:gd name="T85" fmla="*/ 1012 h 1428"/>
                <a:gd name="T86" fmla="*/ 66 w 1070"/>
                <a:gd name="T87" fmla="*/ 988 h 1428"/>
                <a:gd name="T88" fmla="*/ 43 w 1070"/>
                <a:gd name="T89" fmla="*/ 941 h 1428"/>
                <a:gd name="T90" fmla="*/ 19 w 1070"/>
                <a:gd name="T91" fmla="*/ 866 h 1428"/>
                <a:gd name="T92" fmla="*/ 2 w 1070"/>
                <a:gd name="T93" fmla="*/ 794 h 1428"/>
                <a:gd name="T94" fmla="*/ 0 w 1070"/>
                <a:gd name="T95" fmla="*/ 744 h 1428"/>
                <a:gd name="T96" fmla="*/ 8 w 1070"/>
                <a:gd name="T97" fmla="*/ 711 h 1428"/>
                <a:gd name="T98" fmla="*/ 23 w 1070"/>
                <a:gd name="T99" fmla="*/ 691 h 1428"/>
                <a:gd name="T100" fmla="*/ 41 w 1070"/>
                <a:gd name="T101" fmla="*/ 683 h 1428"/>
                <a:gd name="T102" fmla="*/ 63 w 1070"/>
                <a:gd name="T103" fmla="*/ 681 h 1428"/>
                <a:gd name="T104" fmla="*/ 45 w 1070"/>
                <a:gd name="T105" fmla="*/ 614 h 1428"/>
                <a:gd name="T106" fmla="*/ 32 w 1070"/>
                <a:gd name="T107" fmla="*/ 504 h 1428"/>
                <a:gd name="T108" fmla="*/ 44 w 1070"/>
                <a:gd name="T109" fmla="*/ 399 h 1428"/>
                <a:gd name="T110" fmla="*/ 74 w 1070"/>
                <a:gd name="T111" fmla="*/ 313 h 1428"/>
                <a:gd name="T112" fmla="*/ 117 w 1070"/>
                <a:gd name="T113" fmla="*/ 238 h 1428"/>
                <a:gd name="T114" fmla="*/ 170 w 1070"/>
                <a:gd name="T115" fmla="*/ 177 h 1428"/>
                <a:gd name="T116" fmla="*/ 246 w 1070"/>
                <a:gd name="T117" fmla="*/ 109 h 1428"/>
                <a:gd name="T118" fmla="*/ 321 w 1070"/>
                <a:gd name="T119" fmla="*/ 58 h 1428"/>
                <a:gd name="T120" fmla="*/ 399 w 1070"/>
                <a:gd name="T121" fmla="*/ 22 h 1428"/>
                <a:gd name="T122" fmla="*/ 466 w 1070"/>
                <a:gd name="T123" fmla="*/ 6 h 1428"/>
                <a:gd name="T124" fmla="*/ 548 w 1070"/>
                <a:gd name="T125" fmla="*/ 0 h 1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70" h="1428">
                  <a:moveTo>
                    <a:pt x="548" y="0"/>
                  </a:moveTo>
                  <a:lnTo>
                    <a:pt x="591" y="2"/>
                  </a:lnTo>
                  <a:lnTo>
                    <a:pt x="632" y="8"/>
                  </a:lnTo>
                  <a:lnTo>
                    <a:pt x="668" y="16"/>
                  </a:lnTo>
                  <a:lnTo>
                    <a:pt x="703" y="29"/>
                  </a:lnTo>
                  <a:lnTo>
                    <a:pt x="732" y="42"/>
                  </a:lnTo>
                  <a:lnTo>
                    <a:pt x="761" y="57"/>
                  </a:lnTo>
                  <a:lnTo>
                    <a:pt x="792" y="77"/>
                  </a:lnTo>
                  <a:lnTo>
                    <a:pt x="819" y="97"/>
                  </a:lnTo>
                  <a:lnTo>
                    <a:pt x="840" y="116"/>
                  </a:lnTo>
                  <a:lnTo>
                    <a:pt x="858" y="135"/>
                  </a:lnTo>
                  <a:lnTo>
                    <a:pt x="871" y="151"/>
                  </a:lnTo>
                  <a:lnTo>
                    <a:pt x="879" y="163"/>
                  </a:lnTo>
                  <a:lnTo>
                    <a:pt x="884" y="171"/>
                  </a:lnTo>
                  <a:lnTo>
                    <a:pt x="886" y="174"/>
                  </a:lnTo>
                  <a:lnTo>
                    <a:pt x="887" y="174"/>
                  </a:lnTo>
                  <a:lnTo>
                    <a:pt x="892" y="175"/>
                  </a:lnTo>
                  <a:lnTo>
                    <a:pt x="899" y="177"/>
                  </a:lnTo>
                  <a:lnTo>
                    <a:pt x="907" y="179"/>
                  </a:lnTo>
                  <a:lnTo>
                    <a:pt x="918" y="182"/>
                  </a:lnTo>
                  <a:lnTo>
                    <a:pt x="930" y="189"/>
                  </a:lnTo>
                  <a:lnTo>
                    <a:pt x="942" y="197"/>
                  </a:lnTo>
                  <a:lnTo>
                    <a:pt x="956" y="206"/>
                  </a:lnTo>
                  <a:lnTo>
                    <a:pt x="969" y="220"/>
                  </a:lnTo>
                  <a:lnTo>
                    <a:pt x="983" y="234"/>
                  </a:lnTo>
                  <a:lnTo>
                    <a:pt x="995" y="253"/>
                  </a:lnTo>
                  <a:lnTo>
                    <a:pt x="1007" y="275"/>
                  </a:lnTo>
                  <a:lnTo>
                    <a:pt x="1018" y="302"/>
                  </a:lnTo>
                  <a:lnTo>
                    <a:pt x="1026" y="331"/>
                  </a:lnTo>
                  <a:lnTo>
                    <a:pt x="1032" y="365"/>
                  </a:lnTo>
                  <a:lnTo>
                    <a:pt x="1038" y="404"/>
                  </a:lnTo>
                  <a:lnTo>
                    <a:pt x="1039" y="448"/>
                  </a:lnTo>
                  <a:lnTo>
                    <a:pt x="1038" y="498"/>
                  </a:lnTo>
                  <a:lnTo>
                    <a:pt x="1034" y="552"/>
                  </a:lnTo>
                  <a:lnTo>
                    <a:pt x="1024" y="614"/>
                  </a:lnTo>
                  <a:lnTo>
                    <a:pt x="1016" y="646"/>
                  </a:lnTo>
                  <a:lnTo>
                    <a:pt x="1007" y="681"/>
                  </a:lnTo>
                  <a:lnTo>
                    <a:pt x="1018" y="680"/>
                  </a:lnTo>
                  <a:lnTo>
                    <a:pt x="1027" y="681"/>
                  </a:lnTo>
                  <a:lnTo>
                    <a:pt x="1038" y="684"/>
                  </a:lnTo>
                  <a:lnTo>
                    <a:pt x="1047" y="689"/>
                  </a:lnTo>
                  <a:lnTo>
                    <a:pt x="1055" y="699"/>
                  </a:lnTo>
                  <a:lnTo>
                    <a:pt x="1062" y="709"/>
                  </a:lnTo>
                  <a:lnTo>
                    <a:pt x="1066" y="724"/>
                  </a:lnTo>
                  <a:lnTo>
                    <a:pt x="1069" y="743"/>
                  </a:lnTo>
                  <a:lnTo>
                    <a:pt x="1070" y="766"/>
                  </a:lnTo>
                  <a:lnTo>
                    <a:pt x="1067" y="794"/>
                  </a:lnTo>
                  <a:lnTo>
                    <a:pt x="1061" y="827"/>
                  </a:lnTo>
                  <a:lnTo>
                    <a:pt x="1051" y="864"/>
                  </a:lnTo>
                  <a:lnTo>
                    <a:pt x="1039" y="906"/>
                  </a:lnTo>
                  <a:lnTo>
                    <a:pt x="1026" y="940"/>
                  </a:lnTo>
                  <a:lnTo>
                    <a:pt x="1014" y="966"/>
                  </a:lnTo>
                  <a:lnTo>
                    <a:pt x="1003" y="987"/>
                  </a:lnTo>
                  <a:lnTo>
                    <a:pt x="992" y="1001"/>
                  </a:lnTo>
                  <a:lnTo>
                    <a:pt x="981" y="1012"/>
                  </a:lnTo>
                  <a:lnTo>
                    <a:pt x="970" y="1018"/>
                  </a:lnTo>
                  <a:lnTo>
                    <a:pt x="962" y="1020"/>
                  </a:lnTo>
                  <a:lnTo>
                    <a:pt x="953" y="1061"/>
                  </a:lnTo>
                  <a:lnTo>
                    <a:pt x="941" y="1101"/>
                  </a:lnTo>
                  <a:lnTo>
                    <a:pt x="923" y="1143"/>
                  </a:lnTo>
                  <a:lnTo>
                    <a:pt x="903" y="1183"/>
                  </a:lnTo>
                  <a:lnTo>
                    <a:pt x="878" y="1223"/>
                  </a:lnTo>
                  <a:lnTo>
                    <a:pt x="848" y="1262"/>
                  </a:lnTo>
                  <a:lnTo>
                    <a:pt x="816" y="1299"/>
                  </a:lnTo>
                  <a:lnTo>
                    <a:pt x="780" y="1332"/>
                  </a:lnTo>
                  <a:lnTo>
                    <a:pt x="739" y="1362"/>
                  </a:lnTo>
                  <a:lnTo>
                    <a:pt x="695" y="1388"/>
                  </a:lnTo>
                  <a:lnTo>
                    <a:pt x="649" y="1408"/>
                  </a:lnTo>
                  <a:lnTo>
                    <a:pt x="603" y="1421"/>
                  </a:lnTo>
                  <a:lnTo>
                    <a:pt x="558" y="1427"/>
                  </a:lnTo>
                  <a:lnTo>
                    <a:pt x="511" y="1428"/>
                  </a:lnTo>
                  <a:lnTo>
                    <a:pt x="465" y="1421"/>
                  </a:lnTo>
                  <a:lnTo>
                    <a:pt x="419" y="1408"/>
                  </a:lnTo>
                  <a:lnTo>
                    <a:pt x="372" y="1389"/>
                  </a:lnTo>
                  <a:lnTo>
                    <a:pt x="328" y="1363"/>
                  </a:lnTo>
                  <a:lnTo>
                    <a:pt x="287" y="1334"/>
                  </a:lnTo>
                  <a:lnTo>
                    <a:pt x="251" y="1300"/>
                  </a:lnTo>
                  <a:lnTo>
                    <a:pt x="219" y="1264"/>
                  </a:lnTo>
                  <a:lnTo>
                    <a:pt x="189" y="1225"/>
                  </a:lnTo>
                  <a:lnTo>
                    <a:pt x="165" y="1184"/>
                  </a:lnTo>
                  <a:lnTo>
                    <a:pt x="145" y="1144"/>
                  </a:lnTo>
                  <a:lnTo>
                    <a:pt x="127" y="1102"/>
                  </a:lnTo>
                  <a:lnTo>
                    <a:pt x="115" y="1061"/>
                  </a:lnTo>
                  <a:lnTo>
                    <a:pt x="107" y="1022"/>
                  </a:lnTo>
                  <a:lnTo>
                    <a:pt x="98" y="1019"/>
                  </a:lnTo>
                  <a:lnTo>
                    <a:pt x="88" y="1012"/>
                  </a:lnTo>
                  <a:lnTo>
                    <a:pt x="78" y="1003"/>
                  </a:lnTo>
                  <a:lnTo>
                    <a:pt x="66" y="988"/>
                  </a:lnTo>
                  <a:lnTo>
                    <a:pt x="55" y="966"/>
                  </a:lnTo>
                  <a:lnTo>
                    <a:pt x="43" y="941"/>
                  </a:lnTo>
                  <a:lnTo>
                    <a:pt x="31" y="907"/>
                  </a:lnTo>
                  <a:lnTo>
                    <a:pt x="19" y="866"/>
                  </a:lnTo>
                  <a:lnTo>
                    <a:pt x="8" y="828"/>
                  </a:lnTo>
                  <a:lnTo>
                    <a:pt x="2" y="794"/>
                  </a:lnTo>
                  <a:lnTo>
                    <a:pt x="0" y="767"/>
                  </a:lnTo>
                  <a:lnTo>
                    <a:pt x="0" y="744"/>
                  </a:lnTo>
                  <a:lnTo>
                    <a:pt x="2" y="726"/>
                  </a:lnTo>
                  <a:lnTo>
                    <a:pt x="8" y="711"/>
                  </a:lnTo>
                  <a:lnTo>
                    <a:pt x="15" y="700"/>
                  </a:lnTo>
                  <a:lnTo>
                    <a:pt x="23" y="691"/>
                  </a:lnTo>
                  <a:lnTo>
                    <a:pt x="32" y="685"/>
                  </a:lnTo>
                  <a:lnTo>
                    <a:pt x="41" y="683"/>
                  </a:lnTo>
                  <a:lnTo>
                    <a:pt x="52" y="681"/>
                  </a:lnTo>
                  <a:lnTo>
                    <a:pt x="63" y="681"/>
                  </a:lnTo>
                  <a:lnTo>
                    <a:pt x="52" y="648"/>
                  </a:lnTo>
                  <a:lnTo>
                    <a:pt x="45" y="614"/>
                  </a:lnTo>
                  <a:lnTo>
                    <a:pt x="36" y="557"/>
                  </a:lnTo>
                  <a:lnTo>
                    <a:pt x="32" y="504"/>
                  </a:lnTo>
                  <a:lnTo>
                    <a:pt x="35" y="450"/>
                  </a:lnTo>
                  <a:lnTo>
                    <a:pt x="44" y="399"/>
                  </a:lnTo>
                  <a:lnTo>
                    <a:pt x="58" y="354"/>
                  </a:lnTo>
                  <a:lnTo>
                    <a:pt x="74" y="313"/>
                  </a:lnTo>
                  <a:lnTo>
                    <a:pt x="94" y="275"/>
                  </a:lnTo>
                  <a:lnTo>
                    <a:pt x="117" y="238"/>
                  </a:lnTo>
                  <a:lnTo>
                    <a:pt x="142" y="206"/>
                  </a:lnTo>
                  <a:lnTo>
                    <a:pt x="170" y="177"/>
                  </a:lnTo>
                  <a:lnTo>
                    <a:pt x="207" y="142"/>
                  </a:lnTo>
                  <a:lnTo>
                    <a:pt x="246" y="109"/>
                  </a:lnTo>
                  <a:lnTo>
                    <a:pt x="286" y="81"/>
                  </a:lnTo>
                  <a:lnTo>
                    <a:pt x="321" y="58"/>
                  </a:lnTo>
                  <a:lnTo>
                    <a:pt x="359" y="38"/>
                  </a:lnTo>
                  <a:lnTo>
                    <a:pt x="399" y="22"/>
                  </a:lnTo>
                  <a:lnTo>
                    <a:pt x="431" y="12"/>
                  </a:lnTo>
                  <a:lnTo>
                    <a:pt x="466" y="6"/>
                  </a:lnTo>
                  <a:lnTo>
                    <a:pt x="503" y="2"/>
                  </a:lnTo>
                  <a:lnTo>
                    <a:pt x="5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33095" y="1597025"/>
            <a:ext cx="4123690" cy="5287010"/>
            <a:chOff x="997" y="2515"/>
            <a:chExt cx="6494" cy="8326"/>
          </a:xfrm>
        </p:grpSpPr>
        <p:sp>
          <p:nvSpPr>
            <p:cNvPr id="114" name="Freeform 6"/>
            <p:cNvSpPr/>
            <p:nvPr/>
          </p:nvSpPr>
          <p:spPr bwMode="auto">
            <a:xfrm>
              <a:off x="3148" y="6533"/>
              <a:ext cx="2494" cy="4308"/>
            </a:xfrm>
            <a:custGeom>
              <a:avLst/>
              <a:gdLst>
                <a:gd name="T0" fmla="*/ 1008 w 1775"/>
                <a:gd name="T1" fmla="*/ 0 h 3069"/>
                <a:gd name="T2" fmla="*/ 1652 w 1775"/>
                <a:gd name="T3" fmla="*/ 308 h 3069"/>
                <a:gd name="T4" fmla="*/ 1171 w 1775"/>
                <a:gd name="T5" fmla="*/ 1204 h 3069"/>
                <a:gd name="T6" fmla="*/ 1167 w 1775"/>
                <a:gd name="T7" fmla="*/ 1204 h 3069"/>
                <a:gd name="T8" fmla="*/ 1160 w 1775"/>
                <a:gd name="T9" fmla="*/ 1209 h 3069"/>
                <a:gd name="T10" fmla="*/ 1149 w 1775"/>
                <a:gd name="T11" fmla="*/ 1223 h 3069"/>
                <a:gd name="T12" fmla="*/ 1139 w 1775"/>
                <a:gd name="T13" fmla="*/ 1250 h 3069"/>
                <a:gd name="T14" fmla="*/ 1126 w 1775"/>
                <a:gd name="T15" fmla="*/ 1295 h 3069"/>
                <a:gd name="T16" fmla="*/ 1117 w 1775"/>
                <a:gd name="T17" fmla="*/ 1361 h 3069"/>
                <a:gd name="T18" fmla="*/ 1110 w 1775"/>
                <a:gd name="T19" fmla="*/ 1454 h 3069"/>
                <a:gd name="T20" fmla="*/ 1110 w 1775"/>
                <a:gd name="T21" fmla="*/ 1578 h 3069"/>
                <a:gd name="T22" fmla="*/ 1115 w 1775"/>
                <a:gd name="T23" fmla="*/ 1735 h 3069"/>
                <a:gd name="T24" fmla="*/ 1130 w 1775"/>
                <a:gd name="T25" fmla="*/ 1934 h 3069"/>
                <a:gd name="T26" fmla="*/ 1155 w 1775"/>
                <a:gd name="T27" fmla="*/ 2226 h 3069"/>
                <a:gd name="T28" fmla="*/ 1178 w 1775"/>
                <a:gd name="T29" fmla="*/ 2475 h 3069"/>
                <a:gd name="T30" fmla="*/ 1200 w 1775"/>
                <a:gd name="T31" fmla="*/ 2681 h 3069"/>
                <a:gd name="T32" fmla="*/ 1217 w 1775"/>
                <a:gd name="T33" fmla="*/ 2843 h 3069"/>
                <a:gd name="T34" fmla="*/ 1230 w 1775"/>
                <a:gd name="T35" fmla="*/ 2960 h 3069"/>
                <a:gd name="T36" fmla="*/ 1239 w 1775"/>
                <a:gd name="T37" fmla="*/ 3030 h 3069"/>
                <a:gd name="T38" fmla="*/ 1242 w 1775"/>
                <a:gd name="T39" fmla="*/ 3053 h 3069"/>
                <a:gd name="T40" fmla="*/ 633 w 1775"/>
                <a:gd name="T41" fmla="*/ 3064 h 3069"/>
                <a:gd name="T42" fmla="*/ 640 w 1775"/>
                <a:gd name="T43" fmla="*/ 3019 h 3069"/>
                <a:gd name="T44" fmla="*/ 651 w 1775"/>
                <a:gd name="T45" fmla="*/ 2940 h 3069"/>
                <a:gd name="T46" fmla="*/ 665 w 1775"/>
                <a:gd name="T47" fmla="*/ 2829 h 3069"/>
                <a:gd name="T48" fmla="*/ 681 w 1775"/>
                <a:gd name="T49" fmla="*/ 2697 h 3069"/>
                <a:gd name="T50" fmla="*/ 697 w 1775"/>
                <a:gd name="T51" fmla="*/ 2548 h 3069"/>
                <a:gd name="T52" fmla="*/ 710 w 1775"/>
                <a:gd name="T53" fmla="*/ 2390 h 3069"/>
                <a:gd name="T54" fmla="*/ 720 w 1775"/>
                <a:gd name="T55" fmla="*/ 2231 h 3069"/>
                <a:gd name="T56" fmla="*/ 726 w 1775"/>
                <a:gd name="T57" fmla="*/ 2077 h 3069"/>
                <a:gd name="T58" fmla="*/ 726 w 1775"/>
                <a:gd name="T59" fmla="*/ 1936 h 3069"/>
                <a:gd name="T60" fmla="*/ 717 w 1775"/>
                <a:gd name="T61" fmla="*/ 1814 h 3069"/>
                <a:gd name="T62" fmla="*/ 697 w 1775"/>
                <a:gd name="T63" fmla="*/ 1717 h 3069"/>
                <a:gd name="T64" fmla="*/ 112 w 1775"/>
                <a:gd name="T65" fmla="*/ 670 h 3069"/>
                <a:gd name="T66" fmla="*/ 842 w 1775"/>
                <a:gd name="T67" fmla="*/ 0 h 3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75" h="3069">
                  <a:moveTo>
                    <a:pt x="842" y="0"/>
                  </a:moveTo>
                  <a:lnTo>
                    <a:pt x="1008" y="0"/>
                  </a:lnTo>
                  <a:lnTo>
                    <a:pt x="1078" y="926"/>
                  </a:lnTo>
                  <a:lnTo>
                    <a:pt x="1652" y="308"/>
                  </a:lnTo>
                  <a:lnTo>
                    <a:pt x="1775" y="473"/>
                  </a:lnTo>
                  <a:lnTo>
                    <a:pt x="1171" y="1204"/>
                  </a:lnTo>
                  <a:lnTo>
                    <a:pt x="1169" y="1204"/>
                  </a:lnTo>
                  <a:lnTo>
                    <a:pt x="1167" y="1204"/>
                  </a:lnTo>
                  <a:lnTo>
                    <a:pt x="1164" y="1205"/>
                  </a:lnTo>
                  <a:lnTo>
                    <a:pt x="1160" y="1209"/>
                  </a:lnTo>
                  <a:lnTo>
                    <a:pt x="1155" y="1214"/>
                  </a:lnTo>
                  <a:lnTo>
                    <a:pt x="1149" y="1223"/>
                  </a:lnTo>
                  <a:lnTo>
                    <a:pt x="1144" y="1234"/>
                  </a:lnTo>
                  <a:lnTo>
                    <a:pt x="1139" y="1250"/>
                  </a:lnTo>
                  <a:lnTo>
                    <a:pt x="1132" y="1270"/>
                  </a:lnTo>
                  <a:lnTo>
                    <a:pt x="1126" y="1295"/>
                  </a:lnTo>
                  <a:lnTo>
                    <a:pt x="1121" y="1325"/>
                  </a:lnTo>
                  <a:lnTo>
                    <a:pt x="1117" y="1361"/>
                  </a:lnTo>
                  <a:lnTo>
                    <a:pt x="1114" y="1404"/>
                  </a:lnTo>
                  <a:lnTo>
                    <a:pt x="1110" y="1454"/>
                  </a:lnTo>
                  <a:lnTo>
                    <a:pt x="1110" y="1511"/>
                  </a:lnTo>
                  <a:lnTo>
                    <a:pt x="1110" y="1578"/>
                  </a:lnTo>
                  <a:lnTo>
                    <a:pt x="1112" y="1651"/>
                  </a:lnTo>
                  <a:lnTo>
                    <a:pt x="1115" y="1735"/>
                  </a:lnTo>
                  <a:lnTo>
                    <a:pt x="1121" y="1828"/>
                  </a:lnTo>
                  <a:lnTo>
                    <a:pt x="1130" y="1934"/>
                  </a:lnTo>
                  <a:lnTo>
                    <a:pt x="1142" y="2084"/>
                  </a:lnTo>
                  <a:lnTo>
                    <a:pt x="1155" y="2226"/>
                  </a:lnTo>
                  <a:lnTo>
                    <a:pt x="1167" y="2355"/>
                  </a:lnTo>
                  <a:lnTo>
                    <a:pt x="1178" y="2475"/>
                  </a:lnTo>
                  <a:lnTo>
                    <a:pt x="1189" y="2584"/>
                  </a:lnTo>
                  <a:lnTo>
                    <a:pt x="1200" y="2681"/>
                  </a:lnTo>
                  <a:lnTo>
                    <a:pt x="1208" y="2766"/>
                  </a:lnTo>
                  <a:lnTo>
                    <a:pt x="1217" y="2843"/>
                  </a:lnTo>
                  <a:lnTo>
                    <a:pt x="1225" y="2906"/>
                  </a:lnTo>
                  <a:lnTo>
                    <a:pt x="1230" y="2960"/>
                  </a:lnTo>
                  <a:lnTo>
                    <a:pt x="1235" y="3001"/>
                  </a:lnTo>
                  <a:lnTo>
                    <a:pt x="1239" y="3030"/>
                  </a:lnTo>
                  <a:lnTo>
                    <a:pt x="1241" y="3048"/>
                  </a:lnTo>
                  <a:lnTo>
                    <a:pt x="1242" y="3053"/>
                  </a:lnTo>
                  <a:lnTo>
                    <a:pt x="633" y="3069"/>
                  </a:lnTo>
                  <a:lnTo>
                    <a:pt x="633" y="3064"/>
                  </a:lnTo>
                  <a:lnTo>
                    <a:pt x="636" y="3046"/>
                  </a:lnTo>
                  <a:lnTo>
                    <a:pt x="640" y="3019"/>
                  </a:lnTo>
                  <a:lnTo>
                    <a:pt x="645" y="2983"/>
                  </a:lnTo>
                  <a:lnTo>
                    <a:pt x="651" y="2940"/>
                  </a:lnTo>
                  <a:lnTo>
                    <a:pt x="658" y="2888"/>
                  </a:lnTo>
                  <a:lnTo>
                    <a:pt x="665" y="2829"/>
                  </a:lnTo>
                  <a:lnTo>
                    <a:pt x="672" y="2765"/>
                  </a:lnTo>
                  <a:lnTo>
                    <a:pt x="681" y="2697"/>
                  </a:lnTo>
                  <a:lnTo>
                    <a:pt x="688" y="2623"/>
                  </a:lnTo>
                  <a:lnTo>
                    <a:pt x="697" y="2548"/>
                  </a:lnTo>
                  <a:lnTo>
                    <a:pt x="704" y="2469"/>
                  </a:lnTo>
                  <a:lnTo>
                    <a:pt x="710" y="2390"/>
                  </a:lnTo>
                  <a:lnTo>
                    <a:pt x="717" y="2310"/>
                  </a:lnTo>
                  <a:lnTo>
                    <a:pt x="720" y="2231"/>
                  </a:lnTo>
                  <a:lnTo>
                    <a:pt x="724" y="2152"/>
                  </a:lnTo>
                  <a:lnTo>
                    <a:pt x="726" y="2077"/>
                  </a:lnTo>
                  <a:lnTo>
                    <a:pt x="727" y="2004"/>
                  </a:lnTo>
                  <a:lnTo>
                    <a:pt x="726" y="1936"/>
                  </a:lnTo>
                  <a:lnTo>
                    <a:pt x="722" y="1871"/>
                  </a:lnTo>
                  <a:lnTo>
                    <a:pt x="717" y="1814"/>
                  </a:lnTo>
                  <a:lnTo>
                    <a:pt x="708" y="1762"/>
                  </a:lnTo>
                  <a:lnTo>
                    <a:pt x="697" y="1717"/>
                  </a:lnTo>
                  <a:lnTo>
                    <a:pt x="0" y="774"/>
                  </a:lnTo>
                  <a:lnTo>
                    <a:pt x="112" y="670"/>
                  </a:lnTo>
                  <a:lnTo>
                    <a:pt x="770" y="1420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5" name="Freeform 7"/>
            <p:cNvSpPr/>
            <p:nvPr/>
          </p:nvSpPr>
          <p:spPr bwMode="auto">
            <a:xfrm>
              <a:off x="2260" y="2515"/>
              <a:ext cx="4227" cy="4235"/>
            </a:xfrm>
            <a:custGeom>
              <a:avLst/>
              <a:gdLst>
                <a:gd name="T0" fmla="*/ 1634 w 3011"/>
                <a:gd name="T1" fmla="*/ 5 h 3015"/>
                <a:gd name="T2" fmla="*/ 1884 w 3011"/>
                <a:gd name="T3" fmla="*/ 48 h 3015"/>
                <a:gd name="T4" fmla="*/ 2119 w 3011"/>
                <a:gd name="T5" fmla="*/ 131 h 3015"/>
                <a:gd name="T6" fmla="*/ 2333 w 3011"/>
                <a:gd name="T7" fmla="*/ 249 h 3015"/>
                <a:gd name="T8" fmla="*/ 2526 w 3011"/>
                <a:gd name="T9" fmla="*/ 399 h 3015"/>
                <a:gd name="T10" fmla="*/ 2691 w 3011"/>
                <a:gd name="T11" fmla="*/ 578 h 3015"/>
                <a:gd name="T12" fmla="*/ 2825 w 3011"/>
                <a:gd name="T13" fmla="*/ 782 h 3015"/>
                <a:gd name="T14" fmla="*/ 2925 w 3011"/>
                <a:gd name="T15" fmla="*/ 1008 h 3015"/>
                <a:gd name="T16" fmla="*/ 2989 w 3011"/>
                <a:gd name="T17" fmla="*/ 1251 h 3015"/>
                <a:gd name="T18" fmla="*/ 3011 w 3011"/>
                <a:gd name="T19" fmla="*/ 1507 h 3015"/>
                <a:gd name="T20" fmla="*/ 2989 w 3011"/>
                <a:gd name="T21" fmla="*/ 1765 h 3015"/>
                <a:gd name="T22" fmla="*/ 2925 w 3011"/>
                <a:gd name="T23" fmla="*/ 2009 h 3015"/>
                <a:gd name="T24" fmla="*/ 2825 w 3011"/>
                <a:gd name="T25" fmla="*/ 2232 h 3015"/>
                <a:gd name="T26" fmla="*/ 2691 w 3011"/>
                <a:gd name="T27" fmla="*/ 2437 h 3015"/>
                <a:gd name="T28" fmla="*/ 2526 w 3011"/>
                <a:gd name="T29" fmla="*/ 2616 h 3015"/>
                <a:gd name="T30" fmla="*/ 2333 w 3011"/>
                <a:gd name="T31" fmla="*/ 2766 h 3015"/>
                <a:gd name="T32" fmla="*/ 2119 w 3011"/>
                <a:gd name="T33" fmla="*/ 2884 h 3015"/>
                <a:gd name="T34" fmla="*/ 1884 w 3011"/>
                <a:gd name="T35" fmla="*/ 2966 h 3015"/>
                <a:gd name="T36" fmla="*/ 1634 w 3011"/>
                <a:gd name="T37" fmla="*/ 3009 h 3015"/>
                <a:gd name="T38" fmla="*/ 1375 w 3011"/>
                <a:gd name="T39" fmla="*/ 3009 h 3015"/>
                <a:gd name="T40" fmla="*/ 1124 w 3011"/>
                <a:gd name="T41" fmla="*/ 2966 h 3015"/>
                <a:gd name="T42" fmla="*/ 890 w 3011"/>
                <a:gd name="T43" fmla="*/ 2884 h 3015"/>
                <a:gd name="T44" fmla="*/ 676 w 3011"/>
                <a:gd name="T45" fmla="*/ 2766 h 3015"/>
                <a:gd name="T46" fmla="*/ 484 w 3011"/>
                <a:gd name="T47" fmla="*/ 2616 h 3015"/>
                <a:gd name="T48" fmla="*/ 318 w 3011"/>
                <a:gd name="T49" fmla="*/ 2437 h 3015"/>
                <a:gd name="T50" fmla="*/ 184 w 3011"/>
                <a:gd name="T51" fmla="*/ 2232 h 3015"/>
                <a:gd name="T52" fmla="*/ 84 w 3011"/>
                <a:gd name="T53" fmla="*/ 2009 h 3015"/>
                <a:gd name="T54" fmla="*/ 21 w 3011"/>
                <a:gd name="T55" fmla="*/ 1765 h 3015"/>
                <a:gd name="T56" fmla="*/ 0 w 3011"/>
                <a:gd name="T57" fmla="*/ 1507 h 3015"/>
                <a:gd name="T58" fmla="*/ 21 w 3011"/>
                <a:gd name="T59" fmla="*/ 1251 h 3015"/>
                <a:gd name="T60" fmla="*/ 84 w 3011"/>
                <a:gd name="T61" fmla="*/ 1008 h 3015"/>
                <a:gd name="T62" fmla="*/ 184 w 3011"/>
                <a:gd name="T63" fmla="*/ 782 h 3015"/>
                <a:gd name="T64" fmla="*/ 318 w 3011"/>
                <a:gd name="T65" fmla="*/ 578 h 3015"/>
                <a:gd name="T66" fmla="*/ 484 w 3011"/>
                <a:gd name="T67" fmla="*/ 399 h 3015"/>
                <a:gd name="T68" fmla="*/ 676 w 3011"/>
                <a:gd name="T69" fmla="*/ 249 h 3015"/>
                <a:gd name="T70" fmla="*/ 890 w 3011"/>
                <a:gd name="T71" fmla="*/ 131 h 3015"/>
                <a:gd name="T72" fmla="*/ 1124 w 3011"/>
                <a:gd name="T73" fmla="*/ 48 h 3015"/>
                <a:gd name="T74" fmla="*/ 1375 w 3011"/>
                <a:gd name="T75" fmla="*/ 5 h 3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11" h="3015">
                  <a:moveTo>
                    <a:pt x="1505" y="0"/>
                  </a:moveTo>
                  <a:lnTo>
                    <a:pt x="1634" y="5"/>
                  </a:lnTo>
                  <a:lnTo>
                    <a:pt x="1761" y="21"/>
                  </a:lnTo>
                  <a:lnTo>
                    <a:pt x="1884" y="48"/>
                  </a:lnTo>
                  <a:lnTo>
                    <a:pt x="2004" y="84"/>
                  </a:lnTo>
                  <a:lnTo>
                    <a:pt x="2119" y="131"/>
                  </a:lnTo>
                  <a:lnTo>
                    <a:pt x="2230" y="186"/>
                  </a:lnTo>
                  <a:lnTo>
                    <a:pt x="2333" y="249"/>
                  </a:lnTo>
                  <a:lnTo>
                    <a:pt x="2433" y="320"/>
                  </a:lnTo>
                  <a:lnTo>
                    <a:pt x="2526" y="399"/>
                  </a:lnTo>
                  <a:lnTo>
                    <a:pt x="2612" y="485"/>
                  </a:lnTo>
                  <a:lnTo>
                    <a:pt x="2691" y="578"/>
                  </a:lnTo>
                  <a:lnTo>
                    <a:pt x="2762" y="677"/>
                  </a:lnTo>
                  <a:lnTo>
                    <a:pt x="2825" y="782"/>
                  </a:lnTo>
                  <a:lnTo>
                    <a:pt x="2880" y="893"/>
                  </a:lnTo>
                  <a:lnTo>
                    <a:pt x="2925" y="1008"/>
                  </a:lnTo>
                  <a:lnTo>
                    <a:pt x="2963" y="1128"/>
                  </a:lnTo>
                  <a:lnTo>
                    <a:pt x="2989" y="1251"/>
                  </a:lnTo>
                  <a:lnTo>
                    <a:pt x="3006" y="1378"/>
                  </a:lnTo>
                  <a:lnTo>
                    <a:pt x="3011" y="1507"/>
                  </a:lnTo>
                  <a:lnTo>
                    <a:pt x="3006" y="1638"/>
                  </a:lnTo>
                  <a:lnTo>
                    <a:pt x="2989" y="1765"/>
                  </a:lnTo>
                  <a:lnTo>
                    <a:pt x="2963" y="1889"/>
                  </a:lnTo>
                  <a:lnTo>
                    <a:pt x="2925" y="2009"/>
                  </a:lnTo>
                  <a:lnTo>
                    <a:pt x="2880" y="2123"/>
                  </a:lnTo>
                  <a:lnTo>
                    <a:pt x="2825" y="2232"/>
                  </a:lnTo>
                  <a:lnTo>
                    <a:pt x="2762" y="2338"/>
                  </a:lnTo>
                  <a:lnTo>
                    <a:pt x="2691" y="2437"/>
                  </a:lnTo>
                  <a:lnTo>
                    <a:pt x="2612" y="2530"/>
                  </a:lnTo>
                  <a:lnTo>
                    <a:pt x="2526" y="2616"/>
                  </a:lnTo>
                  <a:lnTo>
                    <a:pt x="2433" y="2694"/>
                  </a:lnTo>
                  <a:lnTo>
                    <a:pt x="2333" y="2766"/>
                  </a:lnTo>
                  <a:lnTo>
                    <a:pt x="2230" y="2830"/>
                  </a:lnTo>
                  <a:lnTo>
                    <a:pt x="2119" y="2884"/>
                  </a:lnTo>
                  <a:lnTo>
                    <a:pt x="2004" y="2931"/>
                  </a:lnTo>
                  <a:lnTo>
                    <a:pt x="1884" y="2966"/>
                  </a:lnTo>
                  <a:lnTo>
                    <a:pt x="1761" y="2993"/>
                  </a:lnTo>
                  <a:lnTo>
                    <a:pt x="1634" y="3009"/>
                  </a:lnTo>
                  <a:lnTo>
                    <a:pt x="1505" y="3015"/>
                  </a:lnTo>
                  <a:lnTo>
                    <a:pt x="1375" y="3009"/>
                  </a:lnTo>
                  <a:lnTo>
                    <a:pt x="1248" y="2993"/>
                  </a:lnTo>
                  <a:lnTo>
                    <a:pt x="1124" y="2966"/>
                  </a:lnTo>
                  <a:lnTo>
                    <a:pt x="1005" y="2931"/>
                  </a:lnTo>
                  <a:lnTo>
                    <a:pt x="890" y="2884"/>
                  </a:lnTo>
                  <a:lnTo>
                    <a:pt x="781" y="2830"/>
                  </a:lnTo>
                  <a:lnTo>
                    <a:pt x="676" y="2766"/>
                  </a:lnTo>
                  <a:lnTo>
                    <a:pt x="577" y="2694"/>
                  </a:lnTo>
                  <a:lnTo>
                    <a:pt x="484" y="2616"/>
                  </a:lnTo>
                  <a:lnTo>
                    <a:pt x="398" y="2530"/>
                  </a:lnTo>
                  <a:lnTo>
                    <a:pt x="318" y="2437"/>
                  </a:lnTo>
                  <a:lnTo>
                    <a:pt x="248" y="2338"/>
                  </a:lnTo>
                  <a:lnTo>
                    <a:pt x="184" y="2232"/>
                  </a:lnTo>
                  <a:lnTo>
                    <a:pt x="130" y="2123"/>
                  </a:lnTo>
                  <a:lnTo>
                    <a:pt x="84" y="2009"/>
                  </a:lnTo>
                  <a:lnTo>
                    <a:pt x="48" y="1889"/>
                  </a:lnTo>
                  <a:lnTo>
                    <a:pt x="21" y="1765"/>
                  </a:lnTo>
                  <a:lnTo>
                    <a:pt x="5" y="1638"/>
                  </a:lnTo>
                  <a:lnTo>
                    <a:pt x="0" y="1507"/>
                  </a:lnTo>
                  <a:lnTo>
                    <a:pt x="5" y="1378"/>
                  </a:lnTo>
                  <a:lnTo>
                    <a:pt x="21" y="1251"/>
                  </a:lnTo>
                  <a:lnTo>
                    <a:pt x="48" y="1128"/>
                  </a:lnTo>
                  <a:lnTo>
                    <a:pt x="84" y="1008"/>
                  </a:lnTo>
                  <a:lnTo>
                    <a:pt x="130" y="893"/>
                  </a:lnTo>
                  <a:lnTo>
                    <a:pt x="184" y="782"/>
                  </a:lnTo>
                  <a:lnTo>
                    <a:pt x="248" y="677"/>
                  </a:lnTo>
                  <a:lnTo>
                    <a:pt x="318" y="578"/>
                  </a:lnTo>
                  <a:lnTo>
                    <a:pt x="398" y="485"/>
                  </a:lnTo>
                  <a:lnTo>
                    <a:pt x="484" y="399"/>
                  </a:lnTo>
                  <a:lnTo>
                    <a:pt x="577" y="320"/>
                  </a:lnTo>
                  <a:lnTo>
                    <a:pt x="676" y="249"/>
                  </a:lnTo>
                  <a:lnTo>
                    <a:pt x="781" y="186"/>
                  </a:lnTo>
                  <a:lnTo>
                    <a:pt x="890" y="131"/>
                  </a:lnTo>
                  <a:lnTo>
                    <a:pt x="1005" y="84"/>
                  </a:lnTo>
                  <a:lnTo>
                    <a:pt x="1124" y="48"/>
                  </a:lnTo>
                  <a:lnTo>
                    <a:pt x="1248" y="21"/>
                  </a:lnTo>
                  <a:lnTo>
                    <a:pt x="1375" y="5"/>
                  </a:lnTo>
                  <a:lnTo>
                    <a:pt x="1505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6" name="Freeform 8"/>
            <p:cNvSpPr/>
            <p:nvPr/>
          </p:nvSpPr>
          <p:spPr bwMode="auto">
            <a:xfrm>
              <a:off x="2589" y="2846"/>
              <a:ext cx="3570" cy="3575"/>
            </a:xfrm>
            <a:custGeom>
              <a:avLst/>
              <a:gdLst>
                <a:gd name="T0" fmla="*/ 1386 w 2543"/>
                <a:gd name="T1" fmla="*/ 6 h 2546"/>
                <a:gd name="T2" fmla="*/ 1609 w 2543"/>
                <a:gd name="T3" fmla="*/ 47 h 2546"/>
                <a:gd name="T4" fmla="*/ 1815 w 2543"/>
                <a:gd name="T5" fmla="*/ 124 h 2546"/>
                <a:gd name="T6" fmla="*/ 2004 w 2543"/>
                <a:gd name="T7" fmla="*/ 233 h 2546"/>
                <a:gd name="T8" fmla="*/ 2169 w 2543"/>
                <a:gd name="T9" fmla="*/ 375 h 2546"/>
                <a:gd name="T10" fmla="*/ 2308 w 2543"/>
                <a:gd name="T11" fmla="*/ 539 h 2546"/>
                <a:gd name="T12" fmla="*/ 2419 w 2543"/>
                <a:gd name="T13" fmla="*/ 727 h 2546"/>
                <a:gd name="T14" fmla="*/ 2496 w 2543"/>
                <a:gd name="T15" fmla="*/ 935 h 2546"/>
                <a:gd name="T16" fmla="*/ 2537 w 2543"/>
                <a:gd name="T17" fmla="*/ 1159 h 2546"/>
                <a:gd name="T18" fmla="*/ 2537 w 2543"/>
                <a:gd name="T19" fmla="*/ 1390 h 2546"/>
                <a:gd name="T20" fmla="*/ 2496 w 2543"/>
                <a:gd name="T21" fmla="*/ 1612 h 2546"/>
                <a:gd name="T22" fmla="*/ 2419 w 2543"/>
                <a:gd name="T23" fmla="*/ 1819 h 2546"/>
                <a:gd name="T24" fmla="*/ 2308 w 2543"/>
                <a:gd name="T25" fmla="*/ 2007 h 2546"/>
                <a:gd name="T26" fmla="*/ 2169 w 2543"/>
                <a:gd name="T27" fmla="*/ 2174 h 2546"/>
                <a:gd name="T28" fmla="*/ 2004 w 2543"/>
                <a:gd name="T29" fmla="*/ 2314 h 2546"/>
                <a:gd name="T30" fmla="*/ 1815 w 2543"/>
                <a:gd name="T31" fmla="*/ 2425 h 2546"/>
                <a:gd name="T32" fmla="*/ 1609 w 2543"/>
                <a:gd name="T33" fmla="*/ 2502 h 2546"/>
                <a:gd name="T34" fmla="*/ 1386 w 2543"/>
                <a:gd name="T35" fmla="*/ 2541 h 2546"/>
                <a:gd name="T36" fmla="*/ 1155 w 2543"/>
                <a:gd name="T37" fmla="*/ 2541 h 2546"/>
                <a:gd name="T38" fmla="*/ 933 w 2543"/>
                <a:gd name="T39" fmla="*/ 2502 h 2546"/>
                <a:gd name="T40" fmla="*/ 726 w 2543"/>
                <a:gd name="T41" fmla="*/ 2425 h 2546"/>
                <a:gd name="T42" fmla="*/ 538 w 2543"/>
                <a:gd name="T43" fmla="*/ 2314 h 2546"/>
                <a:gd name="T44" fmla="*/ 372 w 2543"/>
                <a:gd name="T45" fmla="*/ 2174 h 2546"/>
                <a:gd name="T46" fmla="*/ 232 w 2543"/>
                <a:gd name="T47" fmla="*/ 2007 h 2546"/>
                <a:gd name="T48" fmla="*/ 122 w 2543"/>
                <a:gd name="T49" fmla="*/ 1819 h 2546"/>
                <a:gd name="T50" fmla="*/ 45 w 2543"/>
                <a:gd name="T51" fmla="*/ 1612 h 2546"/>
                <a:gd name="T52" fmla="*/ 5 w 2543"/>
                <a:gd name="T53" fmla="*/ 1390 h 2546"/>
                <a:gd name="T54" fmla="*/ 5 w 2543"/>
                <a:gd name="T55" fmla="*/ 1159 h 2546"/>
                <a:gd name="T56" fmla="*/ 45 w 2543"/>
                <a:gd name="T57" fmla="*/ 935 h 2546"/>
                <a:gd name="T58" fmla="*/ 122 w 2543"/>
                <a:gd name="T59" fmla="*/ 727 h 2546"/>
                <a:gd name="T60" fmla="*/ 232 w 2543"/>
                <a:gd name="T61" fmla="*/ 539 h 2546"/>
                <a:gd name="T62" fmla="*/ 372 w 2543"/>
                <a:gd name="T63" fmla="*/ 375 h 2546"/>
                <a:gd name="T64" fmla="*/ 538 w 2543"/>
                <a:gd name="T65" fmla="*/ 233 h 2546"/>
                <a:gd name="T66" fmla="*/ 726 w 2543"/>
                <a:gd name="T67" fmla="*/ 124 h 2546"/>
                <a:gd name="T68" fmla="*/ 933 w 2543"/>
                <a:gd name="T69" fmla="*/ 47 h 2546"/>
                <a:gd name="T70" fmla="*/ 1155 w 2543"/>
                <a:gd name="T71" fmla="*/ 6 h 2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43" h="2546">
                  <a:moveTo>
                    <a:pt x="1271" y="0"/>
                  </a:moveTo>
                  <a:lnTo>
                    <a:pt x="1386" y="6"/>
                  </a:lnTo>
                  <a:lnTo>
                    <a:pt x="1498" y="22"/>
                  </a:lnTo>
                  <a:lnTo>
                    <a:pt x="1609" y="47"/>
                  </a:lnTo>
                  <a:lnTo>
                    <a:pt x="1715" y="81"/>
                  </a:lnTo>
                  <a:lnTo>
                    <a:pt x="1815" y="124"/>
                  </a:lnTo>
                  <a:lnTo>
                    <a:pt x="1911" y="174"/>
                  </a:lnTo>
                  <a:lnTo>
                    <a:pt x="2004" y="233"/>
                  </a:lnTo>
                  <a:lnTo>
                    <a:pt x="2090" y="301"/>
                  </a:lnTo>
                  <a:lnTo>
                    <a:pt x="2169" y="375"/>
                  </a:lnTo>
                  <a:lnTo>
                    <a:pt x="2242" y="453"/>
                  </a:lnTo>
                  <a:lnTo>
                    <a:pt x="2308" y="539"/>
                  </a:lnTo>
                  <a:lnTo>
                    <a:pt x="2367" y="631"/>
                  </a:lnTo>
                  <a:lnTo>
                    <a:pt x="2419" y="727"/>
                  </a:lnTo>
                  <a:lnTo>
                    <a:pt x="2462" y="829"/>
                  </a:lnTo>
                  <a:lnTo>
                    <a:pt x="2496" y="935"/>
                  </a:lnTo>
                  <a:lnTo>
                    <a:pt x="2521" y="1044"/>
                  </a:lnTo>
                  <a:lnTo>
                    <a:pt x="2537" y="1159"/>
                  </a:lnTo>
                  <a:lnTo>
                    <a:pt x="2543" y="1273"/>
                  </a:lnTo>
                  <a:lnTo>
                    <a:pt x="2537" y="1390"/>
                  </a:lnTo>
                  <a:lnTo>
                    <a:pt x="2521" y="1503"/>
                  </a:lnTo>
                  <a:lnTo>
                    <a:pt x="2496" y="1612"/>
                  </a:lnTo>
                  <a:lnTo>
                    <a:pt x="2462" y="1717"/>
                  </a:lnTo>
                  <a:lnTo>
                    <a:pt x="2419" y="1819"/>
                  </a:lnTo>
                  <a:lnTo>
                    <a:pt x="2367" y="1916"/>
                  </a:lnTo>
                  <a:lnTo>
                    <a:pt x="2308" y="2007"/>
                  </a:lnTo>
                  <a:lnTo>
                    <a:pt x="2242" y="2093"/>
                  </a:lnTo>
                  <a:lnTo>
                    <a:pt x="2169" y="2174"/>
                  </a:lnTo>
                  <a:lnTo>
                    <a:pt x="2090" y="2247"/>
                  </a:lnTo>
                  <a:lnTo>
                    <a:pt x="2004" y="2314"/>
                  </a:lnTo>
                  <a:lnTo>
                    <a:pt x="1911" y="2373"/>
                  </a:lnTo>
                  <a:lnTo>
                    <a:pt x="1815" y="2425"/>
                  </a:lnTo>
                  <a:lnTo>
                    <a:pt x="1715" y="2468"/>
                  </a:lnTo>
                  <a:lnTo>
                    <a:pt x="1609" y="2502"/>
                  </a:lnTo>
                  <a:lnTo>
                    <a:pt x="1498" y="2527"/>
                  </a:lnTo>
                  <a:lnTo>
                    <a:pt x="1386" y="2541"/>
                  </a:lnTo>
                  <a:lnTo>
                    <a:pt x="1271" y="2546"/>
                  </a:lnTo>
                  <a:lnTo>
                    <a:pt x="1155" y="2541"/>
                  </a:lnTo>
                  <a:lnTo>
                    <a:pt x="1042" y="2527"/>
                  </a:lnTo>
                  <a:lnTo>
                    <a:pt x="933" y="2502"/>
                  </a:lnTo>
                  <a:lnTo>
                    <a:pt x="828" y="2468"/>
                  </a:lnTo>
                  <a:lnTo>
                    <a:pt x="726" y="2425"/>
                  </a:lnTo>
                  <a:lnTo>
                    <a:pt x="629" y="2373"/>
                  </a:lnTo>
                  <a:lnTo>
                    <a:pt x="538" y="2314"/>
                  </a:lnTo>
                  <a:lnTo>
                    <a:pt x="452" y="2247"/>
                  </a:lnTo>
                  <a:lnTo>
                    <a:pt x="372" y="2174"/>
                  </a:lnTo>
                  <a:lnTo>
                    <a:pt x="299" y="2093"/>
                  </a:lnTo>
                  <a:lnTo>
                    <a:pt x="232" y="2007"/>
                  </a:lnTo>
                  <a:lnTo>
                    <a:pt x="173" y="1916"/>
                  </a:lnTo>
                  <a:lnTo>
                    <a:pt x="122" y="1819"/>
                  </a:lnTo>
                  <a:lnTo>
                    <a:pt x="79" y="1717"/>
                  </a:lnTo>
                  <a:lnTo>
                    <a:pt x="45" y="1612"/>
                  </a:lnTo>
                  <a:lnTo>
                    <a:pt x="20" y="1503"/>
                  </a:lnTo>
                  <a:lnTo>
                    <a:pt x="5" y="1390"/>
                  </a:lnTo>
                  <a:lnTo>
                    <a:pt x="0" y="1273"/>
                  </a:lnTo>
                  <a:lnTo>
                    <a:pt x="5" y="1159"/>
                  </a:lnTo>
                  <a:lnTo>
                    <a:pt x="20" y="1044"/>
                  </a:lnTo>
                  <a:lnTo>
                    <a:pt x="45" y="935"/>
                  </a:lnTo>
                  <a:lnTo>
                    <a:pt x="79" y="829"/>
                  </a:lnTo>
                  <a:lnTo>
                    <a:pt x="122" y="727"/>
                  </a:lnTo>
                  <a:lnTo>
                    <a:pt x="173" y="631"/>
                  </a:lnTo>
                  <a:lnTo>
                    <a:pt x="232" y="539"/>
                  </a:lnTo>
                  <a:lnTo>
                    <a:pt x="299" y="453"/>
                  </a:lnTo>
                  <a:lnTo>
                    <a:pt x="372" y="375"/>
                  </a:lnTo>
                  <a:lnTo>
                    <a:pt x="452" y="301"/>
                  </a:lnTo>
                  <a:lnTo>
                    <a:pt x="538" y="233"/>
                  </a:lnTo>
                  <a:lnTo>
                    <a:pt x="629" y="174"/>
                  </a:lnTo>
                  <a:lnTo>
                    <a:pt x="726" y="124"/>
                  </a:lnTo>
                  <a:lnTo>
                    <a:pt x="828" y="81"/>
                  </a:lnTo>
                  <a:lnTo>
                    <a:pt x="933" y="47"/>
                  </a:lnTo>
                  <a:lnTo>
                    <a:pt x="1042" y="22"/>
                  </a:lnTo>
                  <a:lnTo>
                    <a:pt x="1155" y="6"/>
                  </a:lnTo>
                  <a:lnTo>
                    <a:pt x="1271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7" name="Freeform 9"/>
            <p:cNvSpPr/>
            <p:nvPr/>
          </p:nvSpPr>
          <p:spPr bwMode="auto">
            <a:xfrm>
              <a:off x="5033" y="5351"/>
              <a:ext cx="2458" cy="2463"/>
            </a:xfrm>
            <a:custGeom>
              <a:avLst/>
              <a:gdLst>
                <a:gd name="T0" fmla="*/ 876 w 1750"/>
                <a:gd name="T1" fmla="*/ 0 h 1753"/>
                <a:gd name="T2" fmla="*/ 971 w 1750"/>
                <a:gd name="T3" fmla="*/ 6 h 1753"/>
                <a:gd name="T4" fmla="*/ 1064 w 1750"/>
                <a:gd name="T5" fmla="*/ 20 h 1753"/>
                <a:gd name="T6" fmla="*/ 1151 w 1750"/>
                <a:gd name="T7" fmla="*/ 45 h 1753"/>
                <a:gd name="T8" fmla="*/ 1237 w 1750"/>
                <a:gd name="T9" fmla="*/ 79 h 1753"/>
                <a:gd name="T10" fmla="*/ 1318 w 1750"/>
                <a:gd name="T11" fmla="*/ 120 h 1753"/>
                <a:gd name="T12" fmla="*/ 1393 w 1750"/>
                <a:gd name="T13" fmla="*/ 169 h 1753"/>
                <a:gd name="T14" fmla="*/ 1463 w 1750"/>
                <a:gd name="T15" fmla="*/ 226 h 1753"/>
                <a:gd name="T16" fmla="*/ 1525 w 1750"/>
                <a:gd name="T17" fmla="*/ 290 h 1753"/>
                <a:gd name="T18" fmla="*/ 1582 w 1750"/>
                <a:gd name="T19" fmla="*/ 358 h 1753"/>
                <a:gd name="T20" fmla="*/ 1631 w 1750"/>
                <a:gd name="T21" fmla="*/ 434 h 1753"/>
                <a:gd name="T22" fmla="*/ 1674 w 1750"/>
                <a:gd name="T23" fmla="*/ 514 h 1753"/>
                <a:gd name="T24" fmla="*/ 1706 w 1750"/>
                <a:gd name="T25" fmla="*/ 600 h 1753"/>
                <a:gd name="T26" fmla="*/ 1731 w 1750"/>
                <a:gd name="T27" fmla="*/ 688 h 1753"/>
                <a:gd name="T28" fmla="*/ 1745 w 1750"/>
                <a:gd name="T29" fmla="*/ 781 h 1753"/>
                <a:gd name="T30" fmla="*/ 1750 w 1750"/>
                <a:gd name="T31" fmla="*/ 876 h 1753"/>
                <a:gd name="T32" fmla="*/ 1745 w 1750"/>
                <a:gd name="T33" fmla="*/ 973 h 1753"/>
                <a:gd name="T34" fmla="*/ 1731 w 1750"/>
                <a:gd name="T35" fmla="*/ 1064 h 1753"/>
                <a:gd name="T36" fmla="*/ 1706 w 1750"/>
                <a:gd name="T37" fmla="*/ 1153 h 1753"/>
                <a:gd name="T38" fmla="*/ 1674 w 1750"/>
                <a:gd name="T39" fmla="*/ 1239 h 1753"/>
                <a:gd name="T40" fmla="*/ 1631 w 1750"/>
                <a:gd name="T41" fmla="*/ 1318 h 1753"/>
                <a:gd name="T42" fmla="*/ 1582 w 1750"/>
                <a:gd name="T43" fmla="*/ 1393 h 1753"/>
                <a:gd name="T44" fmla="*/ 1525 w 1750"/>
                <a:gd name="T45" fmla="*/ 1463 h 1753"/>
                <a:gd name="T46" fmla="*/ 1463 w 1750"/>
                <a:gd name="T47" fmla="*/ 1528 h 1753"/>
                <a:gd name="T48" fmla="*/ 1393 w 1750"/>
                <a:gd name="T49" fmla="*/ 1583 h 1753"/>
                <a:gd name="T50" fmla="*/ 1318 w 1750"/>
                <a:gd name="T51" fmla="*/ 1633 h 1753"/>
                <a:gd name="T52" fmla="*/ 1237 w 1750"/>
                <a:gd name="T53" fmla="*/ 1674 h 1753"/>
                <a:gd name="T54" fmla="*/ 1151 w 1750"/>
                <a:gd name="T55" fmla="*/ 1708 h 1753"/>
                <a:gd name="T56" fmla="*/ 1064 w 1750"/>
                <a:gd name="T57" fmla="*/ 1732 h 1753"/>
                <a:gd name="T58" fmla="*/ 971 w 1750"/>
                <a:gd name="T59" fmla="*/ 1748 h 1753"/>
                <a:gd name="T60" fmla="*/ 876 w 1750"/>
                <a:gd name="T61" fmla="*/ 1753 h 1753"/>
                <a:gd name="T62" fmla="*/ 779 w 1750"/>
                <a:gd name="T63" fmla="*/ 1748 h 1753"/>
                <a:gd name="T64" fmla="*/ 688 w 1750"/>
                <a:gd name="T65" fmla="*/ 1732 h 1753"/>
                <a:gd name="T66" fmla="*/ 599 w 1750"/>
                <a:gd name="T67" fmla="*/ 1708 h 1753"/>
                <a:gd name="T68" fmla="*/ 515 w 1750"/>
                <a:gd name="T69" fmla="*/ 1674 h 1753"/>
                <a:gd name="T70" fmla="*/ 434 w 1750"/>
                <a:gd name="T71" fmla="*/ 1633 h 1753"/>
                <a:gd name="T72" fmla="*/ 359 w 1750"/>
                <a:gd name="T73" fmla="*/ 1583 h 1753"/>
                <a:gd name="T74" fmla="*/ 289 w 1750"/>
                <a:gd name="T75" fmla="*/ 1528 h 1753"/>
                <a:gd name="T76" fmla="*/ 225 w 1750"/>
                <a:gd name="T77" fmla="*/ 1463 h 1753"/>
                <a:gd name="T78" fmla="*/ 170 w 1750"/>
                <a:gd name="T79" fmla="*/ 1393 h 1753"/>
                <a:gd name="T80" fmla="*/ 120 w 1750"/>
                <a:gd name="T81" fmla="*/ 1318 h 1753"/>
                <a:gd name="T82" fmla="*/ 78 w 1750"/>
                <a:gd name="T83" fmla="*/ 1239 h 1753"/>
                <a:gd name="T84" fmla="*/ 45 w 1750"/>
                <a:gd name="T85" fmla="*/ 1153 h 1753"/>
                <a:gd name="T86" fmla="*/ 21 w 1750"/>
                <a:gd name="T87" fmla="*/ 1064 h 1753"/>
                <a:gd name="T88" fmla="*/ 5 w 1750"/>
                <a:gd name="T89" fmla="*/ 973 h 1753"/>
                <a:gd name="T90" fmla="*/ 0 w 1750"/>
                <a:gd name="T91" fmla="*/ 876 h 1753"/>
                <a:gd name="T92" fmla="*/ 5 w 1750"/>
                <a:gd name="T93" fmla="*/ 781 h 1753"/>
                <a:gd name="T94" fmla="*/ 21 w 1750"/>
                <a:gd name="T95" fmla="*/ 688 h 1753"/>
                <a:gd name="T96" fmla="*/ 45 w 1750"/>
                <a:gd name="T97" fmla="*/ 600 h 1753"/>
                <a:gd name="T98" fmla="*/ 78 w 1750"/>
                <a:gd name="T99" fmla="*/ 514 h 1753"/>
                <a:gd name="T100" fmla="*/ 120 w 1750"/>
                <a:gd name="T101" fmla="*/ 434 h 1753"/>
                <a:gd name="T102" fmla="*/ 170 w 1750"/>
                <a:gd name="T103" fmla="*/ 358 h 1753"/>
                <a:gd name="T104" fmla="*/ 225 w 1750"/>
                <a:gd name="T105" fmla="*/ 290 h 1753"/>
                <a:gd name="T106" fmla="*/ 289 w 1750"/>
                <a:gd name="T107" fmla="*/ 226 h 1753"/>
                <a:gd name="T108" fmla="*/ 359 w 1750"/>
                <a:gd name="T109" fmla="*/ 169 h 1753"/>
                <a:gd name="T110" fmla="*/ 434 w 1750"/>
                <a:gd name="T111" fmla="*/ 120 h 1753"/>
                <a:gd name="T112" fmla="*/ 515 w 1750"/>
                <a:gd name="T113" fmla="*/ 79 h 1753"/>
                <a:gd name="T114" fmla="*/ 599 w 1750"/>
                <a:gd name="T115" fmla="*/ 45 h 1753"/>
                <a:gd name="T116" fmla="*/ 688 w 1750"/>
                <a:gd name="T117" fmla="*/ 20 h 1753"/>
                <a:gd name="T118" fmla="*/ 779 w 1750"/>
                <a:gd name="T119" fmla="*/ 6 h 1753"/>
                <a:gd name="T120" fmla="*/ 876 w 1750"/>
                <a:gd name="T121" fmla="*/ 0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50" h="1753">
                  <a:moveTo>
                    <a:pt x="876" y="0"/>
                  </a:moveTo>
                  <a:lnTo>
                    <a:pt x="971" y="6"/>
                  </a:lnTo>
                  <a:lnTo>
                    <a:pt x="1064" y="20"/>
                  </a:lnTo>
                  <a:lnTo>
                    <a:pt x="1151" y="45"/>
                  </a:lnTo>
                  <a:lnTo>
                    <a:pt x="1237" y="79"/>
                  </a:lnTo>
                  <a:lnTo>
                    <a:pt x="1318" y="120"/>
                  </a:lnTo>
                  <a:lnTo>
                    <a:pt x="1393" y="169"/>
                  </a:lnTo>
                  <a:lnTo>
                    <a:pt x="1463" y="226"/>
                  </a:lnTo>
                  <a:lnTo>
                    <a:pt x="1525" y="290"/>
                  </a:lnTo>
                  <a:lnTo>
                    <a:pt x="1582" y="358"/>
                  </a:lnTo>
                  <a:lnTo>
                    <a:pt x="1631" y="434"/>
                  </a:lnTo>
                  <a:lnTo>
                    <a:pt x="1674" y="514"/>
                  </a:lnTo>
                  <a:lnTo>
                    <a:pt x="1706" y="600"/>
                  </a:lnTo>
                  <a:lnTo>
                    <a:pt x="1731" y="688"/>
                  </a:lnTo>
                  <a:lnTo>
                    <a:pt x="1745" y="781"/>
                  </a:lnTo>
                  <a:lnTo>
                    <a:pt x="1750" y="876"/>
                  </a:lnTo>
                  <a:lnTo>
                    <a:pt x="1745" y="973"/>
                  </a:lnTo>
                  <a:lnTo>
                    <a:pt x="1731" y="1064"/>
                  </a:lnTo>
                  <a:lnTo>
                    <a:pt x="1706" y="1153"/>
                  </a:lnTo>
                  <a:lnTo>
                    <a:pt x="1674" y="1239"/>
                  </a:lnTo>
                  <a:lnTo>
                    <a:pt x="1631" y="1318"/>
                  </a:lnTo>
                  <a:lnTo>
                    <a:pt x="1582" y="1393"/>
                  </a:lnTo>
                  <a:lnTo>
                    <a:pt x="1525" y="1463"/>
                  </a:lnTo>
                  <a:lnTo>
                    <a:pt x="1463" y="1528"/>
                  </a:lnTo>
                  <a:lnTo>
                    <a:pt x="1393" y="1583"/>
                  </a:lnTo>
                  <a:lnTo>
                    <a:pt x="1318" y="1633"/>
                  </a:lnTo>
                  <a:lnTo>
                    <a:pt x="1237" y="1674"/>
                  </a:lnTo>
                  <a:lnTo>
                    <a:pt x="1151" y="1708"/>
                  </a:lnTo>
                  <a:lnTo>
                    <a:pt x="1064" y="1732"/>
                  </a:lnTo>
                  <a:lnTo>
                    <a:pt x="971" y="1748"/>
                  </a:lnTo>
                  <a:lnTo>
                    <a:pt x="876" y="1753"/>
                  </a:lnTo>
                  <a:lnTo>
                    <a:pt x="779" y="1748"/>
                  </a:lnTo>
                  <a:lnTo>
                    <a:pt x="688" y="1732"/>
                  </a:lnTo>
                  <a:lnTo>
                    <a:pt x="599" y="1708"/>
                  </a:lnTo>
                  <a:lnTo>
                    <a:pt x="515" y="1674"/>
                  </a:lnTo>
                  <a:lnTo>
                    <a:pt x="434" y="1633"/>
                  </a:lnTo>
                  <a:lnTo>
                    <a:pt x="359" y="1583"/>
                  </a:lnTo>
                  <a:lnTo>
                    <a:pt x="289" y="1528"/>
                  </a:lnTo>
                  <a:lnTo>
                    <a:pt x="225" y="1463"/>
                  </a:lnTo>
                  <a:lnTo>
                    <a:pt x="170" y="1393"/>
                  </a:lnTo>
                  <a:lnTo>
                    <a:pt x="120" y="1318"/>
                  </a:lnTo>
                  <a:lnTo>
                    <a:pt x="78" y="1239"/>
                  </a:lnTo>
                  <a:lnTo>
                    <a:pt x="45" y="1153"/>
                  </a:lnTo>
                  <a:lnTo>
                    <a:pt x="21" y="1064"/>
                  </a:lnTo>
                  <a:lnTo>
                    <a:pt x="5" y="973"/>
                  </a:lnTo>
                  <a:lnTo>
                    <a:pt x="0" y="876"/>
                  </a:lnTo>
                  <a:lnTo>
                    <a:pt x="5" y="781"/>
                  </a:lnTo>
                  <a:lnTo>
                    <a:pt x="21" y="688"/>
                  </a:lnTo>
                  <a:lnTo>
                    <a:pt x="45" y="600"/>
                  </a:lnTo>
                  <a:lnTo>
                    <a:pt x="78" y="514"/>
                  </a:lnTo>
                  <a:lnTo>
                    <a:pt x="120" y="434"/>
                  </a:lnTo>
                  <a:lnTo>
                    <a:pt x="170" y="358"/>
                  </a:lnTo>
                  <a:lnTo>
                    <a:pt x="225" y="290"/>
                  </a:lnTo>
                  <a:lnTo>
                    <a:pt x="289" y="226"/>
                  </a:lnTo>
                  <a:lnTo>
                    <a:pt x="359" y="169"/>
                  </a:lnTo>
                  <a:lnTo>
                    <a:pt x="434" y="120"/>
                  </a:lnTo>
                  <a:lnTo>
                    <a:pt x="515" y="79"/>
                  </a:lnTo>
                  <a:lnTo>
                    <a:pt x="599" y="45"/>
                  </a:lnTo>
                  <a:lnTo>
                    <a:pt x="688" y="20"/>
                  </a:lnTo>
                  <a:lnTo>
                    <a:pt x="779" y="6"/>
                  </a:lnTo>
                  <a:lnTo>
                    <a:pt x="876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8" name="Freeform 10"/>
            <p:cNvSpPr/>
            <p:nvPr/>
          </p:nvSpPr>
          <p:spPr bwMode="auto">
            <a:xfrm>
              <a:off x="5305" y="5624"/>
              <a:ext cx="1915" cy="1918"/>
            </a:xfrm>
            <a:custGeom>
              <a:avLst/>
              <a:gdLst>
                <a:gd name="T0" fmla="*/ 681 w 1362"/>
                <a:gd name="T1" fmla="*/ 0 h 1366"/>
                <a:gd name="T2" fmla="*/ 767 w 1362"/>
                <a:gd name="T3" fmla="*/ 5 h 1366"/>
                <a:gd name="T4" fmla="*/ 849 w 1362"/>
                <a:gd name="T5" fmla="*/ 21 h 1366"/>
                <a:gd name="T6" fmla="*/ 926 w 1362"/>
                <a:gd name="T7" fmla="*/ 46 h 1366"/>
                <a:gd name="T8" fmla="*/ 1001 w 1362"/>
                <a:gd name="T9" fmla="*/ 80 h 1366"/>
                <a:gd name="T10" fmla="*/ 1069 w 1362"/>
                <a:gd name="T11" fmla="*/ 123 h 1366"/>
                <a:gd name="T12" fmla="*/ 1133 w 1362"/>
                <a:gd name="T13" fmla="*/ 172 h 1366"/>
                <a:gd name="T14" fmla="*/ 1191 w 1362"/>
                <a:gd name="T15" fmla="*/ 229 h 1366"/>
                <a:gd name="T16" fmla="*/ 1241 w 1362"/>
                <a:gd name="T17" fmla="*/ 293 h 1366"/>
                <a:gd name="T18" fmla="*/ 1282 w 1362"/>
                <a:gd name="T19" fmla="*/ 361 h 1366"/>
                <a:gd name="T20" fmla="*/ 1316 w 1362"/>
                <a:gd name="T21" fmla="*/ 437 h 1366"/>
                <a:gd name="T22" fmla="*/ 1341 w 1362"/>
                <a:gd name="T23" fmla="*/ 515 h 1366"/>
                <a:gd name="T24" fmla="*/ 1357 w 1362"/>
                <a:gd name="T25" fmla="*/ 598 h 1366"/>
                <a:gd name="T26" fmla="*/ 1362 w 1362"/>
                <a:gd name="T27" fmla="*/ 682 h 1366"/>
                <a:gd name="T28" fmla="*/ 1357 w 1362"/>
                <a:gd name="T29" fmla="*/ 768 h 1366"/>
                <a:gd name="T30" fmla="*/ 1341 w 1362"/>
                <a:gd name="T31" fmla="*/ 850 h 1366"/>
                <a:gd name="T32" fmla="*/ 1316 w 1362"/>
                <a:gd name="T33" fmla="*/ 929 h 1366"/>
                <a:gd name="T34" fmla="*/ 1282 w 1362"/>
                <a:gd name="T35" fmla="*/ 1004 h 1366"/>
                <a:gd name="T36" fmla="*/ 1241 w 1362"/>
                <a:gd name="T37" fmla="*/ 1072 h 1366"/>
                <a:gd name="T38" fmla="*/ 1191 w 1362"/>
                <a:gd name="T39" fmla="*/ 1137 h 1366"/>
                <a:gd name="T40" fmla="*/ 1133 w 1362"/>
                <a:gd name="T41" fmla="*/ 1192 h 1366"/>
                <a:gd name="T42" fmla="*/ 1069 w 1362"/>
                <a:gd name="T43" fmla="*/ 1242 h 1366"/>
                <a:gd name="T44" fmla="*/ 1001 w 1362"/>
                <a:gd name="T45" fmla="*/ 1285 h 1366"/>
                <a:gd name="T46" fmla="*/ 926 w 1362"/>
                <a:gd name="T47" fmla="*/ 1319 h 1366"/>
                <a:gd name="T48" fmla="*/ 849 w 1362"/>
                <a:gd name="T49" fmla="*/ 1344 h 1366"/>
                <a:gd name="T50" fmla="*/ 767 w 1362"/>
                <a:gd name="T51" fmla="*/ 1360 h 1366"/>
                <a:gd name="T52" fmla="*/ 681 w 1362"/>
                <a:gd name="T53" fmla="*/ 1366 h 1366"/>
                <a:gd name="T54" fmla="*/ 595 w 1362"/>
                <a:gd name="T55" fmla="*/ 1360 h 1366"/>
                <a:gd name="T56" fmla="*/ 513 w 1362"/>
                <a:gd name="T57" fmla="*/ 1344 h 1366"/>
                <a:gd name="T58" fmla="*/ 434 w 1362"/>
                <a:gd name="T59" fmla="*/ 1319 h 1366"/>
                <a:gd name="T60" fmla="*/ 361 w 1362"/>
                <a:gd name="T61" fmla="*/ 1285 h 1366"/>
                <a:gd name="T62" fmla="*/ 291 w 1362"/>
                <a:gd name="T63" fmla="*/ 1242 h 1366"/>
                <a:gd name="T64" fmla="*/ 229 w 1362"/>
                <a:gd name="T65" fmla="*/ 1192 h 1366"/>
                <a:gd name="T66" fmla="*/ 171 w 1362"/>
                <a:gd name="T67" fmla="*/ 1137 h 1366"/>
                <a:gd name="T68" fmla="*/ 121 w 1362"/>
                <a:gd name="T69" fmla="*/ 1072 h 1366"/>
                <a:gd name="T70" fmla="*/ 78 w 1362"/>
                <a:gd name="T71" fmla="*/ 1004 h 1366"/>
                <a:gd name="T72" fmla="*/ 44 w 1362"/>
                <a:gd name="T73" fmla="*/ 929 h 1366"/>
                <a:gd name="T74" fmla="*/ 19 w 1362"/>
                <a:gd name="T75" fmla="*/ 850 h 1366"/>
                <a:gd name="T76" fmla="*/ 5 w 1362"/>
                <a:gd name="T77" fmla="*/ 768 h 1366"/>
                <a:gd name="T78" fmla="*/ 0 w 1362"/>
                <a:gd name="T79" fmla="*/ 682 h 1366"/>
                <a:gd name="T80" fmla="*/ 5 w 1362"/>
                <a:gd name="T81" fmla="*/ 598 h 1366"/>
                <a:gd name="T82" fmla="*/ 19 w 1362"/>
                <a:gd name="T83" fmla="*/ 515 h 1366"/>
                <a:gd name="T84" fmla="*/ 44 w 1362"/>
                <a:gd name="T85" fmla="*/ 437 h 1366"/>
                <a:gd name="T86" fmla="*/ 78 w 1362"/>
                <a:gd name="T87" fmla="*/ 361 h 1366"/>
                <a:gd name="T88" fmla="*/ 121 w 1362"/>
                <a:gd name="T89" fmla="*/ 293 h 1366"/>
                <a:gd name="T90" fmla="*/ 171 w 1362"/>
                <a:gd name="T91" fmla="*/ 229 h 1366"/>
                <a:gd name="T92" fmla="*/ 229 w 1362"/>
                <a:gd name="T93" fmla="*/ 172 h 1366"/>
                <a:gd name="T94" fmla="*/ 291 w 1362"/>
                <a:gd name="T95" fmla="*/ 123 h 1366"/>
                <a:gd name="T96" fmla="*/ 361 w 1362"/>
                <a:gd name="T97" fmla="*/ 80 h 1366"/>
                <a:gd name="T98" fmla="*/ 434 w 1362"/>
                <a:gd name="T99" fmla="*/ 46 h 1366"/>
                <a:gd name="T100" fmla="*/ 513 w 1362"/>
                <a:gd name="T101" fmla="*/ 21 h 1366"/>
                <a:gd name="T102" fmla="*/ 595 w 1362"/>
                <a:gd name="T103" fmla="*/ 5 h 1366"/>
                <a:gd name="T104" fmla="*/ 681 w 1362"/>
                <a:gd name="T105" fmla="*/ 0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62" h="1366">
                  <a:moveTo>
                    <a:pt x="681" y="0"/>
                  </a:moveTo>
                  <a:lnTo>
                    <a:pt x="767" y="5"/>
                  </a:lnTo>
                  <a:lnTo>
                    <a:pt x="849" y="21"/>
                  </a:lnTo>
                  <a:lnTo>
                    <a:pt x="926" y="46"/>
                  </a:lnTo>
                  <a:lnTo>
                    <a:pt x="1001" y="80"/>
                  </a:lnTo>
                  <a:lnTo>
                    <a:pt x="1069" y="123"/>
                  </a:lnTo>
                  <a:lnTo>
                    <a:pt x="1133" y="172"/>
                  </a:lnTo>
                  <a:lnTo>
                    <a:pt x="1191" y="229"/>
                  </a:lnTo>
                  <a:lnTo>
                    <a:pt x="1241" y="293"/>
                  </a:lnTo>
                  <a:lnTo>
                    <a:pt x="1282" y="361"/>
                  </a:lnTo>
                  <a:lnTo>
                    <a:pt x="1316" y="437"/>
                  </a:lnTo>
                  <a:lnTo>
                    <a:pt x="1341" y="515"/>
                  </a:lnTo>
                  <a:lnTo>
                    <a:pt x="1357" y="598"/>
                  </a:lnTo>
                  <a:lnTo>
                    <a:pt x="1362" y="682"/>
                  </a:lnTo>
                  <a:lnTo>
                    <a:pt x="1357" y="768"/>
                  </a:lnTo>
                  <a:lnTo>
                    <a:pt x="1341" y="850"/>
                  </a:lnTo>
                  <a:lnTo>
                    <a:pt x="1316" y="929"/>
                  </a:lnTo>
                  <a:lnTo>
                    <a:pt x="1282" y="1004"/>
                  </a:lnTo>
                  <a:lnTo>
                    <a:pt x="1241" y="1072"/>
                  </a:lnTo>
                  <a:lnTo>
                    <a:pt x="1191" y="1137"/>
                  </a:lnTo>
                  <a:lnTo>
                    <a:pt x="1133" y="1192"/>
                  </a:lnTo>
                  <a:lnTo>
                    <a:pt x="1069" y="1242"/>
                  </a:lnTo>
                  <a:lnTo>
                    <a:pt x="1001" y="1285"/>
                  </a:lnTo>
                  <a:lnTo>
                    <a:pt x="926" y="1319"/>
                  </a:lnTo>
                  <a:lnTo>
                    <a:pt x="849" y="1344"/>
                  </a:lnTo>
                  <a:lnTo>
                    <a:pt x="767" y="1360"/>
                  </a:lnTo>
                  <a:lnTo>
                    <a:pt x="681" y="1366"/>
                  </a:lnTo>
                  <a:lnTo>
                    <a:pt x="595" y="1360"/>
                  </a:lnTo>
                  <a:lnTo>
                    <a:pt x="513" y="1344"/>
                  </a:lnTo>
                  <a:lnTo>
                    <a:pt x="434" y="1319"/>
                  </a:lnTo>
                  <a:lnTo>
                    <a:pt x="361" y="1285"/>
                  </a:lnTo>
                  <a:lnTo>
                    <a:pt x="291" y="1242"/>
                  </a:lnTo>
                  <a:lnTo>
                    <a:pt x="229" y="1192"/>
                  </a:lnTo>
                  <a:lnTo>
                    <a:pt x="171" y="1137"/>
                  </a:lnTo>
                  <a:lnTo>
                    <a:pt x="121" y="1072"/>
                  </a:lnTo>
                  <a:lnTo>
                    <a:pt x="78" y="1004"/>
                  </a:lnTo>
                  <a:lnTo>
                    <a:pt x="44" y="929"/>
                  </a:lnTo>
                  <a:lnTo>
                    <a:pt x="19" y="850"/>
                  </a:lnTo>
                  <a:lnTo>
                    <a:pt x="5" y="768"/>
                  </a:lnTo>
                  <a:lnTo>
                    <a:pt x="0" y="682"/>
                  </a:lnTo>
                  <a:lnTo>
                    <a:pt x="5" y="598"/>
                  </a:lnTo>
                  <a:lnTo>
                    <a:pt x="19" y="515"/>
                  </a:lnTo>
                  <a:lnTo>
                    <a:pt x="44" y="437"/>
                  </a:lnTo>
                  <a:lnTo>
                    <a:pt x="78" y="361"/>
                  </a:lnTo>
                  <a:lnTo>
                    <a:pt x="121" y="293"/>
                  </a:lnTo>
                  <a:lnTo>
                    <a:pt x="171" y="229"/>
                  </a:lnTo>
                  <a:lnTo>
                    <a:pt x="229" y="172"/>
                  </a:lnTo>
                  <a:lnTo>
                    <a:pt x="291" y="123"/>
                  </a:lnTo>
                  <a:lnTo>
                    <a:pt x="361" y="80"/>
                  </a:lnTo>
                  <a:lnTo>
                    <a:pt x="434" y="46"/>
                  </a:lnTo>
                  <a:lnTo>
                    <a:pt x="513" y="21"/>
                  </a:lnTo>
                  <a:lnTo>
                    <a:pt x="595" y="5"/>
                  </a:lnTo>
                  <a:lnTo>
                    <a:pt x="681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9" name="Freeform 11"/>
            <p:cNvSpPr/>
            <p:nvPr/>
          </p:nvSpPr>
          <p:spPr bwMode="auto">
            <a:xfrm>
              <a:off x="997" y="5494"/>
              <a:ext cx="3132" cy="3134"/>
            </a:xfrm>
            <a:custGeom>
              <a:avLst/>
              <a:gdLst>
                <a:gd name="T0" fmla="*/ 1223 w 2230"/>
                <a:gd name="T1" fmla="*/ 6 h 2231"/>
                <a:gd name="T2" fmla="*/ 1429 w 2230"/>
                <a:gd name="T3" fmla="*/ 45 h 2231"/>
                <a:gd name="T4" fmla="*/ 1619 w 2230"/>
                <a:gd name="T5" fmla="*/ 120 h 2231"/>
                <a:gd name="T6" fmla="*/ 1790 w 2230"/>
                <a:gd name="T7" fmla="*/ 228 h 2231"/>
                <a:gd name="T8" fmla="*/ 1939 w 2230"/>
                <a:gd name="T9" fmla="*/ 364 h 2231"/>
                <a:gd name="T10" fmla="*/ 2060 w 2230"/>
                <a:gd name="T11" fmla="*/ 523 h 2231"/>
                <a:gd name="T12" fmla="*/ 2151 w 2230"/>
                <a:gd name="T13" fmla="*/ 706 h 2231"/>
                <a:gd name="T14" fmla="*/ 2210 w 2230"/>
                <a:gd name="T15" fmla="*/ 905 h 2231"/>
                <a:gd name="T16" fmla="*/ 2230 w 2230"/>
                <a:gd name="T17" fmla="*/ 1116 h 2231"/>
                <a:gd name="T18" fmla="*/ 2210 w 2230"/>
                <a:gd name="T19" fmla="*/ 1327 h 2231"/>
                <a:gd name="T20" fmla="*/ 2151 w 2230"/>
                <a:gd name="T21" fmla="*/ 1526 h 2231"/>
                <a:gd name="T22" fmla="*/ 2060 w 2230"/>
                <a:gd name="T23" fmla="*/ 1708 h 2231"/>
                <a:gd name="T24" fmla="*/ 1939 w 2230"/>
                <a:gd name="T25" fmla="*/ 1868 h 2231"/>
                <a:gd name="T26" fmla="*/ 1790 w 2230"/>
                <a:gd name="T27" fmla="*/ 2004 h 2231"/>
                <a:gd name="T28" fmla="*/ 1619 w 2230"/>
                <a:gd name="T29" fmla="*/ 2111 h 2231"/>
                <a:gd name="T30" fmla="*/ 1429 w 2230"/>
                <a:gd name="T31" fmla="*/ 2186 h 2231"/>
                <a:gd name="T32" fmla="*/ 1223 w 2230"/>
                <a:gd name="T33" fmla="*/ 2226 h 2231"/>
                <a:gd name="T34" fmla="*/ 1009 w 2230"/>
                <a:gd name="T35" fmla="*/ 2226 h 2231"/>
                <a:gd name="T36" fmla="*/ 803 w 2230"/>
                <a:gd name="T37" fmla="*/ 2186 h 2231"/>
                <a:gd name="T38" fmla="*/ 612 w 2230"/>
                <a:gd name="T39" fmla="*/ 2111 h 2231"/>
                <a:gd name="T40" fmla="*/ 440 w 2230"/>
                <a:gd name="T41" fmla="*/ 2004 h 2231"/>
                <a:gd name="T42" fmla="*/ 292 w 2230"/>
                <a:gd name="T43" fmla="*/ 1868 h 2231"/>
                <a:gd name="T44" fmla="*/ 170 w 2230"/>
                <a:gd name="T45" fmla="*/ 1708 h 2231"/>
                <a:gd name="T46" fmla="*/ 79 w 2230"/>
                <a:gd name="T47" fmla="*/ 1526 h 2231"/>
                <a:gd name="T48" fmla="*/ 22 w 2230"/>
                <a:gd name="T49" fmla="*/ 1327 h 2231"/>
                <a:gd name="T50" fmla="*/ 0 w 2230"/>
                <a:gd name="T51" fmla="*/ 1116 h 2231"/>
                <a:gd name="T52" fmla="*/ 22 w 2230"/>
                <a:gd name="T53" fmla="*/ 905 h 2231"/>
                <a:gd name="T54" fmla="*/ 79 w 2230"/>
                <a:gd name="T55" fmla="*/ 706 h 2231"/>
                <a:gd name="T56" fmla="*/ 170 w 2230"/>
                <a:gd name="T57" fmla="*/ 523 h 2231"/>
                <a:gd name="T58" fmla="*/ 292 w 2230"/>
                <a:gd name="T59" fmla="*/ 364 h 2231"/>
                <a:gd name="T60" fmla="*/ 440 w 2230"/>
                <a:gd name="T61" fmla="*/ 228 h 2231"/>
                <a:gd name="T62" fmla="*/ 612 w 2230"/>
                <a:gd name="T63" fmla="*/ 120 h 2231"/>
                <a:gd name="T64" fmla="*/ 803 w 2230"/>
                <a:gd name="T65" fmla="*/ 45 h 2231"/>
                <a:gd name="T66" fmla="*/ 1009 w 2230"/>
                <a:gd name="T67" fmla="*/ 6 h 2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30" h="2231">
                  <a:moveTo>
                    <a:pt x="1116" y="0"/>
                  </a:moveTo>
                  <a:lnTo>
                    <a:pt x="1223" y="6"/>
                  </a:lnTo>
                  <a:lnTo>
                    <a:pt x="1327" y="20"/>
                  </a:lnTo>
                  <a:lnTo>
                    <a:pt x="1429" y="45"/>
                  </a:lnTo>
                  <a:lnTo>
                    <a:pt x="1526" y="77"/>
                  </a:lnTo>
                  <a:lnTo>
                    <a:pt x="1619" y="120"/>
                  </a:lnTo>
                  <a:lnTo>
                    <a:pt x="1706" y="171"/>
                  </a:lnTo>
                  <a:lnTo>
                    <a:pt x="1790" y="228"/>
                  </a:lnTo>
                  <a:lnTo>
                    <a:pt x="1867" y="292"/>
                  </a:lnTo>
                  <a:lnTo>
                    <a:pt x="1939" y="364"/>
                  </a:lnTo>
                  <a:lnTo>
                    <a:pt x="2003" y="441"/>
                  </a:lnTo>
                  <a:lnTo>
                    <a:pt x="2060" y="523"/>
                  </a:lnTo>
                  <a:lnTo>
                    <a:pt x="2110" y="613"/>
                  </a:lnTo>
                  <a:lnTo>
                    <a:pt x="2151" y="706"/>
                  </a:lnTo>
                  <a:lnTo>
                    <a:pt x="2185" y="803"/>
                  </a:lnTo>
                  <a:lnTo>
                    <a:pt x="2210" y="905"/>
                  </a:lnTo>
                  <a:lnTo>
                    <a:pt x="2225" y="1008"/>
                  </a:lnTo>
                  <a:lnTo>
                    <a:pt x="2230" y="1116"/>
                  </a:lnTo>
                  <a:lnTo>
                    <a:pt x="2225" y="1223"/>
                  </a:lnTo>
                  <a:lnTo>
                    <a:pt x="2210" y="1327"/>
                  </a:lnTo>
                  <a:lnTo>
                    <a:pt x="2185" y="1429"/>
                  </a:lnTo>
                  <a:lnTo>
                    <a:pt x="2151" y="1526"/>
                  </a:lnTo>
                  <a:lnTo>
                    <a:pt x="2110" y="1619"/>
                  </a:lnTo>
                  <a:lnTo>
                    <a:pt x="2060" y="1708"/>
                  </a:lnTo>
                  <a:lnTo>
                    <a:pt x="2003" y="1791"/>
                  </a:lnTo>
                  <a:lnTo>
                    <a:pt x="1939" y="1868"/>
                  </a:lnTo>
                  <a:lnTo>
                    <a:pt x="1867" y="1939"/>
                  </a:lnTo>
                  <a:lnTo>
                    <a:pt x="1790" y="2004"/>
                  </a:lnTo>
                  <a:lnTo>
                    <a:pt x="1706" y="2061"/>
                  </a:lnTo>
                  <a:lnTo>
                    <a:pt x="1619" y="2111"/>
                  </a:lnTo>
                  <a:lnTo>
                    <a:pt x="1526" y="2154"/>
                  </a:lnTo>
                  <a:lnTo>
                    <a:pt x="1429" y="2186"/>
                  </a:lnTo>
                  <a:lnTo>
                    <a:pt x="1327" y="2211"/>
                  </a:lnTo>
                  <a:lnTo>
                    <a:pt x="1223" y="2226"/>
                  </a:lnTo>
                  <a:lnTo>
                    <a:pt x="1116" y="2231"/>
                  </a:lnTo>
                  <a:lnTo>
                    <a:pt x="1009" y="2226"/>
                  </a:lnTo>
                  <a:lnTo>
                    <a:pt x="903" y="2211"/>
                  </a:lnTo>
                  <a:lnTo>
                    <a:pt x="803" y="2186"/>
                  </a:lnTo>
                  <a:lnTo>
                    <a:pt x="705" y="2154"/>
                  </a:lnTo>
                  <a:lnTo>
                    <a:pt x="612" y="2111"/>
                  </a:lnTo>
                  <a:lnTo>
                    <a:pt x="524" y="2061"/>
                  </a:lnTo>
                  <a:lnTo>
                    <a:pt x="440" y="2004"/>
                  </a:lnTo>
                  <a:lnTo>
                    <a:pt x="363" y="1939"/>
                  </a:lnTo>
                  <a:lnTo>
                    <a:pt x="292" y="1868"/>
                  </a:lnTo>
                  <a:lnTo>
                    <a:pt x="227" y="1791"/>
                  </a:lnTo>
                  <a:lnTo>
                    <a:pt x="170" y="1708"/>
                  </a:lnTo>
                  <a:lnTo>
                    <a:pt x="120" y="1619"/>
                  </a:lnTo>
                  <a:lnTo>
                    <a:pt x="79" y="1526"/>
                  </a:lnTo>
                  <a:lnTo>
                    <a:pt x="45" y="1429"/>
                  </a:lnTo>
                  <a:lnTo>
                    <a:pt x="22" y="1327"/>
                  </a:lnTo>
                  <a:lnTo>
                    <a:pt x="6" y="1223"/>
                  </a:lnTo>
                  <a:lnTo>
                    <a:pt x="0" y="1116"/>
                  </a:lnTo>
                  <a:lnTo>
                    <a:pt x="6" y="1008"/>
                  </a:lnTo>
                  <a:lnTo>
                    <a:pt x="22" y="905"/>
                  </a:lnTo>
                  <a:lnTo>
                    <a:pt x="45" y="803"/>
                  </a:lnTo>
                  <a:lnTo>
                    <a:pt x="79" y="706"/>
                  </a:lnTo>
                  <a:lnTo>
                    <a:pt x="120" y="613"/>
                  </a:lnTo>
                  <a:lnTo>
                    <a:pt x="170" y="523"/>
                  </a:lnTo>
                  <a:lnTo>
                    <a:pt x="227" y="441"/>
                  </a:lnTo>
                  <a:lnTo>
                    <a:pt x="292" y="364"/>
                  </a:lnTo>
                  <a:lnTo>
                    <a:pt x="363" y="292"/>
                  </a:lnTo>
                  <a:lnTo>
                    <a:pt x="440" y="228"/>
                  </a:lnTo>
                  <a:lnTo>
                    <a:pt x="524" y="171"/>
                  </a:lnTo>
                  <a:lnTo>
                    <a:pt x="612" y="120"/>
                  </a:lnTo>
                  <a:lnTo>
                    <a:pt x="705" y="77"/>
                  </a:lnTo>
                  <a:lnTo>
                    <a:pt x="803" y="45"/>
                  </a:lnTo>
                  <a:lnTo>
                    <a:pt x="903" y="20"/>
                  </a:lnTo>
                  <a:lnTo>
                    <a:pt x="1009" y="6"/>
                  </a:lnTo>
                  <a:lnTo>
                    <a:pt x="1116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20" name="Freeform 12"/>
            <p:cNvSpPr/>
            <p:nvPr/>
          </p:nvSpPr>
          <p:spPr bwMode="auto">
            <a:xfrm>
              <a:off x="1283" y="5778"/>
              <a:ext cx="2561" cy="2564"/>
            </a:xfrm>
            <a:custGeom>
              <a:avLst/>
              <a:gdLst>
                <a:gd name="T0" fmla="*/ 912 w 1824"/>
                <a:gd name="T1" fmla="*/ 0 h 1826"/>
                <a:gd name="T2" fmla="*/ 1010 w 1824"/>
                <a:gd name="T3" fmla="*/ 5 h 1826"/>
                <a:gd name="T4" fmla="*/ 1107 w 1824"/>
                <a:gd name="T5" fmla="*/ 21 h 1826"/>
                <a:gd name="T6" fmla="*/ 1200 w 1824"/>
                <a:gd name="T7" fmla="*/ 46 h 1826"/>
                <a:gd name="T8" fmla="*/ 1288 w 1824"/>
                <a:gd name="T9" fmla="*/ 80 h 1826"/>
                <a:gd name="T10" fmla="*/ 1372 w 1824"/>
                <a:gd name="T11" fmla="*/ 125 h 1826"/>
                <a:gd name="T12" fmla="*/ 1450 w 1824"/>
                <a:gd name="T13" fmla="*/ 175 h 1826"/>
                <a:gd name="T14" fmla="*/ 1522 w 1824"/>
                <a:gd name="T15" fmla="*/ 234 h 1826"/>
                <a:gd name="T16" fmla="*/ 1588 w 1824"/>
                <a:gd name="T17" fmla="*/ 301 h 1826"/>
                <a:gd name="T18" fmla="*/ 1647 w 1824"/>
                <a:gd name="T19" fmla="*/ 374 h 1826"/>
                <a:gd name="T20" fmla="*/ 1699 w 1824"/>
                <a:gd name="T21" fmla="*/ 453 h 1826"/>
                <a:gd name="T22" fmla="*/ 1742 w 1824"/>
                <a:gd name="T23" fmla="*/ 535 h 1826"/>
                <a:gd name="T24" fmla="*/ 1778 w 1824"/>
                <a:gd name="T25" fmla="*/ 625 h 1826"/>
                <a:gd name="T26" fmla="*/ 1803 w 1824"/>
                <a:gd name="T27" fmla="*/ 718 h 1826"/>
                <a:gd name="T28" fmla="*/ 1819 w 1824"/>
                <a:gd name="T29" fmla="*/ 813 h 1826"/>
                <a:gd name="T30" fmla="*/ 1824 w 1824"/>
                <a:gd name="T31" fmla="*/ 913 h 1826"/>
                <a:gd name="T32" fmla="*/ 1819 w 1824"/>
                <a:gd name="T33" fmla="*/ 1013 h 1826"/>
                <a:gd name="T34" fmla="*/ 1803 w 1824"/>
                <a:gd name="T35" fmla="*/ 1108 h 1826"/>
                <a:gd name="T36" fmla="*/ 1778 w 1824"/>
                <a:gd name="T37" fmla="*/ 1201 h 1826"/>
                <a:gd name="T38" fmla="*/ 1742 w 1824"/>
                <a:gd name="T39" fmla="*/ 1291 h 1826"/>
                <a:gd name="T40" fmla="*/ 1699 w 1824"/>
                <a:gd name="T41" fmla="*/ 1373 h 1826"/>
                <a:gd name="T42" fmla="*/ 1647 w 1824"/>
                <a:gd name="T43" fmla="*/ 1452 h 1826"/>
                <a:gd name="T44" fmla="*/ 1588 w 1824"/>
                <a:gd name="T45" fmla="*/ 1525 h 1826"/>
                <a:gd name="T46" fmla="*/ 1522 w 1824"/>
                <a:gd name="T47" fmla="*/ 1591 h 1826"/>
                <a:gd name="T48" fmla="*/ 1450 w 1824"/>
                <a:gd name="T49" fmla="*/ 1650 h 1826"/>
                <a:gd name="T50" fmla="*/ 1372 w 1824"/>
                <a:gd name="T51" fmla="*/ 1701 h 1826"/>
                <a:gd name="T52" fmla="*/ 1288 w 1824"/>
                <a:gd name="T53" fmla="*/ 1745 h 1826"/>
                <a:gd name="T54" fmla="*/ 1200 w 1824"/>
                <a:gd name="T55" fmla="*/ 1779 h 1826"/>
                <a:gd name="T56" fmla="*/ 1107 w 1824"/>
                <a:gd name="T57" fmla="*/ 1804 h 1826"/>
                <a:gd name="T58" fmla="*/ 1010 w 1824"/>
                <a:gd name="T59" fmla="*/ 1821 h 1826"/>
                <a:gd name="T60" fmla="*/ 912 w 1824"/>
                <a:gd name="T61" fmla="*/ 1826 h 1826"/>
                <a:gd name="T62" fmla="*/ 812 w 1824"/>
                <a:gd name="T63" fmla="*/ 1821 h 1826"/>
                <a:gd name="T64" fmla="*/ 715 w 1824"/>
                <a:gd name="T65" fmla="*/ 1804 h 1826"/>
                <a:gd name="T66" fmla="*/ 622 w 1824"/>
                <a:gd name="T67" fmla="*/ 1779 h 1826"/>
                <a:gd name="T68" fmla="*/ 535 w 1824"/>
                <a:gd name="T69" fmla="*/ 1745 h 1826"/>
                <a:gd name="T70" fmla="*/ 451 w 1824"/>
                <a:gd name="T71" fmla="*/ 1701 h 1826"/>
                <a:gd name="T72" fmla="*/ 372 w 1824"/>
                <a:gd name="T73" fmla="*/ 1650 h 1826"/>
                <a:gd name="T74" fmla="*/ 300 w 1824"/>
                <a:gd name="T75" fmla="*/ 1591 h 1826"/>
                <a:gd name="T76" fmla="*/ 234 w 1824"/>
                <a:gd name="T77" fmla="*/ 1525 h 1826"/>
                <a:gd name="T78" fmla="*/ 175 w 1824"/>
                <a:gd name="T79" fmla="*/ 1452 h 1826"/>
                <a:gd name="T80" fmla="*/ 123 w 1824"/>
                <a:gd name="T81" fmla="*/ 1373 h 1826"/>
                <a:gd name="T82" fmla="*/ 81 w 1824"/>
                <a:gd name="T83" fmla="*/ 1291 h 1826"/>
                <a:gd name="T84" fmla="*/ 47 w 1824"/>
                <a:gd name="T85" fmla="*/ 1201 h 1826"/>
                <a:gd name="T86" fmla="*/ 20 w 1824"/>
                <a:gd name="T87" fmla="*/ 1108 h 1826"/>
                <a:gd name="T88" fmla="*/ 5 w 1824"/>
                <a:gd name="T89" fmla="*/ 1013 h 1826"/>
                <a:gd name="T90" fmla="*/ 0 w 1824"/>
                <a:gd name="T91" fmla="*/ 913 h 1826"/>
                <a:gd name="T92" fmla="*/ 5 w 1824"/>
                <a:gd name="T93" fmla="*/ 813 h 1826"/>
                <a:gd name="T94" fmla="*/ 20 w 1824"/>
                <a:gd name="T95" fmla="*/ 718 h 1826"/>
                <a:gd name="T96" fmla="*/ 47 w 1824"/>
                <a:gd name="T97" fmla="*/ 625 h 1826"/>
                <a:gd name="T98" fmla="*/ 81 w 1824"/>
                <a:gd name="T99" fmla="*/ 535 h 1826"/>
                <a:gd name="T100" fmla="*/ 123 w 1824"/>
                <a:gd name="T101" fmla="*/ 453 h 1826"/>
                <a:gd name="T102" fmla="*/ 175 w 1824"/>
                <a:gd name="T103" fmla="*/ 374 h 1826"/>
                <a:gd name="T104" fmla="*/ 234 w 1824"/>
                <a:gd name="T105" fmla="*/ 301 h 1826"/>
                <a:gd name="T106" fmla="*/ 300 w 1824"/>
                <a:gd name="T107" fmla="*/ 234 h 1826"/>
                <a:gd name="T108" fmla="*/ 372 w 1824"/>
                <a:gd name="T109" fmla="*/ 175 h 1826"/>
                <a:gd name="T110" fmla="*/ 451 w 1824"/>
                <a:gd name="T111" fmla="*/ 125 h 1826"/>
                <a:gd name="T112" fmla="*/ 535 w 1824"/>
                <a:gd name="T113" fmla="*/ 80 h 1826"/>
                <a:gd name="T114" fmla="*/ 622 w 1824"/>
                <a:gd name="T115" fmla="*/ 46 h 1826"/>
                <a:gd name="T116" fmla="*/ 715 w 1824"/>
                <a:gd name="T117" fmla="*/ 21 h 1826"/>
                <a:gd name="T118" fmla="*/ 812 w 1824"/>
                <a:gd name="T119" fmla="*/ 5 h 1826"/>
                <a:gd name="T120" fmla="*/ 912 w 1824"/>
                <a:gd name="T121" fmla="*/ 0 h 1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824" h="1826">
                  <a:moveTo>
                    <a:pt x="912" y="0"/>
                  </a:moveTo>
                  <a:lnTo>
                    <a:pt x="1010" y="5"/>
                  </a:lnTo>
                  <a:lnTo>
                    <a:pt x="1107" y="21"/>
                  </a:lnTo>
                  <a:lnTo>
                    <a:pt x="1200" y="46"/>
                  </a:lnTo>
                  <a:lnTo>
                    <a:pt x="1288" y="80"/>
                  </a:lnTo>
                  <a:lnTo>
                    <a:pt x="1372" y="125"/>
                  </a:lnTo>
                  <a:lnTo>
                    <a:pt x="1450" y="175"/>
                  </a:lnTo>
                  <a:lnTo>
                    <a:pt x="1522" y="234"/>
                  </a:lnTo>
                  <a:lnTo>
                    <a:pt x="1588" y="301"/>
                  </a:lnTo>
                  <a:lnTo>
                    <a:pt x="1647" y="374"/>
                  </a:lnTo>
                  <a:lnTo>
                    <a:pt x="1699" y="453"/>
                  </a:lnTo>
                  <a:lnTo>
                    <a:pt x="1742" y="535"/>
                  </a:lnTo>
                  <a:lnTo>
                    <a:pt x="1778" y="625"/>
                  </a:lnTo>
                  <a:lnTo>
                    <a:pt x="1803" y="718"/>
                  </a:lnTo>
                  <a:lnTo>
                    <a:pt x="1819" y="813"/>
                  </a:lnTo>
                  <a:lnTo>
                    <a:pt x="1824" y="913"/>
                  </a:lnTo>
                  <a:lnTo>
                    <a:pt x="1819" y="1013"/>
                  </a:lnTo>
                  <a:lnTo>
                    <a:pt x="1803" y="1108"/>
                  </a:lnTo>
                  <a:lnTo>
                    <a:pt x="1778" y="1201"/>
                  </a:lnTo>
                  <a:lnTo>
                    <a:pt x="1742" y="1291"/>
                  </a:lnTo>
                  <a:lnTo>
                    <a:pt x="1699" y="1373"/>
                  </a:lnTo>
                  <a:lnTo>
                    <a:pt x="1647" y="1452"/>
                  </a:lnTo>
                  <a:lnTo>
                    <a:pt x="1588" y="1525"/>
                  </a:lnTo>
                  <a:lnTo>
                    <a:pt x="1522" y="1591"/>
                  </a:lnTo>
                  <a:lnTo>
                    <a:pt x="1450" y="1650"/>
                  </a:lnTo>
                  <a:lnTo>
                    <a:pt x="1372" y="1701"/>
                  </a:lnTo>
                  <a:lnTo>
                    <a:pt x="1288" y="1745"/>
                  </a:lnTo>
                  <a:lnTo>
                    <a:pt x="1200" y="1779"/>
                  </a:lnTo>
                  <a:lnTo>
                    <a:pt x="1107" y="1804"/>
                  </a:lnTo>
                  <a:lnTo>
                    <a:pt x="1010" y="1821"/>
                  </a:lnTo>
                  <a:lnTo>
                    <a:pt x="912" y="1826"/>
                  </a:lnTo>
                  <a:lnTo>
                    <a:pt x="812" y="1821"/>
                  </a:lnTo>
                  <a:lnTo>
                    <a:pt x="715" y="1804"/>
                  </a:lnTo>
                  <a:lnTo>
                    <a:pt x="622" y="1779"/>
                  </a:lnTo>
                  <a:lnTo>
                    <a:pt x="535" y="1745"/>
                  </a:lnTo>
                  <a:lnTo>
                    <a:pt x="451" y="1701"/>
                  </a:lnTo>
                  <a:lnTo>
                    <a:pt x="372" y="1650"/>
                  </a:lnTo>
                  <a:lnTo>
                    <a:pt x="300" y="1591"/>
                  </a:lnTo>
                  <a:lnTo>
                    <a:pt x="234" y="1525"/>
                  </a:lnTo>
                  <a:lnTo>
                    <a:pt x="175" y="1452"/>
                  </a:lnTo>
                  <a:lnTo>
                    <a:pt x="123" y="1373"/>
                  </a:lnTo>
                  <a:lnTo>
                    <a:pt x="81" y="1291"/>
                  </a:lnTo>
                  <a:lnTo>
                    <a:pt x="47" y="1201"/>
                  </a:lnTo>
                  <a:lnTo>
                    <a:pt x="20" y="1108"/>
                  </a:lnTo>
                  <a:lnTo>
                    <a:pt x="5" y="1013"/>
                  </a:lnTo>
                  <a:lnTo>
                    <a:pt x="0" y="913"/>
                  </a:lnTo>
                  <a:lnTo>
                    <a:pt x="5" y="813"/>
                  </a:lnTo>
                  <a:lnTo>
                    <a:pt x="20" y="718"/>
                  </a:lnTo>
                  <a:lnTo>
                    <a:pt x="47" y="625"/>
                  </a:lnTo>
                  <a:lnTo>
                    <a:pt x="81" y="535"/>
                  </a:lnTo>
                  <a:lnTo>
                    <a:pt x="123" y="453"/>
                  </a:lnTo>
                  <a:lnTo>
                    <a:pt x="175" y="374"/>
                  </a:lnTo>
                  <a:lnTo>
                    <a:pt x="234" y="301"/>
                  </a:lnTo>
                  <a:lnTo>
                    <a:pt x="300" y="234"/>
                  </a:lnTo>
                  <a:lnTo>
                    <a:pt x="372" y="175"/>
                  </a:lnTo>
                  <a:lnTo>
                    <a:pt x="451" y="125"/>
                  </a:lnTo>
                  <a:lnTo>
                    <a:pt x="535" y="80"/>
                  </a:lnTo>
                  <a:lnTo>
                    <a:pt x="622" y="46"/>
                  </a:lnTo>
                  <a:lnTo>
                    <a:pt x="715" y="21"/>
                  </a:lnTo>
                  <a:lnTo>
                    <a:pt x="812" y="5"/>
                  </a:lnTo>
                  <a:lnTo>
                    <a:pt x="912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2700" y="3855"/>
              <a:ext cx="3015" cy="14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400" dirty="0">
                  <a:solidFill>
                    <a:schemeClr val="bg1"/>
                  </a:solidFill>
                  <a:cs typeface="+mn-ea"/>
                  <a:sym typeface="+mn-lt"/>
                </a:rPr>
                <a:t>110+</a:t>
              </a: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5553" y="6139"/>
              <a:ext cx="1528" cy="9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cs typeface="+mn-ea"/>
                  <a:sym typeface="+mn-lt"/>
                </a:rPr>
                <a:t>30+</a:t>
              </a: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1603" y="6364"/>
              <a:ext cx="2146" cy="13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800" dirty="0">
                  <a:solidFill>
                    <a:schemeClr val="bg1"/>
                  </a:solidFill>
                  <a:cs typeface="+mn-ea"/>
                  <a:sym typeface="+mn-lt"/>
                </a:rPr>
                <a:t>80+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729" y="10046"/>
              <a:ext cx="387" cy="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>
                      <a:lumMod val="75000"/>
                    </a:schemeClr>
                  </a:solidFill>
                  <a:cs typeface="+mn-ea"/>
                  <a:sym typeface="+mn-lt"/>
                </a:rPr>
                <a:t> </a:t>
              </a:r>
            </a:p>
          </p:txBody>
        </p:sp>
      </p:grpSp>
      <p:sp>
        <p:nvSpPr>
          <p:cNvPr id="50" name="文本框 49">
            <a:extLst>
              <a:ext uri="{FF2B5EF4-FFF2-40B4-BE49-F238E27FC236}">
                <a16:creationId xmlns:a16="http://schemas.microsoft.com/office/drawing/2014/main" xmlns="" id="{9F862518-DF98-4633-A468-5E24CF8CDE4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6858635" y="2055084"/>
            <a:ext cx="3898265" cy="17500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/>
            </a:lvl1pPr>
            <a:lvl2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/>
            </a:lvl2pPr>
            <a:lvl3pPr marL="1143000" lvl="2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lvl="3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lvl="4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招待范围</a:t>
            </a:r>
          </a:p>
          <a:p>
            <a:pPr marL="0" indent="0">
              <a:buNone/>
            </a:pPr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公司上级主管部门检查指导工作、业务单位来公司洽谈业务、沟通交流及与关联单位的业务往来等。</a:t>
            </a:r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xmlns="" id="{8454DCDA-A1A7-4403-83A9-6E40B6455F0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927714" y="4148455"/>
            <a:ext cx="6015222" cy="30079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/>
            </a:lvl1pPr>
            <a:lvl2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/>
            </a:lvl2pPr>
            <a:lvl3pPr marL="1143000" lvl="2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lvl="3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lvl="4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招待管理</a:t>
            </a:r>
          </a:p>
          <a:p>
            <a:pPr marL="0" indent="0">
              <a:buNone/>
            </a:pPr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1．财务部门负责根据公司业务量制定招待费预算，纳入年终考核，每月底通过分析预算完成情况来进行监督和控制。</a:t>
            </a:r>
          </a:p>
          <a:p>
            <a:pPr marL="0" indent="0">
              <a:buNone/>
            </a:pPr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2．原则上由办公室统一负责市内业务招待的安排管理工作。</a:t>
            </a:r>
          </a:p>
          <a:p>
            <a:pPr marL="0" indent="0">
              <a:buNone/>
            </a:pPr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3．对于超预算标准的业务招待费，财务部门不予报销。</a:t>
            </a:r>
          </a:p>
        </p:txBody>
      </p:sp>
    </p:spTree>
    <p:extLst>
      <p:ext uri="{BB962C8B-B14F-4D97-AF65-F5344CB8AC3E}">
        <p14:creationId xmlns:p14="http://schemas.microsoft.com/office/powerpoint/2010/main" val="3455658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254" y="2602420"/>
            <a:ext cx="3827819" cy="2316716"/>
          </a:xfrm>
          <a:prstGeom prst="rect">
            <a:avLst/>
          </a:prstGeom>
        </p:spPr>
      </p:pic>
      <p:sp>
        <p:nvSpPr>
          <p:cNvPr id="13" name="Rounded Rectangle 11"/>
          <p:cNvSpPr/>
          <p:nvPr/>
        </p:nvSpPr>
        <p:spPr>
          <a:xfrm>
            <a:off x="1449959" y="2009299"/>
            <a:ext cx="2610841" cy="35220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Round Same Side Corner Rectangle 48"/>
          <p:cNvSpPr/>
          <p:nvPr/>
        </p:nvSpPr>
        <p:spPr>
          <a:xfrm rot="5400000">
            <a:off x="5989697" y="1181170"/>
            <a:ext cx="348418" cy="2099128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1600">
              <a:cs typeface="+mn-ea"/>
              <a:sym typeface="+mn-lt"/>
            </a:endParaRPr>
          </a:p>
        </p:txBody>
      </p:sp>
      <p:sp>
        <p:nvSpPr>
          <p:cNvPr id="19" name="Freeform 5"/>
          <p:cNvSpPr>
            <a:spLocks noEditPoints="1"/>
          </p:cNvSpPr>
          <p:nvPr/>
        </p:nvSpPr>
        <p:spPr bwMode="auto">
          <a:xfrm>
            <a:off x="1865625" y="1319770"/>
            <a:ext cx="2307785" cy="2106628"/>
          </a:xfrm>
          <a:custGeom>
            <a:avLst/>
            <a:gdLst>
              <a:gd name="T0" fmla="*/ 2244 w 2282"/>
              <a:gd name="T1" fmla="*/ 1868 h 2084"/>
              <a:gd name="T2" fmla="*/ 1631 w 2282"/>
              <a:gd name="T3" fmla="*/ 1320 h 2084"/>
              <a:gd name="T4" fmla="*/ 1588 w 2282"/>
              <a:gd name="T5" fmla="*/ 1314 h 2084"/>
              <a:gd name="T6" fmla="*/ 1569 w 2282"/>
              <a:gd name="T7" fmla="*/ 1297 h 2084"/>
              <a:gd name="T8" fmla="*/ 1556 w 2282"/>
              <a:gd name="T9" fmla="*/ 1312 h 2084"/>
              <a:gd name="T10" fmla="*/ 1521 w 2282"/>
              <a:gd name="T11" fmla="*/ 1281 h 2084"/>
              <a:gd name="T12" fmla="*/ 1383 w 2282"/>
              <a:gd name="T13" fmla="*/ 286 h 2084"/>
              <a:gd name="T14" fmla="*/ 286 w 2282"/>
              <a:gd name="T15" fmla="*/ 347 h 2084"/>
              <a:gd name="T16" fmla="*/ 347 w 2282"/>
              <a:gd name="T17" fmla="*/ 1443 h 2084"/>
              <a:gd name="T18" fmla="*/ 1422 w 2282"/>
              <a:gd name="T19" fmla="*/ 1406 h 2084"/>
              <a:gd name="T20" fmla="*/ 1450 w 2282"/>
              <a:gd name="T21" fmla="*/ 1431 h 2084"/>
              <a:gd name="T22" fmla="*/ 1436 w 2282"/>
              <a:gd name="T23" fmla="*/ 1446 h 2084"/>
              <a:gd name="T24" fmla="*/ 1455 w 2282"/>
              <a:gd name="T25" fmla="*/ 1463 h 2084"/>
              <a:gd name="T26" fmla="*/ 1466 w 2282"/>
              <a:gd name="T27" fmla="*/ 1505 h 2084"/>
              <a:gd name="T28" fmla="*/ 2078 w 2282"/>
              <a:gd name="T29" fmla="*/ 2053 h 2084"/>
              <a:gd name="T30" fmla="*/ 2197 w 2282"/>
              <a:gd name="T31" fmla="*/ 2048 h 2084"/>
              <a:gd name="T32" fmla="*/ 2252 w 2282"/>
              <a:gd name="T33" fmla="*/ 1986 h 2084"/>
              <a:gd name="T34" fmla="*/ 2244 w 2282"/>
              <a:gd name="T35" fmla="*/ 1868 h 2084"/>
              <a:gd name="T36" fmla="*/ 436 w 2282"/>
              <a:gd name="T37" fmla="*/ 1344 h 2084"/>
              <a:gd name="T38" fmla="*/ 386 w 2282"/>
              <a:gd name="T39" fmla="*/ 436 h 2084"/>
              <a:gd name="T40" fmla="*/ 1294 w 2282"/>
              <a:gd name="T41" fmla="*/ 385 h 2084"/>
              <a:gd name="T42" fmla="*/ 1344 w 2282"/>
              <a:gd name="T43" fmla="*/ 1293 h 2084"/>
              <a:gd name="T44" fmla="*/ 436 w 2282"/>
              <a:gd name="T45" fmla="*/ 1344 h 2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282" h="2084">
                <a:moveTo>
                  <a:pt x="2244" y="1868"/>
                </a:moveTo>
                <a:cubicBezTo>
                  <a:pt x="1631" y="1320"/>
                  <a:pt x="1631" y="1320"/>
                  <a:pt x="1631" y="1320"/>
                </a:cubicBezTo>
                <a:cubicBezTo>
                  <a:pt x="1614" y="1304"/>
                  <a:pt x="1601" y="1305"/>
                  <a:pt x="1588" y="1314"/>
                </a:cubicBezTo>
                <a:cubicBezTo>
                  <a:pt x="1569" y="1297"/>
                  <a:pt x="1569" y="1297"/>
                  <a:pt x="1569" y="1297"/>
                </a:cubicBezTo>
                <a:cubicBezTo>
                  <a:pt x="1556" y="1312"/>
                  <a:pt x="1556" y="1312"/>
                  <a:pt x="1556" y="1312"/>
                </a:cubicBezTo>
                <a:cubicBezTo>
                  <a:pt x="1521" y="1281"/>
                  <a:pt x="1521" y="1281"/>
                  <a:pt x="1521" y="1281"/>
                </a:cubicBezTo>
                <a:cubicBezTo>
                  <a:pt x="1721" y="966"/>
                  <a:pt x="1670" y="543"/>
                  <a:pt x="1383" y="286"/>
                </a:cubicBezTo>
                <a:cubicBezTo>
                  <a:pt x="1063" y="0"/>
                  <a:pt x="572" y="27"/>
                  <a:pt x="286" y="347"/>
                </a:cubicBezTo>
                <a:cubicBezTo>
                  <a:pt x="0" y="666"/>
                  <a:pt x="28" y="1157"/>
                  <a:pt x="347" y="1443"/>
                </a:cubicBezTo>
                <a:cubicBezTo>
                  <a:pt x="659" y="1722"/>
                  <a:pt x="1133" y="1703"/>
                  <a:pt x="1422" y="1406"/>
                </a:cubicBezTo>
                <a:cubicBezTo>
                  <a:pt x="1450" y="1431"/>
                  <a:pt x="1450" y="1431"/>
                  <a:pt x="1450" y="1431"/>
                </a:cubicBezTo>
                <a:cubicBezTo>
                  <a:pt x="1436" y="1446"/>
                  <a:pt x="1436" y="1446"/>
                  <a:pt x="1436" y="1446"/>
                </a:cubicBezTo>
                <a:cubicBezTo>
                  <a:pt x="1455" y="1463"/>
                  <a:pt x="1455" y="1463"/>
                  <a:pt x="1455" y="1463"/>
                </a:cubicBezTo>
                <a:cubicBezTo>
                  <a:pt x="1447" y="1476"/>
                  <a:pt x="1448" y="1489"/>
                  <a:pt x="1466" y="1505"/>
                </a:cubicBezTo>
                <a:cubicBezTo>
                  <a:pt x="2078" y="2053"/>
                  <a:pt x="2078" y="2053"/>
                  <a:pt x="2078" y="2053"/>
                </a:cubicBezTo>
                <a:cubicBezTo>
                  <a:pt x="2113" y="2084"/>
                  <a:pt x="2166" y="2082"/>
                  <a:pt x="2197" y="2048"/>
                </a:cubicBezTo>
                <a:cubicBezTo>
                  <a:pt x="2252" y="1986"/>
                  <a:pt x="2252" y="1986"/>
                  <a:pt x="2252" y="1986"/>
                </a:cubicBezTo>
                <a:cubicBezTo>
                  <a:pt x="2282" y="1952"/>
                  <a:pt x="2279" y="1899"/>
                  <a:pt x="2244" y="1868"/>
                </a:cubicBezTo>
                <a:close/>
                <a:moveTo>
                  <a:pt x="436" y="1344"/>
                </a:moveTo>
                <a:cubicBezTo>
                  <a:pt x="172" y="1107"/>
                  <a:pt x="149" y="701"/>
                  <a:pt x="386" y="436"/>
                </a:cubicBezTo>
                <a:cubicBezTo>
                  <a:pt x="623" y="171"/>
                  <a:pt x="1029" y="149"/>
                  <a:pt x="1294" y="385"/>
                </a:cubicBezTo>
                <a:cubicBezTo>
                  <a:pt x="1558" y="622"/>
                  <a:pt x="1581" y="1028"/>
                  <a:pt x="1344" y="1293"/>
                </a:cubicBezTo>
                <a:cubicBezTo>
                  <a:pt x="1107" y="1558"/>
                  <a:pt x="701" y="1580"/>
                  <a:pt x="436" y="134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384" tIns="45693" rIns="91384" bIns="45693" numCol="1" anchor="t" anchorCtr="0" compatLnSpc="1"/>
          <a:lstStyle/>
          <a:p>
            <a:endParaRPr lang="bg-BG" sz="2400">
              <a:cs typeface="+mn-ea"/>
              <a:sym typeface="+mn-lt"/>
            </a:endParaRPr>
          </a:p>
        </p:txBody>
      </p:sp>
      <p:sp>
        <p:nvSpPr>
          <p:cNvPr id="21" name="Round Same Side Corner Rectangle 48"/>
          <p:cNvSpPr/>
          <p:nvPr/>
        </p:nvSpPr>
        <p:spPr>
          <a:xfrm rot="5400000">
            <a:off x="5989697" y="2319365"/>
            <a:ext cx="348418" cy="2099128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1600">
              <a:cs typeface="+mn-ea"/>
              <a:sym typeface="+mn-lt"/>
            </a:endParaRPr>
          </a:p>
        </p:txBody>
      </p:sp>
      <p:sp>
        <p:nvSpPr>
          <p:cNvPr id="25" name="Round Same Side Corner Rectangle 48"/>
          <p:cNvSpPr/>
          <p:nvPr/>
        </p:nvSpPr>
        <p:spPr>
          <a:xfrm rot="5400000">
            <a:off x="5989697" y="3431437"/>
            <a:ext cx="348418" cy="2099128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1600">
              <a:cs typeface="+mn-ea"/>
              <a:sym typeface="+mn-lt"/>
            </a:endParaRPr>
          </a:p>
        </p:txBody>
      </p:sp>
      <p:sp>
        <p:nvSpPr>
          <p:cNvPr id="32" name="TextBox 18"/>
          <p:cNvSpPr txBox="1"/>
          <p:nvPr/>
        </p:nvSpPr>
        <p:spPr>
          <a:xfrm flipH="1">
            <a:off x="5380933" y="200929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  <a:endParaRPr 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TextBox 18"/>
          <p:cNvSpPr txBox="1"/>
          <p:nvPr/>
        </p:nvSpPr>
        <p:spPr>
          <a:xfrm flipH="1">
            <a:off x="5380933" y="315883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  <a:endParaRPr 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8" name="TextBox 18"/>
          <p:cNvSpPr txBox="1"/>
          <p:nvPr/>
        </p:nvSpPr>
        <p:spPr>
          <a:xfrm flipH="1">
            <a:off x="5380933" y="4269174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  <a:endParaRPr 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CC2587A4-6741-4D1E-8998-1263563FB80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6240506" y="2343942"/>
            <a:ext cx="5479415" cy="30079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/>
            </a:lvl1pPr>
            <a:lvl2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/>
            </a:lvl2pPr>
            <a:lvl3pPr marL="1143000" lvl="2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lvl="3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lvl="4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招待标准</a:t>
            </a:r>
          </a:p>
          <a:p>
            <a:pPr marL="0" indent="0">
              <a:buNone/>
            </a:pPr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1．严格执行招待标准，每次招待费用不得超过申请单审批的金额，凡超出部分由经办人员和陪同人员自行支付。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A3F8F50A-522A-4272-893D-A044CAAF14F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6324725" y="4821799"/>
            <a:ext cx="5479415" cy="30079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/>
            </a:lvl1pPr>
            <a:lvl2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/>
            </a:lvl2pPr>
            <a:lvl3pPr marL="1143000" lvl="2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lvl="3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lvl="4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indent="0">
              <a:buNone/>
            </a:pPr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3．严格控制陪客人数，原则上陪客人数不得超过客人数。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0928CEFF-5E45-4D87-99C6-0649F0CC153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324725" y="3545245"/>
            <a:ext cx="5479415" cy="30079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/>
            </a:lvl1pPr>
            <a:lvl2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/>
            </a:lvl2pPr>
            <a:lvl3pPr marL="1143000" lvl="2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lvl="3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lvl="4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altLang="zh-CN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2</a:t>
            </a:r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；市相关部门和业务单位高管人员人均控制在100—120元内；区、乡镇和一般业务单位人员人均控制在60—100元内。</a:t>
            </a:r>
          </a:p>
          <a:p>
            <a:pPr marL="0" indent="0">
              <a:buNone/>
            </a:pPr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3700952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6" grpId="0" bldLvl="0" animBg="1"/>
      <p:bldP spid="19" grpId="0" bldLvl="0" animBg="1"/>
      <p:bldP spid="21" grpId="0" bldLvl="0" animBg="1"/>
      <p:bldP spid="25" grpId="0" bldLvl="0" animBg="1"/>
      <p:bldP spid="32" grpId="0"/>
      <p:bldP spid="35" grpId="0"/>
      <p:bldP spid="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390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35DE34BB-8F34-4CC9-92C1-6DAB85AE69C0}"/>
              </a:ext>
            </a:extLst>
          </p:cNvPr>
          <p:cNvSpPr/>
          <p:nvPr/>
        </p:nvSpPr>
        <p:spPr>
          <a:xfrm>
            <a:off x="0" y="1101156"/>
            <a:ext cx="12192000" cy="48061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89183D9B-D002-4279-8689-BF780006CDE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272" y="2181547"/>
            <a:ext cx="4591286" cy="3260893"/>
          </a:xfrm>
          <a:prstGeom prst="rect">
            <a:avLst/>
          </a:prstGeom>
        </p:spPr>
      </p:pic>
      <p:sp>
        <p:nvSpPr>
          <p:cNvPr id="20" name="任意多边形 19">
            <a:extLst>
              <a:ext uri="{FF2B5EF4-FFF2-40B4-BE49-F238E27FC236}">
                <a16:creationId xmlns:a16="http://schemas.microsoft.com/office/drawing/2014/main" xmlns="" id="{49327D41-4F7D-4DA0-AE07-ECF8B1576DAA}"/>
              </a:ext>
            </a:extLst>
          </p:cNvPr>
          <p:cNvSpPr/>
          <p:nvPr/>
        </p:nvSpPr>
        <p:spPr>
          <a:xfrm flipV="1">
            <a:off x="-1" y="1101156"/>
            <a:ext cx="7699829" cy="4213945"/>
          </a:xfrm>
          <a:custGeom>
            <a:avLst/>
            <a:gdLst>
              <a:gd name="connsiteX0" fmla="*/ 8574743 w 8639938"/>
              <a:gd name="connsiteY0" fmla="*/ 3960440 h 3960440"/>
              <a:gd name="connsiteX1" fmla="*/ 8639938 w 8639938"/>
              <a:gd name="connsiteY1" fmla="*/ 3960440 h 3960440"/>
              <a:gd name="connsiteX2" fmla="*/ 6983345 w 8639938"/>
              <a:gd name="connsiteY2" fmla="*/ 0 h 3960440"/>
              <a:gd name="connsiteX3" fmla="*/ 0 w 8639938"/>
              <a:gd name="connsiteY3" fmla="*/ 0 h 3960440"/>
              <a:gd name="connsiteX4" fmla="*/ 0 w 8639938"/>
              <a:gd name="connsiteY4" fmla="*/ 72008 h 3960440"/>
              <a:gd name="connsiteX5" fmla="*/ 6948269 w 8639938"/>
              <a:gd name="connsiteY5" fmla="*/ 72008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39938" h="3960440">
                <a:moveTo>
                  <a:pt x="8574743" y="3960440"/>
                </a:moveTo>
                <a:lnTo>
                  <a:pt x="8639938" y="3960440"/>
                </a:lnTo>
                <a:lnTo>
                  <a:pt x="6983345" y="0"/>
                </a:lnTo>
                <a:lnTo>
                  <a:pt x="0" y="0"/>
                </a:lnTo>
                <a:lnTo>
                  <a:pt x="0" y="72008"/>
                </a:lnTo>
                <a:lnTo>
                  <a:pt x="6948269" y="72008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1714" dirty="0"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E04CDEA2-73CE-43B7-8CBE-739DBD1170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6592" y="3119261"/>
            <a:ext cx="3536546" cy="89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5238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差旅费报销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E4449FB8-CC7D-4C11-BA2F-EFBDF50AF5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810" y="4173593"/>
            <a:ext cx="3491661" cy="414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95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Four major processes for cost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BCE6B854-98F8-4E6D-98FE-4D143FEA72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810" y="2181547"/>
            <a:ext cx="2100255" cy="737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191" dirty="0">
                <a:solidFill>
                  <a:srgbClr val="5390F2"/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Part   03</a:t>
            </a:r>
            <a:endParaRPr lang="zh-CN" altLang="en-US" sz="4191" dirty="0">
              <a:solidFill>
                <a:srgbClr val="5390F2"/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66435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347216"/>
            <a:ext cx="7924800" cy="416356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744" y="938784"/>
            <a:ext cx="9430512" cy="498043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4536035" y="4816776"/>
            <a:ext cx="610979" cy="609498"/>
            <a:chOff x="4448949" y="5252205"/>
            <a:chExt cx="610979" cy="609498"/>
          </a:xfrm>
        </p:grpSpPr>
        <p:sp>
          <p:nvSpPr>
            <p:cNvPr id="20" name="Freeform 505"/>
            <p:cNvSpPr>
              <a:spLocks noEditPoints="1"/>
            </p:cNvSpPr>
            <p:nvPr/>
          </p:nvSpPr>
          <p:spPr bwMode="auto">
            <a:xfrm>
              <a:off x="4625207" y="5403284"/>
              <a:ext cx="259203" cy="404357"/>
            </a:xfrm>
            <a:custGeom>
              <a:avLst/>
              <a:gdLst>
                <a:gd name="T0" fmla="*/ 72 w 148"/>
                <a:gd name="T1" fmla="*/ 231 h 231"/>
                <a:gd name="T2" fmla="*/ 43 w 148"/>
                <a:gd name="T3" fmla="*/ 226 h 231"/>
                <a:gd name="T4" fmla="*/ 36 w 148"/>
                <a:gd name="T5" fmla="*/ 207 h 231"/>
                <a:gd name="T6" fmla="*/ 31 w 148"/>
                <a:gd name="T7" fmla="*/ 158 h 231"/>
                <a:gd name="T8" fmla="*/ 23 w 148"/>
                <a:gd name="T9" fmla="*/ 135 h 231"/>
                <a:gd name="T10" fmla="*/ 10 w 148"/>
                <a:gd name="T11" fmla="*/ 112 h 231"/>
                <a:gd name="T12" fmla="*/ 2 w 148"/>
                <a:gd name="T13" fmla="*/ 63 h 231"/>
                <a:gd name="T14" fmla="*/ 73 w 148"/>
                <a:gd name="T15" fmla="*/ 0 h 231"/>
                <a:gd name="T16" fmla="*/ 74 w 148"/>
                <a:gd name="T17" fmla="*/ 0 h 231"/>
                <a:gd name="T18" fmla="*/ 146 w 148"/>
                <a:gd name="T19" fmla="*/ 63 h 231"/>
                <a:gd name="T20" fmla="*/ 138 w 148"/>
                <a:gd name="T21" fmla="*/ 112 h 231"/>
                <a:gd name="T22" fmla="*/ 125 w 148"/>
                <a:gd name="T23" fmla="*/ 135 h 231"/>
                <a:gd name="T24" fmla="*/ 116 w 148"/>
                <a:gd name="T25" fmla="*/ 158 h 231"/>
                <a:gd name="T26" fmla="*/ 111 w 148"/>
                <a:gd name="T27" fmla="*/ 207 h 231"/>
                <a:gd name="T28" fmla="*/ 104 w 148"/>
                <a:gd name="T29" fmla="*/ 226 h 231"/>
                <a:gd name="T30" fmla="*/ 72 w 148"/>
                <a:gd name="T31" fmla="*/ 231 h 231"/>
                <a:gd name="T32" fmla="*/ 72 w 148"/>
                <a:gd name="T33" fmla="*/ 214 h 231"/>
                <a:gd name="T34" fmla="*/ 96 w 148"/>
                <a:gd name="T35" fmla="*/ 170 h 231"/>
                <a:gd name="T36" fmla="*/ 98 w 148"/>
                <a:gd name="T37" fmla="*/ 165 h 231"/>
                <a:gd name="T38" fmla="*/ 99 w 148"/>
                <a:gd name="T39" fmla="*/ 157 h 231"/>
                <a:gd name="T40" fmla="*/ 102 w 148"/>
                <a:gd name="T41" fmla="*/ 146 h 231"/>
                <a:gd name="T42" fmla="*/ 130 w 148"/>
                <a:gd name="T43" fmla="*/ 66 h 231"/>
                <a:gd name="T44" fmla="*/ 119 w 148"/>
                <a:gd name="T45" fmla="*/ 41 h 231"/>
                <a:gd name="T46" fmla="*/ 74 w 148"/>
                <a:gd name="T47" fmla="*/ 17 h 231"/>
                <a:gd name="T48" fmla="*/ 74 w 148"/>
                <a:gd name="T49" fmla="*/ 17 h 231"/>
                <a:gd name="T50" fmla="*/ 29 w 148"/>
                <a:gd name="T51" fmla="*/ 41 h 231"/>
                <a:gd name="T52" fmla="*/ 18 w 148"/>
                <a:gd name="T53" fmla="*/ 66 h 231"/>
                <a:gd name="T54" fmla="*/ 25 w 148"/>
                <a:gd name="T55" fmla="*/ 105 h 231"/>
                <a:gd name="T56" fmla="*/ 46 w 148"/>
                <a:gd name="T57" fmla="*/ 146 h 231"/>
                <a:gd name="T58" fmla="*/ 48 w 148"/>
                <a:gd name="T59" fmla="*/ 157 h 231"/>
                <a:gd name="T60" fmla="*/ 50 w 148"/>
                <a:gd name="T61" fmla="*/ 165 h 231"/>
                <a:gd name="T62" fmla="*/ 52 w 148"/>
                <a:gd name="T63" fmla="*/ 17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8" h="231">
                  <a:moveTo>
                    <a:pt x="72" y="231"/>
                  </a:moveTo>
                  <a:cubicBezTo>
                    <a:pt x="72" y="231"/>
                    <a:pt x="72" y="231"/>
                    <a:pt x="72" y="231"/>
                  </a:cubicBezTo>
                  <a:cubicBezTo>
                    <a:pt x="59" y="231"/>
                    <a:pt x="50" y="228"/>
                    <a:pt x="46" y="226"/>
                  </a:cubicBezTo>
                  <a:cubicBezTo>
                    <a:pt x="43" y="226"/>
                    <a:pt x="43" y="226"/>
                    <a:pt x="43" y="226"/>
                  </a:cubicBezTo>
                  <a:cubicBezTo>
                    <a:pt x="42" y="224"/>
                    <a:pt x="42" y="224"/>
                    <a:pt x="42" y="224"/>
                  </a:cubicBezTo>
                  <a:cubicBezTo>
                    <a:pt x="39" y="220"/>
                    <a:pt x="37" y="214"/>
                    <a:pt x="36" y="207"/>
                  </a:cubicBezTo>
                  <a:cubicBezTo>
                    <a:pt x="35" y="198"/>
                    <a:pt x="34" y="186"/>
                    <a:pt x="35" y="172"/>
                  </a:cubicBezTo>
                  <a:cubicBezTo>
                    <a:pt x="33" y="169"/>
                    <a:pt x="31" y="164"/>
                    <a:pt x="31" y="158"/>
                  </a:cubicBezTo>
                  <a:cubicBezTo>
                    <a:pt x="31" y="153"/>
                    <a:pt x="29" y="142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2" y="134"/>
                    <a:pt x="16" y="125"/>
                    <a:pt x="10" y="112"/>
                  </a:cubicBezTo>
                  <a:cubicBezTo>
                    <a:pt x="6" y="104"/>
                    <a:pt x="4" y="96"/>
                    <a:pt x="2" y="89"/>
                  </a:cubicBezTo>
                  <a:cubicBezTo>
                    <a:pt x="0" y="79"/>
                    <a:pt x="0" y="71"/>
                    <a:pt x="2" y="63"/>
                  </a:cubicBezTo>
                  <a:cubicBezTo>
                    <a:pt x="2" y="61"/>
                    <a:pt x="5" y="47"/>
                    <a:pt x="14" y="32"/>
                  </a:cubicBezTo>
                  <a:cubicBezTo>
                    <a:pt x="24" y="17"/>
                    <a:pt x="41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107" y="0"/>
                    <a:pt x="124" y="18"/>
                    <a:pt x="134" y="32"/>
                  </a:cubicBezTo>
                  <a:cubicBezTo>
                    <a:pt x="143" y="47"/>
                    <a:pt x="146" y="61"/>
                    <a:pt x="146" y="63"/>
                  </a:cubicBezTo>
                  <a:cubicBezTo>
                    <a:pt x="148" y="71"/>
                    <a:pt x="147" y="80"/>
                    <a:pt x="145" y="89"/>
                  </a:cubicBezTo>
                  <a:cubicBezTo>
                    <a:pt x="144" y="96"/>
                    <a:pt x="141" y="104"/>
                    <a:pt x="138" y="112"/>
                  </a:cubicBezTo>
                  <a:cubicBezTo>
                    <a:pt x="132" y="12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19" y="142"/>
                    <a:pt x="117" y="153"/>
                    <a:pt x="116" y="158"/>
                  </a:cubicBezTo>
                  <a:cubicBezTo>
                    <a:pt x="117" y="164"/>
                    <a:pt x="114" y="169"/>
                    <a:pt x="113" y="172"/>
                  </a:cubicBezTo>
                  <a:cubicBezTo>
                    <a:pt x="113" y="186"/>
                    <a:pt x="113" y="198"/>
                    <a:pt x="111" y="207"/>
                  </a:cubicBezTo>
                  <a:cubicBezTo>
                    <a:pt x="110" y="214"/>
                    <a:pt x="108" y="220"/>
                    <a:pt x="106" y="223"/>
                  </a:cubicBezTo>
                  <a:cubicBezTo>
                    <a:pt x="104" y="226"/>
                    <a:pt x="104" y="226"/>
                    <a:pt x="104" y="226"/>
                  </a:cubicBezTo>
                  <a:cubicBezTo>
                    <a:pt x="101" y="227"/>
                    <a:pt x="101" y="227"/>
                    <a:pt x="101" y="227"/>
                  </a:cubicBezTo>
                  <a:cubicBezTo>
                    <a:pt x="91" y="230"/>
                    <a:pt x="81" y="231"/>
                    <a:pt x="72" y="231"/>
                  </a:cubicBezTo>
                  <a:close/>
                  <a:moveTo>
                    <a:pt x="55" y="212"/>
                  </a:moveTo>
                  <a:cubicBezTo>
                    <a:pt x="58" y="213"/>
                    <a:pt x="64" y="214"/>
                    <a:pt x="72" y="214"/>
                  </a:cubicBezTo>
                  <a:cubicBezTo>
                    <a:pt x="79" y="214"/>
                    <a:pt x="86" y="213"/>
                    <a:pt x="93" y="211"/>
                  </a:cubicBezTo>
                  <a:cubicBezTo>
                    <a:pt x="95" y="207"/>
                    <a:pt x="97" y="196"/>
                    <a:pt x="96" y="170"/>
                  </a:cubicBezTo>
                  <a:cubicBezTo>
                    <a:pt x="95" y="167"/>
                    <a:pt x="95" y="167"/>
                    <a:pt x="95" y="167"/>
                  </a:cubicBezTo>
                  <a:cubicBezTo>
                    <a:pt x="98" y="165"/>
                    <a:pt x="98" y="165"/>
                    <a:pt x="98" y="165"/>
                  </a:cubicBezTo>
                  <a:cubicBezTo>
                    <a:pt x="98" y="164"/>
                    <a:pt x="100" y="161"/>
                    <a:pt x="100" y="158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7"/>
                    <a:pt x="100" y="157"/>
                    <a:pt x="100" y="157"/>
                  </a:cubicBezTo>
                  <a:cubicBezTo>
                    <a:pt x="100" y="156"/>
                    <a:pt x="100" y="152"/>
                    <a:pt x="102" y="146"/>
                  </a:cubicBezTo>
                  <a:cubicBezTo>
                    <a:pt x="104" y="137"/>
                    <a:pt x="107" y="130"/>
                    <a:pt x="111" y="125"/>
                  </a:cubicBezTo>
                  <a:cubicBezTo>
                    <a:pt x="113" y="122"/>
                    <a:pt x="134" y="91"/>
                    <a:pt x="130" y="66"/>
                  </a:cubicBezTo>
                  <a:cubicBezTo>
                    <a:pt x="130" y="66"/>
                    <a:pt x="130" y="66"/>
                    <a:pt x="130" y="66"/>
                  </a:cubicBezTo>
                  <a:cubicBezTo>
                    <a:pt x="129" y="65"/>
                    <a:pt x="127" y="53"/>
                    <a:pt x="119" y="41"/>
                  </a:cubicBezTo>
                  <a:cubicBezTo>
                    <a:pt x="109" y="25"/>
                    <a:pt x="9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3" y="17"/>
                  </a:cubicBezTo>
                  <a:cubicBezTo>
                    <a:pt x="54" y="17"/>
                    <a:pt x="39" y="25"/>
                    <a:pt x="29" y="41"/>
                  </a:cubicBezTo>
                  <a:cubicBezTo>
                    <a:pt x="21" y="53"/>
                    <a:pt x="18" y="65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6" y="79"/>
                    <a:pt x="21" y="94"/>
                    <a:pt x="25" y="105"/>
                  </a:cubicBezTo>
                  <a:cubicBezTo>
                    <a:pt x="30" y="116"/>
                    <a:pt x="35" y="124"/>
                    <a:pt x="36" y="125"/>
                  </a:cubicBezTo>
                  <a:cubicBezTo>
                    <a:pt x="41" y="130"/>
                    <a:pt x="44" y="137"/>
                    <a:pt x="46" y="146"/>
                  </a:cubicBezTo>
                  <a:cubicBezTo>
                    <a:pt x="48" y="152"/>
                    <a:pt x="48" y="156"/>
                    <a:pt x="48" y="157"/>
                  </a:cubicBezTo>
                  <a:cubicBezTo>
                    <a:pt x="48" y="157"/>
                    <a:pt x="48" y="157"/>
                    <a:pt x="48" y="157"/>
                  </a:cubicBezTo>
                  <a:cubicBezTo>
                    <a:pt x="48" y="158"/>
                    <a:pt x="48" y="158"/>
                    <a:pt x="48" y="158"/>
                  </a:cubicBezTo>
                  <a:cubicBezTo>
                    <a:pt x="48" y="162"/>
                    <a:pt x="50" y="165"/>
                    <a:pt x="50" y="165"/>
                  </a:cubicBezTo>
                  <a:cubicBezTo>
                    <a:pt x="52" y="167"/>
                    <a:pt x="52" y="167"/>
                    <a:pt x="52" y="167"/>
                  </a:cubicBezTo>
                  <a:cubicBezTo>
                    <a:pt x="52" y="170"/>
                    <a:pt x="52" y="170"/>
                    <a:pt x="52" y="170"/>
                  </a:cubicBezTo>
                  <a:cubicBezTo>
                    <a:pt x="51" y="197"/>
                    <a:pt x="53" y="208"/>
                    <a:pt x="55" y="2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21" name="Freeform 506"/>
            <p:cNvSpPr/>
            <p:nvPr/>
          </p:nvSpPr>
          <p:spPr bwMode="auto">
            <a:xfrm>
              <a:off x="4704449" y="5692110"/>
              <a:ext cx="99978" cy="101460"/>
            </a:xfrm>
            <a:custGeom>
              <a:avLst/>
              <a:gdLst>
                <a:gd name="T0" fmla="*/ 1 w 57"/>
                <a:gd name="T1" fmla="*/ 1 h 58"/>
                <a:gd name="T2" fmla="*/ 57 w 57"/>
                <a:gd name="T3" fmla="*/ 0 h 58"/>
                <a:gd name="T4" fmla="*/ 52 w 57"/>
                <a:gd name="T5" fmla="*/ 48 h 58"/>
                <a:gd name="T6" fmla="*/ 26 w 57"/>
                <a:gd name="T7" fmla="*/ 58 h 58"/>
                <a:gd name="T8" fmla="*/ 0 w 57"/>
                <a:gd name="T9" fmla="*/ 45 h 58"/>
                <a:gd name="T10" fmla="*/ 1 w 57"/>
                <a:gd name="T11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8">
                  <a:moveTo>
                    <a:pt x="1" y="1"/>
                  </a:moveTo>
                  <a:cubicBezTo>
                    <a:pt x="1" y="1"/>
                    <a:pt x="22" y="12"/>
                    <a:pt x="57" y="0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0" y="45"/>
                    <a:pt x="0" y="45"/>
                    <a:pt x="0" y="45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22" name="Freeform 507"/>
            <p:cNvSpPr/>
            <p:nvPr/>
          </p:nvSpPr>
          <p:spPr bwMode="auto">
            <a:xfrm>
              <a:off x="4740737" y="5620274"/>
              <a:ext cx="28142" cy="128120"/>
            </a:xfrm>
            <a:custGeom>
              <a:avLst/>
              <a:gdLst>
                <a:gd name="T0" fmla="*/ 16 w 16"/>
                <a:gd name="T1" fmla="*/ 65 h 73"/>
                <a:gd name="T2" fmla="*/ 8 w 16"/>
                <a:gd name="T3" fmla="*/ 73 h 73"/>
                <a:gd name="T4" fmla="*/ 8 w 16"/>
                <a:gd name="T5" fmla="*/ 73 h 73"/>
                <a:gd name="T6" fmla="*/ 1 w 16"/>
                <a:gd name="T7" fmla="*/ 65 h 73"/>
                <a:gd name="T8" fmla="*/ 0 w 16"/>
                <a:gd name="T9" fmla="*/ 8 h 73"/>
                <a:gd name="T10" fmla="*/ 7 w 16"/>
                <a:gd name="T11" fmla="*/ 0 h 73"/>
                <a:gd name="T12" fmla="*/ 7 w 16"/>
                <a:gd name="T13" fmla="*/ 0 h 73"/>
                <a:gd name="T14" fmla="*/ 15 w 16"/>
                <a:gd name="T15" fmla="*/ 8 h 73"/>
                <a:gd name="T16" fmla="*/ 16 w 16"/>
                <a:gd name="T17" fmla="*/ 6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73">
                  <a:moveTo>
                    <a:pt x="16" y="65"/>
                  </a:moveTo>
                  <a:cubicBezTo>
                    <a:pt x="16" y="69"/>
                    <a:pt x="12" y="73"/>
                    <a:pt x="8" y="73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4" y="73"/>
                    <a:pt x="1" y="69"/>
                    <a:pt x="1" y="6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lnTo>
                    <a:pt x="16" y="6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23" name="Freeform 508"/>
            <p:cNvSpPr/>
            <p:nvPr/>
          </p:nvSpPr>
          <p:spPr bwMode="auto">
            <a:xfrm>
              <a:off x="4699265" y="5511408"/>
              <a:ext cx="102941" cy="143673"/>
            </a:xfrm>
            <a:custGeom>
              <a:avLst/>
              <a:gdLst>
                <a:gd name="T0" fmla="*/ 75 w 139"/>
                <a:gd name="T1" fmla="*/ 194 h 194"/>
                <a:gd name="T2" fmla="*/ 0 w 139"/>
                <a:gd name="T3" fmla="*/ 12 h 194"/>
                <a:gd name="T4" fmla="*/ 14 w 139"/>
                <a:gd name="T5" fmla="*/ 7 h 194"/>
                <a:gd name="T6" fmla="*/ 73 w 139"/>
                <a:gd name="T7" fmla="*/ 147 h 194"/>
                <a:gd name="T8" fmla="*/ 123 w 139"/>
                <a:gd name="T9" fmla="*/ 0 h 194"/>
                <a:gd name="T10" fmla="*/ 139 w 139"/>
                <a:gd name="T11" fmla="*/ 5 h 194"/>
                <a:gd name="T12" fmla="*/ 75 w 139"/>
                <a:gd name="T13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94">
                  <a:moveTo>
                    <a:pt x="75" y="194"/>
                  </a:moveTo>
                  <a:lnTo>
                    <a:pt x="0" y="12"/>
                  </a:lnTo>
                  <a:lnTo>
                    <a:pt x="14" y="7"/>
                  </a:lnTo>
                  <a:lnTo>
                    <a:pt x="73" y="147"/>
                  </a:lnTo>
                  <a:lnTo>
                    <a:pt x="123" y="0"/>
                  </a:lnTo>
                  <a:lnTo>
                    <a:pt x="139" y="5"/>
                  </a:lnTo>
                  <a:lnTo>
                    <a:pt x="75" y="19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24" name="Freeform 509"/>
            <p:cNvSpPr/>
            <p:nvPr/>
          </p:nvSpPr>
          <p:spPr bwMode="auto">
            <a:xfrm>
              <a:off x="4704449" y="5494375"/>
              <a:ext cx="92573" cy="31104"/>
            </a:xfrm>
            <a:custGeom>
              <a:avLst/>
              <a:gdLst>
                <a:gd name="T0" fmla="*/ 0 w 53"/>
                <a:gd name="T1" fmla="*/ 15 h 18"/>
                <a:gd name="T2" fmla="*/ 6 w 53"/>
                <a:gd name="T3" fmla="*/ 9 h 18"/>
                <a:gd name="T4" fmla="*/ 7 w 53"/>
                <a:gd name="T5" fmla="*/ 17 h 18"/>
                <a:gd name="T6" fmla="*/ 9 w 53"/>
                <a:gd name="T7" fmla="*/ 9 h 18"/>
                <a:gd name="T8" fmla="*/ 17 w 53"/>
                <a:gd name="T9" fmla="*/ 14 h 18"/>
                <a:gd name="T10" fmla="*/ 13 w 53"/>
                <a:gd name="T11" fmla="*/ 15 h 18"/>
                <a:gd name="T12" fmla="*/ 16 w 53"/>
                <a:gd name="T13" fmla="*/ 9 h 18"/>
                <a:gd name="T14" fmla="*/ 24 w 53"/>
                <a:gd name="T15" fmla="*/ 7 h 18"/>
                <a:gd name="T16" fmla="*/ 24 w 53"/>
                <a:gd name="T17" fmla="*/ 15 h 18"/>
                <a:gd name="T18" fmla="*/ 21 w 53"/>
                <a:gd name="T19" fmla="*/ 11 h 18"/>
                <a:gd name="T20" fmla="*/ 36 w 53"/>
                <a:gd name="T21" fmla="*/ 12 h 18"/>
                <a:gd name="T22" fmla="*/ 30 w 53"/>
                <a:gd name="T23" fmla="*/ 14 h 18"/>
                <a:gd name="T24" fmla="*/ 36 w 53"/>
                <a:gd name="T25" fmla="*/ 6 h 18"/>
                <a:gd name="T26" fmla="*/ 40 w 53"/>
                <a:gd name="T27" fmla="*/ 16 h 18"/>
                <a:gd name="T28" fmla="*/ 41 w 53"/>
                <a:gd name="T29" fmla="*/ 9 h 18"/>
                <a:gd name="T30" fmla="*/ 51 w 53"/>
                <a:gd name="T31" fmla="*/ 8 h 18"/>
                <a:gd name="T32" fmla="*/ 50 w 53"/>
                <a:gd name="T33" fmla="*/ 16 h 18"/>
                <a:gd name="T34" fmla="*/ 48 w 53"/>
                <a:gd name="T35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18">
                  <a:moveTo>
                    <a:pt x="0" y="15"/>
                  </a:moveTo>
                  <a:cubicBezTo>
                    <a:pt x="0" y="12"/>
                    <a:pt x="2" y="7"/>
                    <a:pt x="6" y="9"/>
                  </a:cubicBezTo>
                  <a:cubicBezTo>
                    <a:pt x="8" y="10"/>
                    <a:pt x="11" y="16"/>
                    <a:pt x="7" y="17"/>
                  </a:cubicBezTo>
                  <a:cubicBezTo>
                    <a:pt x="4" y="17"/>
                    <a:pt x="8" y="9"/>
                    <a:pt x="9" y="9"/>
                  </a:cubicBezTo>
                  <a:cubicBezTo>
                    <a:pt x="13" y="7"/>
                    <a:pt x="18" y="10"/>
                    <a:pt x="17" y="14"/>
                  </a:cubicBezTo>
                  <a:cubicBezTo>
                    <a:pt x="16" y="16"/>
                    <a:pt x="14" y="17"/>
                    <a:pt x="13" y="15"/>
                  </a:cubicBezTo>
                  <a:cubicBezTo>
                    <a:pt x="12" y="13"/>
                    <a:pt x="15" y="10"/>
                    <a:pt x="16" y="9"/>
                  </a:cubicBezTo>
                  <a:cubicBezTo>
                    <a:pt x="18" y="7"/>
                    <a:pt x="20" y="5"/>
                    <a:pt x="24" y="7"/>
                  </a:cubicBezTo>
                  <a:cubicBezTo>
                    <a:pt x="26" y="9"/>
                    <a:pt x="27" y="14"/>
                    <a:pt x="24" y="15"/>
                  </a:cubicBezTo>
                  <a:cubicBezTo>
                    <a:pt x="22" y="16"/>
                    <a:pt x="19" y="13"/>
                    <a:pt x="21" y="11"/>
                  </a:cubicBezTo>
                  <a:cubicBezTo>
                    <a:pt x="23" y="6"/>
                    <a:pt x="37" y="5"/>
                    <a:pt x="36" y="12"/>
                  </a:cubicBezTo>
                  <a:cubicBezTo>
                    <a:pt x="36" y="16"/>
                    <a:pt x="32" y="18"/>
                    <a:pt x="30" y="14"/>
                  </a:cubicBezTo>
                  <a:cubicBezTo>
                    <a:pt x="29" y="11"/>
                    <a:pt x="34" y="7"/>
                    <a:pt x="36" y="6"/>
                  </a:cubicBezTo>
                  <a:cubicBezTo>
                    <a:pt x="46" y="0"/>
                    <a:pt x="45" y="18"/>
                    <a:pt x="40" y="16"/>
                  </a:cubicBezTo>
                  <a:cubicBezTo>
                    <a:pt x="35" y="15"/>
                    <a:pt x="38" y="10"/>
                    <a:pt x="41" y="9"/>
                  </a:cubicBezTo>
                  <a:cubicBezTo>
                    <a:pt x="43" y="8"/>
                    <a:pt x="49" y="7"/>
                    <a:pt x="51" y="8"/>
                  </a:cubicBezTo>
                  <a:cubicBezTo>
                    <a:pt x="53" y="9"/>
                    <a:pt x="53" y="15"/>
                    <a:pt x="50" y="16"/>
                  </a:cubicBezTo>
                  <a:cubicBezTo>
                    <a:pt x="46" y="18"/>
                    <a:pt x="44" y="13"/>
                    <a:pt x="48" y="1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25" name="Freeform 510"/>
            <p:cNvSpPr/>
            <p:nvPr/>
          </p:nvSpPr>
          <p:spPr bwMode="auto">
            <a:xfrm>
              <a:off x="4564479" y="5643232"/>
              <a:ext cx="8516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8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0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3"/>
                    <a:pt x="49" y="6"/>
                    <a:pt x="47" y="8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0"/>
                  </a:cubicBezTo>
                  <a:lnTo>
                    <a:pt x="40" y="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26" name="Freeform 511"/>
            <p:cNvSpPr/>
            <p:nvPr/>
          </p:nvSpPr>
          <p:spPr bwMode="auto">
            <a:xfrm>
              <a:off x="4862193" y="5340334"/>
              <a:ext cx="8590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9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1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4"/>
                    <a:pt x="49" y="7"/>
                    <a:pt x="47" y="9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1"/>
                  </a:cubicBezTo>
                  <a:lnTo>
                    <a:pt x="40" y="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27" name="Freeform 512"/>
            <p:cNvSpPr/>
            <p:nvPr/>
          </p:nvSpPr>
          <p:spPr bwMode="auto">
            <a:xfrm>
              <a:off x="4555592" y="5350702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9 w 50"/>
                <a:gd name="T3" fmla="*/ 45 h 47"/>
                <a:gd name="T4" fmla="*/ 49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1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1"/>
                  </a:cubicBezTo>
                  <a:lnTo>
                    <a:pt x="48" y="3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28" name="Freeform 513"/>
            <p:cNvSpPr/>
            <p:nvPr/>
          </p:nvSpPr>
          <p:spPr bwMode="auto">
            <a:xfrm>
              <a:off x="4868858" y="5635826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8 w 50"/>
                <a:gd name="T3" fmla="*/ 45 h 47"/>
                <a:gd name="T4" fmla="*/ 48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2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lnTo>
                    <a:pt x="48" y="3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29" name="Freeform 514"/>
            <p:cNvSpPr/>
            <p:nvPr/>
          </p:nvSpPr>
          <p:spPr bwMode="auto">
            <a:xfrm>
              <a:off x="4488940" y="5525479"/>
              <a:ext cx="110346" cy="17774"/>
            </a:xfrm>
            <a:custGeom>
              <a:avLst/>
              <a:gdLst>
                <a:gd name="T0" fmla="*/ 58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8 w 63"/>
                <a:gd name="T7" fmla="*/ 10 h 10"/>
                <a:gd name="T8" fmla="*/ 4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4 w 63"/>
                <a:gd name="T15" fmla="*/ 0 h 10"/>
                <a:gd name="T16" fmla="*/ 58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8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8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30" name="Freeform 515"/>
            <p:cNvSpPr/>
            <p:nvPr/>
          </p:nvSpPr>
          <p:spPr bwMode="auto">
            <a:xfrm>
              <a:off x="4912552" y="5525479"/>
              <a:ext cx="110346" cy="17774"/>
            </a:xfrm>
            <a:custGeom>
              <a:avLst/>
              <a:gdLst>
                <a:gd name="T0" fmla="*/ 59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9 w 63"/>
                <a:gd name="T7" fmla="*/ 10 h 10"/>
                <a:gd name="T8" fmla="*/ 5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5 w 63"/>
                <a:gd name="T15" fmla="*/ 0 h 10"/>
                <a:gd name="T16" fmla="*/ 59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9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9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31" name="Freeform 516"/>
            <p:cNvSpPr/>
            <p:nvPr/>
          </p:nvSpPr>
          <p:spPr bwMode="auto">
            <a:xfrm>
              <a:off x="4748143" y="5289234"/>
              <a:ext cx="15552" cy="94794"/>
            </a:xfrm>
            <a:custGeom>
              <a:avLst/>
              <a:gdLst>
                <a:gd name="T0" fmla="*/ 9 w 9"/>
                <a:gd name="T1" fmla="*/ 50 h 54"/>
                <a:gd name="T2" fmla="*/ 4 w 9"/>
                <a:gd name="T3" fmla="*/ 54 h 54"/>
                <a:gd name="T4" fmla="*/ 4 w 9"/>
                <a:gd name="T5" fmla="*/ 54 h 54"/>
                <a:gd name="T6" fmla="*/ 0 w 9"/>
                <a:gd name="T7" fmla="*/ 50 h 54"/>
                <a:gd name="T8" fmla="*/ 0 w 9"/>
                <a:gd name="T9" fmla="*/ 4 h 54"/>
                <a:gd name="T10" fmla="*/ 4 w 9"/>
                <a:gd name="T11" fmla="*/ 0 h 54"/>
                <a:gd name="T12" fmla="*/ 4 w 9"/>
                <a:gd name="T13" fmla="*/ 0 h 54"/>
                <a:gd name="T14" fmla="*/ 9 w 9"/>
                <a:gd name="T15" fmla="*/ 4 h 54"/>
                <a:gd name="T16" fmla="*/ 9 w 9"/>
                <a:gd name="T17" fmla="*/ 5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54">
                  <a:moveTo>
                    <a:pt x="9" y="50"/>
                  </a:moveTo>
                  <a:cubicBezTo>
                    <a:pt x="9" y="52"/>
                    <a:pt x="7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4"/>
                    <a:pt x="0" y="52"/>
                    <a:pt x="0" y="5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0"/>
                    <a:pt x="9" y="1"/>
                    <a:pt x="9" y="4"/>
                  </a:cubicBezTo>
                  <a:lnTo>
                    <a:pt x="9" y="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32" name="Freeform 517"/>
            <p:cNvSpPr/>
            <p:nvPr/>
          </p:nvSpPr>
          <p:spPr bwMode="auto">
            <a:xfrm>
              <a:off x="4448949" y="5252205"/>
              <a:ext cx="610979" cy="609498"/>
            </a:xfrm>
            <a:custGeom>
              <a:avLst/>
              <a:gdLst>
                <a:gd name="T0" fmla="*/ 349 w 349"/>
                <a:gd name="T1" fmla="*/ 281 h 348"/>
                <a:gd name="T2" fmla="*/ 282 w 349"/>
                <a:gd name="T3" fmla="*/ 348 h 348"/>
                <a:gd name="T4" fmla="*/ 68 w 349"/>
                <a:gd name="T5" fmla="*/ 348 h 348"/>
                <a:gd name="T6" fmla="*/ 0 w 349"/>
                <a:gd name="T7" fmla="*/ 281 h 348"/>
                <a:gd name="T8" fmla="*/ 0 w 349"/>
                <a:gd name="T9" fmla="*/ 67 h 348"/>
                <a:gd name="T10" fmla="*/ 68 w 349"/>
                <a:gd name="T11" fmla="*/ 0 h 348"/>
                <a:gd name="T12" fmla="*/ 282 w 349"/>
                <a:gd name="T13" fmla="*/ 0 h 348"/>
                <a:gd name="T14" fmla="*/ 349 w 349"/>
                <a:gd name="T15" fmla="*/ 67 h 348"/>
                <a:gd name="T16" fmla="*/ 349 w 349"/>
                <a:gd name="T17" fmla="*/ 281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8">
                  <a:moveTo>
                    <a:pt x="349" y="281"/>
                  </a:moveTo>
                  <a:cubicBezTo>
                    <a:pt x="349" y="318"/>
                    <a:pt x="319" y="348"/>
                    <a:pt x="282" y="348"/>
                  </a:cubicBezTo>
                  <a:cubicBezTo>
                    <a:pt x="68" y="348"/>
                    <a:pt x="68" y="348"/>
                    <a:pt x="68" y="348"/>
                  </a:cubicBezTo>
                  <a:cubicBezTo>
                    <a:pt x="31" y="348"/>
                    <a:pt x="0" y="318"/>
                    <a:pt x="0" y="281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30"/>
                    <a:pt x="31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0"/>
                    <a:pt x="349" y="67"/>
                  </a:cubicBezTo>
                  <a:lnTo>
                    <a:pt x="349" y="281"/>
                  </a:lnTo>
                  <a:close/>
                </a:path>
              </a:pathLst>
            </a:custGeom>
            <a:noFill/>
            <a:ln w="68263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4334597" y="1130907"/>
            <a:ext cx="2152126" cy="2152127"/>
            <a:chOff x="4247511" y="1566336"/>
            <a:chExt cx="2152126" cy="2152127"/>
          </a:xfrm>
        </p:grpSpPr>
        <p:sp>
          <p:nvSpPr>
            <p:cNvPr id="5" name="Freeform 490"/>
            <p:cNvSpPr>
              <a:spLocks noEditPoints="1"/>
            </p:cNvSpPr>
            <p:nvPr/>
          </p:nvSpPr>
          <p:spPr bwMode="auto">
            <a:xfrm>
              <a:off x="4247511" y="1566336"/>
              <a:ext cx="2152126" cy="2152127"/>
            </a:xfrm>
            <a:custGeom>
              <a:avLst/>
              <a:gdLst>
                <a:gd name="T0" fmla="*/ 1225 w 1229"/>
                <a:gd name="T1" fmla="*/ 665 h 1229"/>
                <a:gd name="T2" fmla="*/ 1201 w 1229"/>
                <a:gd name="T3" fmla="*/ 629 h 1229"/>
                <a:gd name="T4" fmla="*/ 1101 w 1229"/>
                <a:gd name="T5" fmla="*/ 598 h 1229"/>
                <a:gd name="T6" fmla="*/ 1039 w 1229"/>
                <a:gd name="T7" fmla="*/ 535 h 1229"/>
                <a:gd name="T8" fmla="*/ 1046 w 1229"/>
                <a:gd name="T9" fmla="*/ 447 h 1229"/>
                <a:gd name="T10" fmla="*/ 1146 w 1229"/>
                <a:gd name="T11" fmla="*/ 354 h 1229"/>
                <a:gd name="T12" fmla="*/ 1152 w 1229"/>
                <a:gd name="T13" fmla="*/ 314 h 1229"/>
                <a:gd name="T14" fmla="*/ 1082 w 1229"/>
                <a:gd name="T15" fmla="*/ 216 h 1229"/>
                <a:gd name="T16" fmla="*/ 1031 w 1229"/>
                <a:gd name="T17" fmla="*/ 209 h 1229"/>
                <a:gd name="T18" fmla="*/ 920 w 1229"/>
                <a:gd name="T19" fmla="*/ 266 h 1229"/>
                <a:gd name="T20" fmla="*/ 848 w 1229"/>
                <a:gd name="T21" fmla="*/ 253 h 1229"/>
                <a:gd name="T22" fmla="*/ 802 w 1229"/>
                <a:gd name="T23" fmla="*/ 206 h 1229"/>
                <a:gd name="T24" fmla="*/ 806 w 1229"/>
                <a:gd name="T25" fmla="*/ 53 h 1229"/>
                <a:gd name="T26" fmla="*/ 782 w 1229"/>
                <a:gd name="T27" fmla="*/ 24 h 1229"/>
                <a:gd name="T28" fmla="*/ 663 w 1229"/>
                <a:gd name="T29" fmla="*/ 4 h 1229"/>
                <a:gd name="T30" fmla="*/ 628 w 1229"/>
                <a:gd name="T31" fmla="*/ 29 h 1229"/>
                <a:gd name="T32" fmla="*/ 586 w 1229"/>
                <a:gd name="T33" fmla="*/ 164 h 1229"/>
                <a:gd name="T34" fmla="*/ 535 w 1229"/>
                <a:gd name="T35" fmla="*/ 192 h 1229"/>
                <a:gd name="T36" fmla="*/ 457 w 1229"/>
                <a:gd name="T37" fmla="*/ 192 h 1229"/>
                <a:gd name="T38" fmla="*/ 363 w 1229"/>
                <a:gd name="T39" fmla="*/ 90 h 1229"/>
                <a:gd name="T40" fmla="*/ 325 w 1229"/>
                <a:gd name="T41" fmla="*/ 79 h 1229"/>
                <a:gd name="T42" fmla="*/ 218 w 1229"/>
                <a:gd name="T43" fmla="*/ 152 h 1229"/>
                <a:gd name="T44" fmla="*/ 210 w 1229"/>
                <a:gd name="T45" fmla="*/ 202 h 1229"/>
                <a:gd name="T46" fmla="*/ 264 w 1229"/>
                <a:gd name="T47" fmla="*/ 309 h 1229"/>
                <a:gd name="T48" fmla="*/ 253 w 1229"/>
                <a:gd name="T49" fmla="*/ 389 h 1229"/>
                <a:gd name="T50" fmla="*/ 195 w 1229"/>
                <a:gd name="T51" fmla="*/ 431 h 1229"/>
                <a:gd name="T52" fmla="*/ 73 w 1229"/>
                <a:gd name="T53" fmla="*/ 421 h 1229"/>
                <a:gd name="T54" fmla="*/ 25 w 1229"/>
                <a:gd name="T55" fmla="*/ 459 h 1229"/>
                <a:gd name="T56" fmla="*/ 6 w 1229"/>
                <a:gd name="T57" fmla="*/ 563 h 1229"/>
                <a:gd name="T58" fmla="*/ 36 w 1229"/>
                <a:gd name="T59" fmla="*/ 607 h 1229"/>
                <a:gd name="T60" fmla="*/ 148 w 1229"/>
                <a:gd name="T61" fmla="*/ 644 h 1229"/>
                <a:gd name="T62" fmla="*/ 195 w 1229"/>
                <a:gd name="T63" fmla="*/ 714 h 1229"/>
                <a:gd name="T64" fmla="*/ 183 w 1229"/>
                <a:gd name="T65" fmla="*/ 783 h 1229"/>
                <a:gd name="T66" fmla="*/ 97 w 1229"/>
                <a:gd name="T67" fmla="*/ 865 h 1229"/>
                <a:gd name="T68" fmla="*/ 87 w 1229"/>
                <a:gd name="T69" fmla="*/ 920 h 1229"/>
                <a:gd name="T70" fmla="*/ 149 w 1229"/>
                <a:gd name="T71" fmla="*/ 1008 h 1229"/>
                <a:gd name="T72" fmla="*/ 201 w 1229"/>
                <a:gd name="T73" fmla="*/ 1021 h 1229"/>
                <a:gd name="T74" fmla="*/ 315 w 1229"/>
                <a:gd name="T75" fmla="*/ 963 h 1229"/>
                <a:gd name="T76" fmla="*/ 400 w 1229"/>
                <a:gd name="T77" fmla="*/ 987 h 1229"/>
                <a:gd name="T78" fmla="*/ 430 w 1229"/>
                <a:gd name="T79" fmla="*/ 1046 h 1229"/>
                <a:gd name="T80" fmla="*/ 425 w 1229"/>
                <a:gd name="T81" fmla="*/ 1163 h 1229"/>
                <a:gd name="T82" fmla="*/ 455 w 1229"/>
                <a:gd name="T83" fmla="*/ 1202 h 1229"/>
                <a:gd name="T84" fmla="*/ 566 w 1229"/>
                <a:gd name="T85" fmla="*/ 1221 h 1229"/>
                <a:gd name="T86" fmla="*/ 610 w 1229"/>
                <a:gd name="T87" fmla="*/ 1199 h 1229"/>
                <a:gd name="T88" fmla="*/ 649 w 1229"/>
                <a:gd name="T89" fmla="*/ 1075 h 1229"/>
                <a:gd name="T90" fmla="*/ 716 w 1229"/>
                <a:gd name="T91" fmla="*/ 1034 h 1229"/>
                <a:gd name="T92" fmla="*/ 794 w 1229"/>
                <a:gd name="T93" fmla="*/ 1054 h 1229"/>
                <a:gd name="T94" fmla="*/ 866 w 1229"/>
                <a:gd name="T95" fmla="*/ 1133 h 1229"/>
                <a:gd name="T96" fmla="*/ 911 w 1229"/>
                <a:gd name="T97" fmla="*/ 1147 h 1229"/>
                <a:gd name="T98" fmla="*/ 1015 w 1229"/>
                <a:gd name="T99" fmla="*/ 1076 h 1229"/>
                <a:gd name="T100" fmla="*/ 1024 w 1229"/>
                <a:gd name="T101" fmla="*/ 1032 h 1229"/>
                <a:gd name="T102" fmla="*/ 961 w 1229"/>
                <a:gd name="T103" fmla="*/ 895 h 1229"/>
                <a:gd name="T104" fmla="*/ 989 w 1229"/>
                <a:gd name="T105" fmla="*/ 831 h 1229"/>
                <a:gd name="T106" fmla="*/ 1045 w 1229"/>
                <a:gd name="T107" fmla="*/ 798 h 1229"/>
                <a:gd name="T108" fmla="*/ 1154 w 1229"/>
                <a:gd name="T109" fmla="*/ 801 h 1229"/>
                <a:gd name="T110" fmla="*/ 1197 w 1229"/>
                <a:gd name="T111" fmla="*/ 785 h 1229"/>
                <a:gd name="T112" fmla="*/ 1225 w 1229"/>
                <a:gd name="T113" fmla="*/ 665 h 1229"/>
                <a:gd name="T114" fmla="*/ 596 w 1229"/>
                <a:gd name="T115" fmla="*/ 729 h 1229"/>
                <a:gd name="T116" fmla="*/ 499 w 1229"/>
                <a:gd name="T117" fmla="*/ 592 h 1229"/>
                <a:gd name="T118" fmla="*/ 636 w 1229"/>
                <a:gd name="T119" fmla="*/ 495 h 1229"/>
                <a:gd name="T120" fmla="*/ 733 w 1229"/>
                <a:gd name="T121" fmla="*/ 632 h 1229"/>
                <a:gd name="T122" fmla="*/ 596 w 1229"/>
                <a:gd name="T123" fmla="*/ 729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9" h="1229">
                  <a:moveTo>
                    <a:pt x="1225" y="665"/>
                  </a:moveTo>
                  <a:cubicBezTo>
                    <a:pt x="1229" y="635"/>
                    <a:pt x="1201" y="629"/>
                    <a:pt x="1201" y="629"/>
                  </a:cubicBezTo>
                  <a:cubicBezTo>
                    <a:pt x="1201" y="629"/>
                    <a:pt x="1154" y="612"/>
                    <a:pt x="1101" y="598"/>
                  </a:cubicBezTo>
                  <a:cubicBezTo>
                    <a:pt x="1048" y="583"/>
                    <a:pt x="1039" y="535"/>
                    <a:pt x="1039" y="535"/>
                  </a:cubicBezTo>
                  <a:cubicBezTo>
                    <a:pt x="1013" y="473"/>
                    <a:pt x="1046" y="447"/>
                    <a:pt x="1046" y="447"/>
                  </a:cubicBezTo>
                  <a:cubicBezTo>
                    <a:pt x="1146" y="354"/>
                    <a:pt x="1146" y="354"/>
                    <a:pt x="1146" y="354"/>
                  </a:cubicBezTo>
                  <a:cubicBezTo>
                    <a:pt x="1166" y="334"/>
                    <a:pt x="1152" y="314"/>
                    <a:pt x="1152" y="314"/>
                  </a:cubicBezTo>
                  <a:cubicBezTo>
                    <a:pt x="1082" y="216"/>
                    <a:pt x="1082" y="216"/>
                    <a:pt x="1082" y="216"/>
                  </a:cubicBezTo>
                  <a:cubicBezTo>
                    <a:pt x="1062" y="189"/>
                    <a:pt x="1031" y="209"/>
                    <a:pt x="1031" y="209"/>
                  </a:cubicBezTo>
                  <a:cubicBezTo>
                    <a:pt x="920" y="266"/>
                    <a:pt x="920" y="266"/>
                    <a:pt x="920" y="266"/>
                  </a:cubicBezTo>
                  <a:cubicBezTo>
                    <a:pt x="899" y="275"/>
                    <a:pt x="848" y="253"/>
                    <a:pt x="848" y="253"/>
                  </a:cubicBezTo>
                  <a:cubicBezTo>
                    <a:pt x="818" y="239"/>
                    <a:pt x="802" y="206"/>
                    <a:pt x="802" y="206"/>
                  </a:cubicBezTo>
                  <a:cubicBezTo>
                    <a:pt x="806" y="53"/>
                    <a:pt x="806" y="53"/>
                    <a:pt x="806" y="53"/>
                  </a:cubicBezTo>
                  <a:cubicBezTo>
                    <a:pt x="807" y="32"/>
                    <a:pt x="782" y="24"/>
                    <a:pt x="782" y="24"/>
                  </a:cubicBezTo>
                  <a:cubicBezTo>
                    <a:pt x="663" y="4"/>
                    <a:pt x="663" y="4"/>
                    <a:pt x="663" y="4"/>
                  </a:cubicBezTo>
                  <a:cubicBezTo>
                    <a:pt x="635" y="0"/>
                    <a:pt x="628" y="29"/>
                    <a:pt x="628" y="29"/>
                  </a:cubicBezTo>
                  <a:cubicBezTo>
                    <a:pt x="626" y="35"/>
                    <a:pt x="586" y="164"/>
                    <a:pt x="586" y="164"/>
                  </a:cubicBezTo>
                  <a:cubicBezTo>
                    <a:pt x="578" y="177"/>
                    <a:pt x="535" y="192"/>
                    <a:pt x="535" y="192"/>
                  </a:cubicBezTo>
                  <a:cubicBezTo>
                    <a:pt x="494" y="211"/>
                    <a:pt x="457" y="192"/>
                    <a:pt x="457" y="192"/>
                  </a:cubicBezTo>
                  <a:cubicBezTo>
                    <a:pt x="363" y="90"/>
                    <a:pt x="363" y="90"/>
                    <a:pt x="363" y="90"/>
                  </a:cubicBezTo>
                  <a:cubicBezTo>
                    <a:pt x="350" y="72"/>
                    <a:pt x="325" y="79"/>
                    <a:pt x="325" y="79"/>
                  </a:cubicBezTo>
                  <a:cubicBezTo>
                    <a:pt x="218" y="152"/>
                    <a:pt x="218" y="152"/>
                    <a:pt x="218" y="152"/>
                  </a:cubicBezTo>
                  <a:cubicBezTo>
                    <a:pt x="196" y="170"/>
                    <a:pt x="210" y="202"/>
                    <a:pt x="210" y="202"/>
                  </a:cubicBezTo>
                  <a:cubicBezTo>
                    <a:pt x="264" y="309"/>
                    <a:pt x="264" y="309"/>
                    <a:pt x="264" y="309"/>
                  </a:cubicBezTo>
                  <a:cubicBezTo>
                    <a:pt x="284" y="340"/>
                    <a:pt x="253" y="389"/>
                    <a:pt x="253" y="389"/>
                  </a:cubicBezTo>
                  <a:cubicBezTo>
                    <a:pt x="235" y="421"/>
                    <a:pt x="195" y="431"/>
                    <a:pt x="195" y="431"/>
                  </a:cubicBezTo>
                  <a:cubicBezTo>
                    <a:pt x="73" y="421"/>
                    <a:pt x="73" y="421"/>
                    <a:pt x="73" y="421"/>
                  </a:cubicBezTo>
                  <a:cubicBezTo>
                    <a:pt x="30" y="419"/>
                    <a:pt x="25" y="459"/>
                    <a:pt x="25" y="459"/>
                  </a:cubicBezTo>
                  <a:cubicBezTo>
                    <a:pt x="6" y="563"/>
                    <a:pt x="6" y="563"/>
                    <a:pt x="6" y="563"/>
                  </a:cubicBezTo>
                  <a:cubicBezTo>
                    <a:pt x="0" y="600"/>
                    <a:pt x="36" y="607"/>
                    <a:pt x="36" y="607"/>
                  </a:cubicBezTo>
                  <a:cubicBezTo>
                    <a:pt x="148" y="644"/>
                    <a:pt x="148" y="644"/>
                    <a:pt x="148" y="644"/>
                  </a:cubicBezTo>
                  <a:cubicBezTo>
                    <a:pt x="189" y="655"/>
                    <a:pt x="195" y="714"/>
                    <a:pt x="195" y="714"/>
                  </a:cubicBezTo>
                  <a:cubicBezTo>
                    <a:pt x="208" y="764"/>
                    <a:pt x="183" y="783"/>
                    <a:pt x="183" y="783"/>
                  </a:cubicBezTo>
                  <a:cubicBezTo>
                    <a:pt x="97" y="865"/>
                    <a:pt x="97" y="865"/>
                    <a:pt x="97" y="865"/>
                  </a:cubicBezTo>
                  <a:cubicBezTo>
                    <a:pt x="67" y="888"/>
                    <a:pt x="87" y="920"/>
                    <a:pt x="87" y="920"/>
                  </a:cubicBezTo>
                  <a:cubicBezTo>
                    <a:pt x="149" y="1008"/>
                    <a:pt x="149" y="1008"/>
                    <a:pt x="149" y="1008"/>
                  </a:cubicBezTo>
                  <a:cubicBezTo>
                    <a:pt x="179" y="1038"/>
                    <a:pt x="201" y="1021"/>
                    <a:pt x="201" y="1021"/>
                  </a:cubicBezTo>
                  <a:cubicBezTo>
                    <a:pt x="315" y="963"/>
                    <a:pt x="315" y="963"/>
                    <a:pt x="315" y="963"/>
                  </a:cubicBezTo>
                  <a:cubicBezTo>
                    <a:pt x="356" y="943"/>
                    <a:pt x="400" y="987"/>
                    <a:pt x="400" y="987"/>
                  </a:cubicBezTo>
                  <a:cubicBezTo>
                    <a:pt x="437" y="1013"/>
                    <a:pt x="430" y="1046"/>
                    <a:pt x="430" y="1046"/>
                  </a:cubicBezTo>
                  <a:cubicBezTo>
                    <a:pt x="425" y="1163"/>
                    <a:pt x="425" y="1163"/>
                    <a:pt x="425" y="1163"/>
                  </a:cubicBezTo>
                  <a:cubicBezTo>
                    <a:pt x="422" y="1190"/>
                    <a:pt x="455" y="1202"/>
                    <a:pt x="455" y="1202"/>
                  </a:cubicBezTo>
                  <a:cubicBezTo>
                    <a:pt x="566" y="1221"/>
                    <a:pt x="566" y="1221"/>
                    <a:pt x="566" y="1221"/>
                  </a:cubicBezTo>
                  <a:cubicBezTo>
                    <a:pt x="605" y="1229"/>
                    <a:pt x="610" y="1199"/>
                    <a:pt x="610" y="1199"/>
                  </a:cubicBezTo>
                  <a:cubicBezTo>
                    <a:pt x="649" y="1075"/>
                    <a:pt x="649" y="1075"/>
                    <a:pt x="649" y="1075"/>
                  </a:cubicBezTo>
                  <a:cubicBezTo>
                    <a:pt x="661" y="1042"/>
                    <a:pt x="716" y="1034"/>
                    <a:pt x="716" y="1034"/>
                  </a:cubicBezTo>
                  <a:cubicBezTo>
                    <a:pt x="769" y="1019"/>
                    <a:pt x="794" y="1054"/>
                    <a:pt x="794" y="1054"/>
                  </a:cubicBezTo>
                  <a:cubicBezTo>
                    <a:pt x="866" y="1133"/>
                    <a:pt x="866" y="1133"/>
                    <a:pt x="866" y="1133"/>
                  </a:cubicBezTo>
                  <a:cubicBezTo>
                    <a:pt x="880" y="1157"/>
                    <a:pt x="911" y="1147"/>
                    <a:pt x="911" y="1147"/>
                  </a:cubicBezTo>
                  <a:cubicBezTo>
                    <a:pt x="1015" y="1076"/>
                    <a:pt x="1015" y="1076"/>
                    <a:pt x="1015" y="1076"/>
                  </a:cubicBezTo>
                  <a:cubicBezTo>
                    <a:pt x="1039" y="1054"/>
                    <a:pt x="1024" y="1032"/>
                    <a:pt x="1024" y="1032"/>
                  </a:cubicBezTo>
                  <a:cubicBezTo>
                    <a:pt x="961" y="895"/>
                    <a:pt x="961" y="895"/>
                    <a:pt x="961" y="895"/>
                  </a:cubicBezTo>
                  <a:cubicBezTo>
                    <a:pt x="952" y="871"/>
                    <a:pt x="989" y="831"/>
                    <a:pt x="989" y="831"/>
                  </a:cubicBezTo>
                  <a:cubicBezTo>
                    <a:pt x="1014" y="796"/>
                    <a:pt x="1045" y="798"/>
                    <a:pt x="1045" y="798"/>
                  </a:cubicBezTo>
                  <a:cubicBezTo>
                    <a:pt x="1154" y="801"/>
                    <a:pt x="1154" y="801"/>
                    <a:pt x="1154" y="801"/>
                  </a:cubicBezTo>
                  <a:cubicBezTo>
                    <a:pt x="1194" y="807"/>
                    <a:pt x="1197" y="785"/>
                    <a:pt x="1197" y="785"/>
                  </a:cubicBezTo>
                  <a:cubicBezTo>
                    <a:pt x="1197" y="785"/>
                    <a:pt x="1220" y="696"/>
                    <a:pt x="1225" y="665"/>
                  </a:cubicBezTo>
                  <a:close/>
                  <a:moveTo>
                    <a:pt x="596" y="729"/>
                  </a:moveTo>
                  <a:cubicBezTo>
                    <a:pt x="531" y="718"/>
                    <a:pt x="488" y="657"/>
                    <a:pt x="499" y="592"/>
                  </a:cubicBezTo>
                  <a:cubicBezTo>
                    <a:pt x="510" y="528"/>
                    <a:pt x="571" y="484"/>
                    <a:pt x="636" y="495"/>
                  </a:cubicBezTo>
                  <a:cubicBezTo>
                    <a:pt x="701" y="507"/>
                    <a:pt x="744" y="568"/>
                    <a:pt x="733" y="632"/>
                  </a:cubicBezTo>
                  <a:cubicBezTo>
                    <a:pt x="722" y="697"/>
                    <a:pt x="660" y="740"/>
                    <a:pt x="596" y="7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7" name="Freeform 492"/>
            <p:cNvSpPr>
              <a:spLocks noEditPoints="1"/>
            </p:cNvSpPr>
            <p:nvPr/>
          </p:nvSpPr>
          <p:spPr bwMode="auto">
            <a:xfrm>
              <a:off x="4893297" y="2041048"/>
              <a:ext cx="288826" cy="294010"/>
            </a:xfrm>
            <a:custGeom>
              <a:avLst/>
              <a:gdLst>
                <a:gd name="T0" fmla="*/ 128 w 165"/>
                <a:gd name="T1" fmla="*/ 26 h 168"/>
                <a:gd name="T2" fmla="*/ 25 w 165"/>
                <a:gd name="T3" fmla="*/ 37 h 168"/>
                <a:gd name="T4" fmla="*/ 36 w 165"/>
                <a:gd name="T5" fmla="*/ 142 h 168"/>
                <a:gd name="T6" fmla="*/ 140 w 165"/>
                <a:gd name="T7" fmla="*/ 130 h 168"/>
                <a:gd name="T8" fmla="*/ 128 w 165"/>
                <a:gd name="T9" fmla="*/ 26 h 168"/>
                <a:gd name="T10" fmla="*/ 50 w 165"/>
                <a:gd name="T11" fmla="*/ 124 h 168"/>
                <a:gd name="T12" fmla="*/ 42 w 165"/>
                <a:gd name="T13" fmla="*/ 51 h 168"/>
                <a:gd name="T14" fmla="*/ 114 w 165"/>
                <a:gd name="T15" fmla="*/ 43 h 168"/>
                <a:gd name="T16" fmla="*/ 122 w 165"/>
                <a:gd name="T17" fmla="*/ 116 h 168"/>
                <a:gd name="T18" fmla="*/ 50 w 165"/>
                <a:gd name="T19" fmla="*/ 1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8">
                  <a:moveTo>
                    <a:pt x="128" y="26"/>
                  </a:moveTo>
                  <a:cubicBezTo>
                    <a:pt x="97" y="0"/>
                    <a:pt x="50" y="5"/>
                    <a:pt x="25" y="37"/>
                  </a:cubicBezTo>
                  <a:cubicBezTo>
                    <a:pt x="0" y="69"/>
                    <a:pt x="5" y="116"/>
                    <a:pt x="36" y="142"/>
                  </a:cubicBezTo>
                  <a:cubicBezTo>
                    <a:pt x="68" y="168"/>
                    <a:pt x="114" y="163"/>
                    <a:pt x="140" y="130"/>
                  </a:cubicBezTo>
                  <a:cubicBezTo>
                    <a:pt x="165" y="98"/>
                    <a:pt x="160" y="51"/>
                    <a:pt x="128" y="26"/>
                  </a:cubicBezTo>
                  <a:close/>
                  <a:moveTo>
                    <a:pt x="50" y="124"/>
                  </a:moveTo>
                  <a:cubicBezTo>
                    <a:pt x="28" y="107"/>
                    <a:pt x="25" y="74"/>
                    <a:pt x="42" y="51"/>
                  </a:cubicBezTo>
                  <a:cubicBezTo>
                    <a:pt x="60" y="29"/>
                    <a:pt x="92" y="25"/>
                    <a:pt x="114" y="43"/>
                  </a:cubicBezTo>
                  <a:cubicBezTo>
                    <a:pt x="136" y="61"/>
                    <a:pt x="140" y="94"/>
                    <a:pt x="122" y="116"/>
                  </a:cubicBezTo>
                  <a:cubicBezTo>
                    <a:pt x="105" y="139"/>
                    <a:pt x="72" y="142"/>
                    <a:pt x="50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8" name="Freeform 493"/>
            <p:cNvSpPr/>
            <p:nvPr/>
          </p:nvSpPr>
          <p:spPr bwMode="auto">
            <a:xfrm>
              <a:off x="4888113" y="2272109"/>
              <a:ext cx="91091" cy="108865"/>
            </a:xfrm>
            <a:custGeom>
              <a:avLst/>
              <a:gdLst>
                <a:gd name="T0" fmla="*/ 20 w 52"/>
                <a:gd name="T1" fmla="*/ 56 h 62"/>
                <a:gd name="T2" fmla="*/ 5 w 52"/>
                <a:gd name="T3" fmla="*/ 58 h 62"/>
                <a:gd name="T4" fmla="*/ 5 w 52"/>
                <a:gd name="T5" fmla="*/ 58 h 62"/>
                <a:gd name="T6" fmla="*/ 3 w 52"/>
                <a:gd name="T7" fmla="*/ 43 h 62"/>
                <a:gd name="T8" fmla="*/ 31 w 52"/>
                <a:gd name="T9" fmla="*/ 6 h 62"/>
                <a:gd name="T10" fmla="*/ 46 w 52"/>
                <a:gd name="T11" fmla="*/ 4 h 62"/>
                <a:gd name="T12" fmla="*/ 46 w 52"/>
                <a:gd name="T13" fmla="*/ 4 h 62"/>
                <a:gd name="T14" fmla="*/ 48 w 52"/>
                <a:gd name="T15" fmla="*/ 20 h 62"/>
                <a:gd name="T16" fmla="*/ 20 w 52"/>
                <a:gd name="T17" fmla="*/ 5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62">
                  <a:moveTo>
                    <a:pt x="20" y="56"/>
                  </a:moveTo>
                  <a:cubicBezTo>
                    <a:pt x="17" y="61"/>
                    <a:pt x="10" y="62"/>
                    <a:pt x="5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0" y="54"/>
                    <a:pt x="0" y="47"/>
                    <a:pt x="3" y="43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5" y="1"/>
                    <a:pt x="42" y="0"/>
                    <a:pt x="4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1" y="8"/>
                    <a:pt x="52" y="15"/>
                    <a:pt x="48" y="20"/>
                  </a:cubicBezTo>
                  <a:lnTo>
                    <a:pt x="20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9" name="Freeform 494"/>
            <p:cNvSpPr/>
            <p:nvPr/>
          </p:nvSpPr>
          <p:spPr bwMode="auto">
            <a:xfrm>
              <a:off x="4975501" y="2106219"/>
              <a:ext cx="70355" cy="47397"/>
            </a:xfrm>
            <a:custGeom>
              <a:avLst/>
              <a:gdLst>
                <a:gd name="T0" fmla="*/ 8 w 40"/>
                <a:gd name="T1" fmla="*/ 26 h 27"/>
                <a:gd name="T2" fmla="*/ 9 w 40"/>
                <a:gd name="T3" fmla="*/ 25 h 27"/>
                <a:gd name="T4" fmla="*/ 34 w 40"/>
                <a:gd name="T5" fmla="*/ 10 h 27"/>
                <a:gd name="T6" fmla="*/ 32 w 40"/>
                <a:gd name="T7" fmla="*/ 1 h 27"/>
                <a:gd name="T8" fmla="*/ 32 w 40"/>
                <a:gd name="T9" fmla="*/ 0 h 27"/>
                <a:gd name="T10" fmla="*/ 2 w 40"/>
                <a:gd name="T11" fmla="*/ 19 h 27"/>
                <a:gd name="T12" fmla="*/ 1 w 40"/>
                <a:gd name="T13" fmla="*/ 19 h 27"/>
                <a:gd name="T14" fmla="*/ 8 w 40"/>
                <a:gd name="T15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7">
                  <a:moveTo>
                    <a:pt x="8" y="26"/>
                  </a:moveTo>
                  <a:cubicBezTo>
                    <a:pt x="9" y="26"/>
                    <a:pt x="9" y="25"/>
                    <a:pt x="9" y="25"/>
                  </a:cubicBezTo>
                  <a:cubicBezTo>
                    <a:pt x="16" y="17"/>
                    <a:pt x="25" y="12"/>
                    <a:pt x="34" y="10"/>
                  </a:cubicBezTo>
                  <a:cubicBezTo>
                    <a:pt x="40" y="4"/>
                    <a:pt x="32" y="1"/>
                    <a:pt x="32" y="1"/>
                  </a:cubicBezTo>
                  <a:cubicBezTo>
                    <a:pt x="32" y="1"/>
                    <a:pt x="32" y="1"/>
                    <a:pt x="32" y="0"/>
                  </a:cubicBezTo>
                  <a:cubicBezTo>
                    <a:pt x="21" y="3"/>
                    <a:pt x="10" y="9"/>
                    <a:pt x="2" y="19"/>
                  </a:cubicBezTo>
                  <a:cubicBezTo>
                    <a:pt x="2" y="19"/>
                    <a:pt x="1" y="19"/>
                    <a:pt x="1" y="19"/>
                  </a:cubicBezTo>
                  <a:cubicBezTo>
                    <a:pt x="0" y="27"/>
                    <a:pt x="8" y="26"/>
                    <a:pt x="8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33" name="Freeform 522"/>
            <p:cNvSpPr/>
            <p:nvPr/>
          </p:nvSpPr>
          <p:spPr bwMode="auto">
            <a:xfrm>
              <a:off x="5487242" y="2869758"/>
              <a:ext cx="251797" cy="174777"/>
            </a:xfrm>
            <a:custGeom>
              <a:avLst/>
              <a:gdLst>
                <a:gd name="T0" fmla="*/ 296 w 340"/>
                <a:gd name="T1" fmla="*/ 96 h 236"/>
                <a:gd name="T2" fmla="*/ 319 w 340"/>
                <a:gd name="T3" fmla="*/ 52 h 236"/>
                <a:gd name="T4" fmla="*/ 340 w 340"/>
                <a:gd name="T5" fmla="*/ 4 h 236"/>
                <a:gd name="T6" fmla="*/ 286 w 340"/>
                <a:gd name="T7" fmla="*/ 2 h 236"/>
                <a:gd name="T8" fmla="*/ 232 w 340"/>
                <a:gd name="T9" fmla="*/ 0 h 236"/>
                <a:gd name="T10" fmla="*/ 253 w 340"/>
                <a:gd name="T11" fmla="*/ 26 h 236"/>
                <a:gd name="T12" fmla="*/ 2 w 340"/>
                <a:gd name="T13" fmla="*/ 175 h 236"/>
                <a:gd name="T14" fmla="*/ 0 w 340"/>
                <a:gd name="T15" fmla="*/ 236 h 236"/>
                <a:gd name="T16" fmla="*/ 272 w 340"/>
                <a:gd name="T17" fmla="*/ 66 h 236"/>
                <a:gd name="T18" fmla="*/ 296 w 340"/>
                <a:gd name="T19" fmla="*/ 9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236">
                  <a:moveTo>
                    <a:pt x="296" y="96"/>
                  </a:moveTo>
                  <a:lnTo>
                    <a:pt x="319" y="52"/>
                  </a:lnTo>
                  <a:lnTo>
                    <a:pt x="340" y="4"/>
                  </a:lnTo>
                  <a:lnTo>
                    <a:pt x="286" y="2"/>
                  </a:lnTo>
                  <a:lnTo>
                    <a:pt x="232" y="0"/>
                  </a:lnTo>
                  <a:lnTo>
                    <a:pt x="253" y="26"/>
                  </a:lnTo>
                  <a:lnTo>
                    <a:pt x="2" y="175"/>
                  </a:lnTo>
                  <a:lnTo>
                    <a:pt x="0" y="236"/>
                  </a:lnTo>
                  <a:lnTo>
                    <a:pt x="272" y="66"/>
                  </a:lnTo>
                  <a:lnTo>
                    <a:pt x="296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34" name="Freeform 523"/>
            <p:cNvSpPr/>
            <p:nvPr/>
          </p:nvSpPr>
          <p:spPr bwMode="auto">
            <a:xfrm>
              <a:off x="5669425" y="2953443"/>
              <a:ext cx="68133" cy="239948"/>
            </a:xfrm>
            <a:custGeom>
              <a:avLst/>
              <a:gdLst>
                <a:gd name="T0" fmla="*/ 39 w 39"/>
                <a:gd name="T1" fmla="*/ 125 h 137"/>
                <a:gd name="T2" fmla="*/ 26 w 39"/>
                <a:gd name="T3" fmla="*/ 137 h 137"/>
                <a:gd name="T4" fmla="*/ 13 w 39"/>
                <a:gd name="T5" fmla="*/ 137 h 137"/>
                <a:gd name="T6" fmla="*/ 0 w 39"/>
                <a:gd name="T7" fmla="*/ 125 h 137"/>
                <a:gd name="T8" fmla="*/ 0 w 39"/>
                <a:gd name="T9" fmla="*/ 13 h 137"/>
                <a:gd name="T10" fmla="*/ 13 w 39"/>
                <a:gd name="T11" fmla="*/ 0 h 137"/>
                <a:gd name="T12" fmla="*/ 26 w 39"/>
                <a:gd name="T13" fmla="*/ 0 h 137"/>
                <a:gd name="T14" fmla="*/ 39 w 39"/>
                <a:gd name="T15" fmla="*/ 13 h 137"/>
                <a:gd name="T16" fmla="*/ 39 w 39"/>
                <a:gd name="T17" fmla="*/ 12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137">
                  <a:moveTo>
                    <a:pt x="39" y="125"/>
                  </a:moveTo>
                  <a:cubicBezTo>
                    <a:pt x="39" y="132"/>
                    <a:pt x="33" y="137"/>
                    <a:pt x="26" y="137"/>
                  </a:cubicBezTo>
                  <a:cubicBezTo>
                    <a:pt x="13" y="137"/>
                    <a:pt x="13" y="137"/>
                    <a:pt x="13" y="137"/>
                  </a:cubicBezTo>
                  <a:cubicBezTo>
                    <a:pt x="6" y="137"/>
                    <a:pt x="0" y="132"/>
                    <a:pt x="0" y="1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9" y="6"/>
                    <a:pt x="39" y="13"/>
                  </a:cubicBezTo>
                  <a:lnTo>
                    <a:pt x="39" y="1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35" name="Freeform 524"/>
            <p:cNvSpPr/>
            <p:nvPr/>
          </p:nvSpPr>
          <p:spPr bwMode="auto">
            <a:xfrm>
              <a:off x="5579815" y="3004543"/>
              <a:ext cx="66652" cy="188848"/>
            </a:xfrm>
            <a:custGeom>
              <a:avLst/>
              <a:gdLst>
                <a:gd name="T0" fmla="*/ 38 w 38"/>
                <a:gd name="T1" fmla="*/ 96 h 108"/>
                <a:gd name="T2" fmla="*/ 26 w 38"/>
                <a:gd name="T3" fmla="*/ 108 h 108"/>
                <a:gd name="T4" fmla="*/ 13 w 38"/>
                <a:gd name="T5" fmla="*/ 108 h 108"/>
                <a:gd name="T6" fmla="*/ 0 w 38"/>
                <a:gd name="T7" fmla="*/ 96 h 108"/>
                <a:gd name="T8" fmla="*/ 0 w 38"/>
                <a:gd name="T9" fmla="*/ 12 h 108"/>
                <a:gd name="T10" fmla="*/ 13 w 38"/>
                <a:gd name="T11" fmla="*/ 0 h 108"/>
                <a:gd name="T12" fmla="*/ 26 w 38"/>
                <a:gd name="T13" fmla="*/ 0 h 108"/>
                <a:gd name="T14" fmla="*/ 38 w 38"/>
                <a:gd name="T15" fmla="*/ 12 h 108"/>
                <a:gd name="T16" fmla="*/ 38 w 38"/>
                <a:gd name="T17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108">
                  <a:moveTo>
                    <a:pt x="38" y="96"/>
                  </a:moveTo>
                  <a:cubicBezTo>
                    <a:pt x="38" y="103"/>
                    <a:pt x="33" y="108"/>
                    <a:pt x="26" y="108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6" y="108"/>
                    <a:pt x="0" y="103"/>
                    <a:pt x="0" y="9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8" y="6"/>
                    <a:pt x="38" y="12"/>
                  </a:cubicBezTo>
                  <a:lnTo>
                    <a:pt x="38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36" name="Freeform 525"/>
            <p:cNvSpPr/>
            <p:nvPr/>
          </p:nvSpPr>
          <p:spPr bwMode="auto">
            <a:xfrm>
              <a:off x="5483540" y="3051200"/>
              <a:ext cx="79242" cy="148857"/>
            </a:xfrm>
            <a:custGeom>
              <a:avLst/>
              <a:gdLst>
                <a:gd name="T0" fmla="*/ 29 w 45"/>
                <a:gd name="T1" fmla="*/ 85 h 85"/>
                <a:gd name="T2" fmla="*/ 15 w 45"/>
                <a:gd name="T3" fmla="*/ 85 h 85"/>
                <a:gd name="T4" fmla="*/ 0 w 45"/>
                <a:gd name="T5" fmla="*/ 69 h 85"/>
                <a:gd name="T6" fmla="*/ 0 w 45"/>
                <a:gd name="T7" fmla="*/ 16 h 85"/>
                <a:gd name="T8" fmla="*/ 15 w 45"/>
                <a:gd name="T9" fmla="*/ 0 h 85"/>
                <a:gd name="T10" fmla="*/ 29 w 45"/>
                <a:gd name="T11" fmla="*/ 0 h 85"/>
                <a:gd name="T12" fmla="*/ 45 w 45"/>
                <a:gd name="T13" fmla="*/ 16 h 85"/>
                <a:gd name="T14" fmla="*/ 45 w 45"/>
                <a:gd name="T15" fmla="*/ 69 h 85"/>
                <a:gd name="T16" fmla="*/ 29 w 45"/>
                <a:gd name="T1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5">
                  <a:moveTo>
                    <a:pt x="29" y="85"/>
                  </a:moveTo>
                  <a:cubicBezTo>
                    <a:pt x="15" y="85"/>
                    <a:pt x="15" y="85"/>
                    <a:pt x="15" y="85"/>
                  </a:cubicBezTo>
                  <a:cubicBezTo>
                    <a:pt x="7" y="85"/>
                    <a:pt x="0" y="78"/>
                    <a:pt x="0" y="6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7" y="0"/>
                    <a:pt x="45" y="7"/>
                    <a:pt x="45" y="16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78"/>
                    <a:pt x="37" y="85"/>
                    <a:pt x="29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37" name="Freeform 526"/>
            <p:cNvSpPr/>
            <p:nvPr/>
          </p:nvSpPr>
          <p:spPr bwMode="auto">
            <a:xfrm>
              <a:off x="5722006" y="2144729"/>
              <a:ext cx="138489" cy="134786"/>
            </a:xfrm>
            <a:custGeom>
              <a:avLst/>
              <a:gdLst>
                <a:gd name="T0" fmla="*/ 41 w 79"/>
                <a:gd name="T1" fmla="*/ 76 h 77"/>
                <a:gd name="T2" fmla="*/ 78 w 79"/>
                <a:gd name="T3" fmla="*/ 37 h 77"/>
                <a:gd name="T4" fmla="*/ 38 w 79"/>
                <a:gd name="T5" fmla="*/ 0 h 77"/>
                <a:gd name="T6" fmla="*/ 1 w 79"/>
                <a:gd name="T7" fmla="*/ 40 h 77"/>
                <a:gd name="T8" fmla="*/ 41 w 79"/>
                <a:gd name="T9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7">
                  <a:moveTo>
                    <a:pt x="41" y="76"/>
                  </a:moveTo>
                  <a:cubicBezTo>
                    <a:pt x="62" y="76"/>
                    <a:pt x="79" y="58"/>
                    <a:pt x="78" y="37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1" y="40"/>
                  </a:cubicBezTo>
                  <a:cubicBezTo>
                    <a:pt x="2" y="61"/>
                    <a:pt x="20" y="77"/>
                    <a:pt x="41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38" name="Freeform 527"/>
            <p:cNvSpPr/>
            <p:nvPr/>
          </p:nvSpPr>
          <p:spPr bwMode="auto">
            <a:xfrm>
              <a:off x="5655354" y="2288402"/>
              <a:ext cx="273274" cy="197735"/>
            </a:xfrm>
            <a:custGeom>
              <a:avLst/>
              <a:gdLst>
                <a:gd name="T0" fmla="*/ 119 w 156"/>
                <a:gd name="T1" fmla="*/ 0 h 113"/>
                <a:gd name="T2" fmla="*/ 80 w 156"/>
                <a:gd name="T3" fmla="*/ 46 h 113"/>
                <a:gd name="T4" fmla="*/ 37 w 156"/>
                <a:gd name="T5" fmla="*/ 1 h 113"/>
                <a:gd name="T6" fmla="*/ 1 w 156"/>
                <a:gd name="T7" fmla="*/ 50 h 113"/>
                <a:gd name="T8" fmla="*/ 3 w 156"/>
                <a:gd name="T9" fmla="*/ 113 h 113"/>
                <a:gd name="T10" fmla="*/ 156 w 156"/>
                <a:gd name="T11" fmla="*/ 113 h 113"/>
                <a:gd name="T12" fmla="*/ 154 w 156"/>
                <a:gd name="T13" fmla="*/ 45 h 113"/>
                <a:gd name="T14" fmla="*/ 119 w 156"/>
                <a:gd name="T1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113">
                  <a:moveTo>
                    <a:pt x="119" y="0"/>
                  </a:moveTo>
                  <a:cubicBezTo>
                    <a:pt x="80" y="46"/>
                    <a:pt x="80" y="46"/>
                    <a:pt x="80" y="46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11" y="11"/>
                    <a:pt x="0" y="26"/>
                    <a:pt x="1" y="50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53" y="23"/>
                    <a:pt x="144" y="9"/>
                    <a:pt x="1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5" name="Freeform 534"/>
            <p:cNvSpPr>
              <a:spLocks noEditPoints="1"/>
            </p:cNvSpPr>
            <p:nvPr/>
          </p:nvSpPr>
          <p:spPr bwMode="auto">
            <a:xfrm>
              <a:off x="4751846" y="2769779"/>
              <a:ext cx="159225" cy="268090"/>
            </a:xfrm>
            <a:custGeom>
              <a:avLst/>
              <a:gdLst>
                <a:gd name="T0" fmla="*/ 54 w 91"/>
                <a:gd name="T1" fmla="*/ 71 h 153"/>
                <a:gd name="T2" fmla="*/ 91 w 91"/>
                <a:gd name="T3" fmla="*/ 25 h 153"/>
                <a:gd name="T4" fmla="*/ 91 w 91"/>
                <a:gd name="T5" fmla="*/ 25 h 153"/>
                <a:gd name="T6" fmla="*/ 91 w 91"/>
                <a:gd name="T7" fmla="*/ 0 h 153"/>
                <a:gd name="T8" fmla="*/ 46 w 91"/>
                <a:gd name="T9" fmla="*/ 0 h 153"/>
                <a:gd name="T10" fmla="*/ 45 w 91"/>
                <a:gd name="T11" fmla="*/ 0 h 153"/>
                <a:gd name="T12" fmla="*/ 0 w 91"/>
                <a:gd name="T13" fmla="*/ 0 h 153"/>
                <a:gd name="T14" fmla="*/ 0 w 91"/>
                <a:gd name="T15" fmla="*/ 25 h 153"/>
                <a:gd name="T16" fmla="*/ 0 w 91"/>
                <a:gd name="T17" fmla="*/ 25 h 153"/>
                <a:gd name="T18" fmla="*/ 37 w 91"/>
                <a:gd name="T19" fmla="*/ 71 h 153"/>
                <a:gd name="T20" fmla="*/ 42 w 91"/>
                <a:gd name="T21" fmla="*/ 77 h 153"/>
                <a:gd name="T22" fmla="*/ 40 w 91"/>
                <a:gd name="T23" fmla="*/ 82 h 153"/>
                <a:gd name="T24" fmla="*/ 0 w 91"/>
                <a:gd name="T25" fmla="*/ 128 h 153"/>
                <a:gd name="T26" fmla="*/ 0 w 91"/>
                <a:gd name="T27" fmla="*/ 128 h 153"/>
                <a:gd name="T28" fmla="*/ 0 w 91"/>
                <a:gd name="T29" fmla="*/ 153 h 153"/>
                <a:gd name="T30" fmla="*/ 45 w 91"/>
                <a:gd name="T31" fmla="*/ 153 h 153"/>
                <a:gd name="T32" fmla="*/ 46 w 91"/>
                <a:gd name="T33" fmla="*/ 153 h 153"/>
                <a:gd name="T34" fmla="*/ 91 w 91"/>
                <a:gd name="T35" fmla="*/ 153 h 153"/>
                <a:gd name="T36" fmla="*/ 91 w 91"/>
                <a:gd name="T37" fmla="*/ 128 h 153"/>
                <a:gd name="T38" fmla="*/ 91 w 91"/>
                <a:gd name="T39" fmla="*/ 128 h 153"/>
                <a:gd name="T40" fmla="*/ 51 w 91"/>
                <a:gd name="T41" fmla="*/ 82 h 153"/>
                <a:gd name="T42" fmla="*/ 49 w 91"/>
                <a:gd name="T43" fmla="*/ 77 h 153"/>
                <a:gd name="T44" fmla="*/ 54 w 91"/>
                <a:gd name="T45" fmla="*/ 71 h 153"/>
                <a:gd name="T46" fmla="*/ 14 w 91"/>
                <a:gd name="T47" fmla="*/ 127 h 153"/>
                <a:gd name="T48" fmla="*/ 14 w 91"/>
                <a:gd name="T49" fmla="*/ 124 h 153"/>
                <a:gd name="T50" fmla="*/ 14 w 91"/>
                <a:gd name="T51" fmla="*/ 124 h 153"/>
                <a:gd name="T52" fmla="*/ 42 w 91"/>
                <a:gd name="T53" fmla="*/ 92 h 153"/>
                <a:gd name="T54" fmla="*/ 14 w 91"/>
                <a:gd name="T55" fmla="*/ 127 h 153"/>
                <a:gd name="T56" fmla="*/ 80 w 91"/>
                <a:gd name="T57" fmla="*/ 124 h 153"/>
                <a:gd name="T58" fmla="*/ 80 w 91"/>
                <a:gd name="T59" fmla="*/ 126 h 153"/>
                <a:gd name="T60" fmla="*/ 52 w 91"/>
                <a:gd name="T61" fmla="*/ 92 h 153"/>
                <a:gd name="T62" fmla="*/ 80 w 91"/>
                <a:gd name="T63" fmla="*/ 124 h 153"/>
                <a:gd name="T64" fmla="*/ 42 w 91"/>
                <a:gd name="T65" fmla="*/ 41 h 153"/>
                <a:gd name="T66" fmla="*/ 18 w 91"/>
                <a:gd name="T67" fmla="*/ 45 h 153"/>
                <a:gd name="T68" fmla="*/ 14 w 91"/>
                <a:gd name="T69" fmla="*/ 28 h 153"/>
                <a:gd name="T70" fmla="*/ 14 w 91"/>
                <a:gd name="T71" fmla="*/ 28 h 153"/>
                <a:gd name="T72" fmla="*/ 14 w 91"/>
                <a:gd name="T73" fmla="*/ 11 h 153"/>
                <a:gd name="T74" fmla="*/ 19 w 91"/>
                <a:gd name="T75" fmla="*/ 11 h 153"/>
                <a:gd name="T76" fmla="*/ 75 w 91"/>
                <a:gd name="T77" fmla="*/ 11 h 153"/>
                <a:gd name="T78" fmla="*/ 80 w 91"/>
                <a:gd name="T79" fmla="*/ 11 h 153"/>
                <a:gd name="T80" fmla="*/ 80 w 91"/>
                <a:gd name="T81" fmla="*/ 28 h 153"/>
                <a:gd name="T82" fmla="*/ 79 w 91"/>
                <a:gd name="T83" fmla="*/ 37 h 153"/>
                <a:gd name="T84" fmla="*/ 60 w 91"/>
                <a:gd name="T85" fmla="*/ 43 h 153"/>
                <a:gd name="T86" fmla="*/ 42 w 91"/>
                <a:gd name="T87" fmla="*/ 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1" h="153">
                  <a:moveTo>
                    <a:pt x="54" y="71"/>
                  </a:moveTo>
                  <a:cubicBezTo>
                    <a:pt x="75" y="66"/>
                    <a:pt x="91" y="48"/>
                    <a:pt x="91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48"/>
                    <a:pt x="16" y="66"/>
                    <a:pt x="37" y="71"/>
                  </a:cubicBezTo>
                  <a:cubicBezTo>
                    <a:pt x="39" y="72"/>
                    <a:pt x="41" y="75"/>
                    <a:pt x="42" y="77"/>
                  </a:cubicBezTo>
                  <a:cubicBezTo>
                    <a:pt x="42" y="79"/>
                    <a:pt x="41" y="80"/>
                    <a:pt x="40" y="82"/>
                  </a:cubicBezTo>
                  <a:cubicBezTo>
                    <a:pt x="17" y="85"/>
                    <a:pt x="0" y="104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6" y="153"/>
                    <a:pt x="46" y="153"/>
                    <a:pt x="46" y="153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04"/>
                    <a:pt x="74" y="85"/>
                    <a:pt x="51" y="82"/>
                  </a:cubicBezTo>
                  <a:cubicBezTo>
                    <a:pt x="50" y="80"/>
                    <a:pt x="49" y="79"/>
                    <a:pt x="49" y="77"/>
                  </a:cubicBezTo>
                  <a:cubicBezTo>
                    <a:pt x="50" y="75"/>
                    <a:pt x="51" y="72"/>
                    <a:pt x="54" y="71"/>
                  </a:cubicBezTo>
                  <a:close/>
                  <a:moveTo>
                    <a:pt x="14" y="127"/>
                  </a:moveTo>
                  <a:cubicBezTo>
                    <a:pt x="14" y="124"/>
                    <a:pt x="14" y="124"/>
                    <a:pt x="14" y="124"/>
                  </a:cubicBezTo>
                  <a:cubicBezTo>
                    <a:pt x="14" y="124"/>
                    <a:pt x="14" y="124"/>
                    <a:pt x="14" y="124"/>
                  </a:cubicBezTo>
                  <a:cubicBezTo>
                    <a:pt x="14" y="108"/>
                    <a:pt x="26" y="95"/>
                    <a:pt x="42" y="92"/>
                  </a:cubicBezTo>
                  <a:cubicBezTo>
                    <a:pt x="41" y="98"/>
                    <a:pt x="38" y="114"/>
                    <a:pt x="14" y="127"/>
                  </a:cubicBezTo>
                  <a:close/>
                  <a:moveTo>
                    <a:pt x="80" y="124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70" y="120"/>
                    <a:pt x="51" y="106"/>
                    <a:pt x="52" y="92"/>
                  </a:cubicBezTo>
                  <a:cubicBezTo>
                    <a:pt x="67" y="94"/>
                    <a:pt x="80" y="108"/>
                    <a:pt x="80" y="124"/>
                  </a:cubicBezTo>
                  <a:close/>
                  <a:moveTo>
                    <a:pt x="42" y="41"/>
                  </a:moveTo>
                  <a:cubicBezTo>
                    <a:pt x="32" y="37"/>
                    <a:pt x="23" y="42"/>
                    <a:pt x="18" y="45"/>
                  </a:cubicBezTo>
                  <a:cubicBezTo>
                    <a:pt x="16" y="40"/>
                    <a:pt x="14" y="34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0" y="31"/>
                    <a:pt x="79" y="34"/>
                    <a:pt x="79" y="37"/>
                  </a:cubicBezTo>
                  <a:cubicBezTo>
                    <a:pt x="73" y="37"/>
                    <a:pt x="63" y="41"/>
                    <a:pt x="60" y="43"/>
                  </a:cubicBezTo>
                  <a:cubicBezTo>
                    <a:pt x="55" y="45"/>
                    <a:pt x="55" y="47"/>
                    <a:pt x="42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6" name="Freeform 535"/>
            <p:cNvSpPr/>
            <p:nvPr/>
          </p:nvSpPr>
          <p:spPr bwMode="auto">
            <a:xfrm>
              <a:off x="4735553" y="3046016"/>
              <a:ext cx="194773" cy="35548"/>
            </a:xfrm>
            <a:custGeom>
              <a:avLst/>
              <a:gdLst>
                <a:gd name="T0" fmla="*/ 103 w 111"/>
                <a:gd name="T1" fmla="*/ 0 h 20"/>
                <a:gd name="T2" fmla="*/ 7 w 111"/>
                <a:gd name="T3" fmla="*/ 0 h 20"/>
                <a:gd name="T4" fmla="*/ 0 w 111"/>
                <a:gd name="T5" fmla="*/ 10 h 20"/>
                <a:gd name="T6" fmla="*/ 7 w 111"/>
                <a:gd name="T7" fmla="*/ 20 h 20"/>
                <a:gd name="T8" fmla="*/ 103 w 111"/>
                <a:gd name="T9" fmla="*/ 20 h 20"/>
                <a:gd name="T10" fmla="*/ 111 w 111"/>
                <a:gd name="T11" fmla="*/ 10 h 20"/>
                <a:gd name="T12" fmla="*/ 103 w 11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10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7" name="Freeform 536"/>
            <p:cNvSpPr/>
            <p:nvPr/>
          </p:nvSpPr>
          <p:spPr bwMode="auto">
            <a:xfrm>
              <a:off x="4735553" y="2723863"/>
              <a:ext cx="194773" cy="35548"/>
            </a:xfrm>
            <a:custGeom>
              <a:avLst/>
              <a:gdLst>
                <a:gd name="T0" fmla="*/ 7 w 111"/>
                <a:gd name="T1" fmla="*/ 20 h 20"/>
                <a:gd name="T2" fmla="*/ 103 w 111"/>
                <a:gd name="T3" fmla="*/ 20 h 20"/>
                <a:gd name="T4" fmla="*/ 111 w 111"/>
                <a:gd name="T5" fmla="*/ 10 h 20"/>
                <a:gd name="T6" fmla="*/ 103 w 111"/>
                <a:gd name="T7" fmla="*/ 0 h 20"/>
                <a:gd name="T8" fmla="*/ 7 w 111"/>
                <a:gd name="T9" fmla="*/ 0 h 20"/>
                <a:gd name="T10" fmla="*/ 0 w 111"/>
                <a:gd name="T11" fmla="*/ 10 h 20"/>
                <a:gd name="T12" fmla="*/ 7 w 111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7" y="20"/>
                  </a:move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8" name="Freeform 537"/>
            <p:cNvSpPr>
              <a:spLocks noEditPoints="1"/>
            </p:cNvSpPr>
            <p:nvPr/>
          </p:nvSpPr>
          <p:spPr bwMode="auto">
            <a:xfrm>
              <a:off x="4893297" y="2823842"/>
              <a:ext cx="225877" cy="224396"/>
            </a:xfrm>
            <a:custGeom>
              <a:avLst/>
              <a:gdLst>
                <a:gd name="T0" fmla="*/ 65 w 129"/>
                <a:gd name="T1" fmla="*/ 0 h 128"/>
                <a:gd name="T2" fmla="*/ 0 w 129"/>
                <a:gd name="T3" fmla="*/ 64 h 128"/>
                <a:gd name="T4" fmla="*/ 65 w 129"/>
                <a:gd name="T5" fmla="*/ 128 h 128"/>
                <a:gd name="T6" fmla="*/ 129 w 129"/>
                <a:gd name="T7" fmla="*/ 64 h 128"/>
                <a:gd name="T8" fmla="*/ 65 w 129"/>
                <a:gd name="T9" fmla="*/ 0 h 128"/>
                <a:gd name="T10" fmla="*/ 65 w 129"/>
                <a:gd name="T11" fmla="*/ 114 h 128"/>
                <a:gd name="T12" fmla="*/ 14 w 129"/>
                <a:gd name="T13" fmla="*/ 64 h 128"/>
                <a:gd name="T14" fmla="*/ 65 w 129"/>
                <a:gd name="T15" fmla="*/ 13 h 128"/>
                <a:gd name="T16" fmla="*/ 115 w 129"/>
                <a:gd name="T17" fmla="*/ 64 h 128"/>
                <a:gd name="T18" fmla="*/ 65 w 129"/>
                <a:gd name="T19" fmla="*/ 11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28">
                  <a:moveTo>
                    <a:pt x="65" y="0"/>
                  </a:moveTo>
                  <a:cubicBezTo>
                    <a:pt x="29" y="0"/>
                    <a:pt x="0" y="28"/>
                    <a:pt x="0" y="64"/>
                  </a:cubicBezTo>
                  <a:cubicBezTo>
                    <a:pt x="0" y="99"/>
                    <a:pt x="29" y="128"/>
                    <a:pt x="65" y="128"/>
                  </a:cubicBezTo>
                  <a:cubicBezTo>
                    <a:pt x="100" y="128"/>
                    <a:pt x="129" y="99"/>
                    <a:pt x="129" y="64"/>
                  </a:cubicBezTo>
                  <a:cubicBezTo>
                    <a:pt x="129" y="28"/>
                    <a:pt x="100" y="0"/>
                    <a:pt x="65" y="0"/>
                  </a:cubicBezTo>
                  <a:close/>
                  <a:moveTo>
                    <a:pt x="65" y="114"/>
                  </a:moveTo>
                  <a:cubicBezTo>
                    <a:pt x="37" y="114"/>
                    <a:pt x="14" y="92"/>
                    <a:pt x="14" y="64"/>
                  </a:cubicBezTo>
                  <a:cubicBezTo>
                    <a:pt x="14" y="36"/>
                    <a:pt x="37" y="13"/>
                    <a:pt x="65" y="13"/>
                  </a:cubicBezTo>
                  <a:cubicBezTo>
                    <a:pt x="92" y="13"/>
                    <a:pt x="115" y="36"/>
                    <a:pt x="115" y="64"/>
                  </a:cubicBezTo>
                  <a:cubicBezTo>
                    <a:pt x="115" y="92"/>
                    <a:pt x="92" y="114"/>
                    <a:pt x="65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9" name="Freeform 538"/>
            <p:cNvSpPr>
              <a:spLocks noEditPoints="1"/>
            </p:cNvSpPr>
            <p:nvPr/>
          </p:nvSpPr>
          <p:spPr bwMode="auto">
            <a:xfrm>
              <a:off x="4972539" y="2869758"/>
              <a:ext cx="69615" cy="132564"/>
            </a:xfrm>
            <a:custGeom>
              <a:avLst/>
              <a:gdLst>
                <a:gd name="T0" fmla="*/ 18 w 40"/>
                <a:gd name="T1" fmla="*/ 76 h 76"/>
                <a:gd name="T2" fmla="*/ 18 w 40"/>
                <a:gd name="T3" fmla="*/ 69 h 76"/>
                <a:gd name="T4" fmla="*/ 9 w 40"/>
                <a:gd name="T5" fmla="*/ 66 h 76"/>
                <a:gd name="T6" fmla="*/ 3 w 40"/>
                <a:gd name="T7" fmla="*/ 60 h 76"/>
                <a:gd name="T8" fmla="*/ 0 w 40"/>
                <a:gd name="T9" fmla="*/ 51 h 76"/>
                <a:gd name="T10" fmla="*/ 7 w 40"/>
                <a:gd name="T11" fmla="*/ 49 h 76"/>
                <a:gd name="T12" fmla="*/ 10 w 40"/>
                <a:gd name="T13" fmla="*/ 58 h 76"/>
                <a:gd name="T14" fmla="*/ 18 w 40"/>
                <a:gd name="T15" fmla="*/ 63 h 76"/>
                <a:gd name="T16" fmla="*/ 18 w 40"/>
                <a:gd name="T17" fmla="*/ 39 h 76"/>
                <a:gd name="T18" fmla="*/ 8 w 40"/>
                <a:gd name="T19" fmla="*/ 35 h 76"/>
                <a:gd name="T20" fmla="*/ 3 w 40"/>
                <a:gd name="T21" fmla="*/ 29 h 76"/>
                <a:gd name="T22" fmla="*/ 1 w 40"/>
                <a:gd name="T23" fmla="*/ 21 h 76"/>
                <a:gd name="T24" fmla="*/ 7 w 40"/>
                <a:gd name="T25" fmla="*/ 8 h 76"/>
                <a:gd name="T26" fmla="*/ 18 w 40"/>
                <a:gd name="T27" fmla="*/ 4 h 76"/>
                <a:gd name="T28" fmla="*/ 18 w 40"/>
                <a:gd name="T29" fmla="*/ 0 h 76"/>
                <a:gd name="T30" fmla="*/ 22 w 40"/>
                <a:gd name="T31" fmla="*/ 0 h 76"/>
                <a:gd name="T32" fmla="*/ 22 w 40"/>
                <a:gd name="T33" fmla="*/ 4 h 76"/>
                <a:gd name="T34" fmla="*/ 33 w 40"/>
                <a:gd name="T35" fmla="*/ 8 h 76"/>
                <a:gd name="T36" fmla="*/ 39 w 40"/>
                <a:gd name="T37" fmla="*/ 19 h 76"/>
                <a:gd name="T38" fmla="*/ 31 w 40"/>
                <a:gd name="T39" fmla="*/ 20 h 76"/>
                <a:gd name="T40" fmla="*/ 28 w 40"/>
                <a:gd name="T41" fmla="*/ 14 h 76"/>
                <a:gd name="T42" fmla="*/ 22 w 40"/>
                <a:gd name="T43" fmla="*/ 10 h 76"/>
                <a:gd name="T44" fmla="*/ 22 w 40"/>
                <a:gd name="T45" fmla="*/ 32 h 76"/>
                <a:gd name="T46" fmla="*/ 30 w 40"/>
                <a:gd name="T47" fmla="*/ 34 h 76"/>
                <a:gd name="T48" fmla="*/ 36 w 40"/>
                <a:gd name="T49" fmla="*/ 38 h 76"/>
                <a:gd name="T50" fmla="*/ 39 w 40"/>
                <a:gd name="T51" fmla="*/ 43 h 76"/>
                <a:gd name="T52" fmla="*/ 40 w 40"/>
                <a:gd name="T53" fmla="*/ 50 h 76"/>
                <a:gd name="T54" fmla="*/ 35 w 40"/>
                <a:gd name="T55" fmla="*/ 63 h 76"/>
                <a:gd name="T56" fmla="*/ 22 w 40"/>
                <a:gd name="T57" fmla="*/ 69 h 76"/>
                <a:gd name="T58" fmla="*/ 22 w 40"/>
                <a:gd name="T59" fmla="*/ 76 h 76"/>
                <a:gd name="T60" fmla="*/ 18 w 40"/>
                <a:gd name="T61" fmla="*/ 76 h 76"/>
                <a:gd name="T62" fmla="*/ 18 w 40"/>
                <a:gd name="T63" fmla="*/ 10 h 76"/>
                <a:gd name="T64" fmla="*/ 11 w 40"/>
                <a:gd name="T65" fmla="*/ 14 h 76"/>
                <a:gd name="T66" fmla="*/ 9 w 40"/>
                <a:gd name="T67" fmla="*/ 21 h 76"/>
                <a:gd name="T68" fmla="*/ 11 w 40"/>
                <a:gd name="T69" fmla="*/ 27 h 76"/>
                <a:gd name="T70" fmla="*/ 18 w 40"/>
                <a:gd name="T71" fmla="*/ 31 h 76"/>
                <a:gd name="T72" fmla="*/ 18 w 40"/>
                <a:gd name="T73" fmla="*/ 10 h 76"/>
                <a:gd name="T74" fmla="*/ 22 w 40"/>
                <a:gd name="T75" fmla="*/ 63 h 76"/>
                <a:gd name="T76" fmla="*/ 30 w 40"/>
                <a:gd name="T77" fmla="*/ 59 h 76"/>
                <a:gd name="T78" fmla="*/ 33 w 40"/>
                <a:gd name="T79" fmla="*/ 51 h 76"/>
                <a:gd name="T80" fmla="*/ 31 w 40"/>
                <a:gd name="T81" fmla="*/ 44 h 76"/>
                <a:gd name="T82" fmla="*/ 22 w 40"/>
                <a:gd name="T83" fmla="*/ 40 h 76"/>
                <a:gd name="T84" fmla="*/ 22 w 40"/>
                <a:gd name="T85" fmla="*/ 6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76">
                  <a:moveTo>
                    <a:pt x="18" y="76"/>
                  </a:moveTo>
                  <a:cubicBezTo>
                    <a:pt x="18" y="69"/>
                    <a:pt x="18" y="69"/>
                    <a:pt x="18" y="69"/>
                  </a:cubicBezTo>
                  <a:cubicBezTo>
                    <a:pt x="14" y="68"/>
                    <a:pt x="11" y="68"/>
                    <a:pt x="9" y="66"/>
                  </a:cubicBezTo>
                  <a:cubicBezTo>
                    <a:pt x="6" y="65"/>
                    <a:pt x="4" y="63"/>
                    <a:pt x="3" y="60"/>
                  </a:cubicBezTo>
                  <a:cubicBezTo>
                    <a:pt x="1" y="58"/>
                    <a:pt x="0" y="54"/>
                    <a:pt x="0" y="51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8" y="53"/>
                    <a:pt x="9" y="56"/>
                    <a:pt x="10" y="58"/>
                  </a:cubicBezTo>
                  <a:cubicBezTo>
                    <a:pt x="12" y="61"/>
                    <a:pt x="15" y="62"/>
                    <a:pt x="18" y="63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5" y="38"/>
                    <a:pt x="12" y="37"/>
                    <a:pt x="8" y="35"/>
                  </a:cubicBezTo>
                  <a:cubicBezTo>
                    <a:pt x="6" y="34"/>
                    <a:pt x="4" y="32"/>
                    <a:pt x="3" y="29"/>
                  </a:cubicBezTo>
                  <a:cubicBezTo>
                    <a:pt x="2" y="27"/>
                    <a:pt x="1" y="24"/>
                    <a:pt x="1" y="21"/>
                  </a:cubicBezTo>
                  <a:cubicBezTo>
                    <a:pt x="1" y="16"/>
                    <a:pt x="3" y="12"/>
                    <a:pt x="7" y="8"/>
                  </a:cubicBezTo>
                  <a:cubicBezTo>
                    <a:pt x="9" y="6"/>
                    <a:pt x="13" y="5"/>
                    <a:pt x="18" y="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7" y="5"/>
                    <a:pt x="30" y="6"/>
                    <a:pt x="33" y="8"/>
                  </a:cubicBezTo>
                  <a:cubicBezTo>
                    <a:pt x="36" y="11"/>
                    <a:pt x="38" y="14"/>
                    <a:pt x="39" y="19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17"/>
                    <a:pt x="30" y="15"/>
                    <a:pt x="28" y="14"/>
                  </a:cubicBezTo>
                  <a:cubicBezTo>
                    <a:pt x="27" y="12"/>
                    <a:pt x="25" y="11"/>
                    <a:pt x="22" y="10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6" y="33"/>
                    <a:pt x="29" y="34"/>
                    <a:pt x="30" y="34"/>
                  </a:cubicBezTo>
                  <a:cubicBezTo>
                    <a:pt x="32" y="35"/>
                    <a:pt x="34" y="37"/>
                    <a:pt x="36" y="38"/>
                  </a:cubicBezTo>
                  <a:cubicBezTo>
                    <a:pt x="37" y="40"/>
                    <a:pt x="38" y="41"/>
                    <a:pt x="39" y="43"/>
                  </a:cubicBezTo>
                  <a:cubicBezTo>
                    <a:pt x="40" y="46"/>
                    <a:pt x="40" y="48"/>
                    <a:pt x="40" y="50"/>
                  </a:cubicBezTo>
                  <a:cubicBezTo>
                    <a:pt x="40" y="55"/>
                    <a:pt x="39" y="60"/>
                    <a:pt x="35" y="63"/>
                  </a:cubicBezTo>
                  <a:cubicBezTo>
                    <a:pt x="32" y="67"/>
                    <a:pt x="28" y="69"/>
                    <a:pt x="22" y="69"/>
                  </a:cubicBezTo>
                  <a:cubicBezTo>
                    <a:pt x="22" y="76"/>
                    <a:pt x="22" y="76"/>
                    <a:pt x="22" y="76"/>
                  </a:cubicBezTo>
                  <a:lnTo>
                    <a:pt x="18" y="76"/>
                  </a:lnTo>
                  <a:close/>
                  <a:moveTo>
                    <a:pt x="18" y="10"/>
                  </a:moveTo>
                  <a:cubicBezTo>
                    <a:pt x="15" y="11"/>
                    <a:pt x="13" y="12"/>
                    <a:pt x="11" y="14"/>
                  </a:cubicBezTo>
                  <a:cubicBezTo>
                    <a:pt x="9" y="16"/>
                    <a:pt x="9" y="18"/>
                    <a:pt x="9" y="21"/>
                  </a:cubicBezTo>
                  <a:cubicBezTo>
                    <a:pt x="9" y="23"/>
                    <a:pt x="9" y="25"/>
                    <a:pt x="11" y="27"/>
                  </a:cubicBezTo>
                  <a:cubicBezTo>
                    <a:pt x="12" y="29"/>
                    <a:pt x="15" y="30"/>
                    <a:pt x="18" y="31"/>
                  </a:cubicBezTo>
                  <a:lnTo>
                    <a:pt x="18" y="10"/>
                  </a:lnTo>
                  <a:close/>
                  <a:moveTo>
                    <a:pt x="22" y="63"/>
                  </a:moveTo>
                  <a:cubicBezTo>
                    <a:pt x="25" y="62"/>
                    <a:pt x="28" y="61"/>
                    <a:pt x="30" y="59"/>
                  </a:cubicBezTo>
                  <a:cubicBezTo>
                    <a:pt x="32" y="57"/>
                    <a:pt x="33" y="54"/>
                    <a:pt x="33" y="51"/>
                  </a:cubicBezTo>
                  <a:cubicBezTo>
                    <a:pt x="33" y="48"/>
                    <a:pt x="32" y="46"/>
                    <a:pt x="31" y="44"/>
                  </a:cubicBezTo>
                  <a:cubicBezTo>
                    <a:pt x="29" y="42"/>
                    <a:pt x="26" y="41"/>
                    <a:pt x="22" y="40"/>
                  </a:cubicBezTo>
                  <a:lnTo>
                    <a:pt x="22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5045554" y="2892748"/>
            <a:ext cx="2986020" cy="2997870"/>
            <a:chOff x="4958468" y="3328177"/>
            <a:chExt cx="2986020" cy="2997870"/>
          </a:xfrm>
        </p:grpSpPr>
        <p:sp>
          <p:nvSpPr>
            <p:cNvPr id="6" name="Freeform 491"/>
            <p:cNvSpPr>
              <a:spLocks noEditPoints="1"/>
            </p:cNvSpPr>
            <p:nvPr/>
          </p:nvSpPr>
          <p:spPr bwMode="auto">
            <a:xfrm>
              <a:off x="4958468" y="3328177"/>
              <a:ext cx="2986020" cy="2997870"/>
            </a:xfrm>
            <a:custGeom>
              <a:avLst/>
              <a:gdLst>
                <a:gd name="T0" fmla="*/ 1407 w 1705"/>
                <a:gd name="T1" fmla="*/ 204 h 1712"/>
                <a:gd name="T2" fmla="*/ 1345 w 1705"/>
                <a:gd name="T3" fmla="*/ 201 h 1712"/>
                <a:gd name="T4" fmla="*/ 1229 w 1705"/>
                <a:gd name="T5" fmla="*/ 290 h 1712"/>
                <a:gd name="T6" fmla="*/ 1107 w 1705"/>
                <a:gd name="T7" fmla="*/ 310 h 1712"/>
                <a:gd name="T8" fmla="*/ 1012 w 1705"/>
                <a:gd name="T9" fmla="*/ 230 h 1712"/>
                <a:gd name="T10" fmla="*/ 986 w 1705"/>
                <a:gd name="T11" fmla="*/ 40 h 1712"/>
                <a:gd name="T12" fmla="*/ 946 w 1705"/>
                <a:gd name="T13" fmla="*/ 0 h 1712"/>
                <a:gd name="T14" fmla="*/ 777 w 1705"/>
                <a:gd name="T15" fmla="*/ 0 h 1712"/>
                <a:gd name="T16" fmla="*/ 728 w 1705"/>
                <a:gd name="T17" fmla="*/ 54 h 1712"/>
                <a:gd name="T18" fmla="*/ 702 w 1705"/>
                <a:gd name="T19" fmla="*/ 227 h 1712"/>
                <a:gd name="T20" fmla="*/ 628 w 1705"/>
                <a:gd name="T21" fmla="*/ 299 h 1712"/>
                <a:gd name="T22" fmla="*/ 537 w 1705"/>
                <a:gd name="T23" fmla="*/ 313 h 1712"/>
                <a:gd name="T24" fmla="*/ 365 w 1705"/>
                <a:gd name="T25" fmla="*/ 184 h 1712"/>
                <a:gd name="T26" fmla="*/ 312 w 1705"/>
                <a:gd name="T27" fmla="*/ 187 h 1712"/>
                <a:gd name="T28" fmla="*/ 193 w 1705"/>
                <a:gd name="T29" fmla="*/ 307 h 1712"/>
                <a:gd name="T30" fmla="*/ 193 w 1705"/>
                <a:gd name="T31" fmla="*/ 367 h 1712"/>
                <a:gd name="T32" fmla="*/ 314 w 1705"/>
                <a:gd name="T33" fmla="*/ 525 h 1712"/>
                <a:gd name="T34" fmla="*/ 304 w 1705"/>
                <a:gd name="T35" fmla="*/ 607 h 1712"/>
                <a:gd name="T36" fmla="*/ 241 w 1705"/>
                <a:gd name="T37" fmla="*/ 696 h 1712"/>
                <a:gd name="T38" fmla="*/ 46 w 1705"/>
                <a:gd name="T39" fmla="*/ 720 h 1712"/>
                <a:gd name="T40" fmla="*/ 4 w 1705"/>
                <a:gd name="T41" fmla="*/ 755 h 1712"/>
                <a:gd name="T42" fmla="*/ 0 w 1705"/>
                <a:gd name="T43" fmla="*/ 936 h 1712"/>
                <a:gd name="T44" fmla="*/ 51 w 1705"/>
                <a:gd name="T45" fmla="*/ 986 h 1712"/>
                <a:gd name="T46" fmla="*/ 217 w 1705"/>
                <a:gd name="T47" fmla="*/ 1012 h 1712"/>
                <a:gd name="T48" fmla="*/ 298 w 1705"/>
                <a:gd name="T49" fmla="*/ 1089 h 1712"/>
                <a:gd name="T50" fmla="*/ 300 w 1705"/>
                <a:gd name="T51" fmla="*/ 1189 h 1712"/>
                <a:gd name="T52" fmla="*/ 190 w 1705"/>
                <a:gd name="T53" fmla="*/ 1322 h 1712"/>
                <a:gd name="T54" fmla="*/ 194 w 1705"/>
                <a:gd name="T55" fmla="*/ 1407 h 1712"/>
                <a:gd name="T56" fmla="*/ 297 w 1705"/>
                <a:gd name="T57" fmla="*/ 1514 h 1712"/>
                <a:gd name="T58" fmla="*/ 372 w 1705"/>
                <a:gd name="T59" fmla="*/ 1515 h 1712"/>
                <a:gd name="T60" fmla="*/ 505 w 1705"/>
                <a:gd name="T61" fmla="*/ 1417 h 1712"/>
                <a:gd name="T62" fmla="*/ 623 w 1705"/>
                <a:gd name="T63" fmla="*/ 1421 h 1712"/>
                <a:gd name="T64" fmla="*/ 693 w 1705"/>
                <a:gd name="T65" fmla="*/ 1490 h 1712"/>
                <a:gd name="T66" fmla="*/ 716 w 1705"/>
                <a:gd name="T67" fmla="*/ 1655 h 1712"/>
                <a:gd name="T68" fmla="*/ 771 w 1705"/>
                <a:gd name="T69" fmla="*/ 1712 h 1712"/>
                <a:gd name="T70" fmla="*/ 922 w 1705"/>
                <a:gd name="T71" fmla="*/ 1712 h 1712"/>
                <a:gd name="T72" fmla="*/ 980 w 1705"/>
                <a:gd name="T73" fmla="*/ 1663 h 1712"/>
                <a:gd name="T74" fmla="*/ 1007 w 1705"/>
                <a:gd name="T75" fmla="*/ 1486 h 1712"/>
                <a:gd name="T76" fmla="*/ 1103 w 1705"/>
                <a:gd name="T77" fmla="*/ 1408 h 1712"/>
                <a:gd name="T78" fmla="*/ 1194 w 1705"/>
                <a:gd name="T79" fmla="*/ 1422 h 1712"/>
                <a:gd name="T80" fmla="*/ 1324 w 1705"/>
                <a:gd name="T81" fmla="*/ 1523 h 1712"/>
                <a:gd name="T82" fmla="*/ 1393 w 1705"/>
                <a:gd name="T83" fmla="*/ 1521 h 1712"/>
                <a:gd name="T84" fmla="*/ 1505 w 1705"/>
                <a:gd name="T85" fmla="*/ 1410 h 1712"/>
                <a:gd name="T86" fmla="*/ 1516 w 1705"/>
                <a:gd name="T87" fmla="*/ 1341 h 1712"/>
                <a:gd name="T88" fmla="*/ 1406 w 1705"/>
                <a:gd name="T89" fmla="*/ 1195 h 1712"/>
                <a:gd name="T90" fmla="*/ 1414 w 1705"/>
                <a:gd name="T91" fmla="*/ 1085 h 1712"/>
                <a:gd name="T92" fmla="*/ 1501 w 1705"/>
                <a:gd name="T93" fmla="*/ 1012 h 1712"/>
                <a:gd name="T94" fmla="*/ 1649 w 1705"/>
                <a:gd name="T95" fmla="*/ 995 h 1712"/>
                <a:gd name="T96" fmla="*/ 1701 w 1705"/>
                <a:gd name="T97" fmla="*/ 954 h 1712"/>
                <a:gd name="T98" fmla="*/ 1705 w 1705"/>
                <a:gd name="T99" fmla="*/ 778 h 1712"/>
                <a:gd name="T100" fmla="*/ 1662 w 1705"/>
                <a:gd name="T101" fmla="*/ 732 h 1712"/>
                <a:gd name="T102" fmla="*/ 1455 w 1705"/>
                <a:gd name="T103" fmla="*/ 692 h 1712"/>
                <a:gd name="T104" fmla="*/ 1404 w 1705"/>
                <a:gd name="T105" fmla="*/ 608 h 1712"/>
                <a:gd name="T106" fmla="*/ 1412 w 1705"/>
                <a:gd name="T107" fmla="*/ 517 h 1712"/>
                <a:gd name="T108" fmla="*/ 1504 w 1705"/>
                <a:gd name="T109" fmla="*/ 396 h 1712"/>
                <a:gd name="T110" fmla="*/ 1521 w 1705"/>
                <a:gd name="T111" fmla="*/ 332 h 1712"/>
                <a:gd name="T112" fmla="*/ 1407 w 1705"/>
                <a:gd name="T113" fmla="*/ 204 h 1712"/>
                <a:gd name="T114" fmla="*/ 996 w 1705"/>
                <a:gd name="T115" fmla="*/ 1003 h 1712"/>
                <a:gd name="T116" fmla="*/ 703 w 1705"/>
                <a:gd name="T117" fmla="*/ 1002 h 1712"/>
                <a:gd name="T118" fmla="*/ 705 w 1705"/>
                <a:gd name="T119" fmla="*/ 710 h 1712"/>
                <a:gd name="T120" fmla="*/ 997 w 1705"/>
                <a:gd name="T121" fmla="*/ 711 h 1712"/>
                <a:gd name="T122" fmla="*/ 996 w 1705"/>
                <a:gd name="T123" fmla="*/ 1003 h 1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05" h="1712">
                  <a:moveTo>
                    <a:pt x="1407" y="204"/>
                  </a:moveTo>
                  <a:cubicBezTo>
                    <a:pt x="1376" y="174"/>
                    <a:pt x="1345" y="201"/>
                    <a:pt x="1345" y="201"/>
                  </a:cubicBezTo>
                  <a:cubicBezTo>
                    <a:pt x="1345" y="201"/>
                    <a:pt x="1289" y="241"/>
                    <a:pt x="1229" y="290"/>
                  </a:cubicBezTo>
                  <a:cubicBezTo>
                    <a:pt x="1169" y="338"/>
                    <a:pt x="1107" y="310"/>
                    <a:pt x="1107" y="310"/>
                  </a:cubicBezTo>
                  <a:cubicBezTo>
                    <a:pt x="1015" y="289"/>
                    <a:pt x="1012" y="230"/>
                    <a:pt x="1012" y="230"/>
                  </a:cubicBezTo>
                  <a:cubicBezTo>
                    <a:pt x="986" y="40"/>
                    <a:pt x="986" y="40"/>
                    <a:pt x="986" y="40"/>
                  </a:cubicBezTo>
                  <a:cubicBezTo>
                    <a:pt x="980" y="1"/>
                    <a:pt x="946" y="0"/>
                    <a:pt x="946" y="0"/>
                  </a:cubicBezTo>
                  <a:cubicBezTo>
                    <a:pt x="777" y="0"/>
                    <a:pt x="777" y="0"/>
                    <a:pt x="777" y="0"/>
                  </a:cubicBezTo>
                  <a:cubicBezTo>
                    <a:pt x="730" y="2"/>
                    <a:pt x="728" y="54"/>
                    <a:pt x="728" y="54"/>
                  </a:cubicBezTo>
                  <a:cubicBezTo>
                    <a:pt x="702" y="227"/>
                    <a:pt x="702" y="227"/>
                    <a:pt x="702" y="227"/>
                  </a:cubicBezTo>
                  <a:cubicBezTo>
                    <a:pt x="696" y="258"/>
                    <a:pt x="628" y="299"/>
                    <a:pt x="628" y="299"/>
                  </a:cubicBezTo>
                  <a:cubicBezTo>
                    <a:pt x="589" y="322"/>
                    <a:pt x="537" y="313"/>
                    <a:pt x="537" y="313"/>
                  </a:cubicBezTo>
                  <a:cubicBezTo>
                    <a:pt x="365" y="184"/>
                    <a:pt x="365" y="184"/>
                    <a:pt x="365" y="184"/>
                  </a:cubicBezTo>
                  <a:cubicBezTo>
                    <a:pt x="342" y="166"/>
                    <a:pt x="312" y="187"/>
                    <a:pt x="312" y="187"/>
                  </a:cubicBezTo>
                  <a:cubicBezTo>
                    <a:pt x="193" y="307"/>
                    <a:pt x="193" y="307"/>
                    <a:pt x="193" y="307"/>
                  </a:cubicBezTo>
                  <a:cubicBezTo>
                    <a:pt x="165" y="336"/>
                    <a:pt x="193" y="367"/>
                    <a:pt x="193" y="367"/>
                  </a:cubicBezTo>
                  <a:cubicBezTo>
                    <a:pt x="199" y="374"/>
                    <a:pt x="314" y="525"/>
                    <a:pt x="314" y="525"/>
                  </a:cubicBezTo>
                  <a:cubicBezTo>
                    <a:pt x="322" y="545"/>
                    <a:pt x="304" y="607"/>
                    <a:pt x="304" y="607"/>
                  </a:cubicBezTo>
                  <a:cubicBezTo>
                    <a:pt x="292" y="669"/>
                    <a:pt x="241" y="696"/>
                    <a:pt x="241" y="696"/>
                  </a:cubicBezTo>
                  <a:cubicBezTo>
                    <a:pt x="46" y="720"/>
                    <a:pt x="46" y="720"/>
                    <a:pt x="46" y="720"/>
                  </a:cubicBezTo>
                  <a:cubicBezTo>
                    <a:pt x="16" y="720"/>
                    <a:pt x="4" y="755"/>
                    <a:pt x="4" y="755"/>
                  </a:cubicBezTo>
                  <a:cubicBezTo>
                    <a:pt x="0" y="936"/>
                    <a:pt x="0" y="936"/>
                    <a:pt x="0" y="936"/>
                  </a:cubicBezTo>
                  <a:cubicBezTo>
                    <a:pt x="2" y="977"/>
                    <a:pt x="51" y="986"/>
                    <a:pt x="51" y="986"/>
                  </a:cubicBezTo>
                  <a:cubicBezTo>
                    <a:pt x="217" y="1012"/>
                    <a:pt x="217" y="1012"/>
                    <a:pt x="217" y="1012"/>
                  </a:cubicBezTo>
                  <a:cubicBezTo>
                    <a:pt x="268" y="1014"/>
                    <a:pt x="298" y="1089"/>
                    <a:pt x="298" y="1089"/>
                  </a:cubicBezTo>
                  <a:cubicBezTo>
                    <a:pt x="321" y="1136"/>
                    <a:pt x="300" y="1189"/>
                    <a:pt x="300" y="1189"/>
                  </a:cubicBezTo>
                  <a:cubicBezTo>
                    <a:pt x="190" y="1322"/>
                    <a:pt x="190" y="1322"/>
                    <a:pt x="190" y="1322"/>
                  </a:cubicBezTo>
                  <a:cubicBezTo>
                    <a:pt x="152" y="1368"/>
                    <a:pt x="194" y="1407"/>
                    <a:pt x="194" y="1407"/>
                  </a:cubicBezTo>
                  <a:cubicBezTo>
                    <a:pt x="297" y="1514"/>
                    <a:pt x="297" y="1514"/>
                    <a:pt x="297" y="1514"/>
                  </a:cubicBezTo>
                  <a:cubicBezTo>
                    <a:pt x="335" y="1550"/>
                    <a:pt x="372" y="1515"/>
                    <a:pt x="372" y="1515"/>
                  </a:cubicBezTo>
                  <a:cubicBezTo>
                    <a:pt x="505" y="1417"/>
                    <a:pt x="505" y="1417"/>
                    <a:pt x="505" y="1417"/>
                  </a:cubicBezTo>
                  <a:cubicBezTo>
                    <a:pt x="551" y="1380"/>
                    <a:pt x="623" y="1421"/>
                    <a:pt x="623" y="1421"/>
                  </a:cubicBezTo>
                  <a:cubicBezTo>
                    <a:pt x="691" y="1446"/>
                    <a:pt x="693" y="1490"/>
                    <a:pt x="693" y="1490"/>
                  </a:cubicBezTo>
                  <a:cubicBezTo>
                    <a:pt x="716" y="1655"/>
                    <a:pt x="716" y="1655"/>
                    <a:pt x="716" y="1655"/>
                  </a:cubicBezTo>
                  <a:cubicBezTo>
                    <a:pt x="718" y="1709"/>
                    <a:pt x="771" y="1712"/>
                    <a:pt x="771" y="1712"/>
                  </a:cubicBezTo>
                  <a:cubicBezTo>
                    <a:pt x="922" y="1712"/>
                    <a:pt x="922" y="1712"/>
                    <a:pt x="922" y="1712"/>
                  </a:cubicBezTo>
                  <a:cubicBezTo>
                    <a:pt x="981" y="1703"/>
                    <a:pt x="980" y="1663"/>
                    <a:pt x="980" y="1663"/>
                  </a:cubicBezTo>
                  <a:cubicBezTo>
                    <a:pt x="1007" y="1486"/>
                    <a:pt x="1007" y="1486"/>
                    <a:pt x="1007" y="1486"/>
                  </a:cubicBezTo>
                  <a:cubicBezTo>
                    <a:pt x="1016" y="1422"/>
                    <a:pt x="1103" y="1408"/>
                    <a:pt x="1103" y="1408"/>
                  </a:cubicBezTo>
                  <a:cubicBezTo>
                    <a:pt x="1163" y="1387"/>
                    <a:pt x="1194" y="1422"/>
                    <a:pt x="1194" y="1422"/>
                  </a:cubicBezTo>
                  <a:cubicBezTo>
                    <a:pt x="1324" y="1523"/>
                    <a:pt x="1324" y="1523"/>
                    <a:pt x="1324" y="1523"/>
                  </a:cubicBezTo>
                  <a:cubicBezTo>
                    <a:pt x="1353" y="1549"/>
                    <a:pt x="1393" y="1521"/>
                    <a:pt x="1393" y="1521"/>
                  </a:cubicBezTo>
                  <a:cubicBezTo>
                    <a:pt x="1505" y="1410"/>
                    <a:pt x="1505" y="1410"/>
                    <a:pt x="1505" y="1410"/>
                  </a:cubicBezTo>
                  <a:cubicBezTo>
                    <a:pt x="1546" y="1372"/>
                    <a:pt x="1516" y="1341"/>
                    <a:pt x="1516" y="1341"/>
                  </a:cubicBezTo>
                  <a:cubicBezTo>
                    <a:pt x="1406" y="1195"/>
                    <a:pt x="1406" y="1195"/>
                    <a:pt x="1406" y="1195"/>
                  </a:cubicBezTo>
                  <a:cubicBezTo>
                    <a:pt x="1378" y="1154"/>
                    <a:pt x="1414" y="1085"/>
                    <a:pt x="1414" y="1085"/>
                  </a:cubicBezTo>
                  <a:cubicBezTo>
                    <a:pt x="1439" y="1013"/>
                    <a:pt x="1501" y="1012"/>
                    <a:pt x="1501" y="1012"/>
                  </a:cubicBezTo>
                  <a:cubicBezTo>
                    <a:pt x="1649" y="995"/>
                    <a:pt x="1649" y="995"/>
                    <a:pt x="1649" y="995"/>
                  </a:cubicBezTo>
                  <a:cubicBezTo>
                    <a:pt x="1688" y="998"/>
                    <a:pt x="1701" y="954"/>
                    <a:pt x="1701" y="954"/>
                  </a:cubicBezTo>
                  <a:cubicBezTo>
                    <a:pt x="1705" y="778"/>
                    <a:pt x="1705" y="778"/>
                    <a:pt x="1705" y="778"/>
                  </a:cubicBezTo>
                  <a:cubicBezTo>
                    <a:pt x="1700" y="733"/>
                    <a:pt x="1662" y="732"/>
                    <a:pt x="1662" y="732"/>
                  </a:cubicBezTo>
                  <a:cubicBezTo>
                    <a:pt x="1455" y="692"/>
                    <a:pt x="1455" y="692"/>
                    <a:pt x="1455" y="692"/>
                  </a:cubicBezTo>
                  <a:cubicBezTo>
                    <a:pt x="1420" y="683"/>
                    <a:pt x="1404" y="608"/>
                    <a:pt x="1404" y="608"/>
                  </a:cubicBezTo>
                  <a:cubicBezTo>
                    <a:pt x="1384" y="551"/>
                    <a:pt x="1412" y="517"/>
                    <a:pt x="1412" y="517"/>
                  </a:cubicBezTo>
                  <a:cubicBezTo>
                    <a:pt x="1504" y="396"/>
                    <a:pt x="1504" y="396"/>
                    <a:pt x="1504" y="396"/>
                  </a:cubicBezTo>
                  <a:cubicBezTo>
                    <a:pt x="1544" y="354"/>
                    <a:pt x="1521" y="332"/>
                    <a:pt x="1521" y="332"/>
                  </a:cubicBezTo>
                  <a:cubicBezTo>
                    <a:pt x="1521" y="332"/>
                    <a:pt x="1438" y="234"/>
                    <a:pt x="1407" y="204"/>
                  </a:cubicBezTo>
                  <a:close/>
                  <a:moveTo>
                    <a:pt x="996" y="1003"/>
                  </a:moveTo>
                  <a:cubicBezTo>
                    <a:pt x="915" y="1084"/>
                    <a:pt x="784" y="1083"/>
                    <a:pt x="703" y="1002"/>
                  </a:cubicBezTo>
                  <a:cubicBezTo>
                    <a:pt x="623" y="921"/>
                    <a:pt x="624" y="790"/>
                    <a:pt x="705" y="710"/>
                  </a:cubicBezTo>
                  <a:cubicBezTo>
                    <a:pt x="786" y="629"/>
                    <a:pt x="917" y="630"/>
                    <a:pt x="997" y="711"/>
                  </a:cubicBezTo>
                  <a:cubicBezTo>
                    <a:pt x="1077" y="792"/>
                    <a:pt x="1077" y="923"/>
                    <a:pt x="996" y="100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0" name="Freeform 495"/>
            <p:cNvSpPr/>
            <p:nvPr/>
          </p:nvSpPr>
          <p:spPr bwMode="auto">
            <a:xfrm>
              <a:off x="5791621" y="5558806"/>
              <a:ext cx="124417" cy="14071"/>
            </a:xfrm>
            <a:custGeom>
              <a:avLst/>
              <a:gdLst>
                <a:gd name="T0" fmla="*/ 68 w 71"/>
                <a:gd name="T1" fmla="*/ 0 h 8"/>
                <a:gd name="T2" fmla="*/ 2 w 71"/>
                <a:gd name="T3" fmla="*/ 0 h 8"/>
                <a:gd name="T4" fmla="*/ 0 w 71"/>
                <a:gd name="T5" fmla="*/ 4 h 8"/>
                <a:gd name="T6" fmla="*/ 4 w 71"/>
                <a:gd name="T7" fmla="*/ 7 h 8"/>
                <a:gd name="T8" fmla="*/ 8 w 71"/>
                <a:gd name="T9" fmla="*/ 7 h 8"/>
                <a:gd name="T10" fmla="*/ 8 w 71"/>
                <a:gd name="T11" fmla="*/ 7 h 8"/>
                <a:gd name="T12" fmla="*/ 62 w 71"/>
                <a:gd name="T13" fmla="*/ 7 h 8"/>
                <a:gd name="T14" fmla="*/ 68 w 71"/>
                <a:gd name="T15" fmla="*/ 7 h 8"/>
                <a:gd name="T16" fmla="*/ 71 w 71"/>
                <a:gd name="T17" fmla="*/ 4 h 8"/>
                <a:gd name="T18" fmla="*/ 68 w 71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8">
                  <a:moveTo>
                    <a:pt x="6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4"/>
                  </a:cubicBezTo>
                  <a:cubicBezTo>
                    <a:pt x="0" y="8"/>
                    <a:pt x="4" y="7"/>
                    <a:pt x="4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71" y="6"/>
                    <a:pt x="71" y="4"/>
                  </a:cubicBezTo>
                  <a:cubicBezTo>
                    <a:pt x="71" y="1"/>
                    <a:pt x="68" y="0"/>
                    <a:pt x="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1" name="Freeform 496"/>
            <p:cNvSpPr/>
            <p:nvPr/>
          </p:nvSpPr>
          <p:spPr bwMode="auto">
            <a:xfrm>
              <a:off x="5784956" y="5539550"/>
              <a:ext cx="136267" cy="14071"/>
            </a:xfrm>
            <a:custGeom>
              <a:avLst/>
              <a:gdLst>
                <a:gd name="T0" fmla="*/ 75 w 78"/>
                <a:gd name="T1" fmla="*/ 0 h 8"/>
                <a:gd name="T2" fmla="*/ 3 w 78"/>
                <a:gd name="T3" fmla="*/ 0 h 8"/>
                <a:gd name="T4" fmla="*/ 0 w 78"/>
                <a:gd name="T5" fmla="*/ 4 h 8"/>
                <a:gd name="T6" fmla="*/ 6 w 78"/>
                <a:gd name="T7" fmla="*/ 7 h 8"/>
                <a:gd name="T8" fmla="*/ 72 w 78"/>
                <a:gd name="T9" fmla="*/ 7 h 8"/>
                <a:gd name="T10" fmla="*/ 75 w 78"/>
                <a:gd name="T11" fmla="*/ 7 h 8"/>
                <a:gd name="T12" fmla="*/ 78 w 78"/>
                <a:gd name="T13" fmla="*/ 3 h 8"/>
                <a:gd name="T14" fmla="*/ 75 w 78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">
                  <a:moveTo>
                    <a:pt x="7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0"/>
                    <a:pt x="0" y="4"/>
                  </a:cubicBezTo>
                  <a:cubicBezTo>
                    <a:pt x="0" y="8"/>
                    <a:pt x="6" y="7"/>
                    <a:pt x="6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5" y="0"/>
                    <a:pt x="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2" name="Freeform 497"/>
            <p:cNvSpPr/>
            <p:nvPr/>
          </p:nvSpPr>
          <p:spPr bwMode="auto">
            <a:xfrm>
              <a:off x="5784956" y="5501040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3" name="Freeform 498"/>
            <p:cNvSpPr/>
            <p:nvPr/>
          </p:nvSpPr>
          <p:spPr bwMode="auto">
            <a:xfrm>
              <a:off x="5784956" y="5520295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4" name="Freeform 499"/>
            <p:cNvSpPr>
              <a:spLocks noEditPoints="1"/>
            </p:cNvSpPr>
            <p:nvPr/>
          </p:nvSpPr>
          <p:spPr bwMode="auto">
            <a:xfrm>
              <a:off x="5690161" y="5090018"/>
              <a:ext cx="324374" cy="402135"/>
            </a:xfrm>
            <a:custGeom>
              <a:avLst/>
              <a:gdLst>
                <a:gd name="T0" fmla="*/ 94 w 185"/>
                <a:gd name="T1" fmla="*/ 0 h 230"/>
                <a:gd name="T2" fmla="*/ 87 w 185"/>
                <a:gd name="T3" fmla="*/ 0 h 230"/>
                <a:gd name="T4" fmla="*/ 8 w 185"/>
                <a:gd name="T5" fmla="*/ 51 h 230"/>
                <a:gd name="T6" fmla="*/ 0 w 185"/>
                <a:gd name="T7" fmla="*/ 92 h 230"/>
                <a:gd name="T8" fmla="*/ 9 w 185"/>
                <a:gd name="T9" fmla="*/ 133 h 230"/>
                <a:gd name="T10" fmla="*/ 25 w 185"/>
                <a:gd name="T11" fmla="*/ 163 h 230"/>
                <a:gd name="T12" fmla="*/ 40 w 185"/>
                <a:gd name="T13" fmla="*/ 193 h 230"/>
                <a:gd name="T14" fmla="*/ 43 w 185"/>
                <a:gd name="T15" fmla="*/ 213 h 230"/>
                <a:gd name="T16" fmla="*/ 55 w 185"/>
                <a:gd name="T17" fmla="*/ 230 h 230"/>
                <a:gd name="T18" fmla="*/ 134 w 185"/>
                <a:gd name="T19" fmla="*/ 229 h 230"/>
                <a:gd name="T20" fmla="*/ 145 w 185"/>
                <a:gd name="T21" fmla="*/ 193 h 230"/>
                <a:gd name="T22" fmla="*/ 160 w 185"/>
                <a:gd name="T23" fmla="*/ 163 h 230"/>
                <a:gd name="T24" fmla="*/ 185 w 185"/>
                <a:gd name="T25" fmla="*/ 92 h 230"/>
                <a:gd name="T26" fmla="*/ 185 w 185"/>
                <a:gd name="T27" fmla="*/ 89 h 230"/>
                <a:gd name="T28" fmla="*/ 176 w 185"/>
                <a:gd name="T29" fmla="*/ 92 h 230"/>
                <a:gd name="T30" fmla="*/ 152 w 185"/>
                <a:gd name="T31" fmla="*/ 158 h 230"/>
                <a:gd name="T32" fmla="*/ 148 w 185"/>
                <a:gd name="T33" fmla="*/ 164 h 230"/>
                <a:gd name="T34" fmla="*/ 148 w 185"/>
                <a:gd name="T35" fmla="*/ 141 h 230"/>
                <a:gd name="T36" fmla="*/ 141 w 185"/>
                <a:gd name="T37" fmla="*/ 122 h 230"/>
                <a:gd name="T38" fmla="*/ 107 w 185"/>
                <a:gd name="T39" fmla="*/ 101 h 230"/>
                <a:gd name="T40" fmla="*/ 101 w 185"/>
                <a:gd name="T41" fmla="*/ 137 h 230"/>
                <a:gd name="T42" fmla="*/ 97 w 185"/>
                <a:gd name="T43" fmla="*/ 117 h 230"/>
                <a:gd name="T44" fmla="*/ 89 w 185"/>
                <a:gd name="T45" fmla="*/ 126 h 230"/>
                <a:gd name="T46" fmla="*/ 85 w 185"/>
                <a:gd name="T47" fmla="*/ 141 h 230"/>
                <a:gd name="T48" fmla="*/ 80 w 185"/>
                <a:gd name="T49" fmla="*/ 101 h 230"/>
                <a:gd name="T50" fmla="*/ 93 w 185"/>
                <a:gd name="T51" fmla="*/ 113 h 230"/>
                <a:gd name="T52" fmla="*/ 107 w 185"/>
                <a:gd name="T53" fmla="*/ 101 h 230"/>
                <a:gd name="T54" fmla="*/ 110 w 185"/>
                <a:gd name="T55" fmla="*/ 85 h 230"/>
                <a:gd name="T56" fmla="*/ 90 w 185"/>
                <a:gd name="T57" fmla="*/ 44 h 230"/>
                <a:gd name="T58" fmla="*/ 77 w 185"/>
                <a:gd name="T59" fmla="*/ 83 h 230"/>
                <a:gd name="T60" fmla="*/ 80 w 185"/>
                <a:gd name="T61" fmla="*/ 99 h 230"/>
                <a:gd name="T62" fmla="*/ 47 w 185"/>
                <a:gd name="T63" fmla="*/ 119 h 230"/>
                <a:gd name="T64" fmla="*/ 38 w 185"/>
                <a:gd name="T65" fmla="*/ 141 h 230"/>
                <a:gd name="T66" fmla="*/ 36 w 185"/>
                <a:gd name="T67" fmla="*/ 159 h 230"/>
                <a:gd name="T68" fmla="*/ 33 w 185"/>
                <a:gd name="T69" fmla="*/ 159 h 230"/>
                <a:gd name="T70" fmla="*/ 17 w 185"/>
                <a:gd name="T71" fmla="*/ 129 h 230"/>
                <a:gd name="T72" fmla="*/ 9 w 185"/>
                <a:gd name="T73" fmla="*/ 87 h 230"/>
                <a:gd name="T74" fmla="*/ 33 w 185"/>
                <a:gd name="T75" fmla="*/ 33 h 230"/>
                <a:gd name="T76" fmla="*/ 93 w 185"/>
                <a:gd name="T77" fmla="*/ 9 h 230"/>
                <a:gd name="T78" fmla="*/ 176 w 185"/>
                <a:gd name="T79" fmla="*/ 9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5" h="230">
                  <a:moveTo>
                    <a:pt x="158" y="26"/>
                  </a:moveTo>
                  <a:cubicBezTo>
                    <a:pt x="142" y="10"/>
                    <a:pt x="120" y="1"/>
                    <a:pt x="94" y="0"/>
                  </a:cubicBezTo>
                  <a:cubicBezTo>
                    <a:pt x="94" y="0"/>
                    <a:pt x="94" y="0"/>
                    <a:pt x="93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63" y="0"/>
                    <a:pt x="44" y="9"/>
                    <a:pt x="27" y="26"/>
                  </a:cubicBezTo>
                  <a:cubicBezTo>
                    <a:pt x="20" y="33"/>
                    <a:pt x="13" y="40"/>
                    <a:pt x="8" y="51"/>
                  </a:cubicBezTo>
                  <a:cubicBezTo>
                    <a:pt x="3" y="62"/>
                    <a:pt x="0" y="74"/>
                    <a:pt x="0" y="87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9"/>
                    <a:pt x="4" y="122"/>
                    <a:pt x="9" y="133"/>
                  </a:cubicBezTo>
                  <a:cubicBezTo>
                    <a:pt x="13" y="142"/>
                    <a:pt x="18" y="151"/>
                    <a:pt x="23" y="160"/>
                  </a:cubicBezTo>
                  <a:cubicBezTo>
                    <a:pt x="25" y="163"/>
                    <a:pt x="25" y="163"/>
                    <a:pt x="25" y="163"/>
                  </a:cubicBezTo>
                  <a:cubicBezTo>
                    <a:pt x="26" y="165"/>
                    <a:pt x="27" y="167"/>
                    <a:pt x="28" y="169"/>
                  </a:cubicBezTo>
                  <a:cubicBezTo>
                    <a:pt x="33" y="177"/>
                    <a:pt x="37" y="184"/>
                    <a:pt x="40" y="193"/>
                  </a:cubicBezTo>
                  <a:cubicBezTo>
                    <a:pt x="41" y="197"/>
                    <a:pt x="41" y="201"/>
                    <a:pt x="42" y="205"/>
                  </a:cubicBezTo>
                  <a:cubicBezTo>
                    <a:pt x="42" y="208"/>
                    <a:pt x="42" y="210"/>
                    <a:pt x="43" y="213"/>
                  </a:cubicBezTo>
                  <a:cubicBezTo>
                    <a:pt x="44" y="220"/>
                    <a:pt x="49" y="225"/>
                    <a:pt x="52" y="229"/>
                  </a:cubicBezTo>
                  <a:cubicBezTo>
                    <a:pt x="53" y="230"/>
                    <a:pt x="54" y="230"/>
                    <a:pt x="55" y="230"/>
                  </a:cubicBezTo>
                  <a:cubicBezTo>
                    <a:pt x="130" y="230"/>
                    <a:pt x="130" y="230"/>
                    <a:pt x="130" y="230"/>
                  </a:cubicBezTo>
                  <a:cubicBezTo>
                    <a:pt x="132" y="230"/>
                    <a:pt x="133" y="230"/>
                    <a:pt x="134" y="229"/>
                  </a:cubicBezTo>
                  <a:cubicBezTo>
                    <a:pt x="140" y="223"/>
                    <a:pt x="141" y="214"/>
                    <a:pt x="142" y="205"/>
                  </a:cubicBezTo>
                  <a:cubicBezTo>
                    <a:pt x="143" y="201"/>
                    <a:pt x="144" y="197"/>
                    <a:pt x="145" y="193"/>
                  </a:cubicBezTo>
                  <a:cubicBezTo>
                    <a:pt x="148" y="185"/>
                    <a:pt x="152" y="176"/>
                    <a:pt x="156" y="168"/>
                  </a:cubicBezTo>
                  <a:cubicBezTo>
                    <a:pt x="158" y="166"/>
                    <a:pt x="159" y="164"/>
                    <a:pt x="160" y="163"/>
                  </a:cubicBezTo>
                  <a:cubicBezTo>
                    <a:pt x="161" y="160"/>
                    <a:pt x="162" y="157"/>
                    <a:pt x="164" y="155"/>
                  </a:cubicBezTo>
                  <a:cubicBezTo>
                    <a:pt x="173" y="137"/>
                    <a:pt x="184" y="119"/>
                    <a:pt x="185" y="92"/>
                  </a:cubicBezTo>
                  <a:cubicBezTo>
                    <a:pt x="185" y="92"/>
                    <a:pt x="185" y="92"/>
                    <a:pt x="185" y="92"/>
                  </a:cubicBezTo>
                  <a:cubicBezTo>
                    <a:pt x="185" y="89"/>
                    <a:pt x="185" y="89"/>
                    <a:pt x="185" y="89"/>
                  </a:cubicBezTo>
                  <a:cubicBezTo>
                    <a:pt x="184" y="64"/>
                    <a:pt x="175" y="43"/>
                    <a:pt x="158" y="26"/>
                  </a:cubicBezTo>
                  <a:close/>
                  <a:moveTo>
                    <a:pt x="176" y="92"/>
                  </a:moveTo>
                  <a:cubicBezTo>
                    <a:pt x="174" y="116"/>
                    <a:pt x="165" y="133"/>
                    <a:pt x="156" y="150"/>
                  </a:cubicBezTo>
                  <a:cubicBezTo>
                    <a:pt x="154" y="153"/>
                    <a:pt x="153" y="156"/>
                    <a:pt x="152" y="158"/>
                  </a:cubicBezTo>
                  <a:cubicBezTo>
                    <a:pt x="151" y="160"/>
                    <a:pt x="149" y="162"/>
                    <a:pt x="148" y="164"/>
                  </a:cubicBezTo>
                  <a:cubicBezTo>
                    <a:pt x="148" y="164"/>
                    <a:pt x="148" y="164"/>
                    <a:pt x="148" y="164"/>
                  </a:cubicBezTo>
                  <a:cubicBezTo>
                    <a:pt x="148" y="161"/>
                    <a:pt x="148" y="159"/>
                    <a:pt x="149" y="154"/>
                  </a:cubicBezTo>
                  <a:cubicBezTo>
                    <a:pt x="150" y="148"/>
                    <a:pt x="148" y="144"/>
                    <a:pt x="148" y="141"/>
                  </a:cubicBezTo>
                  <a:cubicBezTo>
                    <a:pt x="147" y="137"/>
                    <a:pt x="145" y="129"/>
                    <a:pt x="145" y="129"/>
                  </a:cubicBezTo>
                  <a:cubicBezTo>
                    <a:pt x="145" y="120"/>
                    <a:pt x="141" y="122"/>
                    <a:pt x="141" y="122"/>
                  </a:cubicBezTo>
                  <a:cubicBezTo>
                    <a:pt x="139" y="118"/>
                    <a:pt x="117" y="110"/>
                    <a:pt x="117" y="110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9" y="103"/>
                    <a:pt x="109" y="103"/>
                    <a:pt x="109" y="103"/>
                  </a:cubicBezTo>
                  <a:cubicBezTo>
                    <a:pt x="109" y="111"/>
                    <a:pt x="101" y="137"/>
                    <a:pt x="101" y="137"/>
                  </a:cubicBezTo>
                  <a:cubicBezTo>
                    <a:pt x="102" y="134"/>
                    <a:pt x="96" y="124"/>
                    <a:pt x="96" y="124"/>
                  </a:cubicBezTo>
                  <a:cubicBezTo>
                    <a:pt x="95" y="123"/>
                    <a:pt x="97" y="117"/>
                    <a:pt x="97" y="117"/>
                  </a:cubicBezTo>
                  <a:cubicBezTo>
                    <a:pt x="90" y="109"/>
                    <a:pt x="86" y="118"/>
                    <a:pt x="86" y="118"/>
                  </a:cubicBezTo>
                  <a:cubicBezTo>
                    <a:pt x="85" y="120"/>
                    <a:pt x="89" y="126"/>
                    <a:pt x="89" y="126"/>
                  </a:cubicBezTo>
                  <a:cubicBezTo>
                    <a:pt x="88" y="127"/>
                    <a:pt x="88" y="133"/>
                    <a:pt x="88" y="133"/>
                  </a:cubicBezTo>
                  <a:cubicBezTo>
                    <a:pt x="87" y="135"/>
                    <a:pt x="85" y="141"/>
                    <a:pt x="85" y="141"/>
                  </a:cubicBezTo>
                  <a:cubicBezTo>
                    <a:pt x="80" y="128"/>
                    <a:pt x="78" y="103"/>
                    <a:pt x="78" y="103"/>
                  </a:cubicBezTo>
                  <a:cubicBezTo>
                    <a:pt x="77" y="102"/>
                    <a:pt x="80" y="101"/>
                    <a:pt x="80" y="101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4" y="108"/>
                    <a:pt x="93" y="113"/>
                    <a:pt x="93" y="113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8" y="104"/>
                    <a:pt x="107" y="101"/>
                    <a:pt x="107" y="101"/>
                  </a:cubicBezTo>
                  <a:cubicBezTo>
                    <a:pt x="106" y="100"/>
                    <a:pt x="106" y="94"/>
                    <a:pt x="106" y="94"/>
                  </a:cubicBezTo>
                  <a:cubicBezTo>
                    <a:pt x="107" y="93"/>
                    <a:pt x="110" y="85"/>
                    <a:pt x="110" y="85"/>
                  </a:cubicBezTo>
                  <a:cubicBezTo>
                    <a:pt x="114" y="80"/>
                    <a:pt x="113" y="71"/>
                    <a:pt x="113" y="71"/>
                  </a:cubicBezTo>
                  <a:cubicBezTo>
                    <a:pt x="119" y="41"/>
                    <a:pt x="90" y="44"/>
                    <a:pt x="90" y="44"/>
                  </a:cubicBezTo>
                  <a:cubicBezTo>
                    <a:pt x="69" y="46"/>
                    <a:pt x="75" y="72"/>
                    <a:pt x="75" y="72"/>
                  </a:cubicBezTo>
                  <a:cubicBezTo>
                    <a:pt x="72" y="73"/>
                    <a:pt x="77" y="83"/>
                    <a:pt x="77" y="83"/>
                  </a:cubicBezTo>
                  <a:cubicBezTo>
                    <a:pt x="76" y="84"/>
                    <a:pt x="79" y="91"/>
                    <a:pt x="79" y="91"/>
                  </a:cubicBezTo>
                  <a:cubicBezTo>
                    <a:pt x="80" y="99"/>
                    <a:pt x="80" y="99"/>
                    <a:pt x="80" y="99"/>
                  </a:cubicBezTo>
                  <a:cubicBezTo>
                    <a:pt x="78" y="100"/>
                    <a:pt x="71" y="109"/>
                    <a:pt x="71" y="109"/>
                  </a:cubicBezTo>
                  <a:cubicBezTo>
                    <a:pt x="59" y="109"/>
                    <a:pt x="47" y="119"/>
                    <a:pt x="47" y="119"/>
                  </a:cubicBezTo>
                  <a:cubicBezTo>
                    <a:pt x="40" y="118"/>
                    <a:pt x="41" y="123"/>
                    <a:pt x="41" y="129"/>
                  </a:cubicBezTo>
                  <a:cubicBezTo>
                    <a:pt x="41" y="134"/>
                    <a:pt x="41" y="133"/>
                    <a:pt x="38" y="141"/>
                  </a:cubicBezTo>
                  <a:cubicBezTo>
                    <a:pt x="35" y="148"/>
                    <a:pt x="39" y="144"/>
                    <a:pt x="37" y="148"/>
                  </a:cubicBezTo>
                  <a:cubicBezTo>
                    <a:pt x="36" y="151"/>
                    <a:pt x="36" y="154"/>
                    <a:pt x="36" y="159"/>
                  </a:cubicBezTo>
                  <a:cubicBezTo>
                    <a:pt x="36" y="160"/>
                    <a:pt x="36" y="162"/>
                    <a:pt x="36" y="163"/>
                  </a:cubicBezTo>
                  <a:cubicBezTo>
                    <a:pt x="35" y="162"/>
                    <a:pt x="34" y="160"/>
                    <a:pt x="33" y="159"/>
                  </a:cubicBezTo>
                  <a:cubicBezTo>
                    <a:pt x="31" y="155"/>
                    <a:pt x="31" y="155"/>
                    <a:pt x="31" y="155"/>
                  </a:cubicBezTo>
                  <a:cubicBezTo>
                    <a:pt x="26" y="147"/>
                    <a:pt x="21" y="138"/>
                    <a:pt x="17" y="129"/>
                  </a:cubicBezTo>
                  <a:cubicBezTo>
                    <a:pt x="12" y="119"/>
                    <a:pt x="10" y="108"/>
                    <a:pt x="9" y="92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10" y="75"/>
                    <a:pt x="12" y="65"/>
                    <a:pt x="17" y="55"/>
                  </a:cubicBezTo>
                  <a:cubicBezTo>
                    <a:pt x="21" y="46"/>
                    <a:pt x="27" y="39"/>
                    <a:pt x="33" y="33"/>
                  </a:cubicBezTo>
                  <a:cubicBezTo>
                    <a:pt x="48" y="17"/>
                    <a:pt x="66" y="10"/>
                    <a:pt x="87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117" y="10"/>
                    <a:pt x="137" y="18"/>
                    <a:pt x="151" y="32"/>
                  </a:cubicBezTo>
                  <a:cubicBezTo>
                    <a:pt x="167" y="48"/>
                    <a:pt x="175" y="67"/>
                    <a:pt x="176" y="90"/>
                  </a:cubicBezTo>
                  <a:lnTo>
                    <a:pt x="176" y="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5" name="Freeform 500"/>
            <p:cNvSpPr/>
            <p:nvPr/>
          </p:nvSpPr>
          <p:spPr bwMode="auto">
            <a:xfrm>
              <a:off x="6883236" y="5084093"/>
              <a:ext cx="430277" cy="369550"/>
            </a:xfrm>
            <a:custGeom>
              <a:avLst/>
              <a:gdLst>
                <a:gd name="T0" fmla="*/ 164 w 246"/>
                <a:gd name="T1" fmla="*/ 0 h 211"/>
                <a:gd name="T2" fmla="*/ 81 w 246"/>
                <a:gd name="T3" fmla="*/ 0 h 211"/>
                <a:gd name="T4" fmla="*/ 0 w 246"/>
                <a:gd name="T5" fmla="*/ 68 h 211"/>
                <a:gd name="T6" fmla="*/ 25 w 246"/>
                <a:gd name="T7" fmla="*/ 68 h 211"/>
                <a:gd name="T8" fmla="*/ 84 w 246"/>
                <a:gd name="T9" fmla="*/ 23 h 211"/>
                <a:gd name="T10" fmla="*/ 161 w 246"/>
                <a:gd name="T11" fmla="*/ 23 h 211"/>
                <a:gd name="T12" fmla="*/ 222 w 246"/>
                <a:gd name="T13" fmla="*/ 85 h 211"/>
                <a:gd name="T14" fmla="*/ 161 w 246"/>
                <a:gd name="T15" fmla="*/ 146 h 211"/>
                <a:gd name="T16" fmla="*/ 123 w 246"/>
                <a:gd name="T17" fmla="*/ 146 h 211"/>
                <a:gd name="T18" fmla="*/ 123 w 246"/>
                <a:gd name="T19" fmla="*/ 155 h 211"/>
                <a:gd name="T20" fmla="*/ 123 w 246"/>
                <a:gd name="T21" fmla="*/ 160 h 211"/>
                <a:gd name="T22" fmla="*/ 123 w 246"/>
                <a:gd name="T23" fmla="*/ 168 h 211"/>
                <a:gd name="T24" fmla="*/ 139 w 246"/>
                <a:gd name="T25" fmla="*/ 168 h 211"/>
                <a:gd name="T26" fmla="*/ 189 w 246"/>
                <a:gd name="T27" fmla="*/ 211 h 211"/>
                <a:gd name="T28" fmla="*/ 186 w 246"/>
                <a:gd name="T29" fmla="*/ 165 h 211"/>
                <a:gd name="T30" fmla="*/ 246 w 246"/>
                <a:gd name="T31" fmla="*/ 86 h 211"/>
                <a:gd name="T32" fmla="*/ 246 w 246"/>
                <a:gd name="T33" fmla="*/ 82 h 211"/>
                <a:gd name="T34" fmla="*/ 164 w 246"/>
                <a:gd name="T3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6" h="211">
                  <a:moveTo>
                    <a:pt x="164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41" y="0"/>
                    <a:pt x="7" y="29"/>
                    <a:pt x="0" y="68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33" y="42"/>
                    <a:pt x="56" y="23"/>
                    <a:pt x="84" y="23"/>
                  </a:cubicBezTo>
                  <a:cubicBezTo>
                    <a:pt x="161" y="23"/>
                    <a:pt x="161" y="23"/>
                    <a:pt x="161" y="23"/>
                  </a:cubicBezTo>
                  <a:cubicBezTo>
                    <a:pt x="195" y="23"/>
                    <a:pt x="222" y="51"/>
                    <a:pt x="222" y="85"/>
                  </a:cubicBezTo>
                  <a:cubicBezTo>
                    <a:pt x="222" y="119"/>
                    <a:pt x="195" y="146"/>
                    <a:pt x="161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3" y="149"/>
                    <a:pt x="123" y="152"/>
                    <a:pt x="123" y="155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2"/>
                    <a:pt x="123" y="165"/>
                    <a:pt x="123" y="168"/>
                  </a:cubicBezTo>
                  <a:cubicBezTo>
                    <a:pt x="139" y="168"/>
                    <a:pt x="139" y="168"/>
                    <a:pt x="139" y="168"/>
                  </a:cubicBezTo>
                  <a:cubicBezTo>
                    <a:pt x="189" y="211"/>
                    <a:pt x="189" y="211"/>
                    <a:pt x="189" y="211"/>
                  </a:cubicBezTo>
                  <a:cubicBezTo>
                    <a:pt x="186" y="165"/>
                    <a:pt x="186" y="165"/>
                    <a:pt x="186" y="165"/>
                  </a:cubicBezTo>
                  <a:cubicBezTo>
                    <a:pt x="220" y="156"/>
                    <a:pt x="246" y="124"/>
                    <a:pt x="246" y="86"/>
                  </a:cubicBezTo>
                  <a:cubicBezTo>
                    <a:pt x="246" y="82"/>
                    <a:pt x="246" y="82"/>
                    <a:pt x="246" y="82"/>
                  </a:cubicBezTo>
                  <a:cubicBezTo>
                    <a:pt x="246" y="37"/>
                    <a:pt x="210" y="0"/>
                    <a:pt x="1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6" name="Freeform 501"/>
            <p:cNvSpPr/>
            <p:nvPr/>
          </p:nvSpPr>
          <p:spPr bwMode="auto">
            <a:xfrm>
              <a:off x="6866944" y="5366255"/>
              <a:ext cx="17774" cy="39991"/>
            </a:xfrm>
            <a:custGeom>
              <a:avLst/>
              <a:gdLst>
                <a:gd name="T0" fmla="*/ 0 w 10"/>
                <a:gd name="T1" fmla="*/ 0 h 23"/>
                <a:gd name="T2" fmla="*/ 0 w 10"/>
                <a:gd name="T3" fmla="*/ 23 h 23"/>
                <a:gd name="T4" fmla="*/ 8 w 10"/>
                <a:gd name="T5" fmla="*/ 19 h 23"/>
                <a:gd name="T6" fmla="*/ 10 w 10"/>
                <a:gd name="T7" fmla="*/ 11 h 23"/>
                <a:gd name="T8" fmla="*/ 8 w 10"/>
                <a:gd name="T9" fmla="*/ 4 h 23"/>
                <a:gd name="T10" fmla="*/ 0 w 10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3">
                  <a:moveTo>
                    <a:pt x="0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3" y="22"/>
                    <a:pt x="6" y="21"/>
                    <a:pt x="8" y="19"/>
                  </a:cubicBezTo>
                  <a:cubicBezTo>
                    <a:pt x="9" y="17"/>
                    <a:pt x="10" y="14"/>
                    <a:pt x="10" y="11"/>
                  </a:cubicBezTo>
                  <a:cubicBezTo>
                    <a:pt x="10" y="8"/>
                    <a:pt x="10" y="6"/>
                    <a:pt x="8" y="4"/>
                  </a:cubicBezTo>
                  <a:cubicBezTo>
                    <a:pt x="7" y="3"/>
                    <a:pt x="4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7" name="Freeform 502"/>
            <p:cNvSpPr>
              <a:spLocks noEditPoints="1"/>
            </p:cNvSpPr>
            <p:nvPr/>
          </p:nvSpPr>
          <p:spPr bwMode="auto">
            <a:xfrm>
              <a:off x="6775852" y="5277385"/>
              <a:ext cx="174036" cy="173296"/>
            </a:xfrm>
            <a:custGeom>
              <a:avLst/>
              <a:gdLst>
                <a:gd name="T0" fmla="*/ 50 w 99"/>
                <a:gd name="T1" fmla="*/ 0 h 99"/>
                <a:gd name="T2" fmla="*/ 0 w 99"/>
                <a:gd name="T3" fmla="*/ 49 h 99"/>
                <a:gd name="T4" fmla="*/ 50 w 99"/>
                <a:gd name="T5" fmla="*/ 99 h 99"/>
                <a:gd name="T6" fmla="*/ 99 w 99"/>
                <a:gd name="T7" fmla="*/ 49 h 99"/>
                <a:gd name="T8" fmla="*/ 50 w 99"/>
                <a:gd name="T9" fmla="*/ 0 h 99"/>
                <a:gd name="T10" fmla="*/ 65 w 99"/>
                <a:gd name="T11" fmla="*/ 74 h 99"/>
                <a:gd name="T12" fmla="*/ 52 w 99"/>
                <a:gd name="T13" fmla="*/ 80 h 99"/>
                <a:gd name="T14" fmla="*/ 52 w 99"/>
                <a:gd name="T15" fmla="*/ 87 h 99"/>
                <a:gd name="T16" fmla="*/ 48 w 99"/>
                <a:gd name="T17" fmla="*/ 87 h 99"/>
                <a:gd name="T18" fmla="*/ 48 w 99"/>
                <a:gd name="T19" fmla="*/ 80 h 99"/>
                <a:gd name="T20" fmla="*/ 39 w 99"/>
                <a:gd name="T21" fmla="*/ 77 h 99"/>
                <a:gd name="T22" fmla="*/ 33 w 99"/>
                <a:gd name="T23" fmla="*/ 72 h 99"/>
                <a:gd name="T24" fmla="*/ 30 w 99"/>
                <a:gd name="T25" fmla="*/ 62 h 99"/>
                <a:gd name="T26" fmla="*/ 38 w 99"/>
                <a:gd name="T27" fmla="*/ 60 h 99"/>
                <a:gd name="T28" fmla="*/ 41 w 99"/>
                <a:gd name="T29" fmla="*/ 69 h 99"/>
                <a:gd name="T30" fmla="*/ 48 w 99"/>
                <a:gd name="T31" fmla="*/ 74 h 99"/>
                <a:gd name="T32" fmla="*/ 48 w 99"/>
                <a:gd name="T33" fmla="*/ 50 h 99"/>
                <a:gd name="T34" fmla="*/ 39 w 99"/>
                <a:gd name="T35" fmla="*/ 47 h 99"/>
                <a:gd name="T36" fmla="*/ 33 w 99"/>
                <a:gd name="T37" fmla="*/ 41 h 99"/>
                <a:gd name="T38" fmla="*/ 31 w 99"/>
                <a:gd name="T39" fmla="*/ 33 h 99"/>
                <a:gd name="T40" fmla="*/ 37 w 99"/>
                <a:gd name="T41" fmla="*/ 20 h 99"/>
                <a:gd name="T42" fmla="*/ 48 w 99"/>
                <a:gd name="T43" fmla="*/ 16 h 99"/>
                <a:gd name="T44" fmla="*/ 48 w 99"/>
                <a:gd name="T45" fmla="*/ 13 h 99"/>
                <a:gd name="T46" fmla="*/ 52 w 99"/>
                <a:gd name="T47" fmla="*/ 13 h 99"/>
                <a:gd name="T48" fmla="*/ 52 w 99"/>
                <a:gd name="T49" fmla="*/ 16 h 99"/>
                <a:gd name="T50" fmla="*/ 63 w 99"/>
                <a:gd name="T51" fmla="*/ 20 h 99"/>
                <a:gd name="T52" fmla="*/ 68 w 99"/>
                <a:gd name="T53" fmla="*/ 31 h 99"/>
                <a:gd name="T54" fmla="*/ 61 w 99"/>
                <a:gd name="T55" fmla="*/ 32 h 99"/>
                <a:gd name="T56" fmla="*/ 58 w 99"/>
                <a:gd name="T57" fmla="*/ 26 h 99"/>
                <a:gd name="T58" fmla="*/ 52 w 99"/>
                <a:gd name="T59" fmla="*/ 23 h 99"/>
                <a:gd name="T60" fmla="*/ 52 w 99"/>
                <a:gd name="T61" fmla="*/ 44 h 99"/>
                <a:gd name="T62" fmla="*/ 60 w 99"/>
                <a:gd name="T63" fmla="*/ 46 h 99"/>
                <a:gd name="T64" fmla="*/ 65 w 99"/>
                <a:gd name="T65" fmla="*/ 50 h 99"/>
                <a:gd name="T66" fmla="*/ 69 w 99"/>
                <a:gd name="T67" fmla="*/ 55 h 99"/>
                <a:gd name="T68" fmla="*/ 70 w 99"/>
                <a:gd name="T69" fmla="*/ 61 h 99"/>
                <a:gd name="T70" fmla="*/ 65 w 99"/>
                <a:gd name="T71" fmla="*/ 7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9" h="99">
                  <a:moveTo>
                    <a:pt x="50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7"/>
                    <a:pt x="22" y="99"/>
                    <a:pt x="50" y="99"/>
                  </a:cubicBezTo>
                  <a:cubicBezTo>
                    <a:pt x="77" y="99"/>
                    <a:pt x="99" y="77"/>
                    <a:pt x="99" y="49"/>
                  </a:cubicBezTo>
                  <a:cubicBezTo>
                    <a:pt x="99" y="22"/>
                    <a:pt x="77" y="0"/>
                    <a:pt x="50" y="0"/>
                  </a:cubicBezTo>
                  <a:close/>
                  <a:moveTo>
                    <a:pt x="65" y="74"/>
                  </a:moveTo>
                  <a:cubicBezTo>
                    <a:pt x="62" y="78"/>
                    <a:pt x="58" y="79"/>
                    <a:pt x="52" y="80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4" y="79"/>
                    <a:pt x="41" y="79"/>
                    <a:pt x="39" y="77"/>
                  </a:cubicBezTo>
                  <a:cubicBezTo>
                    <a:pt x="37" y="76"/>
                    <a:pt x="35" y="74"/>
                    <a:pt x="33" y="72"/>
                  </a:cubicBezTo>
                  <a:cubicBezTo>
                    <a:pt x="31" y="69"/>
                    <a:pt x="30" y="66"/>
                    <a:pt x="30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8" y="64"/>
                    <a:pt x="39" y="67"/>
                    <a:pt x="41" y="69"/>
                  </a:cubicBezTo>
                  <a:cubicBezTo>
                    <a:pt x="43" y="72"/>
                    <a:pt x="45" y="73"/>
                    <a:pt x="48" y="74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5" y="49"/>
                    <a:pt x="42" y="48"/>
                    <a:pt x="39" y="47"/>
                  </a:cubicBezTo>
                  <a:cubicBezTo>
                    <a:pt x="36" y="45"/>
                    <a:pt x="35" y="43"/>
                    <a:pt x="33" y="41"/>
                  </a:cubicBezTo>
                  <a:cubicBezTo>
                    <a:pt x="32" y="39"/>
                    <a:pt x="31" y="36"/>
                    <a:pt x="31" y="33"/>
                  </a:cubicBezTo>
                  <a:cubicBezTo>
                    <a:pt x="31" y="28"/>
                    <a:pt x="33" y="24"/>
                    <a:pt x="37" y="20"/>
                  </a:cubicBezTo>
                  <a:cubicBezTo>
                    <a:pt x="39" y="18"/>
                    <a:pt x="43" y="17"/>
                    <a:pt x="48" y="16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7" y="17"/>
                    <a:pt x="60" y="18"/>
                    <a:pt x="63" y="20"/>
                  </a:cubicBezTo>
                  <a:cubicBezTo>
                    <a:pt x="66" y="23"/>
                    <a:pt x="68" y="26"/>
                    <a:pt x="68" y="31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0" y="29"/>
                    <a:pt x="59" y="27"/>
                    <a:pt x="58" y="26"/>
                  </a:cubicBezTo>
                  <a:cubicBezTo>
                    <a:pt x="57" y="24"/>
                    <a:pt x="55" y="23"/>
                    <a:pt x="52" y="23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6" y="45"/>
                    <a:pt x="59" y="46"/>
                    <a:pt x="60" y="46"/>
                  </a:cubicBezTo>
                  <a:cubicBezTo>
                    <a:pt x="62" y="47"/>
                    <a:pt x="64" y="48"/>
                    <a:pt x="65" y="50"/>
                  </a:cubicBezTo>
                  <a:cubicBezTo>
                    <a:pt x="67" y="51"/>
                    <a:pt x="68" y="53"/>
                    <a:pt x="69" y="55"/>
                  </a:cubicBezTo>
                  <a:cubicBezTo>
                    <a:pt x="70" y="57"/>
                    <a:pt x="70" y="59"/>
                    <a:pt x="70" y="61"/>
                  </a:cubicBezTo>
                  <a:cubicBezTo>
                    <a:pt x="70" y="67"/>
                    <a:pt x="68" y="71"/>
                    <a:pt x="65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8" name="Freeform 503"/>
            <p:cNvSpPr/>
            <p:nvPr/>
          </p:nvSpPr>
          <p:spPr bwMode="auto">
            <a:xfrm>
              <a:off x="6844726" y="5315895"/>
              <a:ext cx="15552" cy="36288"/>
            </a:xfrm>
            <a:custGeom>
              <a:avLst/>
              <a:gdLst>
                <a:gd name="T0" fmla="*/ 0 w 9"/>
                <a:gd name="T1" fmla="*/ 11 h 21"/>
                <a:gd name="T2" fmla="*/ 2 w 9"/>
                <a:gd name="T3" fmla="*/ 17 h 21"/>
                <a:gd name="T4" fmla="*/ 9 w 9"/>
                <a:gd name="T5" fmla="*/ 21 h 21"/>
                <a:gd name="T6" fmla="*/ 9 w 9"/>
                <a:gd name="T7" fmla="*/ 0 h 21"/>
                <a:gd name="T8" fmla="*/ 2 w 9"/>
                <a:gd name="T9" fmla="*/ 4 h 21"/>
                <a:gd name="T10" fmla="*/ 0 w 9"/>
                <a:gd name="T11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1">
                  <a:moveTo>
                    <a:pt x="0" y="11"/>
                  </a:moveTo>
                  <a:cubicBezTo>
                    <a:pt x="0" y="13"/>
                    <a:pt x="0" y="15"/>
                    <a:pt x="2" y="17"/>
                  </a:cubicBezTo>
                  <a:cubicBezTo>
                    <a:pt x="3" y="19"/>
                    <a:pt x="6" y="20"/>
                    <a:pt x="9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1"/>
                    <a:pt x="4" y="2"/>
                    <a:pt x="2" y="4"/>
                  </a:cubicBezTo>
                  <a:cubicBezTo>
                    <a:pt x="1" y="6"/>
                    <a:pt x="0" y="8"/>
                    <a:pt x="0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9" name="Freeform 504"/>
            <p:cNvSpPr>
              <a:spLocks noEditPoints="1"/>
            </p:cNvSpPr>
            <p:nvPr/>
          </p:nvSpPr>
          <p:spPr bwMode="auto">
            <a:xfrm>
              <a:off x="6649954" y="5215917"/>
              <a:ext cx="432499" cy="369550"/>
            </a:xfrm>
            <a:custGeom>
              <a:avLst/>
              <a:gdLst>
                <a:gd name="T0" fmla="*/ 165 w 247"/>
                <a:gd name="T1" fmla="*/ 0 h 211"/>
                <a:gd name="T2" fmla="*/ 82 w 247"/>
                <a:gd name="T3" fmla="*/ 0 h 211"/>
                <a:gd name="T4" fmla="*/ 0 w 247"/>
                <a:gd name="T5" fmla="*/ 82 h 211"/>
                <a:gd name="T6" fmla="*/ 0 w 247"/>
                <a:gd name="T7" fmla="*/ 86 h 211"/>
                <a:gd name="T8" fmla="*/ 61 w 247"/>
                <a:gd name="T9" fmla="*/ 165 h 211"/>
                <a:gd name="T10" fmla="*/ 58 w 247"/>
                <a:gd name="T11" fmla="*/ 211 h 211"/>
                <a:gd name="T12" fmla="*/ 107 w 247"/>
                <a:gd name="T13" fmla="*/ 168 h 211"/>
                <a:gd name="T14" fmla="*/ 165 w 247"/>
                <a:gd name="T15" fmla="*/ 168 h 211"/>
                <a:gd name="T16" fmla="*/ 247 w 247"/>
                <a:gd name="T17" fmla="*/ 86 h 211"/>
                <a:gd name="T18" fmla="*/ 247 w 247"/>
                <a:gd name="T19" fmla="*/ 82 h 211"/>
                <a:gd name="T20" fmla="*/ 165 w 247"/>
                <a:gd name="T21" fmla="*/ 0 h 211"/>
                <a:gd name="T22" fmla="*/ 122 w 247"/>
                <a:gd name="T23" fmla="*/ 147 h 211"/>
                <a:gd name="T24" fmla="*/ 59 w 247"/>
                <a:gd name="T25" fmla="*/ 84 h 211"/>
                <a:gd name="T26" fmla="*/ 122 w 247"/>
                <a:gd name="T27" fmla="*/ 22 h 211"/>
                <a:gd name="T28" fmla="*/ 184 w 247"/>
                <a:gd name="T29" fmla="*/ 84 h 211"/>
                <a:gd name="T30" fmla="*/ 122 w 247"/>
                <a:gd name="T31" fmla="*/ 14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7" h="211">
                  <a:moveTo>
                    <a:pt x="165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7"/>
                    <a:pt x="0" y="8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24"/>
                    <a:pt x="26" y="156"/>
                    <a:pt x="61" y="165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107" y="168"/>
                    <a:pt x="107" y="168"/>
                    <a:pt x="107" y="168"/>
                  </a:cubicBezTo>
                  <a:cubicBezTo>
                    <a:pt x="165" y="168"/>
                    <a:pt x="165" y="168"/>
                    <a:pt x="165" y="168"/>
                  </a:cubicBezTo>
                  <a:cubicBezTo>
                    <a:pt x="211" y="168"/>
                    <a:pt x="247" y="131"/>
                    <a:pt x="247" y="86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7" y="37"/>
                    <a:pt x="211" y="0"/>
                    <a:pt x="165" y="0"/>
                  </a:cubicBezTo>
                  <a:close/>
                  <a:moveTo>
                    <a:pt x="122" y="147"/>
                  </a:moveTo>
                  <a:cubicBezTo>
                    <a:pt x="87" y="147"/>
                    <a:pt x="59" y="119"/>
                    <a:pt x="59" y="84"/>
                  </a:cubicBezTo>
                  <a:cubicBezTo>
                    <a:pt x="59" y="50"/>
                    <a:pt x="87" y="22"/>
                    <a:pt x="122" y="22"/>
                  </a:cubicBezTo>
                  <a:cubicBezTo>
                    <a:pt x="156" y="22"/>
                    <a:pt x="184" y="50"/>
                    <a:pt x="184" y="84"/>
                  </a:cubicBezTo>
                  <a:cubicBezTo>
                    <a:pt x="184" y="119"/>
                    <a:pt x="156" y="147"/>
                    <a:pt x="122" y="1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39" name="Freeform 528"/>
            <p:cNvSpPr/>
            <p:nvPr/>
          </p:nvSpPr>
          <p:spPr bwMode="auto">
            <a:xfrm>
              <a:off x="6725493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1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2" y="1"/>
                    <a:pt x="0" y="14"/>
                    <a:pt x="1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0" name="Freeform 529"/>
            <p:cNvSpPr/>
            <p:nvPr/>
          </p:nvSpPr>
          <p:spPr bwMode="auto">
            <a:xfrm>
              <a:off x="6679577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5 w 107"/>
                <a:gd name="T3" fmla="*/ 31 h 77"/>
                <a:gd name="T4" fmla="*/ 25 w 107"/>
                <a:gd name="T5" fmla="*/ 1 h 77"/>
                <a:gd name="T6" fmla="*/ 1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5" y="31"/>
                    <a:pt x="55" y="31"/>
                    <a:pt x="55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8" y="8"/>
                    <a:pt x="0" y="18"/>
                    <a:pt x="1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15"/>
                    <a:pt x="99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1" name="Freeform 530"/>
            <p:cNvSpPr/>
            <p:nvPr/>
          </p:nvSpPr>
          <p:spPr bwMode="auto">
            <a:xfrm>
              <a:off x="6895086" y="4095418"/>
              <a:ext cx="139970" cy="136267"/>
            </a:xfrm>
            <a:custGeom>
              <a:avLst/>
              <a:gdLst>
                <a:gd name="T0" fmla="*/ 41 w 80"/>
                <a:gd name="T1" fmla="*/ 78 h 78"/>
                <a:gd name="T2" fmla="*/ 79 w 80"/>
                <a:gd name="T3" fmla="*/ 38 h 78"/>
                <a:gd name="T4" fmla="*/ 38 w 80"/>
                <a:gd name="T5" fmla="*/ 0 h 78"/>
                <a:gd name="T6" fmla="*/ 0 w 80"/>
                <a:gd name="T7" fmla="*/ 40 h 78"/>
                <a:gd name="T8" fmla="*/ 41 w 80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78">
                  <a:moveTo>
                    <a:pt x="41" y="78"/>
                  </a:moveTo>
                  <a:cubicBezTo>
                    <a:pt x="63" y="77"/>
                    <a:pt x="80" y="59"/>
                    <a:pt x="79" y="38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0" y="40"/>
                  </a:cubicBezTo>
                  <a:cubicBezTo>
                    <a:pt x="1" y="62"/>
                    <a:pt x="19" y="78"/>
                    <a:pt x="41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2" name="Freeform 531"/>
            <p:cNvSpPr/>
            <p:nvPr/>
          </p:nvSpPr>
          <p:spPr bwMode="auto">
            <a:xfrm>
              <a:off x="6826952" y="4238351"/>
              <a:ext cx="276977" cy="203660"/>
            </a:xfrm>
            <a:custGeom>
              <a:avLst/>
              <a:gdLst>
                <a:gd name="T0" fmla="*/ 121 w 158"/>
                <a:gd name="T1" fmla="*/ 1 h 116"/>
                <a:gd name="T2" fmla="*/ 156 w 158"/>
                <a:gd name="T3" fmla="*/ 47 h 116"/>
                <a:gd name="T4" fmla="*/ 158 w 158"/>
                <a:gd name="T5" fmla="*/ 116 h 116"/>
                <a:gd name="T6" fmla="*/ 3 w 158"/>
                <a:gd name="T7" fmla="*/ 116 h 116"/>
                <a:gd name="T8" fmla="*/ 1 w 158"/>
                <a:gd name="T9" fmla="*/ 52 h 116"/>
                <a:gd name="T10" fmla="*/ 38 w 158"/>
                <a:gd name="T11" fmla="*/ 3 h 116"/>
                <a:gd name="T12" fmla="*/ 57 w 158"/>
                <a:gd name="T13" fmla="*/ 0 h 116"/>
                <a:gd name="T14" fmla="*/ 77 w 158"/>
                <a:gd name="T15" fmla="*/ 22 h 116"/>
                <a:gd name="T16" fmla="*/ 67 w 158"/>
                <a:gd name="T17" fmla="*/ 114 h 116"/>
                <a:gd name="T18" fmla="*/ 101 w 158"/>
                <a:gd name="T19" fmla="*/ 115 h 116"/>
                <a:gd name="T20" fmla="*/ 85 w 158"/>
                <a:gd name="T21" fmla="*/ 22 h 116"/>
                <a:gd name="T22" fmla="*/ 103 w 158"/>
                <a:gd name="T23" fmla="*/ 1 h 116"/>
                <a:gd name="T24" fmla="*/ 121 w 158"/>
                <a:gd name="T25" fmla="*/ 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16">
                  <a:moveTo>
                    <a:pt x="121" y="1"/>
                  </a:moveTo>
                  <a:cubicBezTo>
                    <a:pt x="146" y="11"/>
                    <a:pt x="155" y="24"/>
                    <a:pt x="156" y="47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28"/>
                    <a:pt x="11" y="13"/>
                    <a:pt x="38" y="3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78" y="20"/>
                    <a:pt x="77" y="22"/>
                  </a:cubicBezTo>
                  <a:cubicBezTo>
                    <a:pt x="76" y="24"/>
                    <a:pt x="67" y="114"/>
                    <a:pt x="67" y="114"/>
                  </a:cubicBezTo>
                  <a:cubicBezTo>
                    <a:pt x="101" y="115"/>
                    <a:pt x="101" y="115"/>
                    <a:pt x="101" y="115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103" y="1"/>
                    <a:pt x="103" y="1"/>
                    <a:pt x="103" y="1"/>
                  </a:cubicBezTo>
                  <a:lnTo>
                    <a:pt x="1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3" name="Freeform 532"/>
            <p:cNvSpPr/>
            <p:nvPr/>
          </p:nvSpPr>
          <p:spPr bwMode="auto">
            <a:xfrm>
              <a:off x="7115779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0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1" y="1"/>
                    <a:pt x="0" y="14"/>
                    <a:pt x="0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4" name="Freeform 533"/>
            <p:cNvSpPr/>
            <p:nvPr/>
          </p:nvSpPr>
          <p:spPr bwMode="auto">
            <a:xfrm>
              <a:off x="7070603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4 w 107"/>
                <a:gd name="T3" fmla="*/ 31 h 77"/>
                <a:gd name="T4" fmla="*/ 25 w 107"/>
                <a:gd name="T5" fmla="*/ 1 h 77"/>
                <a:gd name="T6" fmla="*/ 0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4" y="31"/>
                    <a:pt x="54" y="31"/>
                    <a:pt x="54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7" y="8"/>
                    <a:pt x="0" y="18"/>
                    <a:pt x="0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4" y="15"/>
                    <a:pt x="98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50" name="Freeform 539"/>
            <p:cNvSpPr/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51" name="Freeform 540"/>
            <p:cNvSpPr/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6644467" y="2029231"/>
            <a:ext cx="610979" cy="611720"/>
            <a:chOff x="6557381" y="2464660"/>
            <a:chExt cx="610979" cy="611720"/>
          </a:xfrm>
        </p:grpSpPr>
        <p:sp>
          <p:nvSpPr>
            <p:cNvPr id="52" name="Freeform 541"/>
            <p:cNvSpPr/>
            <p:nvPr/>
          </p:nvSpPr>
          <p:spPr bwMode="auto">
            <a:xfrm>
              <a:off x="6557381" y="2464660"/>
              <a:ext cx="610979" cy="611720"/>
            </a:xfrm>
            <a:custGeom>
              <a:avLst/>
              <a:gdLst>
                <a:gd name="T0" fmla="*/ 349 w 349"/>
                <a:gd name="T1" fmla="*/ 282 h 349"/>
                <a:gd name="T2" fmla="*/ 282 w 349"/>
                <a:gd name="T3" fmla="*/ 349 h 349"/>
                <a:gd name="T4" fmla="*/ 68 w 349"/>
                <a:gd name="T5" fmla="*/ 349 h 349"/>
                <a:gd name="T6" fmla="*/ 0 w 349"/>
                <a:gd name="T7" fmla="*/ 282 h 349"/>
                <a:gd name="T8" fmla="*/ 0 w 349"/>
                <a:gd name="T9" fmla="*/ 68 h 349"/>
                <a:gd name="T10" fmla="*/ 68 w 349"/>
                <a:gd name="T11" fmla="*/ 0 h 349"/>
                <a:gd name="T12" fmla="*/ 282 w 349"/>
                <a:gd name="T13" fmla="*/ 0 h 349"/>
                <a:gd name="T14" fmla="*/ 349 w 349"/>
                <a:gd name="T15" fmla="*/ 68 h 349"/>
                <a:gd name="T16" fmla="*/ 349 w 349"/>
                <a:gd name="T17" fmla="*/ 282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9">
                  <a:moveTo>
                    <a:pt x="349" y="282"/>
                  </a:moveTo>
                  <a:cubicBezTo>
                    <a:pt x="349" y="319"/>
                    <a:pt x="319" y="349"/>
                    <a:pt x="282" y="349"/>
                  </a:cubicBezTo>
                  <a:cubicBezTo>
                    <a:pt x="68" y="349"/>
                    <a:pt x="68" y="349"/>
                    <a:pt x="68" y="349"/>
                  </a:cubicBezTo>
                  <a:cubicBezTo>
                    <a:pt x="30" y="349"/>
                    <a:pt x="0" y="319"/>
                    <a:pt x="0" y="28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1"/>
                    <a:pt x="30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1"/>
                    <a:pt x="349" y="68"/>
                  </a:cubicBezTo>
                  <a:lnTo>
                    <a:pt x="349" y="282"/>
                  </a:lnTo>
                  <a:close/>
                </a:path>
              </a:pathLst>
            </a:custGeom>
            <a:noFill/>
            <a:ln w="68263" cap="flat">
              <a:solidFill>
                <a:schemeClr val="accent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53" name="Freeform 542"/>
            <p:cNvSpPr>
              <a:spLocks noEditPoints="1"/>
            </p:cNvSpPr>
            <p:nvPr/>
          </p:nvSpPr>
          <p:spPr bwMode="auto">
            <a:xfrm>
              <a:off x="6704757" y="2572044"/>
              <a:ext cx="309563" cy="385102"/>
            </a:xfrm>
            <a:custGeom>
              <a:avLst/>
              <a:gdLst>
                <a:gd name="T0" fmla="*/ 106 w 177"/>
                <a:gd name="T1" fmla="*/ 39 h 220"/>
                <a:gd name="T2" fmla="*/ 119 w 177"/>
                <a:gd name="T3" fmla="*/ 12 h 220"/>
                <a:gd name="T4" fmla="*/ 99 w 177"/>
                <a:gd name="T5" fmla="*/ 6 h 220"/>
                <a:gd name="T6" fmla="*/ 51 w 177"/>
                <a:gd name="T7" fmla="*/ 6 h 220"/>
                <a:gd name="T8" fmla="*/ 55 w 177"/>
                <a:gd name="T9" fmla="*/ 24 h 220"/>
                <a:gd name="T10" fmla="*/ 67 w 177"/>
                <a:gd name="T11" fmla="*/ 39 h 220"/>
                <a:gd name="T12" fmla="*/ 1 w 177"/>
                <a:gd name="T13" fmla="*/ 177 h 220"/>
                <a:gd name="T14" fmla="*/ 3 w 177"/>
                <a:gd name="T15" fmla="*/ 202 h 220"/>
                <a:gd name="T16" fmla="*/ 23 w 177"/>
                <a:gd name="T17" fmla="*/ 220 h 220"/>
                <a:gd name="T18" fmla="*/ 153 w 177"/>
                <a:gd name="T19" fmla="*/ 217 h 220"/>
                <a:gd name="T20" fmla="*/ 175 w 177"/>
                <a:gd name="T21" fmla="*/ 201 h 220"/>
                <a:gd name="T22" fmla="*/ 176 w 177"/>
                <a:gd name="T23" fmla="*/ 195 h 220"/>
                <a:gd name="T24" fmla="*/ 176 w 177"/>
                <a:gd name="T25" fmla="*/ 193 h 220"/>
                <a:gd name="T26" fmla="*/ 176 w 177"/>
                <a:gd name="T27" fmla="*/ 174 h 220"/>
                <a:gd name="T28" fmla="*/ 106 w 177"/>
                <a:gd name="T29" fmla="*/ 39 h 220"/>
                <a:gd name="T30" fmla="*/ 112 w 177"/>
                <a:gd name="T31" fmla="*/ 168 h 220"/>
                <a:gd name="T32" fmla="*/ 92 w 177"/>
                <a:gd name="T33" fmla="*/ 178 h 220"/>
                <a:gd name="T34" fmla="*/ 92 w 177"/>
                <a:gd name="T35" fmla="*/ 190 h 220"/>
                <a:gd name="T36" fmla="*/ 85 w 177"/>
                <a:gd name="T37" fmla="*/ 190 h 220"/>
                <a:gd name="T38" fmla="*/ 85 w 177"/>
                <a:gd name="T39" fmla="*/ 178 h 220"/>
                <a:gd name="T40" fmla="*/ 70 w 177"/>
                <a:gd name="T41" fmla="*/ 174 h 220"/>
                <a:gd name="T42" fmla="*/ 60 w 177"/>
                <a:gd name="T43" fmla="*/ 165 h 220"/>
                <a:gd name="T44" fmla="*/ 55 w 177"/>
                <a:gd name="T45" fmla="*/ 149 h 220"/>
                <a:gd name="T46" fmla="*/ 67 w 177"/>
                <a:gd name="T47" fmla="*/ 147 h 220"/>
                <a:gd name="T48" fmla="*/ 72 w 177"/>
                <a:gd name="T49" fmla="*/ 161 h 220"/>
                <a:gd name="T50" fmla="*/ 85 w 177"/>
                <a:gd name="T51" fmla="*/ 168 h 220"/>
                <a:gd name="T52" fmla="*/ 84 w 177"/>
                <a:gd name="T53" fmla="*/ 130 h 220"/>
                <a:gd name="T54" fmla="*/ 69 w 177"/>
                <a:gd name="T55" fmla="*/ 124 h 220"/>
                <a:gd name="T56" fmla="*/ 60 w 177"/>
                <a:gd name="T57" fmla="*/ 116 h 220"/>
                <a:gd name="T58" fmla="*/ 57 w 177"/>
                <a:gd name="T59" fmla="*/ 103 h 220"/>
                <a:gd name="T60" fmla="*/ 65 w 177"/>
                <a:gd name="T61" fmla="*/ 82 h 220"/>
                <a:gd name="T62" fmla="*/ 83 w 177"/>
                <a:gd name="T63" fmla="*/ 75 h 220"/>
                <a:gd name="T64" fmla="*/ 83 w 177"/>
                <a:gd name="T65" fmla="*/ 69 h 220"/>
                <a:gd name="T66" fmla="*/ 90 w 177"/>
                <a:gd name="T67" fmla="*/ 69 h 220"/>
                <a:gd name="T68" fmla="*/ 90 w 177"/>
                <a:gd name="T69" fmla="*/ 75 h 220"/>
                <a:gd name="T70" fmla="*/ 107 w 177"/>
                <a:gd name="T71" fmla="*/ 81 h 220"/>
                <a:gd name="T72" fmla="*/ 116 w 177"/>
                <a:gd name="T73" fmla="*/ 99 h 220"/>
                <a:gd name="T74" fmla="*/ 104 w 177"/>
                <a:gd name="T75" fmla="*/ 101 h 220"/>
                <a:gd name="T76" fmla="*/ 100 w 177"/>
                <a:gd name="T77" fmla="*/ 90 h 220"/>
                <a:gd name="T78" fmla="*/ 90 w 177"/>
                <a:gd name="T79" fmla="*/ 85 h 220"/>
                <a:gd name="T80" fmla="*/ 91 w 177"/>
                <a:gd name="T81" fmla="*/ 120 h 220"/>
                <a:gd name="T82" fmla="*/ 103 w 177"/>
                <a:gd name="T83" fmla="*/ 123 h 220"/>
                <a:gd name="T84" fmla="*/ 112 w 177"/>
                <a:gd name="T85" fmla="*/ 129 h 220"/>
                <a:gd name="T86" fmla="*/ 118 w 177"/>
                <a:gd name="T87" fmla="*/ 137 h 220"/>
                <a:gd name="T88" fmla="*/ 120 w 177"/>
                <a:gd name="T89" fmla="*/ 147 h 220"/>
                <a:gd name="T90" fmla="*/ 112 w 177"/>
                <a:gd name="T91" fmla="*/ 16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7" h="220">
                  <a:moveTo>
                    <a:pt x="106" y="39"/>
                  </a:moveTo>
                  <a:cubicBezTo>
                    <a:pt x="107" y="30"/>
                    <a:pt x="111" y="19"/>
                    <a:pt x="119" y="12"/>
                  </a:cubicBezTo>
                  <a:cubicBezTo>
                    <a:pt x="131" y="3"/>
                    <a:pt x="112" y="4"/>
                    <a:pt x="99" y="6"/>
                  </a:cubicBezTo>
                  <a:cubicBezTo>
                    <a:pt x="86" y="7"/>
                    <a:pt x="57" y="0"/>
                    <a:pt x="51" y="6"/>
                  </a:cubicBezTo>
                  <a:cubicBezTo>
                    <a:pt x="45" y="11"/>
                    <a:pt x="48" y="20"/>
                    <a:pt x="55" y="24"/>
                  </a:cubicBezTo>
                  <a:cubicBezTo>
                    <a:pt x="59" y="27"/>
                    <a:pt x="64" y="34"/>
                    <a:pt x="67" y="39"/>
                  </a:cubicBezTo>
                  <a:cubicBezTo>
                    <a:pt x="28" y="54"/>
                    <a:pt x="0" y="110"/>
                    <a:pt x="1" y="177"/>
                  </a:cubicBezTo>
                  <a:cubicBezTo>
                    <a:pt x="1" y="185"/>
                    <a:pt x="2" y="194"/>
                    <a:pt x="3" y="202"/>
                  </a:cubicBezTo>
                  <a:cubicBezTo>
                    <a:pt x="5" y="207"/>
                    <a:pt x="10" y="220"/>
                    <a:pt x="23" y="220"/>
                  </a:cubicBezTo>
                  <a:cubicBezTo>
                    <a:pt x="40" y="219"/>
                    <a:pt x="153" y="217"/>
                    <a:pt x="153" y="217"/>
                  </a:cubicBezTo>
                  <a:cubicBezTo>
                    <a:pt x="153" y="217"/>
                    <a:pt x="172" y="217"/>
                    <a:pt x="175" y="201"/>
                  </a:cubicBezTo>
                  <a:cubicBezTo>
                    <a:pt x="175" y="199"/>
                    <a:pt x="176" y="197"/>
                    <a:pt x="176" y="195"/>
                  </a:cubicBezTo>
                  <a:cubicBezTo>
                    <a:pt x="176" y="194"/>
                    <a:pt x="176" y="194"/>
                    <a:pt x="176" y="193"/>
                  </a:cubicBezTo>
                  <a:cubicBezTo>
                    <a:pt x="176" y="187"/>
                    <a:pt x="177" y="180"/>
                    <a:pt x="176" y="174"/>
                  </a:cubicBezTo>
                  <a:cubicBezTo>
                    <a:pt x="175" y="107"/>
                    <a:pt x="145" y="52"/>
                    <a:pt x="106" y="39"/>
                  </a:cubicBezTo>
                  <a:close/>
                  <a:moveTo>
                    <a:pt x="112" y="168"/>
                  </a:moveTo>
                  <a:cubicBezTo>
                    <a:pt x="107" y="174"/>
                    <a:pt x="100" y="177"/>
                    <a:pt x="92" y="178"/>
                  </a:cubicBezTo>
                  <a:cubicBezTo>
                    <a:pt x="92" y="190"/>
                    <a:pt x="92" y="190"/>
                    <a:pt x="92" y="190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79" y="177"/>
                    <a:pt x="74" y="176"/>
                    <a:pt x="70" y="174"/>
                  </a:cubicBezTo>
                  <a:cubicBezTo>
                    <a:pt x="66" y="172"/>
                    <a:pt x="63" y="169"/>
                    <a:pt x="60" y="165"/>
                  </a:cubicBezTo>
                  <a:cubicBezTo>
                    <a:pt x="58" y="161"/>
                    <a:pt x="56" y="155"/>
                    <a:pt x="55" y="149"/>
                  </a:cubicBezTo>
                  <a:cubicBezTo>
                    <a:pt x="67" y="147"/>
                    <a:pt x="67" y="147"/>
                    <a:pt x="67" y="147"/>
                  </a:cubicBezTo>
                  <a:cubicBezTo>
                    <a:pt x="68" y="153"/>
                    <a:pt x="70" y="158"/>
                    <a:pt x="72" y="161"/>
                  </a:cubicBezTo>
                  <a:cubicBezTo>
                    <a:pt x="76" y="165"/>
                    <a:pt x="80" y="167"/>
                    <a:pt x="85" y="168"/>
                  </a:cubicBezTo>
                  <a:cubicBezTo>
                    <a:pt x="84" y="130"/>
                    <a:pt x="84" y="130"/>
                    <a:pt x="84" y="130"/>
                  </a:cubicBezTo>
                  <a:cubicBezTo>
                    <a:pt x="79" y="129"/>
                    <a:pt x="74" y="127"/>
                    <a:pt x="69" y="124"/>
                  </a:cubicBezTo>
                  <a:cubicBezTo>
                    <a:pt x="65" y="122"/>
                    <a:pt x="62" y="119"/>
                    <a:pt x="60" y="116"/>
                  </a:cubicBezTo>
                  <a:cubicBezTo>
                    <a:pt x="58" y="112"/>
                    <a:pt x="57" y="108"/>
                    <a:pt x="57" y="103"/>
                  </a:cubicBezTo>
                  <a:cubicBezTo>
                    <a:pt x="56" y="94"/>
                    <a:pt x="59" y="87"/>
                    <a:pt x="65" y="82"/>
                  </a:cubicBezTo>
                  <a:cubicBezTo>
                    <a:pt x="69" y="78"/>
                    <a:pt x="75" y="76"/>
                    <a:pt x="83" y="75"/>
                  </a:cubicBezTo>
                  <a:cubicBezTo>
                    <a:pt x="83" y="69"/>
                    <a:pt x="83" y="69"/>
                    <a:pt x="83" y="69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7" y="76"/>
                    <a:pt x="103" y="78"/>
                    <a:pt x="107" y="81"/>
                  </a:cubicBezTo>
                  <a:cubicBezTo>
                    <a:pt x="112" y="85"/>
                    <a:pt x="115" y="91"/>
                    <a:pt x="116" y="99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3" y="96"/>
                    <a:pt x="102" y="92"/>
                    <a:pt x="100" y="90"/>
                  </a:cubicBezTo>
                  <a:cubicBezTo>
                    <a:pt x="97" y="87"/>
                    <a:pt x="94" y="86"/>
                    <a:pt x="90" y="85"/>
                  </a:cubicBezTo>
                  <a:cubicBezTo>
                    <a:pt x="91" y="120"/>
                    <a:pt x="91" y="120"/>
                    <a:pt x="91" y="120"/>
                  </a:cubicBezTo>
                  <a:cubicBezTo>
                    <a:pt x="97" y="121"/>
                    <a:pt x="101" y="122"/>
                    <a:pt x="103" y="123"/>
                  </a:cubicBezTo>
                  <a:cubicBezTo>
                    <a:pt x="107" y="124"/>
                    <a:pt x="110" y="126"/>
                    <a:pt x="112" y="129"/>
                  </a:cubicBezTo>
                  <a:cubicBezTo>
                    <a:pt x="114" y="131"/>
                    <a:pt x="116" y="134"/>
                    <a:pt x="118" y="137"/>
                  </a:cubicBezTo>
                  <a:cubicBezTo>
                    <a:pt x="119" y="140"/>
                    <a:pt x="120" y="144"/>
                    <a:pt x="120" y="147"/>
                  </a:cubicBezTo>
                  <a:cubicBezTo>
                    <a:pt x="120" y="156"/>
                    <a:pt x="117" y="163"/>
                    <a:pt x="112" y="1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54" name="Freeform 543"/>
            <p:cNvSpPr/>
            <p:nvPr/>
          </p:nvSpPr>
          <p:spPr bwMode="auto">
            <a:xfrm>
              <a:off x="6863981" y="2800884"/>
              <a:ext cx="28142" cy="65171"/>
            </a:xfrm>
            <a:custGeom>
              <a:avLst/>
              <a:gdLst>
                <a:gd name="T0" fmla="*/ 0 w 16"/>
                <a:gd name="T1" fmla="*/ 0 h 37"/>
                <a:gd name="T2" fmla="*/ 1 w 16"/>
                <a:gd name="T3" fmla="*/ 37 h 37"/>
                <a:gd name="T4" fmla="*/ 12 w 16"/>
                <a:gd name="T5" fmla="*/ 30 h 37"/>
                <a:gd name="T6" fmla="*/ 16 w 16"/>
                <a:gd name="T7" fmla="*/ 17 h 37"/>
                <a:gd name="T8" fmla="*/ 13 w 16"/>
                <a:gd name="T9" fmla="*/ 7 h 37"/>
                <a:gd name="T10" fmla="*/ 0 w 16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7">
                  <a:moveTo>
                    <a:pt x="0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5" y="36"/>
                    <a:pt x="9" y="34"/>
                    <a:pt x="12" y="30"/>
                  </a:cubicBezTo>
                  <a:cubicBezTo>
                    <a:pt x="15" y="27"/>
                    <a:pt x="16" y="23"/>
                    <a:pt x="16" y="17"/>
                  </a:cubicBezTo>
                  <a:cubicBezTo>
                    <a:pt x="16" y="13"/>
                    <a:pt x="15" y="10"/>
                    <a:pt x="13" y="7"/>
                  </a:cubicBezTo>
                  <a:cubicBezTo>
                    <a:pt x="11" y="4"/>
                    <a:pt x="6" y="2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55" name="Freeform 544"/>
            <p:cNvSpPr/>
            <p:nvPr/>
          </p:nvSpPr>
          <p:spPr bwMode="auto">
            <a:xfrm>
              <a:off x="6823249" y="2720901"/>
              <a:ext cx="28142" cy="57765"/>
            </a:xfrm>
            <a:custGeom>
              <a:avLst/>
              <a:gdLst>
                <a:gd name="T0" fmla="*/ 1 w 16"/>
                <a:gd name="T1" fmla="*/ 17 h 33"/>
                <a:gd name="T2" fmla="*/ 4 w 16"/>
                <a:gd name="T3" fmla="*/ 27 h 33"/>
                <a:gd name="T4" fmla="*/ 16 w 16"/>
                <a:gd name="T5" fmla="*/ 33 h 33"/>
                <a:gd name="T6" fmla="*/ 15 w 16"/>
                <a:gd name="T7" fmla="*/ 0 h 33"/>
                <a:gd name="T8" fmla="*/ 4 w 16"/>
                <a:gd name="T9" fmla="*/ 6 h 33"/>
                <a:gd name="T10" fmla="*/ 1 w 16"/>
                <a:gd name="T11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3">
                  <a:moveTo>
                    <a:pt x="1" y="17"/>
                  </a:moveTo>
                  <a:cubicBezTo>
                    <a:pt x="1" y="21"/>
                    <a:pt x="2" y="24"/>
                    <a:pt x="4" y="27"/>
                  </a:cubicBezTo>
                  <a:cubicBezTo>
                    <a:pt x="6" y="30"/>
                    <a:pt x="10" y="32"/>
                    <a:pt x="16" y="3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1"/>
                    <a:pt x="7" y="3"/>
                    <a:pt x="4" y="6"/>
                  </a:cubicBezTo>
                  <a:cubicBezTo>
                    <a:pt x="2" y="9"/>
                    <a:pt x="0" y="13"/>
                    <a:pt x="1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</p:grpSp>
      <p:sp>
        <p:nvSpPr>
          <p:cNvPr id="71" name="文本框 70">
            <a:extLst>
              <a:ext uri="{FF2B5EF4-FFF2-40B4-BE49-F238E27FC236}">
                <a16:creationId xmlns:a16="http://schemas.microsoft.com/office/drawing/2014/main" xmlns="" id="{C670B21F-9E95-49BA-B78C-25B05A0814F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32158" y="2050708"/>
            <a:ext cx="3176278" cy="44932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/>
            </a:lvl1pPr>
            <a:lvl2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/>
            </a:lvl2pPr>
            <a:lvl3pPr marL="1143000" lvl="2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lvl="3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lvl="4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出差审批程序</a:t>
            </a:r>
          </a:p>
          <a:p>
            <a:pPr marL="0" indent="0">
              <a:buNone/>
            </a:pPr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1．员工出差前应详细填写《出差申请单》，注明事由、地点、行程、日期、随行人员、交通工具等，经分管负责人审批后报办公室统一安排。</a:t>
            </a:r>
          </a:p>
        </p:txBody>
      </p:sp>
      <p:sp>
        <p:nvSpPr>
          <p:cNvPr id="72" name="文本框 71">
            <a:extLst>
              <a:ext uri="{FF2B5EF4-FFF2-40B4-BE49-F238E27FC236}">
                <a16:creationId xmlns:a16="http://schemas.microsoft.com/office/drawing/2014/main" xmlns="" id="{DD1B0831-BD44-4FBA-862B-B0C8D8A63BE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8001944" y="4694289"/>
            <a:ext cx="3378465" cy="44932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/>
            </a:lvl1pPr>
            <a:lvl2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/>
            </a:lvl2pPr>
            <a:lvl3pPr marL="1143000" lvl="2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lvl="3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lvl="4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indent="0">
              <a:buNone/>
            </a:pPr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3．非本公司人员确因公司业务需要出差的，由相关部门提出申请，经总经理批准后，按我公司员工出差的程序办理出差手续。</a:t>
            </a:r>
          </a:p>
        </p:txBody>
      </p:sp>
      <p:sp>
        <p:nvSpPr>
          <p:cNvPr id="73" name="文本框 72">
            <a:extLst>
              <a:ext uri="{FF2B5EF4-FFF2-40B4-BE49-F238E27FC236}">
                <a16:creationId xmlns:a16="http://schemas.microsoft.com/office/drawing/2014/main" xmlns="" id="{5D7F08A6-F93A-444F-A617-DDA0A754F52D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7541303" y="1605619"/>
            <a:ext cx="3796228" cy="44932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/>
            </a:lvl1pPr>
            <a:lvl2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/>
            </a:lvl2pPr>
            <a:lvl3pPr marL="1143000" lvl="2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lvl="3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lvl="4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indent="0">
              <a:buNone/>
            </a:pPr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2．外出参加会议或培训的人员，需持总经理批示明确意见的文件、通知等办理出差申报手续。</a:t>
            </a:r>
          </a:p>
        </p:txBody>
      </p:sp>
    </p:spTree>
    <p:extLst>
      <p:ext uri="{BB962C8B-B14F-4D97-AF65-F5344CB8AC3E}">
        <p14:creationId xmlns:p14="http://schemas.microsoft.com/office/powerpoint/2010/main" val="3327529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32692" y="4855185"/>
            <a:ext cx="97707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注</a:t>
            </a:r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：一类城市指北京、天津、上海、广州、深圳、重庆、西安、南京、武汉、成都、沈阳、大连、杭州、宁波、无锡、青岛、济南、厦门、福州、长沙等；</a:t>
            </a:r>
          </a:p>
          <a:p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二类城市是指一类城市以外的其他城市（不包括亳州市区）。</a:t>
            </a:r>
          </a:p>
          <a:p>
            <a:endParaRPr lang="zh-CN" altLang="en-US" dirty="0"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pic>
        <p:nvPicPr>
          <p:cNvPr id="4" name="图片 3" descr="0X$BQ`JY3PPU0)9$V6{WU[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2561" y="1209195"/>
            <a:ext cx="7926878" cy="348137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390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35DE34BB-8F34-4CC9-92C1-6DAB85AE69C0}"/>
              </a:ext>
            </a:extLst>
          </p:cNvPr>
          <p:cNvSpPr/>
          <p:nvPr/>
        </p:nvSpPr>
        <p:spPr>
          <a:xfrm>
            <a:off x="0" y="1101156"/>
            <a:ext cx="12192000" cy="48061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89183D9B-D002-4279-8689-BF780006CDE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272" y="2181547"/>
            <a:ext cx="4591286" cy="3260893"/>
          </a:xfrm>
          <a:prstGeom prst="rect">
            <a:avLst/>
          </a:prstGeom>
        </p:spPr>
      </p:pic>
      <p:sp>
        <p:nvSpPr>
          <p:cNvPr id="20" name="任意多边形 19">
            <a:extLst>
              <a:ext uri="{FF2B5EF4-FFF2-40B4-BE49-F238E27FC236}">
                <a16:creationId xmlns:a16="http://schemas.microsoft.com/office/drawing/2014/main" xmlns="" id="{49327D41-4F7D-4DA0-AE07-ECF8B1576DAA}"/>
              </a:ext>
            </a:extLst>
          </p:cNvPr>
          <p:cNvSpPr/>
          <p:nvPr/>
        </p:nvSpPr>
        <p:spPr>
          <a:xfrm flipV="1">
            <a:off x="-1" y="1101156"/>
            <a:ext cx="7699829" cy="4213945"/>
          </a:xfrm>
          <a:custGeom>
            <a:avLst/>
            <a:gdLst>
              <a:gd name="connsiteX0" fmla="*/ 8574743 w 8639938"/>
              <a:gd name="connsiteY0" fmla="*/ 3960440 h 3960440"/>
              <a:gd name="connsiteX1" fmla="*/ 8639938 w 8639938"/>
              <a:gd name="connsiteY1" fmla="*/ 3960440 h 3960440"/>
              <a:gd name="connsiteX2" fmla="*/ 6983345 w 8639938"/>
              <a:gd name="connsiteY2" fmla="*/ 0 h 3960440"/>
              <a:gd name="connsiteX3" fmla="*/ 0 w 8639938"/>
              <a:gd name="connsiteY3" fmla="*/ 0 h 3960440"/>
              <a:gd name="connsiteX4" fmla="*/ 0 w 8639938"/>
              <a:gd name="connsiteY4" fmla="*/ 72008 h 3960440"/>
              <a:gd name="connsiteX5" fmla="*/ 6948269 w 8639938"/>
              <a:gd name="connsiteY5" fmla="*/ 72008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39938" h="3960440">
                <a:moveTo>
                  <a:pt x="8574743" y="3960440"/>
                </a:moveTo>
                <a:lnTo>
                  <a:pt x="8639938" y="3960440"/>
                </a:lnTo>
                <a:lnTo>
                  <a:pt x="6983345" y="0"/>
                </a:lnTo>
                <a:lnTo>
                  <a:pt x="0" y="0"/>
                </a:lnTo>
                <a:lnTo>
                  <a:pt x="0" y="72008"/>
                </a:lnTo>
                <a:lnTo>
                  <a:pt x="6948269" y="72008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1714" dirty="0"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E04CDEA2-73CE-43B7-8CBE-739DBD1170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6592" y="3119261"/>
            <a:ext cx="2868093" cy="89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5238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培训总结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E4449FB8-CC7D-4C11-BA2F-EFBDF50AF5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810" y="4173593"/>
            <a:ext cx="3491661" cy="414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95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Four major processes for cost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BCE6B854-98F8-4E6D-98FE-4D143FEA72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810" y="2181547"/>
            <a:ext cx="2100255" cy="737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191" dirty="0">
                <a:solidFill>
                  <a:srgbClr val="5390F2"/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Part   04</a:t>
            </a:r>
            <a:endParaRPr lang="zh-CN" altLang="en-US" sz="4191" dirty="0">
              <a:solidFill>
                <a:srgbClr val="5390F2"/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C46084CC-5E13-4F8E-B47B-6CE99E30DCDC}"/>
              </a:ext>
            </a:extLst>
          </p:cNvPr>
          <p:cNvGrpSpPr/>
          <p:nvPr/>
        </p:nvGrpSpPr>
        <p:grpSpPr>
          <a:xfrm>
            <a:off x="3367130" y="715640"/>
            <a:ext cx="5457742" cy="5191700"/>
            <a:chOff x="3367130" y="914788"/>
            <a:chExt cx="5457742" cy="5191700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130" y="2897376"/>
              <a:ext cx="2728871" cy="887128"/>
            </a:xfrm>
            <a:custGeom>
              <a:avLst/>
              <a:gdLst>
                <a:gd name="T0" fmla="*/ 6394 w 8370"/>
                <a:gd name="T1" fmla="*/ 0 h 2721"/>
                <a:gd name="T2" fmla="*/ 0 w 8370"/>
                <a:gd name="T3" fmla="*/ 0 h 2721"/>
                <a:gd name="T4" fmla="*/ 8370 w 8370"/>
                <a:gd name="T5" fmla="*/ 2721 h 2721"/>
                <a:gd name="T6" fmla="*/ 6394 w 8370"/>
                <a:gd name="T7" fmla="*/ 0 h 2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70" h="2721">
                  <a:moveTo>
                    <a:pt x="6394" y="0"/>
                  </a:moveTo>
                  <a:lnTo>
                    <a:pt x="0" y="0"/>
                  </a:lnTo>
                  <a:lnTo>
                    <a:pt x="8370" y="2721"/>
                  </a:lnTo>
                  <a:lnTo>
                    <a:pt x="639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0951" tIns="30475" rIns="60951" bIns="30475" numCol="1" anchor="t" anchorCtr="0" compatLnSpc="1"/>
            <a:lstStyle/>
            <a:p>
              <a:endParaRPr lang="ru-RU" sz="1200">
                <a:cs typeface="+mn-ea"/>
                <a:sym typeface="+mn-lt"/>
              </a:endParaRPr>
            </a:p>
          </p:txBody>
        </p:sp>
        <p:sp>
          <p:nvSpPr>
            <p:cNvPr id="23" name="Freeform 7"/>
            <p:cNvSpPr/>
            <p:nvPr/>
          </p:nvSpPr>
          <p:spPr bwMode="auto">
            <a:xfrm>
              <a:off x="6096001" y="3784503"/>
              <a:ext cx="1686226" cy="2321985"/>
            </a:xfrm>
            <a:custGeom>
              <a:avLst/>
              <a:gdLst>
                <a:gd name="T0" fmla="*/ 0 w 5173"/>
                <a:gd name="T1" fmla="*/ 0 h 7121"/>
                <a:gd name="T2" fmla="*/ 5173 w 5173"/>
                <a:gd name="T3" fmla="*/ 7121 h 7121"/>
                <a:gd name="T4" fmla="*/ 3196 w 5173"/>
                <a:gd name="T5" fmla="*/ 1038 h 7121"/>
                <a:gd name="T6" fmla="*/ 0 w 5173"/>
                <a:gd name="T7" fmla="*/ 0 h 7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73" h="7121">
                  <a:moveTo>
                    <a:pt x="0" y="0"/>
                  </a:moveTo>
                  <a:lnTo>
                    <a:pt x="5173" y="7121"/>
                  </a:lnTo>
                  <a:lnTo>
                    <a:pt x="3196" y="10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0951" tIns="30475" rIns="60951" bIns="30475" numCol="1" anchor="t" anchorCtr="0" compatLnSpc="1"/>
            <a:lstStyle/>
            <a:p>
              <a:endParaRPr lang="ru-RU" sz="1200">
                <a:cs typeface="+mn-ea"/>
                <a:sym typeface="+mn-lt"/>
              </a:endParaRPr>
            </a:p>
          </p:txBody>
        </p:sp>
        <p:sp>
          <p:nvSpPr>
            <p:cNvPr id="24" name="Freeform 8"/>
            <p:cNvSpPr/>
            <p:nvPr/>
          </p:nvSpPr>
          <p:spPr bwMode="auto">
            <a:xfrm>
              <a:off x="4409774" y="3784503"/>
              <a:ext cx="1686226" cy="2321985"/>
            </a:xfrm>
            <a:custGeom>
              <a:avLst/>
              <a:gdLst>
                <a:gd name="T0" fmla="*/ 0 w 5173"/>
                <a:gd name="T1" fmla="*/ 7121 h 7121"/>
                <a:gd name="T2" fmla="*/ 5173 w 5173"/>
                <a:gd name="T3" fmla="*/ 3361 h 7121"/>
                <a:gd name="T4" fmla="*/ 5173 w 5173"/>
                <a:gd name="T5" fmla="*/ 0 h 7121"/>
                <a:gd name="T6" fmla="*/ 0 w 5173"/>
                <a:gd name="T7" fmla="*/ 7121 h 7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73" h="7121">
                  <a:moveTo>
                    <a:pt x="0" y="7121"/>
                  </a:moveTo>
                  <a:lnTo>
                    <a:pt x="5173" y="3361"/>
                  </a:lnTo>
                  <a:lnTo>
                    <a:pt x="5173" y="0"/>
                  </a:lnTo>
                  <a:lnTo>
                    <a:pt x="0" y="712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0951" tIns="30475" rIns="60951" bIns="30475" numCol="1" anchor="t" anchorCtr="0" compatLnSpc="1"/>
            <a:lstStyle/>
            <a:p>
              <a:endParaRPr lang="ru-RU" sz="1200">
                <a:cs typeface="+mn-ea"/>
                <a:sym typeface="+mn-lt"/>
              </a:endParaRPr>
            </a:p>
          </p:txBody>
        </p:sp>
        <p:sp>
          <p:nvSpPr>
            <p:cNvPr id="25" name="Freeform 9"/>
            <p:cNvSpPr/>
            <p:nvPr/>
          </p:nvSpPr>
          <p:spPr bwMode="auto">
            <a:xfrm>
              <a:off x="6096001" y="2897376"/>
              <a:ext cx="2728871" cy="887128"/>
            </a:xfrm>
            <a:custGeom>
              <a:avLst/>
              <a:gdLst>
                <a:gd name="T0" fmla="*/ 8370 w 8370"/>
                <a:gd name="T1" fmla="*/ 0 h 2721"/>
                <a:gd name="T2" fmla="*/ 1975 w 8370"/>
                <a:gd name="T3" fmla="*/ 0 h 2721"/>
                <a:gd name="T4" fmla="*/ 0 w 8370"/>
                <a:gd name="T5" fmla="*/ 2721 h 2721"/>
                <a:gd name="T6" fmla="*/ 8370 w 8370"/>
                <a:gd name="T7" fmla="*/ 0 h 2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70" h="2721">
                  <a:moveTo>
                    <a:pt x="8370" y="0"/>
                  </a:moveTo>
                  <a:lnTo>
                    <a:pt x="1975" y="0"/>
                  </a:lnTo>
                  <a:lnTo>
                    <a:pt x="0" y="2721"/>
                  </a:lnTo>
                  <a:lnTo>
                    <a:pt x="837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0951" tIns="30475" rIns="60951" bIns="30475" numCol="1" anchor="t" anchorCtr="0" compatLnSpc="1"/>
            <a:lstStyle/>
            <a:p>
              <a:endParaRPr lang="ru-RU" sz="1200">
                <a:cs typeface="+mn-ea"/>
                <a:sym typeface="+mn-lt"/>
              </a:endParaRPr>
            </a:p>
          </p:txBody>
        </p:sp>
        <p:sp>
          <p:nvSpPr>
            <p:cNvPr id="26" name="Freeform 10"/>
            <p:cNvSpPr/>
            <p:nvPr/>
          </p:nvSpPr>
          <p:spPr bwMode="auto">
            <a:xfrm>
              <a:off x="6096001" y="3784503"/>
              <a:ext cx="1686226" cy="2321985"/>
            </a:xfrm>
            <a:custGeom>
              <a:avLst/>
              <a:gdLst>
                <a:gd name="T0" fmla="*/ 0 w 5173"/>
                <a:gd name="T1" fmla="*/ 3361 h 7121"/>
                <a:gd name="T2" fmla="*/ 5173 w 5173"/>
                <a:gd name="T3" fmla="*/ 7121 h 7121"/>
                <a:gd name="T4" fmla="*/ 0 w 5173"/>
                <a:gd name="T5" fmla="*/ 0 h 7121"/>
                <a:gd name="T6" fmla="*/ 0 w 5173"/>
                <a:gd name="T7" fmla="*/ 3361 h 7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73" h="7121">
                  <a:moveTo>
                    <a:pt x="0" y="3361"/>
                  </a:moveTo>
                  <a:lnTo>
                    <a:pt x="5173" y="7121"/>
                  </a:lnTo>
                  <a:lnTo>
                    <a:pt x="0" y="0"/>
                  </a:lnTo>
                  <a:lnTo>
                    <a:pt x="0" y="336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0951" tIns="30475" rIns="60951" bIns="30475" numCol="1" anchor="t" anchorCtr="0" compatLnSpc="1"/>
            <a:lstStyle/>
            <a:p>
              <a:endParaRPr lang="ru-RU" sz="1200">
                <a:cs typeface="+mn-ea"/>
                <a:sym typeface="+mn-lt"/>
              </a:endParaRPr>
            </a:p>
          </p:txBody>
        </p:sp>
        <p:sp>
          <p:nvSpPr>
            <p:cNvPr id="27" name="Freeform 11"/>
            <p:cNvSpPr/>
            <p:nvPr/>
          </p:nvSpPr>
          <p:spPr bwMode="auto">
            <a:xfrm>
              <a:off x="4409774" y="3784503"/>
              <a:ext cx="1686226" cy="2321985"/>
            </a:xfrm>
            <a:custGeom>
              <a:avLst/>
              <a:gdLst>
                <a:gd name="T0" fmla="*/ 5173 w 5173"/>
                <a:gd name="T1" fmla="*/ 0 h 7121"/>
                <a:gd name="T2" fmla="*/ 1976 w 5173"/>
                <a:gd name="T3" fmla="*/ 1038 h 7121"/>
                <a:gd name="T4" fmla="*/ 0 w 5173"/>
                <a:gd name="T5" fmla="*/ 7121 h 7121"/>
                <a:gd name="T6" fmla="*/ 5173 w 5173"/>
                <a:gd name="T7" fmla="*/ 0 h 7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73" h="7121">
                  <a:moveTo>
                    <a:pt x="5173" y="0"/>
                  </a:moveTo>
                  <a:lnTo>
                    <a:pt x="1976" y="1038"/>
                  </a:lnTo>
                  <a:lnTo>
                    <a:pt x="0" y="7121"/>
                  </a:lnTo>
                  <a:lnTo>
                    <a:pt x="5173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0951" tIns="30475" rIns="60951" bIns="30475" numCol="1" anchor="t" anchorCtr="0" compatLnSpc="1"/>
            <a:lstStyle/>
            <a:p>
              <a:endParaRPr lang="ru-RU" sz="1200">
                <a:cs typeface="+mn-ea"/>
                <a:sym typeface="+mn-lt"/>
              </a:endParaRPr>
            </a:p>
          </p:txBody>
        </p:sp>
        <p:sp>
          <p:nvSpPr>
            <p:cNvPr id="28" name="Freeform 12"/>
            <p:cNvSpPr/>
            <p:nvPr/>
          </p:nvSpPr>
          <p:spPr bwMode="auto">
            <a:xfrm>
              <a:off x="5451439" y="914788"/>
              <a:ext cx="644562" cy="2869714"/>
            </a:xfrm>
            <a:custGeom>
              <a:avLst/>
              <a:gdLst>
                <a:gd name="T0" fmla="*/ 0 w 1976"/>
                <a:gd name="T1" fmla="*/ 6082 h 8803"/>
                <a:gd name="T2" fmla="*/ 1976 w 1976"/>
                <a:gd name="T3" fmla="*/ 8803 h 8803"/>
                <a:gd name="T4" fmla="*/ 1976 w 1976"/>
                <a:gd name="T5" fmla="*/ 0 h 8803"/>
                <a:gd name="T6" fmla="*/ 0 w 1976"/>
                <a:gd name="T7" fmla="*/ 6082 h 8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76" h="8803">
                  <a:moveTo>
                    <a:pt x="0" y="6082"/>
                  </a:moveTo>
                  <a:lnTo>
                    <a:pt x="1976" y="8803"/>
                  </a:lnTo>
                  <a:lnTo>
                    <a:pt x="1976" y="0"/>
                  </a:lnTo>
                  <a:lnTo>
                    <a:pt x="0" y="608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0951" tIns="30475" rIns="60951" bIns="30475" numCol="1" anchor="t" anchorCtr="0" compatLnSpc="1"/>
            <a:lstStyle/>
            <a:p>
              <a:endParaRPr lang="ru-RU" sz="1200">
                <a:cs typeface="+mn-ea"/>
                <a:sym typeface="+mn-lt"/>
              </a:endParaRPr>
            </a:p>
          </p:txBody>
        </p:sp>
        <p:sp>
          <p:nvSpPr>
            <p:cNvPr id="29" name="Freeform 13"/>
            <p:cNvSpPr/>
            <p:nvPr/>
          </p:nvSpPr>
          <p:spPr bwMode="auto">
            <a:xfrm>
              <a:off x="6096000" y="914788"/>
              <a:ext cx="643582" cy="2869715"/>
            </a:xfrm>
            <a:custGeom>
              <a:avLst/>
              <a:gdLst>
                <a:gd name="T0" fmla="*/ 0 w 1975"/>
                <a:gd name="T1" fmla="*/ 0 h 8803"/>
                <a:gd name="T2" fmla="*/ 0 w 1975"/>
                <a:gd name="T3" fmla="*/ 8803 h 8803"/>
                <a:gd name="T4" fmla="*/ 1975 w 1975"/>
                <a:gd name="T5" fmla="*/ 6082 h 8803"/>
                <a:gd name="T6" fmla="*/ 0 w 1975"/>
                <a:gd name="T7" fmla="*/ 0 h 8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75" h="8803">
                  <a:moveTo>
                    <a:pt x="0" y="0"/>
                  </a:moveTo>
                  <a:lnTo>
                    <a:pt x="0" y="8803"/>
                  </a:lnTo>
                  <a:lnTo>
                    <a:pt x="1975" y="60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0951" tIns="30475" rIns="60951" bIns="30475" numCol="1" anchor="t" anchorCtr="0" compatLnSpc="1"/>
            <a:lstStyle/>
            <a:p>
              <a:endParaRPr lang="ru-RU" sz="1200">
                <a:cs typeface="+mn-ea"/>
                <a:sym typeface="+mn-lt"/>
              </a:endParaRPr>
            </a:p>
          </p:txBody>
        </p:sp>
        <p:sp>
          <p:nvSpPr>
            <p:cNvPr id="30" name="Freeform 14"/>
            <p:cNvSpPr/>
            <p:nvPr/>
          </p:nvSpPr>
          <p:spPr bwMode="auto">
            <a:xfrm>
              <a:off x="3367130" y="2897376"/>
              <a:ext cx="2728871" cy="1225546"/>
            </a:xfrm>
            <a:custGeom>
              <a:avLst/>
              <a:gdLst>
                <a:gd name="T0" fmla="*/ 8370 w 8370"/>
                <a:gd name="T1" fmla="*/ 2721 h 3759"/>
                <a:gd name="T2" fmla="*/ 0 w 8370"/>
                <a:gd name="T3" fmla="*/ 0 h 3759"/>
                <a:gd name="T4" fmla="*/ 5173 w 8370"/>
                <a:gd name="T5" fmla="*/ 3759 h 3759"/>
                <a:gd name="T6" fmla="*/ 8370 w 8370"/>
                <a:gd name="T7" fmla="*/ 2721 h 3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70" h="3759">
                  <a:moveTo>
                    <a:pt x="8370" y="2721"/>
                  </a:moveTo>
                  <a:lnTo>
                    <a:pt x="0" y="0"/>
                  </a:lnTo>
                  <a:lnTo>
                    <a:pt x="5173" y="3759"/>
                  </a:lnTo>
                  <a:lnTo>
                    <a:pt x="8370" y="272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60951" tIns="30475" rIns="60951" bIns="30475" numCol="1" anchor="t" anchorCtr="0" compatLnSpc="1"/>
            <a:lstStyle/>
            <a:p>
              <a:endParaRPr lang="ru-RU" sz="1200">
                <a:cs typeface="+mn-ea"/>
                <a:sym typeface="+mn-lt"/>
              </a:endParaRPr>
            </a:p>
          </p:txBody>
        </p:sp>
        <p:sp>
          <p:nvSpPr>
            <p:cNvPr id="31" name="Freeform 15"/>
            <p:cNvSpPr/>
            <p:nvPr/>
          </p:nvSpPr>
          <p:spPr bwMode="auto">
            <a:xfrm>
              <a:off x="6096001" y="2897376"/>
              <a:ext cx="2728871" cy="1225546"/>
            </a:xfrm>
            <a:custGeom>
              <a:avLst/>
              <a:gdLst>
                <a:gd name="T0" fmla="*/ 0 w 8370"/>
                <a:gd name="T1" fmla="*/ 2721 h 3759"/>
                <a:gd name="T2" fmla="*/ 3196 w 8370"/>
                <a:gd name="T3" fmla="*/ 3759 h 3759"/>
                <a:gd name="T4" fmla="*/ 8370 w 8370"/>
                <a:gd name="T5" fmla="*/ 0 h 3759"/>
                <a:gd name="T6" fmla="*/ 0 w 8370"/>
                <a:gd name="T7" fmla="*/ 2721 h 3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70" h="3759">
                  <a:moveTo>
                    <a:pt x="0" y="2721"/>
                  </a:moveTo>
                  <a:lnTo>
                    <a:pt x="3196" y="3759"/>
                  </a:lnTo>
                  <a:lnTo>
                    <a:pt x="8370" y="0"/>
                  </a:lnTo>
                  <a:lnTo>
                    <a:pt x="0" y="272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60951" tIns="30475" rIns="60951" bIns="30475" numCol="1" anchor="t" anchorCtr="0" compatLnSpc="1"/>
            <a:lstStyle/>
            <a:p>
              <a:endParaRPr lang="ru-RU" sz="1200">
                <a:cs typeface="+mn-ea"/>
                <a:sym typeface="+mn-lt"/>
              </a:endParaRPr>
            </a:p>
          </p:txBody>
        </p:sp>
      </p:grpSp>
      <p:cxnSp>
        <p:nvCxnSpPr>
          <p:cNvPr id="3387" name="Shape 3387"/>
          <p:cNvCxnSpPr>
            <a:cxnSpLocks/>
          </p:cNvCxnSpPr>
          <p:nvPr/>
        </p:nvCxnSpPr>
        <p:spPr>
          <a:xfrm rot="10800000">
            <a:off x="3295052" y="4239484"/>
            <a:ext cx="1569241" cy="704074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rgbClr val="A5A5A5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388" name="Shape 3388"/>
          <p:cNvCxnSpPr>
            <a:cxnSpLocks/>
          </p:cNvCxnSpPr>
          <p:nvPr/>
        </p:nvCxnSpPr>
        <p:spPr>
          <a:xfrm>
            <a:off x="6096000" y="715640"/>
            <a:ext cx="2728872" cy="1146241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rgbClr val="A5A5A5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BF05977E-160A-4883-9B2F-C4BD4F0048E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739138" y="1024563"/>
            <a:ext cx="9735185" cy="538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/>
            </a:lvl1pPr>
            <a:lvl2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/>
            </a:lvl2pPr>
            <a:lvl3pPr marL="1143000" lvl="2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lvl="3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lvl="4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差旅费报销注意事项</a:t>
            </a:r>
          </a:p>
          <a:p>
            <a:pPr marL="0" indent="0">
              <a:buNone/>
            </a:pPr>
            <a:endParaRPr lang="zh-CN" altLang="en-US" sz="28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0AEA688B-D6D6-4616-8EBA-5A94A23DEB74}"/>
              </a:ext>
            </a:extLst>
          </p:cNvPr>
          <p:cNvSpPr txBox="1"/>
          <p:nvPr/>
        </p:nvSpPr>
        <p:spPr>
          <a:xfrm>
            <a:off x="637278" y="2631111"/>
            <a:ext cx="272887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1．凡夜间乘坐火车或连续乘火车超过8小时（含）者，可以乘坐火车卧铺。根据业务重要程度、时间要求和路途远近等客观因素可额外提出申请。</a:t>
            </a:r>
          </a:p>
          <a:p>
            <a:endParaRPr lang="en-US" altLang="zh-CN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r>
              <a:rPr lang="en-US" altLang="zh-CN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2.以下情况可向办公室申请派用车辆</a:t>
            </a:r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。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93A9D65C-1841-4668-B82E-B84655A5BAE8}"/>
              </a:ext>
            </a:extLst>
          </p:cNvPr>
          <p:cNvSpPr txBox="1"/>
          <p:nvPr/>
        </p:nvSpPr>
        <p:spPr>
          <a:xfrm>
            <a:off x="8998397" y="1591684"/>
            <a:ext cx="2814955" cy="405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1．部门副职以上人员。</a:t>
            </a:r>
          </a:p>
          <a:p>
            <a:endParaRPr lang="zh-CN" altLang="en-US" sz="20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r>
              <a:rPr lang="zh-CN" altLang="en-US" sz="20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2．单程距离在400公里以内。</a:t>
            </a:r>
          </a:p>
          <a:p>
            <a:endParaRPr lang="zh-CN" altLang="en-US" sz="20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r>
              <a:rPr lang="zh-CN" altLang="en-US" sz="20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3．同行人数超过3人，派车费用经济时。</a:t>
            </a:r>
          </a:p>
          <a:p>
            <a:endParaRPr lang="zh-CN" altLang="en-US" sz="20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r>
              <a:rPr lang="zh-CN" altLang="en-US" sz="20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4．随身携带物品较多或极为重要时。</a:t>
            </a:r>
          </a:p>
          <a:p>
            <a:endParaRPr lang="zh-CN" altLang="en-US" sz="20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r>
              <a:rPr lang="zh-CN" altLang="en-US" sz="20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5．需要速去速归，乘车不方便时。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49F64DDC-3B7D-45D5-B0B3-6F3EE38EA196}"/>
              </a:ext>
            </a:extLst>
          </p:cNvPr>
          <p:cNvSpPr txBox="1"/>
          <p:nvPr/>
        </p:nvSpPr>
        <p:spPr>
          <a:xfrm>
            <a:off x="3253016" y="5705288"/>
            <a:ext cx="7372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r>
              <a:rPr lang="en-US" altLang="zh-CN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3.</a:t>
            </a:r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．自带车出差人员不再报销长途交通费及补贴市内交通费。</a:t>
            </a:r>
          </a:p>
        </p:txBody>
      </p:sp>
    </p:spTree>
    <p:extLst>
      <p:ext uri="{BB962C8B-B14F-4D97-AF65-F5344CB8AC3E}">
        <p14:creationId xmlns:p14="http://schemas.microsoft.com/office/powerpoint/2010/main" val="2827793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Shape 373"/>
          <p:cNvSpPr/>
          <p:nvPr/>
        </p:nvSpPr>
        <p:spPr>
          <a:xfrm>
            <a:off x="3432512" y="1810476"/>
            <a:ext cx="4063487" cy="357249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640" y="57619"/>
                </a:moveTo>
                <a:lnTo>
                  <a:pt x="105609" y="57619"/>
                </a:lnTo>
                <a:lnTo>
                  <a:pt x="105449" y="55320"/>
                </a:lnTo>
                <a:lnTo>
                  <a:pt x="105340" y="53917"/>
                </a:lnTo>
                <a:lnTo>
                  <a:pt x="105206" y="52524"/>
                </a:lnTo>
                <a:lnTo>
                  <a:pt x="105030" y="51131"/>
                </a:lnTo>
                <a:lnTo>
                  <a:pt x="104837" y="49757"/>
                </a:lnTo>
                <a:lnTo>
                  <a:pt x="104610" y="48374"/>
                </a:lnTo>
                <a:lnTo>
                  <a:pt x="104367" y="47019"/>
                </a:lnTo>
                <a:lnTo>
                  <a:pt x="104082" y="45664"/>
                </a:lnTo>
                <a:lnTo>
                  <a:pt x="103771" y="44318"/>
                </a:lnTo>
                <a:lnTo>
                  <a:pt x="103444" y="42973"/>
                </a:lnTo>
                <a:lnTo>
                  <a:pt x="103083" y="41647"/>
                </a:lnTo>
                <a:lnTo>
                  <a:pt x="102697" y="40330"/>
                </a:lnTo>
                <a:lnTo>
                  <a:pt x="102278" y="39033"/>
                </a:lnTo>
                <a:lnTo>
                  <a:pt x="101841" y="37745"/>
                </a:lnTo>
                <a:lnTo>
                  <a:pt x="101380" y="36457"/>
                </a:lnTo>
                <a:lnTo>
                  <a:pt x="100885" y="35197"/>
                </a:lnTo>
                <a:lnTo>
                  <a:pt x="100365" y="33938"/>
                </a:lnTo>
                <a:lnTo>
                  <a:pt x="99819" y="32697"/>
                </a:lnTo>
                <a:lnTo>
                  <a:pt x="99257" y="31476"/>
                </a:lnTo>
                <a:lnTo>
                  <a:pt x="98661" y="30264"/>
                </a:lnTo>
                <a:lnTo>
                  <a:pt x="98040" y="29072"/>
                </a:lnTo>
                <a:lnTo>
                  <a:pt x="97394" y="27889"/>
                </a:lnTo>
                <a:lnTo>
                  <a:pt x="96731" y="26724"/>
                </a:lnTo>
                <a:lnTo>
                  <a:pt x="96026" y="25580"/>
                </a:lnTo>
                <a:lnTo>
                  <a:pt x="95313" y="24444"/>
                </a:lnTo>
                <a:lnTo>
                  <a:pt x="94566" y="23328"/>
                </a:lnTo>
                <a:lnTo>
                  <a:pt x="93803" y="22240"/>
                </a:lnTo>
                <a:lnTo>
                  <a:pt x="93022" y="21162"/>
                </a:lnTo>
                <a:lnTo>
                  <a:pt x="92208" y="20103"/>
                </a:lnTo>
                <a:lnTo>
                  <a:pt x="91369" y="19072"/>
                </a:lnTo>
                <a:lnTo>
                  <a:pt x="90513" y="18042"/>
                </a:lnTo>
                <a:lnTo>
                  <a:pt x="89632" y="17050"/>
                </a:lnTo>
                <a:lnTo>
                  <a:pt x="88726" y="16076"/>
                </a:lnTo>
                <a:lnTo>
                  <a:pt x="87795" y="15113"/>
                </a:lnTo>
                <a:lnTo>
                  <a:pt x="86855" y="14187"/>
                </a:lnTo>
                <a:lnTo>
                  <a:pt x="85890" y="13281"/>
                </a:lnTo>
                <a:lnTo>
                  <a:pt x="84917" y="12403"/>
                </a:lnTo>
                <a:lnTo>
                  <a:pt x="83926" y="11554"/>
                </a:lnTo>
                <a:lnTo>
                  <a:pt x="82911" y="10733"/>
                </a:lnTo>
                <a:lnTo>
                  <a:pt x="81887" y="9951"/>
                </a:lnTo>
                <a:lnTo>
                  <a:pt x="80855" y="9188"/>
                </a:lnTo>
                <a:lnTo>
                  <a:pt x="79807" y="8453"/>
                </a:lnTo>
                <a:lnTo>
                  <a:pt x="78741" y="7747"/>
                </a:lnTo>
                <a:lnTo>
                  <a:pt x="77658" y="7079"/>
                </a:lnTo>
                <a:lnTo>
                  <a:pt x="76568" y="6440"/>
                </a:lnTo>
                <a:lnTo>
                  <a:pt x="75468" y="5810"/>
                </a:lnTo>
                <a:lnTo>
                  <a:pt x="74352" y="5238"/>
                </a:lnTo>
                <a:lnTo>
                  <a:pt x="73220" y="4675"/>
                </a:lnTo>
                <a:lnTo>
                  <a:pt x="72095" y="4140"/>
                </a:lnTo>
                <a:lnTo>
                  <a:pt x="70946" y="3654"/>
                </a:lnTo>
                <a:lnTo>
                  <a:pt x="69788" y="3196"/>
                </a:lnTo>
                <a:lnTo>
                  <a:pt x="68621" y="2757"/>
                </a:lnTo>
                <a:lnTo>
                  <a:pt x="67447" y="2356"/>
                </a:lnTo>
                <a:lnTo>
                  <a:pt x="66263" y="1975"/>
                </a:lnTo>
                <a:lnTo>
                  <a:pt x="65063" y="1641"/>
                </a:lnTo>
                <a:lnTo>
                  <a:pt x="63872" y="1326"/>
                </a:lnTo>
                <a:lnTo>
                  <a:pt x="62664" y="1059"/>
                </a:lnTo>
                <a:lnTo>
                  <a:pt x="61447" y="811"/>
                </a:lnTo>
                <a:lnTo>
                  <a:pt x="60230" y="591"/>
                </a:lnTo>
                <a:lnTo>
                  <a:pt x="58997" y="410"/>
                </a:lnTo>
                <a:lnTo>
                  <a:pt x="57763" y="267"/>
                </a:lnTo>
                <a:lnTo>
                  <a:pt x="56530" y="143"/>
                </a:lnTo>
                <a:lnTo>
                  <a:pt x="55288" y="66"/>
                </a:lnTo>
                <a:lnTo>
                  <a:pt x="54038" y="19"/>
                </a:lnTo>
                <a:lnTo>
                  <a:pt x="52779" y="0"/>
                </a:lnTo>
                <a:lnTo>
                  <a:pt x="50077" y="85"/>
                </a:lnTo>
                <a:lnTo>
                  <a:pt x="47392" y="314"/>
                </a:lnTo>
                <a:lnTo>
                  <a:pt x="44757" y="696"/>
                </a:lnTo>
                <a:lnTo>
                  <a:pt x="42164" y="1221"/>
                </a:lnTo>
                <a:lnTo>
                  <a:pt x="39614" y="1898"/>
                </a:lnTo>
                <a:lnTo>
                  <a:pt x="37105" y="2700"/>
                </a:lnTo>
                <a:lnTo>
                  <a:pt x="34654" y="3644"/>
                </a:lnTo>
                <a:lnTo>
                  <a:pt x="32255" y="4722"/>
                </a:lnTo>
                <a:lnTo>
                  <a:pt x="29922" y="5925"/>
                </a:lnTo>
                <a:lnTo>
                  <a:pt x="27640" y="7251"/>
                </a:lnTo>
                <a:lnTo>
                  <a:pt x="25441" y="8701"/>
                </a:lnTo>
                <a:lnTo>
                  <a:pt x="23293" y="10266"/>
                </a:lnTo>
                <a:lnTo>
                  <a:pt x="21220" y="11936"/>
                </a:lnTo>
                <a:lnTo>
                  <a:pt x="19232" y="13720"/>
                </a:lnTo>
                <a:lnTo>
                  <a:pt x="17310" y="15618"/>
                </a:lnTo>
                <a:lnTo>
                  <a:pt x="15473" y="17594"/>
                </a:lnTo>
                <a:lnTo>
                  <a:pt x="13727" y="19693"/>
                </a:lnTo>
                <a:lnTo>
                  <a:pt x="12066" y="21868"/>
                </a:lnTo>
                <a:lnTo>
                  <a:pt x="10497" y="24139"/>
                </a:lnTo>
                <a:lnTo>
                  <a:pt x="9020" y="26486"/>
                </a:lnTo>
                <a:lnTo>
                  <a:pt x="7652" y="28928"/>
                </a:lnTo>
                <a:lnTo>
                  <a:pt x="6377" y="31428"/>
                </a:lnTo>
                <a:lnTo>
                  <a:pt x="5210" y="34024"/>
                </a:lnTo>
                <a:lnTo>
                  <a:pt x="4153" y="36686"/>
                </a:lnTo>
                <a:lnTo>
                  <a:pt x="3205" y="39414"/>
                </a:lnTo>
                <a:lnTo>
                  <a:pt x="2374" y="42200"/>
                </a:lnTo>
                <a:lnTo>
                  <a:pt x="1669" y="45044"/>
                </a:lnTo>
                <a:lnTo>
                  <a:pt x="1074" y="47944"/>
                </a:lnTo>
                <a:lnTo>
                  <a:pt x="612" y="50892"/>
                </a:lnTo>
                <a:lnTo>
                  <a:pt x="276" y="53898"/>
                </a:lnTo>
                <a:lnTo>
                  <a:pt x="75" y="56932"/>
                </a:lnTo>
                <a:lnTo>
                  <a:pt x="0" y="60023"/>
                </a:lnTo>
                <a:lnTo>
                  <a:pt x="67" y="63029"/>
                </a:lnTo>
                <a:lnTo>
                  <a:pt x="251" y="66006"/>
                </a:lnTo>
                <a:lnTo>
                  <a:pt x="587" y="68925"/>
                </a:lnTo>
                <a:lnTo>
                  <a:pt x="1023" y="71807"/>
                </a:lnTo>
                <a:lnTo>
                  <a:pt x="1585" y="74650"/>
                </a:lnTo>
                <a:lnTo>
                  <a:pt x="2257" y="77427"/>
                </a:lnTo>
                <a:lnTo>
                  <a:pt x="3054" y="80155"/>
                </a:lnTo>
                <a:lnTo>
                  <a:pt x="3952" y="82827"/>
                </a:lnTo>
                <a:lnTo>
                  <a:pt x="4967" y="85422"/>
                </a:lnTo>
                <a:lnTo>
                  <a:pt x="6075" y="87970"/>
                </a:lnTo>
                <a:lnTo>
                  <a:pt x="7291" y="90431"/>
                </a:lnTo>
                <a:lnTo>
                  <a:pt x="8600" y="92836"/>
                </a:lnTo>
                <a:lnTo>
                  <a:pt x="10010" y="95154"/>
                </a:lnTo>
                <a:lnTo>
                  <a:pt x="11504" y="97396"/>
                </a:lnTo>
                <a:lnTo>
                  <a:pt x="13089" y="99553"/>
                </a:lnTo>
                <a:lnTo>
                  <a:pt x="14768" y="101614"/>
                </a:lnTo>
                <a:lnTo>
                  <a:pt x="16513" y="103589"/>
                </a:lnTo>
                <a:lnTo>
                  <a:pt x="18342" y="105478"/>
                </a:lnTo>
                <a:lnTo>
                  <a:pt x="20264" y="107262"/>
                </a:lnTo>
                <a:lnTo>
                  <a:pt x="22236" y="108951"/>
                </a:lnTo>
                <a:lnTo>
                  <a:pt x="24292" y="110535"/>
                </a:lnTo>
                <a:lnTo>
                  <a:pt x="26414" y="112004"/>
                </a:lnTo>
                <a:lnTo>
                  <a:pt x="28588" y="113368"/>
                </a:lnTo>
                <a:lnTo>
                  <a:pt x="30837" y="114609"/>
                </a:lnTo>
                <a:lnTo>
                  <a:pt x="33136" y="115735"/>
                </a:lnTo>
                <a:lnTo>
                  <a:pt x="35494" y="116746"/>
                </a:lnTo>
                <a:lnTo>
                  <a:pt x="37893" y="117614"/>
                </a:lnTo>
                <a:lnTo>
                  <a:pt x="40360" y="118358"/>
                </a:lnTo>
                <a:lnTo>
                  <a:pt x="42852" y="118979"/>
                </a:lnTo>
                <a:lnTo>
                  <a:pt x="45395" y="119456"/>
                </a:lnTo>
                <a:lnTo>
                  <a:pt x="47979" y="119799"/>
                </a:lnTo>
                <a:lnTo>
                  <a:pt x="50589" y="120000"/>
                </a:lnTo>
                <a:lnTo>
                  <a:pt x="50589" y="103617"/>
                </a:lnTo>
                <a:lnTo>
                  <a:pt x="48718" y="103436"/>
                </a:lnTo>
                <a:lnTo>
                  <a:pt x="46863" y="103169"/>
                </a:lnTo>
                <a:lnTo>
                  <a:pt x="45043" y="102797"/>
                </a:lnTo>
                <a:lnTo>
                  <a:pt x="43255" y="102320"/>
                </a:lnTo>
                <a:lnTo>
                  <a:pt x="41493" y="101757"/>
                </a:lnTo>
                <a:lnTo>
                  <a:pt x="39765" y="101108"/>
                </a:lnTo>
                <a:lnTo>
                  <a:pt x="38078" y="100364"/>
                </a:lnTo>
                <a:lnTo>
                  <a:pt x="36442" y="99524"/>
                </a:lnTo>
                <a:lnTo>
                  <a:pt x="34822" y="98608"/>
                </a:lnTo>
                <a:lnTo>
                  <a:pt x="33270" y="97616"/>
                </a:lnTo>
                <a:lnTo>
                  <a:pt x="31751" y="96538"/>
                </a:lnTo>
                <a:lnTo>
                  <a:pt x="30283" y="95383"/>
                </a:lnTo>
                <a:lnTo>
                  <a:pt x="28865" y="94152"/>
                </a:lnTo>
                <a:lnTo>
                  <a:pt x="27497" y="92855"/>
                </a:lnTo>
                <a:lnTo>
                  <a:pt x="26188" y="91490"/>
                </a:lnTo>
                <a:lnTo>
                  <a:pt x="24938" y="90050"/>
                </a:lnTo>
                <a:lnTo>
                  <a:pt x="23746" y="88542"/>
                </a:lnTo>
                <a:lnTo>
                  <a:pt x="22605" y="86987"/>
                </a:lnTo>
                <a:lnTo>
                  <a:pt x="21539" y="85365"/>
                </a:lnTo>
                <a:lnTo>
                  <a:pt x="20532" y="83686"/>
                </a:lnTo>
                <a:lnTo>
                  <a:pt x="19593" y="81959"/>
                </a:lnTo>
                <a:lnTo>
                  <a:pt x="18728" y="80174"/>
                </a:lnTo>
                <a:lnTo>
                  <a:pt x="17940" y="78333"/>
                </a:lnTo>
                <a:lnTo>
                  <a:pt x="17218" y="76463"/>
                </a:lnTo>
                <a:lnTo>
                  <a:pt x="16572" y="74536"/>
                </a:lnTo>
                <a:lnTo>
                  <a:pt x="16001" y="72561"/>
                </a:lnTo>
                <a:lnTo>
                  <a:pt x="15523" y="70566"/>
                </a:lnTo>
                <a:lnTo>
                  <a:pt x="15120" y="68515"/>
                </a:lnTo>
                <a:lnTo>
                  <a:pt x="14801" y="66445"/>
                </a:lnTo>
                <a:lnTo>
                  <a:pt x="14575" y="64326"/>
                </a:lnTo>
                <a:lnTo>
                  <a:pt x="14440" y="62189"/>
                </a:lnTo>
                <a:lnTo>
                  <a:pt x="14390" y="60023"/>
                </a:lnTo>
                <a:lnTo>
                  <a:pt x="14449" y="57791"/>
                </a:lnTo>
                <a:lnTo>
                  <a:pt x="14591" y="55568"/>
                </a:lnTo>
                <a:lnTo>
                  <a:pt x="14835" y="53383"/>
                </a:lnTo>
                <a:lnTo>
                  <a:pt x="15179" y="51236"/>
                </a:lnTo>
                <a:lnTo>
                  <a:pt x="15607" y="49118"/>
                </a:lnTo>
                <a:lnTo>
                  <a:pt x="16119" y="47057"/>
                </a:lnTo>
                <a:lnTo>
                  <a:pt x="16723" y="45025"/>
                </a:lnTo>
                <a:lnTo>
                  <a:pt x="17419" y="43050"/>
                </a:lnTo>
                <a:lnTo>
                  <a:pt x="18183" y="41113"/>
                </a:lnTo>
                <a:lnTo>
                  <a:pt x="19030" y="39223"/>
                </a:lnTo>
                <a:lnTo>
                  <a:pt x="19962" y="37401"/>
                </a:lnTo>
                <a:lnTo>
                  <a:pt x="20960" y="35626"/>
                </a:lnTo>
                <a:lnTo>
                  <a:pt x="22026" y="33919"/>
                </a:lnTo>
                <a:lnTo>
                  <a:pt x="23167" y="32268"/>
                </a:lnTo>
                <a:lnTo>
                  <a:pt x="24384" y="30684"/>
                </a:lnTo>
                <a:lnTo>
                  <a:pt x="25651" y="29167"/>
                </a:lnTo>
                <a:lnTo>
                  <a:pt x="26985" y="27726"/>
                </a:lnTo>
                <a:lnTo>
                  <a:pt x="28378" y="26343"/>
                </a:lnTo>
                <a:lnTo>
                  <a:pt x="29830" y="25045"/>
                </a:lnTo>
                <a:lnTo>
                  <a:pt x="31332" y="23824"/>
                </a:lnTo>
                <a:lnTo>
                  <a:pt x="32892" y="22698"/>
                </a:lnTo>
                <a:lnTo>
                  <a:pt x="34495" y="21639"/>
                </a:lnTo>
                <a:lnTo>
                  <a:pt x="36156" y="20675"/>
                </a:lnTo>
                <a:lnTo>
                  <a:pt x="37851" y="19798"/>
                </a:lnTo>
                <a:lnTo>
                  <a:pt x="39597" y="19015"/>
                </a:lnTo>
                <a:lnTo>
                  <a:pt x="41376" y="18328"/>
                </a:lnTo>
                <a:lnTo>
                  <a:pt x="43205" y="17746"/>
                </a:lnTo>
                <a:lnTo>
                  <a:pt x="45059" y="17250"/>
                </a:lnTo>
                <a:lnTo>
                  <a:pt x="46947" y="16859"/>
                </a:lnTo>
                <a:lnTo>
                  <a:pt x="48860" y="16592"/>
                </a:lnTo>
                <a:lnTo>
                  <a:pt x="50807" y="16420"/>
                </a:lnTo>
                <a:lnTo>
                  <a:pt x="52779" y="16363"/>
                </a:lnTo>
                <a:lnTo>
                  <a:pt x="54600" y="16401"/>
                </a:lnTo>
                <a:lnTo>
                  <a:pt x="56396" y="16554"/>
                </a:lnTo>
                <a:lnTo>
                  <a:pt x="58166" y="16792"/>
                </a:lnTo>
                <a:lnTo>
                  <a:pt x="59920" y="17107"/>
                </a:lnTo>
                <a:lnTo>
                  <a:pt x="61640" y="17536"/>
                </a:lnTo>
                <a:lnTo>
                  <a:pt x="63335" y="18032"/>
                </a:lnTo>
                <a:lnTo>
                  <a:pt x="65005" y="18624"/>
                </a:lnTo>
                <a:lnTo>
                  <a:pt x="66633" y="19282"/>
                </a:lnTo>
                <a:lnTo>
                  <a:pt x="68227" y="20046"/>
                </a:lnTo>
                <a:lnTo>
                  <a:pt x="69796" y="20876"/>
                </a:lnTo>
                <a:lnTo>
                  <a:pt x="71315" y="21773"/>
                </a:lnTo>
                <a:lnTo>
                  <a:pt x="72800" y="22746"/>
                </a:lnTo>
                <a:lnTo>
                  <a:pt x="74243" y="23805"/>
                </a:lnTo>
                <a:lnTo>
                  <a:pt x="75645" y="24921"/>
                </a:lnTo>
                <a:lnTo>
                  <a:pt x="76996" y="26114"/>
                </a:lnTo>
                <a:lnTo>
                  <a:pt x="78296" y="27373"/>
                </a:lnTo>
                <a:lnTo>
                  <a:pt x="79555" y="28700"/>
                </a:lnTo>
                <a:lnTo>
                  <a:pt x="80755" y="30073"/>
                </a:lnTo>
                <a:lnTo>
                  <a:pt x="81896" y="31524"/>
                </a:lnTo>
                <a:lnTo>
                  <a:pt x="82995" y="33031"/>
                </a:lnTo>
                <a:lnTo>
                  <a:pt x="84027" y="34586"/>
                </a:lnTo>
                <a:lnTo>
                  <a:pt x="85001" y="36189"/>
                </a:lnTo>
                <a:lnTo>
                  <a:pt x="85898" y="37859"/>
                </a:lnTo>
                <a:lnTo>
                  <a:pt x="86746" y="39567"/>
                </a:lnTo>
                <a:lnTo>
                  <a:pt x="87535" y="41332"/>
                </a:lnTo>
                <a:lnTo>
                  <a:pt x="88231" y="43145"/>
                </a:lnTo>
                <a:lnTo>
                  <a:pt x="88869" y="44996"/>
                </a:lnTo>
                <a:lnTo>
                  <a:pt x="89448" y="46885"/>
                </a:lnTo>
                <a:lnTo>
                  <a:pt x="89934" y="48822"/>
                </a:lnTo>
                <a:lnTo>
                  <a:pt x="90346" y="50787"/>
                </a:lnTo>
                <a:lnTo>
                  <a:pt x="90690" y="52801"/>
                </a:lnTo>
                <a:lnTo>
                  <a:pt x="90941" y="54833"/>
                </a:lnTo>
                <a:lnTo>
                  <a:pt x="91235" y="57619"/>
                </a:lnTo>
                <a:lnTo>
                  <a:pt x="88760" y="57619"/>
                </a:lnTo>
                <a:lnTo>
                  <a:pt x="73480" y="57619"/>
                </a:lnTo>
                <a:lnTo>
                  <a:pt x="98300" y="95202"/>
                </a:lnTo>
                <a:lnTo>
                  <a:pt x="120000" y="57619"/>
                </a:lnTo>
                <a:lnTo>
                  <a:pt x="107640" y="5761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60941" tIns="30462" rIns="60941" bIns="30462" anchor="t" anchorCtr="0">
            <a:noAutofit/>
          </a:bodyPr>
          <a:lstStyle/>
          <a:p>
            <a:endParaRPr sz="1200">
              <a:solidFill>
                <a:schemeClr val="dk1"/>
              </a:solidFill>
              <a:cs typeface="+mn-ea"/>
              <a:sym typeface="+mn-lt"/>
            </a:endParaRPr>
          </a:p>
        </p:txBody>
      </p:sp>
      <p:sp>
        <p:nvSpPr>
          <p:cNvPr id="374" name="Shape 374"/>
          <p:cNvSpPr/>
          <p:nvPr/>
        </p:nvSpPr>
        <p:spPr>
          <a:xfrm>
            <a:off x="4376278" y="1893263"/>
            <a:ext cx="4063487" cy="357249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410" y="0"/>
                </a:moveTo>
                <a:lnTo>
                  <a:pt x="69410" y="16382"/>
                </a:lnTo>
                <a:lnTo>
                  <a:pt x="71281" y="16563"/>
                </a:lnTo>
                <a:lnTo>
                  <a:pt x="73136" y="16830"/>
                </a:lnTo>
                <a:lnTo>
                  <a:pt x="74956" y="17202"/>
                </a:lnTo>
                <a:lnTo>
                  <a:pt x="76744" y="17679"/>
                </a:lnTo>
                <a:lnTo>
                  <a:pt x="78506" y="18242"/>
                </a:lnTo>
                <a:lnTo>
                  <a:pt x="80234" y="18891"/>
                </a:lnTo>
                <a:lnTo>
                  <a:pt x="81921" y="19635"/>
                </a:lnTo>
                <a:lnTo>
                  <a:pt x="83557" y="20475"/>
                </a:lnTo>
                <a:lnTo>
                  <a:pt x="85177" y="21391"/>
                </a:lnTo>
                <a:lnTo>
                  <a:pt x="86729" y="22383"/>
                </a:lnTo>
                <a:lnTo>
                  <a:pt x="88248" y="23461"/>
                </a:lnTo>
                <a:lnTo>
                  <a:pt x="89716" y="24616"/>
                </a:lnTo>
                <a:lnTo>
                  <a:pt x="91134" y="25847"/>
                </a:lnTo>
                <a:lnTo>
                  <a:pt x="92502" y="27144"/>
                </a:lnTo>
                <a:lnTo>
                  <a:pt x="93811" y="28509"/>
                </a:lnTo>
                <a:lnTo>
                  <a:pt x="95061" y="29949"/>
                </a:lnTo>
                <a:lnTo>
                  <a:pt x="96253" y="31457"/>
                </a:lnTo>
                <a:lnTo>
                  <a:pt x="97394" y="33012"/>
                </a:lnTo>
                <a:lnTo>
                  <a:pt x="98460" y="34634"/>
                </a:lnTo>
                <a:lnTo>
                  <a:pt x="99467" y="36313"/>
                </a:lnTo>
                <a:lnTo>
                  <a:pt x="100406" y="38040"/>
                </a:lnTo>
                <a:lnTo>
                  <a:pt x="101271" y="39825"/>
                </a:lnTo>
                <a:lnTo>
                  <a:pt x="102059" y="41666"/>
                </a:lnTo>
                <a:lnTo>
                  <a:pt x="102781" y="43536"/>
                </a:lnTo>
                <a:lnTo>
                  <a:pt x="103427" y="45463"/>
                </a:lnTo>
                <a:lnTo>
                  <a:pt x="103998" y="47438"/>
                </a:lnTo>
                <a:lnTo>
                  <a:pt x="104476" y="49442"/>
                </a:lnTo>
                <a:lnTo>
                  <a:pt x="104879" y="51484"/>
                </a:lnTo>
                <a:lnTo>
                  <a:pt x="105189" y="53554"/>
                </a:lnTo>
                <a:lnTo>
                  <a:pt x="105424" y="55673"/>
                </a:lnTo>
                <a:lnTo>
                  <a:pt x="105559" y="57810"/>
                </a:lnTo>
                <a:lnTo>
                  <a:pt x="105609" y="59976"/>
                </a:lnTo>
                <a:lnTo>
                  <a:pt x="105550" y="62227"/>
                </a:lnTo>
                <a:lnTo>
                  <a:pt x="105408" y="64431"/>
                </a:lnTo>
                <a:lnTo>
                  <a:pt x="105164" y="66616"/>
                </a:lnTo>
                <a:lnTo>
                  <a:pt x="104820" y="68763"/>
                </a:lnTo>
                <a:lnTo>
                  <a:pt x="104392" y="70881"/>
                </a:lnTo>
                <a:lnTo>
                  <a:pt x="103880" y="72952"/>
                </a:lnTo>
                <a:lnTo>
                  <a:pt x="103276" y="74974"/>
                </a:lnTo>
                <a:lnTo>
                  <a:pt x="102580" y="76949"/>
                </a:lnTo>
                <a:lnTo>
                  <a:pt x="101816" y="78886"/>
                </a:lnTo>
                <a:lnTo>
                  <a:pt x="100969" y="80776"/>
                </a:lnTo>
                <a:lnTo>
                  <a:pt x="100037" y="82598"/>
                </a:lnTo>
                <a:lnTo>
                  <a:pt x="99039" y="84373"/>
                </a:lnTo>
                <a:lnTo>
                  <a:pt x="97973" y="86080"/>
                </a:lnTo>
                <a:lnTo>
                  <a:pt x="96832" y="87741"/>
                </a:lnTo>
                <a:lnTo>
                  <a:pt x="95615" y="89315"/>
                </a:lnTo>
                <a:lnTo>
                  <a:pt x="94348" y="90832"/>
                </a:lnTo>
                <a:lnTo>
                  <a:pt x="93014" y="92273"/>
                </a:lnTo>
                <a:lnTo>
                  <a:pt x="91621" y="93656"/>
                </a:lnTo>
                <a:lnTo>
                  <a:pt x="90169" y="94954"/>
                </a:lnTo>
                <a:lnTo>
                  <a:pt x="88667" y="96175"/>
                </a:lnTo>
                <a:lnTo>
                  <a:pt x="87107" y="97301"/>
                </a:lnTo>
                <a:lnTo>
                  <a:pt x="85504" y="98360"/>
                </a:lnTo>
                <a:lnTo>
                  <a:pt x="83843" y="99324"/>
                </a:lnTo>
                <a:lnTo>
                  <a:pt x="82139" y="100201"/>
                </a:lnTo>
                <a:lnTo>
                  <a:pt x="80402" y="100984"/>
                </a:lnTo>
                <a:lnTo>
                  <a:pt x="78623" y="101680"/>
                </a:lnTo>
                <a:lnTo>
                  <a:pt x="76794" y="102253"/>
                </a:lnTo>
                <a:lnTo>
                  <a:pt x="74940" y="102759"/>
                </a:lnTo>
                <a:lnTo>
                  <a:pt x="73052" y="103140"/>
                </a:lnTo>
                <a:lnTo>
                  <a:pt x="71139" y="103407"/>
                </a:lnTo>
                <a:lnTo>
                  <a:pt x="69192" y="103579"/>
                </a:lnTo>
                <a:lnTo>
                  <a:pt x="67212" y="103636"/>
                </a:lnTo>
                <a:lnTo>
                  <a:pt x="65399" y="103598"/>
                </a:lnTo>
                <a:lnTo>
                  <a:pt x="63603" y="103445"/>
                </a:lnTo>
                <a:lnTo>
                  <a:pt x="61833" y="103207"/>
                </a:lnTo>
                <a:lnTo>
                  <a:pt x="60079" y="102892"/>
                </a:lnTo>
                <a:lnTo>
                  <a:pt x="58359" y="102463"/>
                </a:lnTo>
                <a:lnTo>
                  <a:pt x="56664" y="101967"/>
                </a:lnTo>
                <a:lnTo>
                  <a:pt x="54994" y="101375"/>
                </a:lnTo>
                <a:lnTo>
                  <a:pt x="53366" y="100717"/>
                </a:lnTo>
                <a:lnTo>
                  <a:pt x="51764" y="99953"/>
                </a:lnTo>
                <a:lnTo>
                  <a:pt x="50203" y="99123"/>
                </a:lnTo>
                <a:lnTo>
                  <a:pt x="48684" y="98226"/>
                </a:lnTo>
                <a:lnTo>
                  <a:pt x="47199" y="97253"/>
                </a:lnTo>
                <a:lnTo>
                  <a:pt x="45756" y="96194"/>
                </a:lnTo>
                <a:lnTo>
                  <a:pt x="44354" y="95078"/>
                </a:lnTo>
                <a:lnTo>
                  <a:pt x="43003" y="93885"/>
                </a:lnTo>
                <a:lnTo>
                  <a:pt x="41703" y="92626"/>
                </a:lnTo>
                <a:lnTo>
                  <a:pt x="40444" y="91299"/>
                </a:lnTo>
                <a:lnTo>
                  <a:pt x="39236" y="89926"/>
                </a:lnTo>
                <a:lnTo>
                  <a:pt x="38103" y="88475"/>
                </a:lnTo>
                <a:lnTo>
                  <a:pt x="37004" y="86968"/>
                </a:lnTo>
                <a:lnTo>
                  <a:pt x="35972" y="85413"/>
                </a:lnTo>
                <a:lnTo>
                  <a:pt x="34998" y="83810"/>
                </a:lnTo>
                <a:lnTo>
                  <a:pt x="34092" y="82140"/>
                </a:lnTo>
                <a:lnTo>
                  <a:pt x="33253" y="80432"/>
                </a:lnTo>
                <a:lnTo>
                  <a:pt x="32464" y="78667"/>
                </a:lnTo>
                <a:lnTo>
                  <a:pt x="31768" y="76854"/>
                </a:lnTo>
                <a:lnTo>
                  <a:pt x="31113" y="75013"/>
                </a:lnTo>
                <a:lnTo>
                  <a:pt x="30551" y="73114"/>
                </a:lnTo>
                <a:lnTo>
                  <a:pt x="30065" y="71177"/>
                </a:lnTo>
                <a:lnTo>
                  <a:pt x="29653" y="69212"/>
                </a:lnTo>
                <a:lnTo>
                  <a:pt x="29309" y="67208"/>
                </a:lnTo>
                <a:lnTo>
                  <a:pt x="29058" y="65166"/>
                </a:lnTo>
                <a:lnTo>
                  <a:pt x="28764" y="62380"/>
                </a:lnTo>
                <a:lnTo>
                  <a:pt x="31231" y="62380"/>
                </a:lnTo>
                <a:lnTo>
                  <a:pt x="46519" y="62380"/>
                </a:lnTo>
                <a:lnTo>
                  <a:pt x="21690" y="24797"/>
                </a:lnTo>
                <a:lnTo>
                  <a:pt x="0" y="62380"/>
                </a:lnTo>
                <a:lnTo>
                  <a:pt x="12359" y="62380"/>
                </a:lnTo>
                <a:lnTo>
                  <a:pt x="14390" y="62380"/>
                </a:lnTo>
                <a:lnTo>
                  <a:pt x="14550" y="64679"/>
                </a:lnTo>
                <a:lnTo>
                  <a:pt x="14659" y="66082"/>
                </a:lnTo>
                <a:lnTo>
                  <a:pt x="14793" y="67475"/>
                </a:lnTo>
                <a:lnTo>
                  <a:pt x="14969" y="68868"/>
                </a:lnTo>
                <a:lnTo>
                  <a:pt x="15162" y="70242"/>
                </a:lnTo>
                <a:lnTo>
                  <a:pt x="15389" y="71625"/>
                </a:lnTo>
                <a:lnTo>
                  <a:pt x="15632" y="72980"/>
                </a:lnTo>
                <a:lnTo>
                  <a:pt x="15917" y="74335"/>
                </a:lnTo>
                <a:lnTo>
                  <a:pt x="16219" y="75681"/>
                </a:lnTo>
                <a:lnTo>
                  <a:pt x="16555" y="77026"/>
                </a:lnTo>
                <a:lnTo>
                  <a:pt x="16916" y="78352"/>
                </a:lnTo>
                <a:lnTo>
                  <a:pt x="17302" y="79669"/>
                </a:lnTo>
                <a:lnTo>
                  <a:pt x="17713" y="80966"/>
                </a:lnTo>
                <a:lnTo>
                  <a:pt x="18158" y="82264"/>
                </a:lnTo>
                <a:lnTo>
                  <a:pt x="18619" y="83542"/>
                </a:lnTo>
                <a:lnTo>
                  <a:pt x="19114" y="84802"/>
                </a:lnTo>
                <a:lnTo>
                  <a:pt x="19634" y="86061"/>
                </a:lnTo>
                <a:lnTo>
                  <a:pt x="20180" y="87302"/>
                </a:lnTo>
                <a:lnTo>
                  <a:pt x="20742" y="88523"/>
                </a:lnTo>
                <a:lnTo>
                  <a:pt x="21338" y="89735"/>
                </a:lnTo>
                <a:lnTo>
                  <a:pt x="21959" y="90927"/>
                </a:lnTo>
                <a:lnTo>
                  <a:pt x="22605" y="92110"/>
                </a:lnTo>
                <a:lnTo>
                  <a:pt x="23268" y="93275"/>
                </a:lnTo>
                <a:lnTo>
                  <a:pt x="23964" y="94419"/>
                </a:lnTo>
                <a:lnTo>
                  <a:pt x="24686" y="95555"/>
                </a:lnTo>
                <a:lnTo>
                  <a:pt x="25424" y="96671"/>
                </a:lnTo>
                <a:lnTo>
                  <a:pt x="26188" y="97759"/>
                </a:lnTo>
                <a:lnTo>
                  <a:pt x="26977" y="98837"/>
                </a:lnTo>
                <a:lnTo>
                  <a:pt x="27791" y="99896"/>
                </a:lnTo>
                <a:lnTo>
                  <a:pt x="28630" y="100927"/>
                </a:lnTo>
                <a:lnTo>
                  <a:pt x="29486" y="101957"/>
                </a:lnTo>
                <a:lnTo>
                  <a:pt x="30358" y="102949"/>
                </a:lnTo>
                <a:lnTo>
                  <a:pt x="31273" y="103923"/>
                </a:lnTo>
                <a:lnTo>
                  <a:pt x="32204" y="104886"/>
                </a:lnTo>
                <a:lnTo>
                  <a:pt x="33144" y="105812"/>
                </a:lnTo>
                <a:lnTo>
                  <a:pt x="34109" y="106728"/>
                </a:lnTo>
                <a:lnTo>
                  <a:pt x="35082" y="107596"/>
                </a:lnTo>
                <a:lnTo>
                  <a:pt x="36073" y="108445"/>
                </a:lnTo>
                <a:lnTo>
                  <a:pt x="37088" y="109266"/>
                </a:lnTo>
                <a:lnTo>
                  <a:pt x="38112" y="110048"/>
                </a:lnTo>
                <a:lnTo>
                  <a:pt x="39144" y="110811"/>
                </a:lnTo>
                <a:lnTo>
                  <a:pt x="40192" y="111546"/>
                </a:lnTo>
                <a:lnTo>
                  <a:pt x="41258" y="112252"/>
                </a:lnTo>
                <a:lnTo>
                  <a:pt x="42341" y="112920"/>
                </a:lnTo>
                <a:lnTo>
                  <a:pt x="43431" y="113559"/>
                </a:lnTo>
                <a:lnTo>
                  <a:pt x="44531" y="114189"/>
                </a:lnTo>
                <a:lnTo>
                  <a:pt x="45647" y="114761"/>
                </a:lnTo>
                <a:lnTo>
                  <a:pt x="46779" y="115324"/>
                </a:lnTo>
                <a:lnTo>
                  <a:pt x="47904" y="115859"/>
                </a:lnTo>
                <a:lnTo>
                  <a:pt x="49053" y="116345"/>
                </a:lnTo>
                <a:lnTo>
                  <a:pt x="50211" y="116803"/>
                </a:lnTo>
                <a:lnTo>
                  <a:pt x="51378" y="117242"/>
                </a:lnTo>
                <a:lnTo>
                  <a:pt x="52552" y="117643"/>
                </a:lnTo>
                <a:lnTo>
                  <a:pt x="53736" y="118024"/>
                </a:lnTo>
                <a:lnTo>
                  <a:pt x="54936" y="118358"/>
                </a:lnTo>
                <a:lnTo>
                  <a:pt x="56127" y="118673"/>
                </a:lnTo>
                <a:lnTo>
                  <a:pt x="57335" y="118940"/>
                </a:lnTo>
                <a:lnTo>
                  <a:pt x="58552" y="119188"/>
                </a:lnTo>
                <a:lnTo>
                  <a:pt x="59769" y="119408"/>
                </a:lnTo>
                <a:lnTo>
                  <a:pt x="61002" y="119589"/>
                </a:lnTo>
                <a:lnTo>
                  <a:pt x="62236" y="119732"/>
                </a:lnTo>
                <a:lnTo>
                  <a:pt x="63469" y="119856"/>
                </a:lnTo>
                <a:lnTo>
                  <a:pt x="64711" y="119933"/>
                </a:lnTo>
                <a:lnTo>
                  <a:pt x="65961" y="119980"/>
                </a:lnTo>
                <a:lnTo>
                  <a:pt x="67212" y="120000"/>
                </a:lnTo>
                <a:lnTo>
                  <a:pt x="69922" y="119914"/>
                </a:lnTo>
                <a:lnTo>
                  <a:pt x="72607" y="119685"/>
                </a:lnTo>
                <a:lnTo>
                  <a:pt x="75242" y="119303"/>
                </a:lnTo>
                <a:lnTo>
                  <a:pt x="77835" y="118778"/>
                </a:lnTo>
                <a:lnTo>
                  <a:pt x="80385" y="118101"/>
                </a:lnTo>
                <a:lnTo>
                  <a:pt x="82894" y="117299"/>
                </a:lnTo>
                <a:lnTo>
                  <a:pt x="85345" y="116355"/>
                </a:lnTo>
                <a:lnTo>
                  <a:pt x="87744" y="115277"/>
                </a:lnTo>
                <a:lnTo>
                  <a:pt x="90077" y="114074"/>
                </a:lnTo>
                <a:lnTo>
                  <a:pt x="92359" y="112748"/>
                </a:lnTo>
                <a:lnTo>
                  <a:pt x="94558" y="111298"/>
                </a:lnTo>
                <a:lnTo>
                  <a:pt x="96706" y="109733"/>
                </a:lnTo>
                <a:lnTo>
                  <a:pt x="98770" y="108063"/>
                </a:lnTo>
                <a:lnTo>
                  <a:pt x="100767" y="106279"/>
                </a:lnTo>
                <a:lnTo>
                  <a:pt x="102680" y="104390"/>
                </a:lnTo>
                <a:lnTo>
                  <a:pt x="104526" y="102405"/>
                </a:lnTo>
                <a:lnTo>
                  <a:pt x="106272" y="100306"/>
                </a:lnTo>
                <a:lnTo>
                  <a:pt x="107933" y="98131"/>
                </a:lnTo>
                <a:lnTo>
                  <a:pt x="109502" y="95860"/>
                </a:lnTo>
                <a:lnTo>
                  <a:pt x="110971" y="93513"/>
                </a:lnTo>
                <a:lnTo>
                  <a:pt x="112347" y="91071"/>
                </a:lnTo>
                <a:lnTo>
                  <a:pt x="113622" y="88571"/>
                </a:lnTo>
                <a:lnTo>
                  <a:pt x="114789" y="85975"/>
                </a:lnTo>
                <a:lnTo>
                  <a:pt x="115846" y="83313"/>
                </a:lnTo>
                <a:lnTo>
                  <a:pt x="116794" y="80585"/>
                </a:lnTo>
                <a:lnTo>
                  <a:pt x="117625" y="77799"/>
                </a:lnTo>
                <a:lnTo>
                  <a:pt x="118330" y="74955"/>
                </a:lnTo>
                <a:lnTo>
                  <a:pt x="118925" y="72055"/>
                </a:lnTo>
                <a:lnTo>
                  <a:pt x="119387" y="69107"/>
                </a:lnTo>
                <a:lnTo>
                  <a:pt x="119723" y="66101"/>
                </a:lnTo>
                <a:lnTo>
                  <a:pt x="119924" y="63067"/>
                </a:lnTo>
                <a:lnTo>
                  <a:pt x="120000" y="59976"/>
                </a:lnTo>
                <a:lnTo>
                  <a:pt x="119932" y="56970"/>
                </a:lnTo>
                <a:lnTo>
                  <a:pt x="119739" y="53993"/>
                </a:lnTo>
                <a:lnTo>
                  <a:pt x="119412" y="51074"/>
                </a:lnTo>
                <a:lnTo>
                  <a:pt x="118976" y="48192"/>
                </a:lnTo>
                <a:lnTo>
                  <a:pt x="118414" y="45349"/>
                </a:lnTo>
                <a:lnTo>
                  <a:pt x="117742" y="42572"/>
                </a:lnTo>
                <a:lnTo>
                  <a:pt x="116945" y="39844"/>
                </a:lnTo>
                <a:lnTo>
                  <a:pt x="116047" y="37172"/>
                </a:lnTo>
                <a:lnTo>
                  <a:pt x="115032" y="34577"/>
                </a:lnTo>
                <a:lnTo>
                  <a:pt x="113924" y="32029"/>
                </a:lnTo>
                <a:lnTo>
                  <a:pt x="112708" y="29568"/>
                </a:lnTo>
                <a:lnTo>
                  <a:pt x="111399" y="27163"/>
                </a:lnTo>
                <a:lnTo>
                  <a:pt x="109989" y="24854"/>
                </a:lnTo>
                <a:lnTo>
                  <a:pt x="108495" y="22603"/>
                </a:lnTo>
                <a:lnTo>
                  <a:pt x="106910" y="20446"/>
                </a:lnTo>
                <a:lnTo>
                  <a:pt x="105231" y="18385"/>
                </a:lnTo>
                <a:lnTo>
                  <a:pt x="103486" y="16410"/>
                </a:lnTo>
                <a:lnTo>
                  <a:pt x="101657" y="14521"/>
                </a:lnTo>
                <a:lnTo>
                  <a:pt x="99735" y="12737"/>
                </a:lnTo>
                <a:lnTo>
                  <a:pt x="97763" y="11048"/>
                </a:lnTo>
                <a:lnTo>
                  <a:pt x="95707" y="9474"/>
                </a:lnTo>
                <a:lnTo>
                  <a:pt x="93585" y="7995"/>
                </a:lnTo>
                <a:lnTo>
                  <a:pt x="91411" y="6631"/>
                </a:lnTo>
                <a:lnTo>
                  <a:pt x="89162" y="5390"/>
                </a:lnTo>
                <a:lnTo>
                  <a:pt x="86863" y="4264"/>
                </a:lnTo>
                <a:lnTo>
                  <a:pt x="84505" y="3263"/>
                </a:lnTo>
                <a:lnTo>
                  <a:pt x="82106" y="2385"/>
                </a:lnTo>
                <a:lnTo>
                  <a:pt x="79639" y="1641"/>
                </a:lnTo>
                <a:lnTo>
                  <a:pt x="77147" y="1020"/>
                </a:lnTo>
                <a:lnTo>
                  <a:pt x="74604" y="543"/>
                </a:lnTo>
                <a:lnTo>
                  <a:pt x="72020" y="200"/>
                </a:lnTo>
                <a:lnTo>
                  <a:pt x="6941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60941" tIns="30462" rIns="60941" bIns="30462" anchor="t" anchorCtr="0">
            <a:noAutofit/>
          </a:bodyPr>
          <a:lstStyle/>
          <a:p>
            <a:endParaRPr sz="1200">
              <a:solidFill>
                <a:schemeClr val="dk1"/>
              </a:solidFill>
              <a:cs typeface="+mn-ea"/>
              <a:sym typeface="+mn-lt"/>
            </a:endParaRPr>
          </a:p>
        </p:txBody>
      </p:sp>
      <p:grpSp>
        <p:nvGrpSpPr>
          <p:cNvPr id="375" name="Shape 375"/>
          <p:cNvGrpSpPr/>
          <p:nvPr/>
        </p:nvGrpSpPr>
        <p:grpSpPr>
          <a:xfrm>
            <a:off x="4284017" y="1151707"/>
            <a:ext cx="532568" cy="535092"/>
            <a:chOff x="14579745" y="2061882"/>
            <a:chExt cx="798976" cy="802762"/>
          </a:xfrm>
        </p:grpSpPr>
        <p:sp>
          <p:nvSpPr>
            <p:cNvPr id="376" name="Shape 376"/>
            <p:cNvSpPr/>
            <p:nvPr/>
          </p:nvSpPr>
          <p:spPr>
            <a:xfrm>
              <a:off x="14579745" y="2061882"/>
              <a:ext cx="798976" cy="8027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345" y="104290"/>
                  </a:moveTo>
                  <a:lnTo>
                    <a:pt x="92701" y="79495"/>
                  </a:lnTo>
                  <a:lnTo>
                    <a:pt x="94786" y="76277"/>
                  </a:lnTo>
                  <a:lnTo>
                    <a:pt x="96492" y="72870"/>
                  </a:lnTo>
                  <a:lnTo>
                    <a:pt x="98009" y="69463"/>
                  </a:lnTo>
                  <a:lnTo>
                    <a:pt x="99146" y="65867"/>
                  </a:lnTo>
                  <a:lnTo>
                    <a:pt x="100284" y="62082"/>
                  </a:lnTo>
                  <a:lnTo>
                    <a:pt x="101042" y="58485"/>
                  </a:lnTo>
                  <a:lnTo>
                    <a:pt x="101421" y="54700"/>
                  </a:lnTo>
                  <a:lnTo>
                    <a:pt x="101421" y="50725"/>
                  </a:lnTo>
                  <a:lnTo>
                    <a:pt x="101421" y="48264"/>
                  </a:lnTo>
                  <a:lnTo>
                    <a:pt x="101232" y="45615"/>
                  </a:lnTo>
                  <a:lnTo>
                    <a:pt x="101042" y="43154"/>
                  </a:lnTo>
                  <a:lnTo>
                    <a:pt x="100473" y="40694"/>
                  </a:lnTo>
                  <a:lnTo>
                    <a:pt x="100094" y="38233"/>
                  </a:lnTo>
                  <a:lnTo>
                    <a:pt x="99146" y="35772"/>
                  </a:lnTo>
                  <a:lnTo>
                    <a:pt x="98388" y="33501"/>
                  </a:lnTo>
                  <a:lnTo>
                    <a:pt x="97630" y="31041"/>
                  </a:lnTo>
                  <a:lnTo>
                    <a:pt x="96492" y="28769"/>
                  </a:lnTo>
                  <a:lnTo>
                    <a:pt x="95355" y="26498"/>
                  </a:lnTo>
                  <a:lnTo>
                    <a:pt x="94028" y="24227"/>
                  </a:lnTo>
                  <a:lnTo>
                    <a:pt x="92890" y="22334"/>
                  </a:lnTo>
                  <a:lnTo>
                    <a:pt x="91374" y="20252"/>
                  </a:lnTo>
                  <a:lnTo>
                    <a:pt x="90047" y="18359"/>
                  </a:lnTo>
                  <a:lnTo>
                    <a:pt x="88341" y="16466"/>
                  </a:lnTo>
                  <a:lnTo>
                    <a:pt x="86824" y="14952"/>
                  </a:lnTo>
                  <a:lnTo>
                    <a:pt x="84928" y="13249"/>
                  </a:lnTo>
                  <a:lnTo>
                    <a:pt x="83033" y="11735"/>
                  </a:lnTo>
                  <a:lnTo>
                    <a:pt x="81137" y="10220"/>
                  </a:lnTo>
                  <a:lnTo>
                    <a:pt x="79241" y="8706"/>
                  </a:lnTo>
                  <a:lnTo>
                    <a:pt x="77156" y="7381"/>
                  </a:lnTo>
                  <a:lnTo>
                    <a:pt x="75071" y="6056"/>
                  </a:lnTo>
                  <a:lnTo>
                    <a:pt x="72796" y="5110"/>
                  </a:lnTo>
                  <a:lnTo>
                    <a:pt x="70521" y="4164"/>
                  </a:lnTo>
                  <a:lnTo>
                    <a:pt x="68056" y="3028"/>
                  </a:lnTo>
                  <a:lnTo>
                    <a:pt x="65592" y="2271"/>
                  </a:lnTo>
                  <a:lnTo>
                    <a:pt x="63317" y="1703"/>
                  </a:lnTo>
                  <a:lnTo>
                    <a:pt x="61042" y="946"/>
                  </a:lnTo>
                  <a:lnTo>
                    <a:pt x="58199" y="567"/>
                  </a:lnTo>
                  <a:lnTo>
                    <a:pt x="55924" y="378"/>
                  </a:lnTo>
                  <a:lnTo>
                    <a:pt x="53459" y="189"/>
                  </a:lnTo>
                  <a:lnTo>
                    <a:pt x="50805" y="0"/>
                  </a:lnTo>
                  <a:lnTo>
                    <a:pt x="48341" y="189"/>
                  </a:lnTo>
                  <a:lnTo>
                    <a:pt x="45687" y="378"/>
                  </a:lnTo>
                  <a:lnTo>
                    <a:pt x="43222" y="567"/>
                  </a:lnTo>
                  <a:lnTo>
                    <a:pt x="40758" y="946"/>
                  </a:lnTo>
                  <a:lnTo>
                    <a:pt x="38293" y="1703"/>
                  </a:lnTo>
                  <a:lnTo>
                    <a:pt x="35829" y="2271"/>
                  </a:lnTo>
                  <a:lnTo>
                    <a:pt x="33364" y="3028"/>
                  </a:lnTo>
                  <a:lnTo>
                    <a:pt x="31090" y="4164"/>
                  </a:lnTo>
                  <a:lnTo>
                    <a:pt x="28815" y="5110"/>
                  </a:lnTo>
                  <a:lnTo>
                    <a:pt x="26540" y="6056"/>
                  </a:lnTo>
                  <a:lnTo>
                    <a:pt x="24265" y="7381"/>
                  </a:lnTo>
                  <a:lnTo>
                    <a:pt x="22180" y="8706"/>
                  </a:lnTo>
                  <a:lnTo>
                    <a:pt x="20284" y="10220"/>
                  </a:lnTo>
                  <a:lnTo>
                    <a:pt x="18388" y="11735"/>
                  </a:lnTo>
                  <a:lnTo>
                    <a:pt x="16492" y="13249"/>
                  </a:lnTo>
                  <a:lnTo>
                    <a:pt x="14976" y="14952"/>
                  </a:lnTo>
                  <a:lnTo>
                    <a:pt x="13270" y="16466"/>
                  </a:lnTo>
                  <a:lnTo>
                    <a:pt x="11563" y="18359"/>
                  </a:lnTo>
                  <a:lnTo>
                    <a:pt x="10236" y="20252"/>
                  </a:lnTo>
                  <a:lnTo>
                    <a:pt x="8720" y="22334"/>
                  </a:lnTo>
                  <a:lnTo>
                    <a:pt x="7393" y="24227"/>
                  </a:lnTo>
                  <a:lnTo>
                    <a:pt x="6066" y="26498"/>
                  </a:lnTo>
                  <a:lnTo>
                    <a:pt x="5118" y="28769"/>
                  </a:lnTo>
                  <a:lnTo>
                    <a:pt x="3981" y="31041"/>
                  </a:lnTo>
                  <a:lnTo>
                    <a:pt x="3033" y="33501"/>
                  </a:lnTo>
                  <a:lnTo>
                    <a:pt x="2274" y="35772"/>
                  </a:lnTo>
                  <a:lnTo>
                    <a:pt x="1516" y="38233"/>
                  </a:lnTo>
                  <a:lnTo>
                    <a:pt x="947" y="40694"/>
                  </a:lnTo>
                  <a:lnTo>
                    <a:pt x="568" y="43154"/>
                  </a:lnTo>
                  <a:lnTo>
                    <a:pt x="189" y="45615"/>
                  </a:lnTo>
                  <a:lnTo>
                    <a:pt x="189" y="48264"/>
                  </a:lnTo>
                  <a:lnTo>
                    <a:pt x="0" y="50725"/>
                  </a:lnTo>
                  <a:lnTo>
                    <a:pt x="189" y="53375"/>
                  </a:lnTo>
                  <a:lnTo>
                    <a:pt x="189" y="55835"/>
                  </a:lnTo>
                  <a:lnTo>
                    <a:pt x="568" y="58485"/>
                  </a:lnTo>
                  <a:lnTo>
                    <a:pt x="947" y="60946"/>
                  </a:lnTo>
                  <a:lnTo>
                    <a:pt x="1516" y="63406"/>
                  </a:lnTo>
                  <a:lnTo>
                    <a:pt x="2274" y="65678"/>
                  </a:lnTo>
                  <a:lnTo>
                    <a:pt x="3033" y="68138"/>
                  </a:lnTo>
                  <a:lnTo>
                    <a:pt x="3981" y="70410"/>
                  </a:lnTo>
                  <a:lnTo>
                    <a:pt x="5118" y="72681"/>
                  </a:lnTo>
                  <a:lnTo>
                    <a:pt x="6066" y="74952"/>
                  </a:lnTo>
                  <a:lnTo>
                    <a:pt x="7393" y="77034"/>
                  </a:lnTo>
                  <a:lnTo>
                    <a:pt x="8720" y="79305"/>
                  </a:lnTo>
                  <a:lnTo>
                    <a:pt x="10236" y="81198"/>
                  </a:lnTo>
                  <a:lnTo>
                    <a:pt x="11563" y="83091"/>
                  </a:lnTo>
                  <a:lnTo>
                    <a:pt x="13270" y="84794"/>
                  </a:lnTo>
                  <a:lnTo>
                    <a:pt x="14976" y="86687"/>
                  </a:lnTo>
                  <a:lnTo>
                    <a:pt x="16492" y="88201"/>
                  </a:lnTo>
                  <a:lnTo>
                    <a:pt x="18388" y="89905"/>
                  </a:lnTo>
                  <a:lnTo>
                    <a:pt x="20284" y="91419"/>
                  </a:lnTo>
                  <a:lnTo>
                    <a:pt x="22180" y="92744"/>
                  </a:lnTo>
                  <a:lnTo>
                    <a:pt x="24265" y="94069"/>
                  </a:lnTo>
                  <a:lnTo>
                    <a:pt x="26540" y="95205"/>
                  </a:lnTo>
                  <a:lnTo>
                    <a:pt x="28815" y="96529"/>
                  </a:lnTo>
                  <a:lnTo>
                    <a:pt x="31090" y="97476"/>
                  </a:lnTo>
                  <a:lnTo>
                    <a:pt x="33364" y="98233"/>
                  </a:lnTo>
                  <a:lnTo>
                    <a:pt x="35829" y="99179"/>
                  </a:lnTo>
                  <a:lnTo>
                    <a:pt x="38293" y="99936"/>
                  </a:lnTo>
                  <a:lnTo>
                    <a:pt x="40758" y="100504"/>
                  </a:lnTo>
                  <a:lnTo>
                    <a:pt x="43222" y="100883"/>
                  </a:lnTo>
                  <a:lnTo>
                    <a:pt x="45687" y="101072"/>
                  </a:lnTo>
                  <a:lnTo>
                    <a:pt x="48341" y="101451"/>
                  </a:lnTo>
                  <a:lnTo>
                    <a:pt x="50805" y="101451"/>
                  </a:lnTo>
                  <a:lnTo>
                    <a:pt x="54597" y="101451"/>
                  </a:lnTo>
                  <a:lnTo>
                    <a:pt x="58578" y="100883"/>
                  </a:lnTo>
                  <a:lnTo>
                    <a:pt x="62180" y="100126"/>
                  </a:lnTo>
                  <a:lnTo>
                    <a:pt x="65781" y="99179"/>
                  </a:lnTo>
                  <a:lnTo>
                    <a:pt x="69383" y="97854"/>
                  </a:lnTo>
                  <a:lnTo>
                    <a:pt x="72796" y="96529"/>
                  </a:lnTo>
                  <a:lnTo>
                    <a:pt x="76398" y="94637"/>
                  </a:lnTo>
                  <a:lnTo>
                    <a:pt x="79620" y="92555"/>
                  </a:lnTo>
                  <a:lnTo>
                    <a:pt x="104265" y="117160"/>
                  </a:lnTo>
                  <a:lnTo>
                    <a:pt x="105592" y="118296"/>
                  </a:lnTo>
                  <a:lnTo>
                    <a:pt x="107298" y="119053"/>
                  </a:lnTo>
                  <a:lnTo>
                    <a:pt x="108815" y="119810"/>
                  </a:lnTo>
                  <a:lnTo>
                    <a:pt x="110710" y="120000"/>
                  </a:lnTo>
                  <a:lnTo>
                    <a:pt x="112606" y="119810"/>
                  </a:lnTo>
                  <a:lnTo>
                    <a:pt x="114312" y="119053"/>
                  </a:lnTo>
                  <a:lnTo>
                    <a:pt x="115829" y="118296"/>
                  </a:lnTo>
                  <a:lnTo>
                    <a:pt x="117345" y="117160"/>
                  </a:lnTo>
                  <a:lnTo>
                    <a:pt x="118483" y="115646"/>
                  </a:lnTo>
                  <a:lnTo>
                    <a:pt x="119241" y="114321"/>
                  </a:lnTo>
                  <a:lnTo>
                    <a:pt x="120000" y="112429"/>
                  </a:lnTo>
                  <a:lnTo>
                    <a:pt x="120000" y="110536"/>
                  </a:lnTo>
                  <a:lnTo>
                    <a:pt x="120000" y="108643"/>
                  </a:lnTo>
                  <a:lnTo>
                    <a:pt x="119241" y="107129"/>
                  </a:lnTo>
                  <a:lnTo>
                    <a:pt x="118483" y="105615"/>
                  </a:lnTo>
                  <a:lnTo>
                    <a:pt x="117345" y="104290"/>
                  </a:lnTo>
                  <a:close/>
                  <a:moveTo>
                    <a:pt x="73554" y="73627"/>
                  </a:moveTo>
                  <a:lnTo>
                    <a:pt x="71279" y="75899"/>
                  </a:lnTo>
                  <a:lnTo>
                    <a:pt x="68436" y="77602"/>
                  </a:lnTo>
                  <a:lnTo>
                    <a:pt x="65781" y="79305"/>
                  </a:lnTo>
                  <a:lnTo>
                    <a:pt x="63127" y="80630"/>
                  </a:lnTo>
                  <a:lnTo>
                    <a:pt x="60094" y="81766"/>
                  </a:lnTo>
                  <a:lnTo>
                    <a:pt x="57251" y="82334"/>
                  </a:lnTo>
                  <a:lnTo>
                    <a:pt x="54028" y="82712"/>
                  </a:lnTo>
                  <a:lnTo>
                    <a:pt x="50805" y="82902"/>
                  </a:lnTo>
                  <a:lnTo>
                    <a:pt x="47393" y="82712"/>
                  </a:lnTo>
                  <a:lnTo>
                    <a:pt x="44360" y="82334"/>
                  </a:lnTo>
                  <a:lnTo>
                    <a:pt x="41327" y="81766"/>
                  </a:lnTo>
                  <a:lnTo>
                    <a:pt x="38483" y="80630"/>
                  </a:lnTo>
                  <a:lnTo>
                    <a:pt x="35639" y="79305"/>
                  </a:lnTo>
                  <a:lnTo>
                    <a:pt x="32985" y="77602"/>
                  </a:lnTo>
                  <a:lnTo>
                    <a:pt x="30521" y="75899"/>
                  </a:lnTo>
                  <a:lnTo>
                    <a:pt x="28056" y="73627"/>
                  </a:lnTo>
                  <a:lnTo>
                    <a:pt x="25781" y="71167"/>
                  </a:lnTo>
                  <a:lnTo>
                    <a:pt x="23696" y="68706"/>
                  </a:lnTo>
                  <a:lnTo>
                    <a:pt x="22180" y="65867"/>
                  </a:lnTo>
                  <a:lnTo>
                    <a:pt x="20853" y="63217"/>
                  </a:lnTo>
                  <a:lnTo>
                    <a:pt x="19715" y="60378"/>
                  </a:lnTo>
                  <a:lnTo>
                    <a:pt x="18957" y="57160"/>
                  </a:lnTo>
                  <a:lnTo>
                    <a:pt x="18578" y="53943"/>
                  </a:lnTo>
                  <a:lnTo>
                    <a:pt x="18388" y="50725"/>
                  </a:lnTo>
                  <a:lnTo>
                    <a:pt x="18578" y="47318"/>
                  </a:lnTo>
                  <a:lnTo>
                    <a:pt x="18957" y="44290"/>
                  </a:lnTo>
                  <a:lnTo>
                    <a:pt x="19715" y="41261"/>
                  </a:lnTo>
                  <a:lnTo>
                    <a:pt x="20853" y="38422"/>
                  </a:lnTo>
                  <a:lnTo>
                    <a:pt x="22180" y="35583"/>
                  </a:lnTo>
                  <a:lnTo>
                    <a:pt x="23696" y="32933"/>
                  </a:lnTo>
                  <a:lnTo>
                    <a:pt x="25781" y="30473"/>
                  </a:lnTo>
                  <a:lnTo>
                    <a:pt x="28056" y="28012"/>
                  </a:lnTo>
                  <a:lnTo>
                    <a:pt x="30521" y="25741"/>
                  </a:lnTo>
                  <a:lnTo>
                    <a:pt x="32985" y="23848"/>
                  </a:lnTo>
                  <a:lnTo>
                    <a:pt x="35639" y="22334"/>
                  </a:lnTo>
                  <a:lnTo>
                    <a:pt x="38483" y="20820"/>
                  </a:lnTo>
                  <a:lnTo>
                    <a:pt x="41327" y="19873"/>
                  </a:lnTo>
                  <a:lnTo>
                    <a:pt x="44360" y="18927"/>
                  </a:lnTo>
                  <a:lnTo>
                    <a:pt x="47393" y="18548"/>
                  </a:lnTo>
                  <a:lnTo>
                    <a:pt x="50805" y="18548"/>
                  </a:lnTo>
                  <a:lnTo>
                    <a:pt x="54028" y="18548"/>
                  </a:lnTo>
                  <a:lnTo>
                    <a:pt x="57251" y="18927"/>
                  </a:lnTo>
                  <a:lnTo>
                    <a:pt x="60094" y="19873"/>
                  </a:lnTo>
                  <a:lnTo>
                    <a:pt x="63127" y="20820"/>
                  </a:lnTo>
                  <a:lnTo>
                    <a:pt x="65781" y="22334"/>
                  </a:lnTo>
                  <a:lnTo>
                    <a:pt x="68436" y="23848"/>
                  </a:lnTo>
                  <a:lnTo>
                    <a:pt x="71279" y="25741"/>
                  </a:lnTo>
                  <a:lnTo>
                    <a:pt x="73554" y="28012"/>
                  </a:lnTo>
                  <a:lnTo>
                    <a:pt x="75829" y="30473"/>
                  </a:lnTo>
                  <a:lnTo>
                    <a:pt x="77725" y="32933"/>
                  </a:lnTo>
                  <a:lnTo>
                    <a:pt x="79431" y="35583"/>
                  </a:lnTo>
                  <a:lnTo>
                    <a:pt x="80758" y="38422"/>
                  </a:lnTo>
                  <a:lnTo>
                    <a:pt x="81895" y="41261"/>
                  </a:lnTo>
                  <a:lnTo>
                    <a:pt x="82464" y="44290"/>
                  </a:lnTo>
                  <a:lnTo>
                    <a:pt x="82843" y="47318"/>
                  </a:lnTo>
                  <a:lnTo>
                    <a:pt x="83033" y="50725"/>
                  </a:lnTo>
                  <a:lnTo>
                    <a:pt x="82843" y="53943"/>
                  </a:lnTo>
                  <a:lnTo>
                    <a:pt x="82464" y="57160"/>
                  </a:lnTo>
                  <a:lnTo>
                    <a:pt x="81895" y="60378"/>
                  </a:lnTo>
                  <a:lnTo>
                    <a:pt x="80758" y="63217"/>
                  </a:lnTo>
                  <a:lnTo>
                    <a:pt x="79431" y="65867"/>
                  </a:lnTo>
                  <a:lnTo>
                    <a:pt x="77725" y="68706"/>
                  </a:lnTo>
                  <a:lnTo>
                    <a:pt x="75829" y="71167"/>
                  </a:lnTo>
                  <a:lnTo>
                    <a:pt x="73554" y="7362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endParaRPr sz="120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377" name="Shape 377"/>
            <p:cNvSpPr/>
            <p:nvPr/>
          </p:nvSpPr>
          <p:spPr>
            <a:xfrm>
              <a:off x="14765290" y="2247426"/>
              <a:ext cx="306716" cy="30671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074" y="47901"/>
                  </a:moveTo>
                  <a:lnTo>
                    <a:pt x="71604" y="47901"/>
                  </a:lnTo>
                  <a:lnTo>
                    <a:pt x="71604" y="5925"/>
                  </a:lnTo>
                  <a:lnTo>
                    <a:pt x="71111" y="3456"/>
                  </a:lnTo>
                  <a:lnTo>
                    <a:pt x="69629" y="1481"/>
                  </a:lnTo>
                  <a:lnTo>
                    <a:pt x="68148" y="0"/>
                  </a:lnTo>
                  <a:lnTo>
                    <a:pt x="65679" y="0"/>
                  </a:lnTo>
                  <a:lnTo>
                    <a:pt x="53827" y="0"/>
                  </a:lnTo>
                  <a:lnTo>
                    <a:pt x="51358" y="0"/>
                  </a:lnTo>
                  <a:lnTo>
                    <a:pt x="49382" y="1481"/>
                  </a:lnTo>
                  <a:lnTo>
                    <a:pt x="48395" y="3456"/>
                  </a:lnTo>
                  <a:lnTo>
                    <a:pt x="47901" y="5925"/>
                  </a:lnTo>
                  <a:lnTo>
                    <a:pt x="47901" y="47901"/>
                  </a:lnTo>
                  <a:lnTo>
                    <a:pt x="5432" y="47901"/>
                  </a:lnTo>
                  <a:lnTo>
                    <a:pt x="3456" y="48395"/>
                  </a:lnTo>
                  <a:lnTo>
                    <a:pt x="1481" y="49382"/>
                  </a:lnTo>
                  <a:lnTo>
                    <a:pt x="0" y="51851"/>
                  </a:lnTo>
                  <a:lnTo>
                    <a:pt x="0" y="53827"/>
                  </a:lnTo>
                  <a:lnTo>
                    <a:pt x="0" y="66172"/>
                  </a:lnTo>
                  <a:lnTo>
                    <a:pt x="0" y="68148"/>
                  </a:lnTo>
                  <a:lnTo>
                    <a:pt x="1481" y="70123"/>
                  </a:lnTo>
                  <a:lnTo>
                    <a:pt x="3456" y="71604"/>
                  </a:lnTo>
                  <a:lnTo>
                    <a:pt x="5432" y="72098"/>
                  </a:lnTo>
                  <a:lnTo>
                    <a:pt x="47901" y="72098"/>
                  </a:lnTo>
                  <a:lnTo>
                    <a:pt x="47901" y="114074"/>
                  </a:lnTo>
                  <a:lnTo>
                    <a:pt x="48395" y="116049"/>
                  </a:lnTo>
                  <a:lnTo>
                    <a:pt x="49382" y="118518"/>
                  </a:lnTo>
                  <a:lnTo>
                    <a:pt x="51358" y="119506"/>
                  </a:lnTo>
                  <a:lnTo>
                    <a:pt x="53827" y="120000"/>
                  </a:lnTo>
                  <a:lnTo>
                    <a:pt x="65679" y="120000"/>
                  </a:lnTo>
                  <a:lnTo>
                    <a:pt x="68148" y="119506"/>
                  </a:lnTo>
                  <a:lnTo>
                    <a:pt x="69629" y="118518"/>
                  </a:lnTo>
                  <a:lnTo>
                    <a:pt x="71111" y="116049"/>
                  </a:lnTo>
                  <a:lnTo>
                    <a:pt x="71604" y="114074"/>
                  </a:lnTo>
                  <a:lnTo>
                    <a:pt x="71604" y="72098"/>
                  </a:lnTo>
                  <a:lnTo>
                    <a:pt x="114074" y="72098"/>
                  </a:lnTo>
                  <a:lnTo>
                    <a:pt x="116049" y="71604"/>
                  </a:lnTo>
                  <a:lnTo>
                    <a:pt x="118024" y="70123"/>
                  </a:lnTo>
                  <a:lnTo>
                    <a:pt x="119012" y="68148"/>
                  </a:lnTo>
                  <a:lnTo>
                    <a:pt x="120000" y="66172"/>
                  </a:lnTo>
                  <a:lnTo>
                    <a:pt x="120000" y="53827"/>
                  </a:lnTo>
                  <a:lnTo>
                    <a:pt x="119012" y="51851"/>
                  </a:lnTo>
                  <a:lnTo>
                    <a:pt x="118024" y="49382"/>
                  </a:lnTo>
                  <a:lnTo>
                    <a:pt x="116049" y="48395"/>
                  </a:lnTo>
                  <a:lnTo>
                    <a:pt x="114074" y="4790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endParaRPr sz="120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78" name="Shape 378"/>
          <p:cNvGrpSpPr/>
          <p:nvPr/>
        </p:nvGrpSpPr>
        <p:grpSpPr>
          <a:xfrm>
            <a:off x="8644210" y="1250664"/>
            <a:ext cx="532568" cy="535092"/>
            <a:chOff x="16374600" y="2061882"/>
            <a:chExt cx="798976" cy="802762"/>
          </a:xfrm>
        </p:grpSpPr>
        <p:sp>
          <p:nvSpPr>
            <p:cNvPr id="379" name="Shape 379"/>
            <p:cNvSpPr/>
            <p:nvPr/>
          </p:nvSpPr>
          <p:spPr>
            <a:xfrm>
              <a:off x="16374600" y="2061882"/>
              <a:ext cx="798976" cy="8027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345" y="104290"/>
                  </a:moveTo>
                  <a:lnTo>
                    <a:pt x="92511" y="79495"/>
                  </a:lnTo>
                  <a:lnTo>
                    <a:pt x="94597" y="76277"/>
                  </a:lnTo>
                  <a:lnTo>
                    <a:pt x="96492" y="72870"/>
                  </a:lnTo>
                  <a:lnTo>
                    <a:pt x="98199" y="69463"/>
                  </a:lnTo>
                  <a:lnTo>
                    <a:pt x="99336" y="65867"/>
                  </a:lnTo>
                  <a:lnTo>
                    <a:pt x="100284" y="62082"/>
                  </a:lnTo>
                  <a:lnTo>
                    <a:pt x="101042" y="58485"/>
                  </a:lnTo>
                  <a:lnTo>
                    <a:pt x="101421" y="54700"/>
                  </a:lnTo>
                  <a:lnTo>
                    <a:pt x="101611" y="50725"/>
                  </a:lnTo>
                  <a:lnTo>
                    <a:pt x="101421" y="48264"/>
                  </a:lnTo>
                  <a:lnTo>
                    <a:pt x="101232" y="45615"/>
                  </a:lnTo>
                  <a:lnTo>
                    <a:pt x="101042" y="43154"/>
                  </a:lnTo>
                  <a:lnTo>
                    <a:pt x="100473" y="40694"/>
                  </a:lnTo>
                  <a:lnTo>
                    <a:pt x="99905" y="38233"/>
                  </a:lnTo>
                  <a:lnTo>
                    <a:pt x="99336" y="35772"/>
                  </a:lnTo>
                  <a:lnTo>
                    <a:pt x="98578" y="33501"/>
                  </a:lnTo>
                  <a:lnTo>
                    <a:pt x="97440" y="31041"/>
                  </a:lnTo>
                  <a:lnTo>
                    <a:pt x="96492" y="28769"/>
                  </a:lnTo>
                  <a:lnTo>
                    <a:pt x="95165" y="26498"/>
                  </a:lnTo>
                  <a:lnTo>
                    <a:pt x="94028" y="24227"/>
                  </a:lnTo>
                  <a:lnTo>
                    <a:pt x="92701" y="22334"/>
                  </a:lnTo>
                  <a:lnTo>
                    <a:pt x="91374" y="20252"/>
                  </a:lnTo>
                  <a:lnTo>
                    <a:pt x="89857" y="18359"/>
                  </a:lnTo>
                  <a:lnTo>
                    <a:pt x="88341" y="16466"/>
                  </a:lnTo>
                  <a:lnTo>
                    <a:pt x="86635" y="14952"/>
                  </a:lnTo>
                  <a:lnTo>
                    <a:pt x="84928" y="13249"/>
                  </a:lnTo>
                  <a:lnTo>
                    <a:pt x="83222" y="11735"/>
                  </a:lnTo>
                  <a:lnTo>
                    <a:pt x="81137" y="10220"/>
                  </a:lnTo>
                  <a:lnTo>
                    <a:pt x="79241" y="8706"/>
                  </a:lnTo>
                  <a:lnTo>
                    <a:pt x="77156" y="7381"/>
                  </a:lnTo>
                  <a:lnTo>
                    <a:pt x="74881" y="6056"/>
                  </a:lnTo>
                  <a:lnTo>
                    <a:pt x="72796" y="5110"/>
                  </a:lnTo>
                  <a:lnTo>
                    <a:pt x="70521" y="4164"/>
                  </a:lnTo>
                  <a:lnTo>
                    <a:pt x="68056" y="3028"/>
                  </a:lnTo>
                  <a:lnTo>
                    <a:pt x="65781" y="2271"/>
                  </a:lnTo>
                  <a:lnTo>
                    <a:pt x="63317" y="1703"/>
                  </a:lnTo>
                  <a:lnTo>
                    <a:pt x="60853" y="946"/>
                  </a:lnTo>
                  <a:lnTo>
                    <a:pt x="58388" y="567"/>
                  </a:lnTo>
                  <a:lnTo>
                    <a:pt x="55924" y="378"/>
                  </a:lnTo>
                  <a:lnTo>
                    <a:pt x="53270" y="189"/>
                  </a:lnTo>
                  <a:lnTo>
                    <a:pt x="50805" y="0"/>
                  </a:lnTo>
                  <a:lnTo>
                    <a:pt x="48151" y="189"/>
                  </a:lnTo>
                  <a:lnTo>
                    <a:pt x="45687" y="378"/>
                  </a:lnTo>
                  <a:lnTo>
                    <a:pt x="43033" y="567"/>
                  </a:lnTo>
                  <a:lnTo>
                    <a:pt x="40568" y="946"/>
                  </a:lnTo>
                  <a:lnTo>
                    <a:pt x="38104" y="1703"/>
                  </a:lnTo>
                  <a:lnTo>
                    <a:pt x="35829" y="2271"/>
                  </a:lnTo>
                  <a:lnTo>
                    <a:pt x="33364" y="3028"/>
                  </a:lnTo>
                  <a:lnTo>
                    <a:pt x="30900" y="4164"/>
                  </a:lnTo>
                  <a:lnTo>
                    <a:pt x="28625" y="5110"/>
                  </a:lnTo>
                  <a:lnTo>
                    <a:pt x="26540" y="6056"/>
                  </a:lnTo>
                  <a:lnTo>
                    <a:pt x="24454" y="7381"/>
                  </a:lnTo>
                  <a:lnTo>
                    <a:pt x="22180" y="8706"/>
                  </a:lnTo>
                  <a:lnTo>
                    <a:pt x="20284" y="10220"/>
                  </a:lnTo>
                  <a:lnTo>
                    <a:pt x="18199" y="11735"/>
                  </a:lnTo>
                  <a:lnTo>
                    <a:pt x="16682" y="13249"/>
                  </a:lnTo>
                  <a:lnTo>
                    <a:pt x="14786" y="14952"/>
                  </a:lnTo>
                  <a:lnTo>
                    <a:pt x="13080" y="16466"/>
                  </a:lnTo>
                  <a:lnTo>
                    <a:pt x="11563" y="18359"/>
                  </a:lnTo>
                  <a:lnTo>
                    <a:pt x="10047" y="20252"/>
                  </a:lnTo>
                  <a:lnTo>
                    <a:pt x="8720" y="22334"/>
                  </a:lnTo>
                  <a:lnTo>
                    <a:pt x="7393" y="24227"/>
                  </a:lnTo>
                  <a:lnTo>
                    <a:pt x="6255" y="26498"/>
                  </a:lnTo>
                  <a:lnTo>
                    <a:pt x="4928" y="28769"/>
                  </a:lnTo>
                  <a:lnTo>
                    <a:pt x="3981" y="31041"/>
                  </a:lnTo>
                  <a:lnTo>
                    <a:pt x="3033" y="33501"/>
                  </a:lnTo>
                  <a:lnTo>
                    <a:pt x="2274" y="35772"/>
                  </a:lnTo>
                  <a:lnTo>
                    <a:pt x="1516" y="38233"/>
                  </a:lnTo>
                  <a:lnTo>
                    <a:pt x="947" y="40694"/>
                  </a:lnTo>
                  <a:lnTo>
                    <a:pt x="379" y="43154"/>
                  </a:lnTo>
                  <a:lnTo>
                    <a:pt x="189" y="45615"/>
                  </a:lnTo>
                  <a:lnTo>
                    <a:pt x="0" y="48264"/>
                  </a:lnTo>
                  <a:lnTo>
                    <a:pt x="0" y="50725"/>
                  </a:lnTo>
                  <a:lnTo>
                    <a:pt x="0" y="53375"/>
                  </a:lnTo>
                  <a:lnTo>
                    <a:pt x="189" y="55835"/>
                  </a:lnTo>
                  <a:lnTo>
                    <a:pt x="379" y="58485"/>
                  </a:lnTo>
                  <a:lnTo>
                    <a:pt x="947" y="60946"/>
                  </a:lnTo>
                  <a:lnTo>
                    <a:pt x="1516" y="63406"/>
                  </a:lnTo>
                  <a:lnTo>
                    <a:pt x="2274" y="65678"/>
                  </a:lnTo>
                  <a:lnTo>
                    <a:pt x="3033" y="68138"/>
                  </a:lnTo>
                  <a:lnTo>
                    <a:pt x="3981" y="70410"/>
                  </a:lnTo>
                  <a:lnTo>
                    <a:pt x="4928" y="72681"/>
                  </a:lnTo>
                  <a:lnTo>
                    <a:pt x="6255" y="74952"/>
                  </a:lnTo>
                  <a:lnTo>
                    <a:pt x="7393" y="77034"/>
                  </a:lnTo>
                  <a:lnTo>
                    <a:pt x="8720" y="79305"/>
                  </a:lnTo>
                  <a:lnTo>
                    <a:pt x="10047" y="81198"/>
                  </a:lnTo>
                  <a:lnTo>
                    <a:pt x="11563" y="83091"/>
                  </a:lnTo>
                  <a:lnTo>
                    <a:pt x="13080" y="84794"/>
                  </a:lnTo>
                  <a:lnTo>
                    <a:pt x="14786" y="86687"/>
                  </a:lnTo>
                  <a:lnTo>
                    <a:pt x="16682" y="88201"/>
                  </a:lnTo>
                  <a:lnTo>
                    <a:pt x="18199" y="89905"/>
                  </a:lnTo>
                  <a:lnTo>
                    <a:pt x="20284" y="91419"/>
                  </a:lnTo>
                  <a:lnTo>
                    <a:pt x="22180" y="92744"/>
                  </a:lnTo>
                  <a:lnTo>
                    <a:pt x="24454" y="94069"/>
                  </a:lnTo>
                  <a:lnTo>
                    <a:pt x="26540" y="95205"/>
                  </a:lnTo>
                  <a:lnTo>
                    <a:pt x="28625" y="96529"/>
                  </a:lnTo>
                  <a:lnTo>
                    <a:pt x="30900" y="97476"/>
                  </a:lnTo>
                  <a:lnTo>
                    <a:pt x="33364" y="98233"/>
                  </a:lnTo>
                  <a:lnTo>
                    <a:pt x="35829" y="99179"/>
                  </a:lnTo>
                  <a:lnTo>
                    <a:pt x="38104" y="99936"/>
                  </a:lnTo>
                  <a:lnTo>
                    <a:pt x="40568" y="100504"/>
                  </a:lnTo>
                  <a:lnTo>
                    <a:pt x="43033" y="100883"/>
                  </a:lnTo>
                  <a:lnTo>
                    <a:pt x="45687" y="101072"/>
                  </a:lnTo>
                  <a:lnTo>
                    <a:pt x="48151" y="101451"/>
                  </a:lnTo>
                  <a:lnTo>
                    <a:pt x="50805" y="101451"/>
                  </a:lnTo>
                  <a:lnTo>
                    <a:pt x="54786" y="101451"/>
                  </a:lnTo>
                  <a:lnTo>
                    <a:pt x="58388" y="100883"/>
                  </a:lnTo>
                  <a:lnTo>
                    <a:pt x="62369" y="100126"/>
                  </a:lnTo>
                  <a:lnTo>
                    <a:pt x="65971" y="99179"/>
                  </a:lnTo>
                  <a:lnTo>
                    <a:pt x="69383" y="97854"/>
                  </a:lnTo>
                  <a:lnTo>
                    <a:pt x="72985" y="96529"/>
                  </a:lnTo>
                  <a:lnTo>
                    <a:pt x="76208" y="94637"/>
                  </a:lnTo>
                  <a:lnTo>
                    <a:pt x="79431" y="92555"/>
                  </a:lnTo>
                  <a:lnTo>
                    <a:pt x="104265" y="117160"/>
                  </a:lnTo>
                  <a:lnTo>
                    <a:pt x="105592" y="118296"/>
                  </a:lnTo>
                  <a:lnTo>
                    <a:pt x="107109" y="119053"/>
                  </a:lnTo>
                  <a:lnTo>
                    <a:pt x="109004" y="119810"/>
                  </a:lnTo>
                  <a:lnTo>
                    <a:pt x="110710" y="120000"/>
                  </a:lnTo>
                  <a:lnTo>
                    <a:pt x="112606" y="119810"/>
                  </a:lnTo>
                  <a:lnTo>
                    <a:pt x="114312" y="119053"/>
                  </a:lnTo>
                  <a:lnTo>
                    <a:pt x="115829" y="118296"/>
                  </a:lnTo>
                  <a:lnTo>
                    <a:pt x="117345" y="117160"/>
                  </a:lnTo>
                  <a:lnTo>
                    <a:pt x="118293" y="115646"/>
                  </a:lnTo>
                  <a:lnTo>
                    <a:pt x="119431" y="114321"/>
                  </a:lnTo>
                  <a:lnTo>
                    <a:pt x="119810" y="112429"/>
                  </a:lnTo>
                  <a:lnTo>
                    <a:pt x="120000" y="110536"/>
                  </a:lnTo>
                  <a:lnTo>
                    <a:pt x="119810" y="108643"/>
                  </a:lnTo>
                  <a:lnTo>
                    <a:pt x="119431" y="107129"/>
                  </a:lnTo>
                  <a:lnTo>
                    <a:pt x="118672" y="105615"/>
                  </a:lnTo>
                  <a:lnTo>
                    <a:pt x="117345" y="104290"/>
                  </a:lnTo>
                  <a:close/>
                  <a:moveTo>
                    <a:pt x="73554" y="73627"/>
                  </a:moveTo>
                  <a:lnTo>
                    <a:pt x="71090" y="75899"/>
                  </a:lnTo>
                  <a:lnTo>
                    <a:pt x="68625" y="77602"/>
                  </a:lnTo>
                  <a:lnTo>
                    <a:pt x="65971" y="79305"/>
                  </a:lnTo>
                  <a:lnTo>
                    <a:pt x="63127" y="80630"/>
                  </a:lnTo>
                  <a:lnTo>
                    <a:pt x="60284" y="81766"/>
                  </a:lnTo>
                  <a:lnTo>
                    <a:pt x="57251" y="82334"/>
                  </a:lnTo>
                  <a:lnTo>
                    <a:pt x="54028" y="82712"/>
                  </a:lnTo>
                  <a:lnTo>
                    <a:pt x="50805" y="82902"/>
                  </a:lnTo>
                  <a:lnTo>
                    <a:pt x="47582" y="82712"/>
                  </a:lnTo>
                  <a:lnTo>
                    <a:pt x="44170" y="82334"/>
                  </a:lnTo>
                  <a:lnTo>
                    <a:pt x="41137" y="81766"/>
                  </a:lnTo>
                  <a:lnTo>
                    <a:pt x="38293" y="80630"/>
                  </a:lnTo>
                  <a:lnTo>
                    <a:pt x="35639" y="79305"/>
                  </a:lnTo>
                  <a:lnTo>
                    <a:pt x="32796" y="77602"/>
                  </a:lnTo>
                  <a:lnTo>
                    <a:pt x="30331" y="75899"/>
                  </a:lnTo>
                  <a:lnTo>
                    <a:pt x="27867" y="73627"/>
                  </a:lnTo>
                  <a:lnTo>
                    <a:pt x="25592" y="71167"/>
                  </a:lnTo>
                  <a:lnTo>
                    <a:pt x="23696" y="68706"/>
                  </a:lnTo>
                  <a:lnTo>
                    <a:pt x="22180" y="65867"/>
                  </a:lnTo>
                  <a:lnTo>
                    <a:pt x="20663" y="63217"/>
                  </a:lnTo>
                  <a:lnTo>
                    <a:pt x="19715" y="60378"/>
                  </a:lnTo>
                  <a:lnTo>
                    <a:pt x="19146" y="57160"/>
                  </a:lnTo>
                  <a:lnTo>
                    <a:pt x="18578" y="53943"/>
                  </a:lnTo>
                  <a:lnTo>
                    <a:pt x="18388" y="50725"/>
                  </a:lnTo>
                  <a:lnTo>
                    <a:pt x="18578" y="47318"/>
                  </a:lnTo>
                  <a:lnTo>
                    <a:pt x="19146" y="44290"/>
                  </a:lnTo>
                  <a:lnTo>
                    <a:pt x="19715" y="41261"/>
                  </a:lnTo>
                  <a:lnTo>
                    <a:pt x="20663" y="38422"/>
                  </a:lnTo>
                  <a:lnTo>
                    <a:pt x="22180" y="35583"/>
                  </a:lnTo>
                  <a:lnTo>
                    <a:pt x="23696" y="32933"/>
                  </a:lnTo>
                  <a:lnTo>
                    <a:pt x="25592" y="30473"/>
                  </a:lnTo>
                  <a:lnTo>
                    <a:pt x="27867" y="28012"/>
                  </a:lnTo>
                  <a:lnTo>
                    <a:pt x="30331" y="25741"/>
                  </a:lnTo>
                  <a:lnTo>
                    <a:pt x="32796" y="23848"/>
                  </a:lnTo>
                  <a:lnTo>
                    <a:pt x="35639" y="22334"/>
                  </a:lnTo>
                  <a:lnTo>
                    <a:pt x="38293" y="20820"/>
                  </a:lnTo>
                  <a:lnTo>
                    <a:pt x="41137" y="19873"/>
                  </a:lnTo>
                  <a:lnTo>
                    <a:pt x="44170" y="18927"/>
                  </a:lnTo>
                  <a:lnTo>
                    <a:pt x="47582" y="18548"/>
                  </a:lnTo>
                  <a:lnTo>
                    <a:pt x="50805" y="18548"/>
                  </a:lnTo>
                  <a:lnTo>
                    <a:pt x="54028" y="18548"/>
                  </a:lnTo>
                  <a:lnTo>
                    <a:pt x="57251" y="18927"/>
                  </a:lnTo>
                  <a:lnTo>
                    <a:pt x="60284" y="19873"/>
                  </a:lnTo>
                  <a:lnTo>
                    <a:pt x="63127" y="20820"/>
                  </a:lnTo>
                  <a:lnTo>
                    <a:pt x="65971" y="22334"/>
                  </a:lnTo>
                  <a:lnTo>
                    <a:pt x="68625" y="23848"/>
                  </a:lnTo>
                  <a:lnTo>
                    <a:pt x="71090" y="25741"/>
                  </a:lnTo>
                  <a:lnTo>
                    <a:pt x="73554" y="28012"/>
                  </a:lnTo>
                  <a:lnTo>
                    <a:pt x="75829" y="30473"/>
                  </a:lnTo>
                  <a:lnTo>
                    <a:pt x="77725" y="32933"/>
                  </a:lnTo>
                  <a:lnTo>
                    <a:pt x="79241" y="35583"/>
                  </a:lnTo>
                  <a:lnTo>
                    <a:pt x="80758" y="38422"/>
                  </a:lnTo>
                  <a:lnTo>
                    <a:pt x="81706" y="41261"/>
                  </a:lnTo>
                  <a:lnTo>
                    <a:pt x="82464" y="44290"/>
                  </a:lnTo>
                  <a:lnTo>
                    <a:pt x="83033" y="47318"/>
                  </a:lnTo>
                  <a:lnTo>
                    <a:pt x="83033" y="50725"/>
                  </a:lnTo>
                  <a:lnTo>
                    <a:pt x="83033" y="53943"/>
                  </a:lnTo>
                  <a:lnTo>
                    <a:pt x="82464" y="57160"/>
                  </a:lnTo>
                  <a:lnTo>
                    <a:pt x="81706" y="60378"/>
                  </a:lnTo>
                  <a:lnTo>
                    <a:pt x="80758" y="63217"/>
                  </a:lnTo>
                  <a:lnTo>
                    <a:pt x="79241" y="65867"/>
                  </a:lnTo>
                  <a:lnTo>
                    <a:pt x="77725" y="68706"/>
                  </a:lnTo>
                  <a:lnTo>
                    <a:pt x="75829" y="71167"/>
                  </a:lnTo>
                  <a:lnTo>
                    <a:pt x="73554" y="7362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endParaRPr sz="120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380" name="Shape 380"/>
            <p:cNvSpPr/>
            <p:nvPr/>
          </p:nvSpPr>
          <p:spPr>
            <a:xfrm>
              <a:off x="16560145" y="2372383"/>
              <a:ext cx="306716" cy="6058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074" y="0"/>
                  </a:moveTo>
                  <a:lnTo>
                    <a:pt x="5925" y="0"/>
                  </a:lnTo>
                  <a:lnTo>
                    <a:pt x="3950" y="2448"/>
                  </a:lnTo>
                  <a:lnTo>
                    <a:pt x="1481" y="7346"/>
                  </a:lnTo>
                  <a:lnTo>
                    <a:pt x="493" y="19591"/>
                  </a:lnTo>
                  <a:lnTo>
                    <a:pt x="0" y="29387"/>
                  </a:lnTo>
                  <a:lnTo>
                    <a:pt x="0" y="90612"/>
                  </a:lnTo>
                  <a:lnTo>
                    <a:pt x="493" y="100408"/>
                  </a:lnTo>
                  <a:lnTo>
                    <a:pt x="1481" y="110204"/>
                  </a:lnTo>
                  <a:lnTo>
                    <a:pt x="3950" y="117551"/>
                  </a:lnTo>
                  <a:lnTo>
                    <a:pt x="5925" y="119999"/>
                  </a:lnTo>
                  <a:lnTo>
                    <a:pt x="114074" y="119999"/>
                  </a:lnTo>
                  <a:lnTo>
                    <a:pt x="116049" y="117551"/>
                  </a:lnTo>
                  <a:lnTo>
                    <a:pt x="118518" y="110204"/>
                  </a:lnTo>
                  <a:lnTo>
                    <a:pt x="120000" y="100408"/>
                  </a:lnTo>
                  <a:lnTo>
                    <a:pt x="120000" y="90612"/>
                  </a:lnTo>
                  <a:lnTo>
                    <a:pt x="120000" y="29387"/>
                  </a:lnTo>
                  <a:lnTo>
                    <a:pt x="120000" y="19591"/>
                  </a:lnTo>
                  <a:lnTo>
                    <a:pt x="118518" y="7346"/>
                  </a:lnTo>
                  <a:lnTo>
                    <a:pt x="116049" y="2448"/>
                  </a:lnTo>
                  <a:lnTo>
                    <a:pt x="11407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endParaRPr sz="120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0512AC78-664E-42AA-A4CE-97309EB1232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29431" y="1139769"/>
            <a:ext cx="9735185" cy="538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/>
            </a:lvl1pPr>
            <a:lvl2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/>
            </a:lvl2pPr>
            <a:lvl3pPr marL="1143000" lvl="2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lvl="3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lvl="4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差旅费报销注意事项</a:t>
            </a:r>
          </a:p>
          <a:p>
            <a:pPr marL="0" indent="0">
              <a:buNone/>
            </a:pPr>
            <a:endParaRPr lang="zh-CN" altLang="en-US" sz="28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3A245BA4-534B-4C55-BA2B-E60F6B718BBA}"/>
              </a:ext>
            </a:extLst>
          </p:cNvPr>
          <p:cNvSpPr txBox="1"/>
          <p:nvPr/>
        </p:nvSpPr>
        <p:spPr>
          <a:xfrm>
            <a:off x="8566046" y="1885218"/>
            <a:ext cx="2827885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16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6．参加异地会议或培训等且交纳的费用已经包含食宿费用的，不得再报销该期间的食宿费。</a:t>
            </a:r>
          </a:p>
          <a:p>
            <a:endParaRPr lang="zh-CN" altLang="en-US" sz="16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r>
              <a:rPr lang="en-US" altLang="zh-CN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7</a:t>
            </a:r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．出差人员对外有招待业务的，按照每招待一次扣减当天餐费补助的50%的标准执行。</a:t>
            </a:r>
          </a:p>
          <a:p>
            <a:endParaRPr lang="zh-CN" altLang="en-US" sz="16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r>
              <a:rPr lang="en-US" altLang="zh-CN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8</a:t>
            </a:r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．小车驾驶员凭派车单享受每公里0.12元的公里补助，随出差费用一并报销。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6484D6B7-CA5B-4C14-A046-B762A0180F61}"/>
              </a:ext>
            </a:extLst>
          </p:cNvPr>
          <p:cNvSpPr txBox="1"/>
          <p:nvPr/>
        </p:nvSpPr>
        <p:spPr>
          <a:xfrm>
            <a:off x="798069" y="1797601"/>
            <a:ext cx="238405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4．出差人数在两人以上，可与职级最高者入住同一酒店，但限于普通标准间；住同一标准间的，适用两人中最高标准。</a:t>
            </a:r>
          </a:p>
          <a:p>
            <a:endParaRPr lang="zh-CN" altLang="en-US" sz="16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5．聘请非本公司人员为公司办理业务而出差的，由经办部门提出，经分管副总审批，等同本公司人员出差。</a:t>
            </a:r>
          </a:p>
          <a:p>
            <a:endParaRPr lang="zh-CN" altLang="en-US" sz="16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63116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390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E0355A4B-6BCA-425F-BCCA-6C8E0D640C12}"/>
              </a:ext>
            </a:extLst>
          </p:cNvPr>
          <p:cNvSpPr/>
          <p:nvPr/>
        </p:nvSpPr>
        <p:spPr>
          <a:xfrm>
            <a:off x="0" y="1101156"/>
            <a:ext cx="12192000" cy="48061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3" name="直接连接符 132">
            <a:extLst>
              <a:ext uri="{FF2B5EF4-FFF2-40B4-BE49-F238E27FC236}">
                <a16:creationId xmlns:a16="http://schemas.microsoft.com/office/drawing/2014/main" xmlns="" id="{5B5C2AF6-5B82-49A9-BABD-158AA866ED85}"/>
              </a:ext>
            </a:extLst>
          </p:cNvPr>
          <p:cNvCxnSpPr/>
          <p:nvPr/>
        </p:nvCxnSpPr>
        <p:spPr>
          <a:xfrm>
            <a:off x="0" y="561825"/>
            <a:ext cx="527352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文本框 151">
            <a:extLst>
              <a:ext uri="{FF2B5EF4-FFF2-40B4-BE49-F238E27FC236}">
                <a16:creationId xmlns:a16="http://schemas.microsoft.com/office/drawing/2014/main" xmlns="" id="{50EF22E6-B08A-4BD5-B4AB-BA2D144793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7040" y="264176"/>
            <a:ext cx="1225015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defTabSz="870875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>
                <a:solidFill>
                  <a:schemeClr val="bg1"/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YOUR  LOGO</a:t>
            </a:r>
          </a:p>
          <a:p>
            <a:pPr algn="dist" defTabSz="870875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企 业 标 志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10338819-B9B7-4F5F-9DBE-0BB6751299D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248" y="2156262"/>
            <a:ext cx="4591286" cy="3260893"/>
          </a:xfrm>
          <a:prstGeom prst="rect">
            <a:avLst/>
          </a:prstGeom>
        </p:spPr>
      </p:pic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A47BB86C-19CB-4467-9BBF-6EE6D0C392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8347" y="1702583"/>
            <a:ext cx="4464684" cy="1118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333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一、费用报销管理办法</a:t>
            </a:r>
          </a:p>
          <a:p>
            <a:pPr eaLnBrk="1" hangingPunct="1">
              <a:buFontTx/>
              <a:buNone/>
            </a:pPr>
            <a:endParaRPr lang="zh-CN" altLang="en-US" sz="3333" dirty="0">
              <a:solidFill>
                <a:schemeClr val="bg2">
                  <a:lumMod val="25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0F8326E6-FBAB-4432-B3E9-A5290373F6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8347" y="2713007"/>
            <a:ext cx="4036682" cy="1118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333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二、业务招待费报销</a:t>
            </a:r>
          </a:p>
          <a:p>
            <a:pPr eaLnBrk="1" hangingPunct="1">
              <a:buFontTx/>
              <a:buNone/>
            </a:pPr>
            <a:endParaRPr lang="zh-CN" altLang="en-US" sz="3333" dirty="0">
              <a:solidFill>
                <a:schemeClr val="bg2">
                  <a:lumMod val="25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68FF5B1F-122E-44E2-96D8-C46AE1FC0E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1028" y="3741580"/>
            <a:ext cx="3180679" cy="605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333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三、差旅费报销</a:t>
            </a:r>
          </a:p>
        </p:txBody>
      </p:sp>
      <p:sp>
        <p:nvSpPr>
          <p:cNvPr id="29" name="文本框 8">
            <a:extLst>
              <a:ext uri="{FF2B5EF4-FFF2-40B4-BE49-F238E27FC236}">
                <a16:creationId xmlns:a16="http://schemas.microsoft.com/office/drawing/2014/main" xmlns="" id="{3091E153-3C34-4DB6-BC2A-819A20B041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0723" y="1868316"/>
            <a:ext cx="713965" cy="326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135820" tIns="67910" rIns="135820" bIns="6791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57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CONTENTS</a:t>
            </a:r>
            <a:endParaRPr lang="zh-CN" altLang="en-US" sz="2857" dirty="0">
              <a:solidFill>
                <a:schemeClr val="bg2">
                  <a:lumMod val="25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05BEC4A1-3A43-4103-A09F-EBECFF2AC0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6204" y="1993194"/>
            <a:ext cx="1151982" cy="2557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Tx/>
              <a:buNone/>
            </a:pPr>
            <a:r>
              <a:rPr lang="zh-CN" altLang="en-US" sz="6286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目    录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A1268E5F-0B56-4FDA-9667-41491385A9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1028" y="4811925"/>
            <a:ext cx="2749471" cy="605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333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四、培训总结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500"/>
                            </p:stCondLst>
                            <p:childTnLst>
                              <p:par>
                                <p:cTn id="4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914400"/>
            <a:ext cx="10058400" cy="50292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360" y="871728"/>
            <a:ext cx="8717280" cy="511454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390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3667BF30-62C6-4A69-86AA-AA2C681DFA3B}"/>
              </a:ext>
            </a:extLst>
          </p:cNvPr>
          <p:cNvSpPr/>
          <p:nvPr/>
        </p:nvSpPr>
        <p:spPr>
          <a:xfrm>
            <a:off x="0" y="1101156"/>
            <a:ext cx="12192000" cy="48061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ED4EDB03-5BE9-4533-9632-AAE10981CC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6076" y="2475788"/>
            <a:ext cx="6545382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87087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6000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演示完毕 感谢观看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472D61D2-8F1D-4127-A22B-D3F7A038A7CE}"/>
              </a:ext>
            </a:extLst>
          </p:cNvPr>
          <p:cNvCxnSpPr>
            <a:cxnSpLocks/>
          </p:cNvCxnSpPr>
          <p:nvPr/>
        </p:nvCxnSpPr>
        <p:spPr>
          <a:xfrm>
            <a:off x="7489371" y="3646755"/>
            <a:ext cx="1399315" cy="0"/>
          </a:xfrm>
          <a:prstGeom prst="line">
            <a:avLst/>
          </a:prstGeom>
          <a:ln w="38100">
            <a:solidFill>
              <a:srgbClr val="F0AC0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7A60D869-BA65-4680-BBF0-3DA566D30F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9268" y="2124133"/>
            <a:ext cx="576708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defTabSz="87087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Financial reimbursement process training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56FCCC12-060D-4A7E-80C8-05CF389077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24565" y="3395372"/>
            <a:ext cx="2760692" cy="502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870875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667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XX</a:t>
            </a:r>
            <a:r>
              <a:rPr lang="zh-CN" altLang="en-US" sz="2667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公司财务培训</a:t>
            </a:r>
            <a:r>
              <a:rPr lang="en-US" altLang="zh-CN" sz="2667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 </a:t>
            </a:r>
            <a:endParaRPr lang="zh-CN" altLang="en-US" sz="2667" dirty="0">
              <a:solidFill>
                <a:schemeClr val="bg2">
                  <a:lumMod val="25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1908317A-C761-4C31-ACF6-FCC0A91E1268}"/>
              </a:ext>
            </a:extLst>
          </p:cNvPr>
          <p:cNvGrpSpPr>
            <a:grpSpLocks/>
          </p:cNvGrpSpPr>
          <p:nvPr/>
        </p:nvGrpSpPr>
        <p:grpSpPr bwMode="auto">
          <a:xfrm>
            <a:off x="10404911" y="5329019"/>
            <a:ext cx="1081012" cy="137584"/>
            <a:chOff x="8561040" y="6044723"/>
            <a:chExt cx="1136020" cy="144016"/>
          </a:xfrm>
          <a:solidFill>
            <a:srgbClr val="93ADE5"/>
          </a:solidFill>
          <a:effectLst/>
        </p:grpSpPr>
        <p:sp>
          <p:nvSpPr>
            <p:cNvPr id="20" name="椭圆 19">
              <a:extLst>
                <a:ext uri="{FF2B5EF4-FFF2-40B4-BE49-F238E27FC236}">
                  <a16:creationId xmlns:a16="http://schemas.microsoft.com/office/drawing/2014/main" xmlns="" id="{1F3393C2-D07B-4E20-B867-AAA85A6D8B8A}"/>
                </a:ext>
              </a:extLst>
            </p:cNvPr>
            <p:cNvSpPr/>
            <p:nvPr/>
          </p:nvSpPr>
          <p:spPr>
            <a:xfrm>
              <a:off x="8561040" y="6044723"/>
              <a:ext cx="144585" cy="144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7087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714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endParaRPr>
            </a:p>
          </p:txBody>
        </p:sp>
        <p:sp>
          <p:nvSpPr>
            <p:cNvPr id="21" name="椭圆 20">
              <a:extLst>
                <a:ext uri="{FF2B5EF4-FFF2-40B4-BE49-F238E27FC236}">
                  <a16:creationId xmlns:a16="http://schemas.microsoft.com/office/drawing/2014/main" xmlns="" id="{CA342026-02CB-49FA-91EB-DA3E960C17DF}"/>
                </a:ext>
              </a:extLst>
            </p:cNvPr>
            <p:cNvSpPr/>
            <p:nvPr/>
          </p:nvSpPr>
          <p:spPr>
            <a:xfrm>
              <a:off x="9056758" y="6044723"/>
              <a:ext cx="144585" cy="144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7087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714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endParaRPr>
            </a:p>
          </p:txBody>
        </p:sp>
        <p:sp>
          <p:nvSpPr>
            <p:cNvPr id="22" name="椭圆 21">
              <a:extLst>
                <a:ext uri="{FF2B5EF4-FFF2-40B4-BE49-F238E27FC236}">
                  <a16:creationId xmlns:a16="http://schemas.microsoft.com/office/drawing/2014/main" xmlns="" id="{7942EF6B-F4C2-4E5E-BEBD-14777566235B}"/>
                </a:ext>
              </a:extLst>
            </p:cNvPr>
            <p:cNvSpPr/>
            <p:nvPr/>
          </p:nvSpPr>
          <p:spPr>
            <a:xfrm>
              <a:off x="9552475" y="6044723"/>
              <a:ext cx="144585" cy="144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7087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714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endParaRPr>
            </a:p>
          </p:txBody>
        </p:sp>
      </p:grpSp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92DBFB6A-F501-44D2-8240-F7270A8DA9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248" y="2156262"/>
            <a:ext cx="4591286" cy="3260893"/>
          </a:xfrm>
          <a:prstGeom prst="rect">
            <a:avLst/>
          </a:prstGeom>
          <a:effectLst/>
        </p:spPr>
      </p:pic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A3F76050-8669-41A9-9B5F-47104589DD75}"/>
              </a:ext>
            </a:extLst>
          </p:cNvPr>
          <p:cNvSpPr txBox="1"/>
          <p:nvPr/>
        </p:nvSpPr>
        <p:spPr>
          <a:xfrm>
            <a:off x="6510311" y="3806899"/>
            <a:ext cx="5129711" cy="135421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uLnTx/>
                <a:uFillTx/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 Life isn't about waiting for the storm to pass. it's about learning to dance in the rain</a:t>
            </a:r>
          </a:p>
          <a:p>
            <a:pPr marL="0" marR="0" lvl="0" indent="0" algn="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培训讲师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：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优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品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PPT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uLnTx/>
              <a:uFillTx/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D5B4A607-DE3B-4F0D-A83B-9C6755972146}"/>
              </a:ext>
            </a:extLst>
          </p:cNvPr>
          <p:cNvSpPr/>
          <p:nvPr/>
        </p:nvSpPr>
        <p:spPr>
          <a:xfrm>
            <a:off x="0" y="5907308"/>
            <a:ext cx="12192000" cy="41175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F5615054-41CD-4D44-A4A8-2A1F7E84BF9F}"/>
              </a:ext>
            </a:extLst>
          </p:cNvPr>
          <p:cNvSpPr/>
          <p:nvPr/>
        </p:nvSpPr>
        <p:spPr>
          <a:xfrm>
            <a:off x="0" y="561825"/>
            <a:ext cx="12192000" cy="54436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BB54128F-AB18-4C7E-A2C0-E5CD65D245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52987" y="208059"/>
            <a:ext cx="1521570" cy="735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defTabSz="870875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schemeClr val="bg1"/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YOUR  LOGO</a:t>
            </a:r>
          </a:p>
          <a:p>
            <a:pPr algn="dist" defTabSz="870875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rgbClr val="5390F2"/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企 业 标 志</a:t>
            </a:r>
          </a:p>
        </p:txBody>
      </p:sp>
    </p:spTree>
    <p:extLst>
      <p:ext uri="{BB962C8B-B14F-4D97-AF65-F5344CB8AC3E}">
        <p14:creationId xmlns:p14="http://schemas.microsoft.com/office/powerpoint/2010/main" val="3392330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8" grpId="0"/>
      <p:bldP spid="24" grpId="0"/>
      <p:bldP spid="2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022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390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35DE34BB-8F34-4CC9-92C1-6DAB85AE69C0}"/>
              </a:ext>
            </a:extLst>
          </p:cNvPr>
          <p:cNvSpPr/>
          <p:nvPr/>
        </p:nvSpPr>
        <p:spPr>
          <a:xfrm>
            <a:off x="0" y="1101156"/>
            <a:ext cx="12192000" cy="48061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89183D9B-D002-4279-8689-BF780006CDE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272" y="2181547"/>
            <a:ext cx="4591286" cy="3260893"/>
          </a:xfrm>
          <a:prstGeom prst="rect">
            <a:avLst/>
          </a:prstGeom>
        </p:spPr>
      </p:pic>
      <p:sp>
        <p:nvSpPr>
          <p:cNvPr id="20" name="任意多边形 19">
            <a:extLst>
              <a:ext uri="{FF2B5EF4-FFF2-40B4-BE49-F238E27FC236}">
                <a16:creationId xmlns:a16="http://schemas.microsoft.com/office/drawing/2014/main" xmlns="" id="{49327D41-4F7D-4DA0-AE07-ECF8B1576DAA}"/>
              </a:ext>
            </a:extLst>
          </p:cNvPr>
          <p:cNvSpPr/>
          <p:nvPr/>
        </p:nvSpPr>
        <p:spPr>
          <a:xfrm flipV="1">
            <a:off x="-1" y="1101155"/>
            <a:ext cx="7968343" cy="4225587"/>
          </a:xfrm>
          <a:custGeom>
            <a:avLst/>
            <a:gdLst>
              <a:gd name="connsiteX0" fmla="*/ 8574743 w 8639938"/>
              <a:gd name="connsiteY0" fmla="*/ 3960440 h 3960440"/>
              <a:gd name="connsiteX1" fmla="*/ 8639938 w 8639938"/>
              <a:gd name="connsiteY1" fmla="*/ 3960440 h 3960440"/>
              <a:gd name="connsiteX2" fmla="*/ 6983345 w 8639938"/>
              <a:gd name="connsiteY2" fmla="*/ 0 h 3960440"/>
              <a:gd name="connsiteX3" fmla="*/ 0 w 8639938"/>
              <a:gd name="connsiteY3" fmla="*/ 0 h 3960440"/>
              <a:gd name="connsiteX4" fmla="*/ 0 w 8639938"/>
              <a:gd name="connsiteY4" fmla="*/ 72008 h 3960440"/>
              <a:gd name="connsiteX5" fmla="*/ 6948269 w 8639938"/>
              <a:gd name="connsiteY5" fmla="*/ 72008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39938" h="3960440">
                <a:moveTo>
                  <a:pt x="8574743" y="3960440"/>
                </a:moveTo>
                <a:lnTo>
                  <a:pt x="8639938" y="3960440"/>
                </a:lnTo>
                <a:lnTo>
                  <a:pt x="6983345" y="0"/>
                </a:lnTo>
                <a:lnTo>
                  <a:pt x="0" y="0"/>
                </a:lnTo>
                <a:lnTo>
                  <a:pt x="0" y="72008"/>
                </a:lnTo>
                <a:lnTo>
                  <a:pt x="6948269" y="72008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1714" dirty="0"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E04CDEA2-73CE-43B7-8CBE-739DBD1170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6592" y="3119261"/>
            <a:ext cx="5557932" cy="89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5238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费用报销管理办法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E4449FB8-CC7D-4C11-BA2F-EFBDF50AF5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810" y="4173593"/>
            <a:ext cx="3491661" cy="414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95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Four major processes for cost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BCE6B854-98F8-4E6D-98FE-4D143FEA72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810" y="2181547"/>
            <a:ext cx="2100255" cy="737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191" dirty="0">
                <a:solidFill>
                  <a:srgbClr val="5390F2"/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Part   01</a:t>
            </a:r>
            <a:endParaRPr lang="zh-CN" altLang="en-US" sz="4191" dirty="0">
              <a:solidFill>
                <a:srgbClr val="5390F2"/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49636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57A5E7C-7A4A-496E-A784-5B06B80A4B9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632" y="527312"/>
            <a:ext cx="6858000" cy="6858000"/>
          </a:xfrm>
          <a:prstGeom prst="rect">
            <a:avLst/>
          </a:prstGeom>
        </p:spPr>
      </p:pic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A24BA858-DA71-4208-BEA6-760C3CAE8397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6616621" y="4038191"/>
            <a:ext cx="3171435" cy="70675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4000" b="1" dirty="0">
                <a:latin typeface="义启简黑体" panose="02000000000000000000" pitchFamily="2" charset="-128"/>
                <a:ea typeface="义启简黑体" panose="02000000000000000000" pitchFamily="2" charset="-128"/>
                <a:cs typeface="+mj-cs"/>
                <a:sym typeface="iekie jianyuanti" panose="02010601030101010101" pitchFamily="2" charset="-122"/>
              </a:rPr>
              <a:t>基本原则</a:t>
            </a:r>
          </a:p>
        </p:txBody>
      </p:sp>
      <p:sp>
        <p:nvSpPr>
          <p:cNvPr id="37" name="圆角矩形 9">
            <a:extLst>
              <a:ext uri="{FF2B5EF4-FFF2-40B4-BE49-F238E27FC236}">
                <a16:creationId xmlns:a16="http://schemas.microsoft.com/office/drawing/2014/main" xmlns="" id="{A9CECA2A-D7B1-45C3-ACA0-9F55D604D294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394986" y="775371"/>
            <a:ext cx="2161013" cy="3262820"/>
          </a:xfrm>
          <a:prstGeom prst="roundRect">
            <a:avLst>
              <a:gd name="adj" fmla="val 4422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000" dirty="0">
                <a:solidFill>
                  <a:schemeClr val="tx1"/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1.</a:t>
            </a:r>
            <a:r>
              <a:rPr lang="zh-CN" altLang="en-US" sz="2000" dirty="0">
                <a:solidFill>
                  <a:schemeClr val="tx1"/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责任明确原则。</a:t>
            </a:r>
          </a:p>
        </p:txBody>
      </p:sp>
      <p:sp>
        <p:nvSpPr>
          <p:cNvPr id="38" name="圆角矩形 10">
            <a:extLst>
              <a:ext uri="{FF2B5EF4-FFF2-40B4-BE49-F238E27FC236}">
                <a16:creationId xmlns:a16="http://schemas.microsoft.com/office/drawing/2014/main" xmlns="" id="{05C81284-ACCD-4519-8F6F-558DC865F4F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260112" y="4085816"/>
            <a:ext cx="2161013" cy="3262820"/>
          </a:xfrm>
          <a:prstGeom prst="roundRect">
            <a:avLst>
              <a:gd name="adj" fmla="val 4422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000" dirty="0">
                <a:solidFill>
                  <a:schemeClr val="tx1"/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2.</a:t>
            </a:r>
            <a:r>
              <a:rPr lang="zh-CN" altLang="en-US" sz="2000" dirty="0">
                <a:solidFill>
                  <a:schemeClr val="tx1"/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费用划分原则。</a:t>
            </a:r>
          </a:p>
        </p:txBody>
      </p:sp>
      <p:sp>
        <p:nvSpPr>
          <p:cNvPr id="39" name="圆角矩形 11">
            <a:extLst>
              <a:ext uri="{FF2B5EF4-FFF2-40B4-BE49-F238E27FC236}">
                <a16:creationId xmlns:a16="http://schemas.microsoft.com/office/drawing/2014/main" xmlns="" id="{9F0BC7E8-FF78-4334-9BBF-F521D242F3D9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4245849" y="0"/>
            <a:ext cx="2161013" cy="3262820"/>
          </a:xfrm>
          <a:prstGeom prst="roundRect">
            <a:avLst>
              <a:gd name="adj" fmla="val 4422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000" dirty="0">
                <a:solidFill>
                  <a:schemeClr val="tx1"/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3.</a:t>
            </a:r>
            <a:r>
              <a:rPr lang="zh-CN" altLang="en-US" sz="2000" dirty="0">
                <a:solidFill>
                  <a:schemeClr val="tx1"/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费用清晰原则</a:t>
            </a:r>
          </a:p>
        </p:txBody>
      </p:sp>
      <p:sp>
        <p:nvSpPr>
          <p:cNvPr id="40" name="圆角矩形 12">
            <a:extLst>
              <a:ext uri="{FF2B5EF4-FFF2-40B4-BE49-F238E27FC236}">
                <a16:creationId xmlns:a16="http://schemas.microsoft.com/office/drawing/2014/main" xmlns="" id="{97832B28-E7B0-4CB5-9FB2-0AA26EDC724A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8979070" y="1288641"/>
            <a:ext cx="2367715" cy="3262524"/>
          </a:xfrm>
          <a:prstGeom prst="roundRect">
            <a:avLst>
              <a:gd name="adj" fmla="val 4422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000" dirty="0">
                <a:solidFill>
                  <a:schemeClr val="tx1"/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4.</a:t>
            </a:r>
            <a:r>
              <a:rPr lang="zh-CN" altLang="en-US" sz="2000" dirty="0">
                <a:solidFill>
                  <a:schemeClr val="tx1"/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及时报支入帐原则</a:t>
            </a:r>
          </a:p>
        </p:txBody>
      </p:sp>
      <p:sp>
        <p:nvSpPr>
          <p:cNvPr id="41" name="圆角矩形 3">
            <a:extLst>
              <a:ext uri="{FF2B5EF4-FFF2-40B4-BE49-F238E27FC236}">
                <a16:creationId xmlns:a16="http://schemas.microsoft.com/office/drawing/2014/main" xmlns="" id="{D095A876-3B52-4D64-A65C-D8A8B7E69102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8432193" y="4208670"/>
            <a:ext cx="2367715" cy="3262524"/>
          </a:xfrm>
          <a:prstGeom prst="roundRect">
            <a:avLst>
              <a:gd name="adj" fmla="val 4422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000" dirty="0">
                <a:solidFill>
                  <a:schemeClr val="tx1"/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5.</a:t>
            </a:r>
            <a:r>
              <a:rPr lang="zh-CN" altLang="en-US" sz="2000" dirty="0">
                <a:solidFill>
                  <a:schemeClr val="tx1"/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费用申请原则</a:t>
            </a:r>
          </a:p>
        </p:txBody>
      </p:sp>
    </p:spTree>
    <p:extLst>
      <p:ext uri="{BB962C8B-B14F-4D97-AF65-F5344CB8AC3E}">
        <p14:creationId xmlns:p14="http://schemas.microsoft.com/office/powerpoint/2010/main" val="1756257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/>
          <p:nvPr/>
        </p:nvSpPr>
        <p:spPr bwMode="auto">
          <a:xfrm>
            <a:off x="6140614" y="1932096"/>
            <a:ext cx="2165186" cy="2165186"/>
          </a:xfrm>
          <a:custGeom>
            <a:avLst/>
            <a:gdLst>
              <a:gd name="T0" fmla="*/ 1104 w 1917"/>
              <a:gd name="T1" fmla="*/ 1917 h 1917"/>
              <a:gd name="T2" fmla="*/ 0 w 1917"/>
              <a:gd name="T3" fmla="*/ 1917 h 1917"/>
              <a:gd name="T4" fmla="*/ 0 w 1917"/>
              <a:gd name="T5" fmla="*/ 813 h 1917"/>
              <a:gd name="T6" fmla="*/ 813 w 1917"/>
              <a:gd name="T7" fmla="*/ 0 h 1917"/>
              <a:gd name="T8" fmla="*/ 1917 w 1917"/>
              <a:gd name="T9" fmla="*/ 1104 h 1917"/>
              <a:gd name="T10" fmla="*/ 1104 w 1917"/>
              <a:gd name="T11" fmla="*/ 1917 h 1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17" h="1917">
                <a:moveTo>
                  <a:pt x="1104" y="1917"/>
                </a:moveTo>
                <a:lnTo>
                  <a:pt x="0" y="1917"/>
                </a:lnTo>
                <a:lnTo>
                  <a:pt x="0" y="813"/>
                </a:lnTo>
                <a:lnTo>
                  <a:pt x="813" y="0"/>
                </a:lnTo>
                <a:lnTo>
                  <a:pt x="1917" y="1104"/>
                </a:lnTo>
                <a:lnTo>
                  <a:pt x="1104" y="191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000">
              <a:cs typeface="+mn-ea"/>
              <a:sym typeface="+mn-lt"/>
            </a:endParaRPr>
          </a:p>
        </p:txBody>
      </p:sp>
      <p:sp>
        <p:nvSpPr>
          <p:cNvPr id="6" name="Freeform 6"/>
          <p:cNvSpPr/>
          <p:nvPr/>
        </p:nvSpPr>
        <p:spPr bwMode="auto">
          <a:xfrm>
            <a:off x="3891848" y="4188768"/>
            <a:ext cx="2159539" cy="2159538"/>
          </a:xfrm>
          <a:custGeom>
            <a:avLst/>
            <a:gdLst>
              <a:gd name="T0" fmla="*/ 1912 w 1912"/>
              <a:gd name="T1" fmla="*/ 1104 h 1912"/>
              <a:gd name="T2" fmla="*/ 1912 w 1912"/>
              <a:gd name="T3" fmla="*/ 0 h 1912"/>
              <a:gd name="T4" fmla="*/ 808 w 1912"/>
              <a:gd name="T5" fmla="*/ 0 h 1912"/>
              <a:gd name="T6" fmla="*/ 0 w 1912"/>
              <a:gd name="T7" fmla="*/ 808 h 1912"/>
              <a:gd name="T8" fmla="*/ 1104 w 1912"/>
              <a:gd name="T9" fmla="*/ 1912 h 1912"/>
              <a:gd name="T10" fmla="*/ 1912 w 1912"/>
              <a:gd name="T11" fmla="*/ 1104 h 1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12" h="1912">
                <a:moveTo>
                  <a:pt x="1912" y="1104"/>
                </a:moveTo>
                <a:lnTo>
                  <a:pt x="1912" y="0"/>
                </a:lnTo>
                <a:lnTo>
                  <a:pt x="808" y="0"/>
                </a:lnTo>
                <a:lnTo>
                  <a:pt x="0" y="808"/>
                </a:lnTo>
                <a:lnTo>
                  <a:pt x="1104" y="1912"/>
                </a:lnTo>
                <a:lnTo>
                  <a:pt x="1912" y="110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000">
              <a:cs typeface="+mn-ea"/>
              <a:sym typeface="+mn-lt"/>
            </a:endParaRPr>
          </a:p>
        </p:txBody>
      </p:sp>
      <p:sp>
        <p:nvSpPr>
          <p:cNvPr id="7" name="Freeform 7"/>
          <p:cNvSpPr/>
          <p:nvPr/>
        </p:nvSpPr>
        <p:spPr bwMode="auto">
          <a:xfrm>
            <a:off x="6137226" y="4188768"/>
            <a:ext cx="2159539" cy="2159538"/>
          </a:xfrm>
          <a:custGeom>
            <a:avLst/>
            <a:gdLst>
              <a:gd name="T0" fmla="*/ 0 w 1912"/>
              <a:gd name="T1" fmla="*/ 1104 h 1912"/>
              <a:gd name="T2" fmla="*/ 0 w 1912"/>
              <a:gd name="T3" fmla="*/ 0 h 1912"/>
              <a:gd name="T4" fmla="*/ 1104 w 1912"/>
              <a:gd name="T5" fmla="*/ 0 h 1912"/>
              <a:gd name="T6" fmla="*/ 1912 w 1912"/>
              <a:gd name="T7" fmla="*/ 808 h 1912"/>
              <a:gd name="T8" fmla="*/ 809 w 1912"/>
              <a:gd name="T9" fmla="*/ 1912 h 1912"/>
              <a:gd name="T10" fmla="*/ 0 w 1912"/>
              <a:gd name="T11" fmla="*/ 1104 h 1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12" h="1912">
                <a:moveTo>
                  <a:pt x="0" y="1104"/>
                </a:moveTo>
                <a:lnTo>
                  <a:pt x="0" y="0"/>
                </a:lnTo>
                <a:lnTo>
                  <a:pt x="1104" y="0"/>
                </a:lnTo>
                <a:lnTo>
                  <a:pt x="1912" y="808"/>
                </a:lnTo>
                <a:lnTo>
                  <a:pt x="809" y="1912"/>
                </a:lnTo>
                <a:lnTo>
                  <a:pt x="0" y="110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000">
              <a:cs typeface="+mn-ea"/>
              <a:sym typeface="+mn-lt"/>
            </a:endParaRPr>
          </a:p>
        </p:txBody>
      </p:sp>
      <p:sp>
        <p:nvSpPr>
          <p:cNvPr id="8" name="Freeform 8"/>
          <p:cNvSpPr/>
          <p:nvPr/>
        </p:nvSpPr>
        <p:spPr bwMode="auto">
          <a:xfrm>
            <a:off x="3886200" y="1932096"/>
            <a:ext cx="2165186" cy="2165186"/>
          </a:xfrm>
          <a:custGeom>
            <a:avLst/>
            <a:gdLst>
              <a:gd name="T0" fmla="*/ 813 w 1917"/>
              <a:gd name="T1" fmla="*/ 1917 h 1917"/>
              <a:gd name="T2" fmla="*/ 1917 w 1917"/>
              <a:gd name="T3" fmla="*/ 1917 h 1917"/>
              <a:gd name="T4" fmla="*/ 1917 w 1917"/>
              <a:gd name="T5" fmla="*/ 813 h 1917"/>
              <a:gd name="T6" fmla="*/ 1104 w 1917"/>
              <a:gd name="T7" fmla="*/ 0 h 1917"/>
              <a:gd name="T8" fmla="*/ 0 w 1917"/>
              <a:gd name="T9" fmla="*/ 1104 h 1917"/>
              <a:gd name="T10" fmla="*/ 813 w 1917"/>
              <a:gd name="T11" fmla="*/ 1917 h 1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17" h="1917">
                <a:moveTo>
                  <a:pt x="813" y="1917"/>
                </a:moveTo>
                <a:lnTo>
                  <a:pt x="1917" y="1917"/>
                </a:lnTo>
                <a:lnTo>
                  <a:pt x="1917" y="813"/>
                </a:lnTo>
                <a:lnTo>
                  <a:pt x="1104" y="0"/>
                </a:lnTo>
                <a:lnTo>
                  <a:pt x="0" y="1104"/>
                </a:lnTo>
                <a:lnTo>
                  <a:pt x="813" y="191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000">
              <a:cs typeface="+mn-ea"/>
              <a:sym typeface="+mn-lt"/>
            </a:endParaRPr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5169273" y="3214039"/>
            <a:ext cx="1853454" cy="185345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000">
              <a:cs typeface="+mn-ea"/>
              <a:sym typeface="+mn-lt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775484" y="2728325"/>
            <a:ext cx="586260" cy="585216"/>
            <a:chOff x="10996613" y="1925638"/>
            <a:chExt cx="534987" cy="534988"/>
          </a:xfrm>
          <a:solidFill>
            <a:schemeClr val="bg1"/>
          </a:solidFill>
        </p:grpSpPr>
        <p:sp>
          <p:nvSpPr>
            <p:cNvPr id="12" name="Freeform 6"/>
            <p:cNvSpPr>
              <a:spLocks noEditPoints="1"/>
            </p:cNvSpPr>
            <p:nvPr/>
          </p:nvSpPr>
          <p:spPr bwMode="auto">
            <a:xfrm>
              <a:off x="10996613" y="1925638"/>
              <a:ext cx="534987" cy="534988"/>
            </a:xfrm>
            <a:custGeom>
              <a:avLst/>
              <a:gdLst>
                <a:gd name="T0" fmla="*/ 1446 w 3370"/>
                <a:gd name="T1" fmla="*/ 543 h 3371"/>
                <a:gd name="T2" fmla="*/ 1099 w 3370"/>
                <a:gd name="T3" fmla="*/ 703 h 3371"/>
                <a:gd name="T4" fmla="*/ 750 w 3370"/>
                <a:gd name="T5" fmla="*/ 523 h 3371"/>
                <a:gd name="T6" fmla="*/ 518 w 3370"/>
                <a:gd name="T7" fmla="*/ 737 h 3371"/>
                <a:gd name="T8" fmla="*/ 710 w 3370"/>
                <a:gd name="T9" fmla="*/ 1069 h 3371"/>
                <a:gd name="T10" fmla="*/ 568 w 3370"/>
                <a:gd name="T11" fmla="*/ 1428 h 3371"/>
                <a:gd name="T12" fmla="*/ 192 w 3370"/>
                <a:gd name="T13" fmla="*/ 1536 h 3371"/>
                <a:gd name="T14" fmla="*/ 524 w 3370"/>
                <a:gd name="T15" fmla="*/ 1916 h 3371"/>
                <a:gd name="T16" fmla="*/ 665 w 3370"/>
                <a:gd name="T17" fmla="*/ 2204 h 3371"/>
                <a:gd name="T18" fmla="*/ 526 w 3370"/>
                <a:gd name="T19" fmla="*/ 2621 h 3371"/>
                <a:gd name="T20" fmla="*/ 749 w 3370"/>
                <a:gd name="T21" fmla="*/ 2861 h 3371"/>
                <a:gd name="T22" fmla="*/ 1044 w 3370"/>
                <a:gd name="T23" fmla="*/ 2666 h 3371"/>
                <a:gd name="T24" fmla="*/ 1325 w 3370"/>
                <a:gd name="T25" fmla="*/ 2773 h 3371"/>
                <a:gd name="T26" fmla="*/ 1519 w 3370"/>
                <a:gd name="T27" fmla="*/ 3167 h 3371"/>
                <a:gd name="T28" fmla="*/ 1851 w 3370"/>
                <a:gd name="T29" fmla="*/ 3167 h 3371"/>
                <a:gd name="T30" fmla="*/ 2048 w 3370"/>
                <a:gd name="T31" fmla="*/ 2773 h 3371"/>
                <a:gd name="T32" fmla="*/ 2351 w 3370"/>
                <a:gd name="T33" fmla="*/ 2666 h 3371"/>
                <a:gd name="T34" fmla="*/ 2631 w 3370"/>
                <a:gd name="T35" fmla="*/ 2854 h 3371"/>
                <a:gd name="T36" fmla="*/ 2676 w 3370"/>
                <a:gd name="T37" fmla="*/ 2370 h 3371"/>
                <a:gd name="T38" fmla="*/ 2743 w 3370"/>
                <a:gd name="T39" fmla="*/ 2123 h 3371"/>
                <a:gd name="T40" fmla="*/ 2870 w 3370"/>
                <a:gd name="T41" fmla="*/ 1902 h 3371"/>
                <a:gd name="T42" fmla="*/ 3181 w 3370"/>
                <a:gd name="T43" fmla="*/ 1529 h 3371"/>
                <a:gd name="T44" fmla="*/ 2803 w 3370"/>
                <a:gd name="T45" fmla="*/ 1421 h 3371"/>
                <a:gd name="T46" fmla="*/ 2659 w 3370"/>
                <a:gd name="T47" fmla="*/ 1063 h 3371"/>
                <a:gd name="T48" fmla="*/ 2849 w 3370"/>
                <a:gd name="T49" fmla="*/ 732 h 3371"/>
                <a:gd name="T50" fmla="*/ 2618 w 3370"/>
                <a:gd name="T51" fmla="*/ 519 h 3371"/>
                <a:gd name="T52" fmla="*/ 2268 w 3370"/>
                <a:gd name="T53" fmla="*/ 700 h 3371"/>
                <a:gd name="T54" fmla="*/ 1913 w 3370"/>
                <a:gd name="T55" fmla="*/ 540 h 3371"/>
                <a:gd name="T56" fmla="*/ 1532 w 3370"/>
                <a:gd name="T57" fmla="*/ 189 h 3371"/>
                <a:gd name="T58" fmla="*/ 1973 w 3370"/>
                <a:gd name="T59" fmla="*/ 60 h 3371"/>
                <a:gd name="T60" fmla="*/ 2233 w 3370"/>
                <a:gd name="T61" fmla="*/ 468 h 3371"/>
                <a:gd name="T62" fmla="*/ 2659 w 3370"/>
                <a:gd name="T63" fmla="*/ 331 h 3371"/>
                <a:gd name="T64" fmla="*/ 3022 w 3370"/>
                <a:gd name="T65" fmla="*/ 652 h 3371"/>
                <a:gd name="T66" fmla="*/ 3005 w 3370"/>
                <a:gd name="T67" fmla="*/ 868 h 3371"/>
                <a:gd name="T68" fmla="*/ 3260 w 3370"/>
                <a:gd name="T69" fmla="*/ 1353 h 3371"/>
                <a:gd name="T70" fmla="*/ 3370 w 3370"/>
                <a:gd name="T71" fmla="*/ 1537 h 3371"/>
                <a:gd name="T72" fmla="*/ 3286 w 3370"/>
                <a:gd name="T73" fmla="*/ 2001 h 3371"/>
                <a:gd name="T74" fmla="*/ 2865 w 3370"/>
                <a:gd name="T75" fmla="*/ 2309 h 3371"/>
                <a:gd name="T76" fmla="*/ 3033 w 3370"/>
                <a:gd name="T77" fmla="*/ 2690 h 3371"/>
                <a:gd name="T78" fmla="*/ 2689 w 3370"/>
                <a:gd name="T79" fmla="*/ 3034 h 3371"/>
                <a:gd name="T80" fmla="*/ 2309 w 3370"/>
                <a:gd name="T81" fmla="*/ 2866 h 3371"/>
                <a:gd name="T82" fmla="*/ 2001 w 3370"/>
                <a:gd name="T83" fmla="*/ 3287 h 3371"/>
                <a:gd name="T84" fmla="*/ 1536 w 3370"/>
                <a:gd name="T85" fmla="*/ 3371 h 3371"/>
                <a:gd name="T86" fmla="*/ 1352 w 3370"/>
                <a:gd name="T87" fmla="*/ 3260 h 3371"/>
                <a:gd name="T88" fmla="*/ 871 w 3370"/>
                <a:gd name="T89" fmla="*/ 3010 h 3371"/>
                <a:gd name="T90" fmla="*/ 656 w 3370"/>
                <a:gd name="T91" fmla="*/ 3026 h 3371"/>
                <a:gd name="T92" fmla="*/ 335 w 3370"/>
                <a:gd name="T93" fmla="*/ 2663 h 3371"/>
                <a:gd name="T94" fmla="*/ 473 w 3370"/>
                <a:gd name="T95" fmla="*/ 2242 h 3371"/>
                <a:gd name="T96" fmla="*/ 60 w 3370"/>
                <a:gd name="T97" fmla="*/ 1988 h 3371"/>
                <a:gd name="T98" fmla="*/ 3 w 3370"/>
                <a:gd name="T99" fmla="*/ 1511 h 3371"/>
                <a:gd name="T100" fmla="*/ 141 w 3370"/>
                <a:gd name="T101" fmla="*/ 1347 h 3371"/>
                <a:gd name="T102" fmla="*/ 344 w 3370"/>
                <a:gd name="T103" fmla="*/ 843 h 3371"/>
                <a:gd name="T104" fmla="*/ 361 w 3370"/>
                <a:gd name="T105" fmla="*/ 629 h 3371"/>
                <a:gd name="T106" fmla="*/ 741 w 3370"/>
                <a:gd name="T107" fmla="*/ 332 h 3371"/>
                <a:gd name="T108" fmla="*/ 1206 w 3370"/>
                <a:gd name="T109" fmla="*/ 440 h 3371"/>
                <a:gd name="T110" fmla="*/ 1409 w 3370"/>
                <a:gd name="T111" fmla="*/ 40 h 3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370" h="3371">
                  <a:moveTo>
                    <a:pt x="1532" y="189"/>
                  </a:moveTo>
                  <a:lnTo>
                    <a:pt x="1524" y="192"/>
                  </a:lnTo>
                  <a:lnTo>
                    <a:pt x="1518" y="198"/>
                  </a:lnTo>
                  <a:lnTo>
                    <a:pt x="1513" y="205"/>
                  </a:lnTo>
                  <a:lnTo>
                    <a:pt x="1463" y="503"/>
                  </a:lnTo>
                  <a:lnTo>
                    <a:pt x="1457" y="524"/>
                  </a:lnTo>
                  <a:lnTo>
                    <a:pt x="1446" y="543"/>
                  </a:lnTo>
                  <a:lnTo>
                    <a:pt x="1432" y="558"/>
                  </a:lnTo>
                  <a:lnTo>
                    <a:pt x="1414" y="571"/>
                  </a:lnTo>
                  <a:lnTo>
                    <a:pt x="1394" y="579"/>
                  </a:lnTo>
                  <a:lnTo>
                    <a:pt x="1317" y="602"/>
                  </a:lnTo>
                  <a:lnTo>
                    <a:pt x="1242" y="631"/>
                  </a:lnTo>
                  <a:lnTo>
                    <a:pt x="1169" y="665"/>
                  </a:lnTo>
                  <a:lnTo>
                    <a:pt x="1099" y="703"/>
                  </a:lnTo>
                  <a:lnTo>
                    <a:pt x="1079" y="712"/>
                  </a:lnTo>
                  <a:lnTo>
                    <a:pt x="1058" y="716"/>
                  </a:lnTo>
                  <a:lnTo>
                    <a:pt x="1036" y="715"/>
                  </a:lnTo>
                  <a:lnTo>
                    <a:pt x="1015" y="710"/>
                  </a:lnTo>
                  <a:lnTo>
                    <a:pt x="995" y="699"/>
                  </a:lnTo>
                  <a:lnTo>
                    <a:pt x="753" y="525"/>
                  </a:lnTo>
                  <a:lnTo>
                    <a:pt x="750" y="523"/>
                  </a:lnTo>
                  <a:lnTo>
                    <a:pt x="745" y="522"/>
                  </a:lnTo>
                  <a:lnTo>
                    <a:pt x="741" y="522"/>
                  </a:lnTo>
                  <a:lnTo>
                    <a:pt x="738" y="522"/>
                  </a:lnTo>
                  <a:lnTo>
                    <a:pt x="735" y="523"/>
                  </a:lnTo>
                  <a:lnTo>
                    <a:pt x="732" y="524"/>
                  </a:lnTo>
                  <a:lnTo>
                    <a:pt x="728" y="527"/>
                  </a:lnTo>
                  <a:lnTo>
                    <a:pt x="518" y="737"/>
                  </a:lnTo>
                  <a:lnTo>
                    <a:pt x="514" y="745"/>
                  </a:lnTo>
                  <a:lnTo>
                    <a:pt x="513" y="754"/>
                  </a:lnTo>
                  <a:lnTo>
                    <a:pt x="516" y="762"/>
                  </a:lnTo>
                  <a:lnTo>
                    <a:pt x="691" y="1008"/>
                  </a:lnTo>
                  <a:lnTo>
                    <a:pt x="702" y="1027"/>
                  </a:lnTo>
                  <a:lnTo>
                    <a:pt x="709" y="1048"/>
                  </a:lnTo>
                  <a:lnTo>
                    <a:pt x="710" y="1069"/>
                  </a:lnTo>
                  <a:lnTo>
                    <a:pt x="706" y="1091"/>
                  </a:lnTo>
                  <a:lnTo>
                    <a:pt x="696" y="1111"/>
                  </a:lnTo>
                  <a:lnTo>
                    <a:pt x="658" y="1181"/>
                  </a:lnTo>
                  <a:lnTo>
                    <a:pt x="626" y="1255"/>
                  </a:lnTo>
                  <a:lnTo>
                    <a:pt x="598" y="1329"/>
                  </a:lnTo>
                  <a:lnTo>
                    <a:pt x="576" y="1406"/>
                  </a:lnTo>
                  <a:lnTo>
                    <a:pt x="568" y="1428"/>
                  </a:lnTo>
                  <a:lnTo>
                    <a:pt x="556" y="1445"/>
                  </a:lnTo>
                  <a:lnTo>
                    <a:pt x="540" y="1460"/>
                  </a:lnTo>
                  <a:lnTo>
                    <a:pt x="521" y="1471"/>
                  </a:lnTo>
                  <a:lnTo>
                    <a:pt x="500" y="1477"/>
                  </a:lnTo>
                  <a:lnTo>
                    <a:pt x="206" y="1526"/>
                  </a:lnTo>
                  <a:lnTo>
                    <a:pt x="198" y="1529"/>
                  </a:lnTo>
                  <a:lnTo>
                    <a:pt x="192" y="1536"/>
                  </a:lnTo>
                  <a:lnTo>
                    <a:pt x="190" y="1545"/>
                  </a:lnTo>
                  <a:lnTo>
                    <a:pt x="190" y="1841"/>
                  </a:lnTo>
                  <a:lnTo>
                    <a:pt x="192" y="1850"/>
                  </a:lnTo>
                  <a:lnTo>
                    <a:pt x="198" y="1856"/>
                  </a:lnTo>
                  <a:lnTo>
                    <a:pt x="206" y="1859"/>
                  </a:lnTo>
                  <a:lnTo>
                    <a:pt x="504" y="1910"/>
                  </a:lnTo>
                  <a:lnTo>
                    <a:pt x="524" y="1916"/>
                  </a:lnTo>
                  <a:lnTo>
                    <a:pt x="544" y="1927"/>
                  </a:lnTo>
                  <a:lnTo>
                    <a:pt x="559" y="1942"/>
                  </a:lnTo>
                  <a:lnTo>
                    <a:pt x="571" y="1959"/>
                  </a:lnTo>
                  <a:lnTo>
                    <a:pt x="580" y="1980"/>
                  </a:lnTo>
                  <a:lnTo>
                    <a:pt x="602" y="2057"/>
                  </a:lnTo>
                  <a:lnTo>
                    <a:pt x="631" y="2131"/>
                  </a:lnTo>
                  <a:lnTo>
                    <a:pt x="665" y="2204"/>
                  </a:lnTo>
                  <a:lnTo>
                    <a:pt x="703" y="2274"/>
                  </a:lnTo>
                  <a:lnTo>
                    <a:pt x="713" y="2294"/>
                  </a:lnTo>
                  <a:lnTo>
                    <a:pt x="717" y="2316"/>
                  </a:lnTo>
                  <a:lnTo>
                    <a:pt x="716" y="2337"/>
                  </a:lnTo>
                  <a:lnTo>
                    <a:pt x="710" y="2359"/>
                  </a:lnTo>
                  <a:lnTo>
                    <a:pt x="699" y="2378"/>
                  </a:lnTo>
                  <a:lnTo>
                    <a:pt x="526" y="2621"/>
                  </a:lnTo>
                  <a:lnTo>
                    <a:pt x="523" y="2629"/>
                  </a:lnTo>
                  <a:lnTo>
                    <a:pt x="524" y="2637"/>
                  </a:lnTo>
                  <a:lnTo>
                    <a:pt x="528" y="2646"/>
                  </a:lnTo>
                  <a:lnTo>
                    <a:pt x="738" y="2855"/>
                  </a:lnTo>
                  <a:lnTo>
                    <a:pt x="741" y="2858"/>
                  </a:lnTo>
                  <a:lnTo>
                    <a:pt x="745" y="2860"/>
                  </a:lnTo>
                  <a:lnTo>
                    <a:pt x="749" y="2861"/>
                  </a:lnTo>
                  <a:lnTo>
                    <a:pt x="752" y="2861"/>
                  </a:lnTo>
                  <a:lnTo>
                    <a:pt x="755" y="2861"/>
                  </a:lnTo>
                  <a:lnTo>
                    <a:pt x="759" y="2859"/>
                  </a:lnTo>
                  <a:lnTo>
                    <a:pt x="762" y="2858"/>
                  </a:lnTo>
                  <a:lnTo>
                    <a:pt x="1009" y="2681"/>
                  </a:lnTo>
                  <a:lnTo>
                    <a:pt x="1026" y="2672"/>
                  </a:lnTo>
                  <a:lnTo>
                    <a:pt x="1044" y="2666"/>
                  </a:lnTo>
                  <a:lnTo>
                    <a:pt x="1063" y="2664"/>
                  </a:lnTo>
                  <a:lnTo>
                    <a:pt x="1079" y="2666"/>
                  </a:lnTo>
                  <a:lnTo>
                    <a:pt x="1096" y="2670"/>
                  </a:lnTo>
                  <a:lnTo>
                    <a:pt x="1111" y="2677"/>
                  </a:lnTo>
                  <a:lnTo>
                    <a:pt x="1181" y="2713"/>
                  </a:lnTo>
                  <a:lnTo>
                    <a:pt x="1252" y="2746"/>
                  </a:lnTo>
                  <a:lnTo>
                    <a:pt x="1325" y="2773"/>
                  </a:lnTo>
                  <a:lnTo>
                    <a:pt x="1400" y="2795"/>
                  </a:lnTo>
                  <a:lnTo>
                    <a:pt x="1420" y="2803"/>
                  </a:lnTo>
                  <a:lnTo>
                    <a:pt x="1438" y="2816"/>
                  </a:lnTo>
                  <a:lnTo>
                    <a:pt x="1453" y="2831"/>
                  </a:lnTo>
                  <a:lnTo>
                    <a:pt x="1463" y="2849"/>
                  </a:lnTo>
                  <a:lnTo>
                    <a:pt x="1469" y="2871"/>
                  </a:lnTo>
                  <a:lnTo>
                    <a:pt x="1519" y="3167"/>
                  </a:lnTo>
                  <a:lnTo>
                    <a:pt x="1522" y="3175"/>
                  </a:lnTo>
                  <a:lnTo>
                    <a:pt x="1529" y="3180"/>
                  </a:lnTo>
                  <a:lnTo>
                    <a:pt x="1537" y="3182"/>
                  </a:lnTo>
                  <a:lnTo>
                    <a:pt x="1834" y="3182"/>
                  </a:lnTo>
                  <a:lnTo>
                    <a:pt x="1842" y="3180"/>
                  </a:lnTo>
                  <a:lnTo>
                    <a:pt x="1848" y="3175"/>
                  </a:lnTo>
                  <a:lnTo>
                    <a:pt x="1851" y="3167"/>
                  </a:lnTo>
                  <a:lnTo>
                    <a:pt x="1902" y="2871"/>
                  </a:lnTo>
                  <a:lnTo>
                    <a:pt x="1908" y="2850"/>
                  </a:lnTo>
                  <a:lnTo>
                    <a:pt x="1918" y="2831"/>
                  </a:lnTo>
                  <a:lnTo>
                    <a:pt x="1932" y="2816"/>
                  </a:lnTo>
                  <a:lnTo>
                    <a:pt x="1951" y="2803"/>
                  </a:lnTo>
                  <a:lnTo>
                    <a:pt x="1971" y="2795"/>
                  </a:lnTo>
                  <a:lnTo>
                    <a:pt x="2048" y="2773"/>
                  </a:lnTo>
                  <a:lnTo>
                    <a:pt x="2123" y="2745"/>
                  </a:lnTo>
                  <a:lnTo>
                    <a:pt x="2196" y="2711"/>
                  </a:lnTo>
                  <a:lnTo>
                    <a:pt x="2266" y="2672"/>
                  </a:lnTo>
                  <a:lnTo>
                    <a:pt x="2287" y="2664"/>
                  </a:lnTo>
                  <a:lnTo>
                    <a:pt x="2308" y="2660"/>
                  </a:lnTo>
                  <a:lnTo>
                    <a:pt x="2330" y="2661"/>
                  </a:lnTo>
                  <a:lnTo>
                    <a:pt x="2351" y="2666"/>
                  </a:lnTo>
                  <a:lnTo>
                    <a:pt x="2370" y="2677"/>
                  </a:lnTo>
                  <a:lnTo>
                    <a:pt x="2614" y="2850"/>
                  </a:lnTo>
                  <a:lnTo>
                    <a:pt x="2617" y="2853"/>
                  </a:lnTo>
                  <a:lnTo>
                    <a:pt x="2620" y="2854"/>
                  </a:lnTo>
                  <a:lnTo>
                    <a:pt x="2625" y="2855"/>
                  </a:lnTo>
                  <a:lnTo>
                    <a:pt x="2628" y="2855"/>
                  </a:lnTo>
                  <a:lnTo>
                    <a:pt x="2631" y="2854"/>
                  </a:lnTo>
                  <a:lnTo>
                    <a:pt x="2635" y="2851"/>
                  </a:lnTo>
                  <a:lnTo>
                    <a:pt x="2638" y="2848"/>
                  </a:lnTo>
                  <a:lnTo>
                    <a:pt x="2848" y="2638"/>
                  </a:lnTo>
                  <a:lnTo>
                    <a:pt x="2853" y="2631"/>
                  </a:lnTo>
                  <a:lnTo>
                    <a:pt x="2853" y="2623"/>
                  </a:lnTo>
                  <a:lnTo>
                    <a:pt x="2850" y="2615"/>
                  </a:lnTo>
                  <a:lnTo>
                    <a:pt x="2676" y="2370"/>
                  </a:lnTo>
                  <a:lnTo>
                    <a:pt x="2665" y="2351"/>
                  </a:lnTo>
                  <a:lnTo>
                    <a:pt x="2659" y="2329"/>
                  </a:lnTo>
                  <a:lnTo>
                    <a:pt x="2659" y="2308"/>
                  </a:lnTo>
                  <a:lnTo>
                    <a:pt x="2663" y="2286"/>
                  </a:lnTo>
                  <a:lnTo>
                    <a:pt x="2672" y="2267"/>
                  </a:lnTo>
                  <a:lnTo>
                    <a:pt x="2711" y="2196"/>
                  </a:lnTo>
                  <a:lnTo>
                    <a:pt x="2743" y="2123"/>
                  </a:lnTo>
                  <a:lnTo>
                    <a:pt x="2772" y="2048"/>
                  </a:lnTo>
                  <a:lnTo>
                    <a:pt x="2794" y="1972"/>
                  </a:lnTo>
                  <a:lnTo>
                    <a:pt x="2803" y="1951"/>
                  </a:lnTo>
                  <a:lnTo>
                    <a:pt x="2814" y="1933"/>
                  </a:lnTo>
                  <a:lnTo>
                    <a:pt x="2830" y="1918"/>
                  </a:lnTo>
                  <a:lnTo>
                    <a:pt x="2849" y="1908"/>
                  </a:lnTo>
                  <a:lnTo>
                    <a:pt x="2870" y="1902"/>
                  </a:lnTo>
                  <a:lnTo>
                    <a:pt x="3166" y="1852"/>
                  </a:lnTo>
                  <a:lnTo>
                    <a:pt x="3174" y="1849"/>
                  </a:lnTo>
                  <a:lnTo>
                    <a:pt x="3180" y="1843"/>
                  </a:lnTo>
                  <a:lnTo>
                    <a:pt x="3182" y="1834"/>
                  </a:lnTo>
                  <a:lnTo>
                    <a:pt x="3183" y="1834"/>
                  </a:lnTo>
                  <a:lnTo>
                    <a:pt x="3183" y="1537"/>
                  </a:lnTo>
                  <a:lnTo>
                    <a:pt x="3181" y="1529"/>
                  </a:lnTo>
                  <a:lnTo>
                    <a:pt x="3175" y="1523"/>
                  </a:lnTo>
                  <a:lnTo>
                    <a:pt x="3167" y="1519"/>
                  </a:lnTo>
                  <a:lnTo>
                    <a:pt x="2871" y="1469"/>
                  </a:lnTo>
                  <a:lnTo>
                    <a:pt x="2850" y="1464"/>
                  </a:lnTo>
                  <a:lnTo>
                    <a:pt x="2831" y="1452"/>
                  </a:lnTo>
                  <a:lnTo>
                    <a:pt x="2815" y="1438"/>
                  </a:lnTo>
                  <a:lnTo>
                    <a:pt x="2803" y="1421"/>
                  </a:lnTo>
                  <a:lnTo>
                    <a:pt x="2796" y="1399"/>
                  </a:lnTo>
                  <a:lnTo>
                    <a:pt x="2773" y="1322"/>
                  </a:lnTo>
                  <a:lnTo>
                    <a:pt x="2744" y="1248"/>
                  </a:lnTo>
                  <a:lnTo>
                    <a:pt x="2712" y="1175"/>
                  </a:lnTo>
                  <a:lnTo>
                    <a:pt x="2673" y="1104"/>
                  </a:lnTo>
                  <a:lnTo>
                    <a:pt x="2663" y="1085"/>
                  </a:lnTo>
                  <a:lnTo>
                    <a:pt x="2659" y="1063"/>
                  </a:lnTo>
                  <a:lnTo>
                    <a:pt x="2660" y="1042"/>
                  </a:lnTo>
                  <a:lnTo>
                    <a:pt x="2666" y="1020"/>
                  </a:lnTo>
                  <a:lnTo>
                    <a:pt x="2677" y="1001"/>
                  </a:lnTo>
                  <a:lnTo>
                    <a:pt x="2851" y="757"/>
                  </a:lnTo>
                  <a:lnTo>
                    <a:pt x="2854" y="749"/>
                  </a:lnTo>
                  <a:lnTo>
                    <a:pt x="2853" y="740"/>
                  </a:lnTo>
                  <a:lnTo>
                    <a:pt x="2849" y="732"/>
                  </a:lnTo>
                  <a:lnTo>
                    <a:pt x="2639" y="522"/>
                  </a:lnTo>
                  <a:lnTo>
                    <a:pt x="2635" y="520"/>
                  </a:lnTo>
                  <a:lnTo>
                    <a:pt x="2632" y="518"/>
                  </a:lnTo>
                  <a:lnTo>
                    <a:pt x="2629" y="517"/>
                  </a:lnTo>
                  <a:lnTo>
                    <a:pt x="2626" y="517"/>
                  </a:lnTo>
                  <a:lnTo>
                    <a:pt x="2622" y="517"/>
                  </a:lnTo>
                  <a:lnTo>
                    <a:pt x="2618" y="519"/>
                  </a:lnTo>
                  <a:lnTo>
                    <a:pt x="2615" y="520"/>
                  </a:lnTo>
                  <a:lnTo>
                    <a:pt x="2372" y="695"/>
                  </a:lnTo>
                  <a:lnTo>
                    <a:pt x="2352" y="706"/>
                  </a:lnTo>
                  <a:lnTo>
                    <a:pt x="2332" y="712"/>
                  </a:lnTo>
                  <a:lnTo>
                    <a:pt x="2310" y="713"/>
                  </a:lnTo>
                  <a:lnTo>
                    <a:pt x="2289" y="709"/>
                  </a:lnTo>
                  <a:lnTo>
                    <a:pt x="2268" y="700"/>
                  </a:lnTo>
                  <a:lnTo>
                    <a:pt x="2196" y="661"/>
                  </a:lnTo>
                  <a:lnTo>
                    <a:pt x="2122" y="627"/>
                  </a:lnTo>
                  <a:lnTo>
                    <a:pt x="2045" y="598"/>
                  </a:lnTo>
                  <a:lnTo>
                    <a:pt x="1966" y="576"/>
                  </a:lnTo>
                  <a:lnTo>
                    <a:pt x="1946" y="567"/>
                  </a:lnTo>
                  <a:lnTo>
                    <a:pt x="1928" y="555"/>
                  </a:lnTo>
                  <a:lnTo>
                    <a:pt x="1913" y="540"/>
                  </a:lnTo>
                  <a:lnTo>
                    <a:pt x="1903" y="520"/>
                  </a:lnTo>
                  <a:lnTo>
                    <a:pt x="1896" y="499"/>
                  </a:lnTo>
                  <a:lnTo>
                    <a:pt x="1847" y="205"/>
                  </a:lnTo>
                  <a:lnTo>
                    <a:pt x="1843" y="198"/>
                  </a:lnTo>
                  <a:lnTo>
                    <a:pt x="1837" y="192"/>
                  </a:lnTo>
                  <a:lnTo>
                    <a:pt x="1829" y="189"/>
                  </a:lnTo>
                  <a:lnTo>
                    <a:pt x="1532" y="189"/>
                  </a:lnTo>
                  <a:close/>
                  <a:moveTo>
                    <a:pt x="1531" y="0"/>
                  </a:moveTo>
                  <a:lnTo>
                    <a:pt x="1827" y="0"/>
                  </a:lnTo>
                  <a:lnTo>
                    <a:pt x="1861" y="3"/>
                  </a:lnTo>
                  <a:lnTo>
                    <a:pt x="1892" y="10"/>
                  </a:lnTo>
                  <a:lnTo>
                    <a:pt x="1922" y="24"/>
                  </a:lnTo>
                  <a:lnTo>
                    <a:pt x="1950" y="40"/>
                  </a:lnTo>
                  <a:lnTo>
                    <a:pt x="1973" y="60"/>
                  </a:lnTo>
                  <a:lnTo>
                    <a:pt x="1995" y="84"/>
                  </a:lnTo>
                  <a:lnTo>
                    <a:pt x="2012" y="112"/>
                  </a:lnTo>
                  <a:lnTo>
                    <a:pt x="2024" y="141"/>
                  </a:lnTo>
                  <a:lnTo>
                    <a:pt x="2033" y="174"/>
                  </a:lnTo>
                  <a:lnTo>
                    <a:pt x="2073" y="408"/>
                  </a:lnTo>
                  <a:lnTo>
                    <a:pt x="2153" y="435"/>
                  </a:lnTo>
                  <a:lnTo>
                    <a:pt x="2233" y="468"/>
                  </a:lnTo>
                  <a:lnTo>
                    <a:pt x="2310" y="506"/>
                  </a:lnTo>
                  <a:lnTo>
                    <a:pt x="2506" y="367"/>
                  </a:lnTo>
                  <a:lnTo>
                    <a:pt x="2533" y="349"/>
                  </a:lnTo>
                  <a:lnTo>
                    <a:pt x="2563" y="338"/>
                  </a:lnTo>
                  <a:lnTo>
                    <a:pt x="2594" y="330"/>
                  </a:lnTo>
                  <a:lnTo>
                    <a:pt x="2627" y="328"/>
                  </a:lnTo>
                  <a:lnTo>
                    <a:pt x="2659" y="331"/>
                  </a:lnTo>
                  <a:lnTo>
                    <a:pt x="2691" y="338"/>
                  </a:lnTo>
                  <a:lnTo>
                    <a:pt x="2721" y="350"/>
                  </a:lnTo>
                  <a:lnTo>
                    <a:pt x="2748" y="368"/>
                  </a:lnTo>
                  <a:lnTo>
                    <a:pt x="2773" y="389"/>
                  </a:lnTo>
                  <a:lnTo>
                    <a:pt x="2983" y="599"/>
                  </a:lnTo>
                  <a:lnTo>
                    <a:pt x="3005" y="624"/>
                  </a:lnTo>
                  <a:lnTo>
                    <a:pt x="3022" y="652"/>
                  </a:lnTo>
                  <a:lnTo>
                    <a:pt x="3034" y="682"/>
                  </a:lnTo>
                  <a:lnTo>
                    <a:pt x="3042" y="713"/>
                  </a:lnTo>
                  <a:lnTo>
                    <a:pt x="3044" y="745"/>
                  </a:lnTo>
                  <a:lnTo>
                    <a:pt x="3042" y="776"/>
                  </a:lnTo>
                  <a:lnTo>
                    <a:pt x="3035" y="808"/>
                  </a:lnTo>
                  <a:lnTo>
                    <a:pt x="3023" y="839"/>
                  </a:lnTo>
                  <a:lnTo>
                    <a:pt x="3005" y="868"/>
                  </a:lnTo>
                  <a:lnTo>
                    <a:pt x="2866" y="1062"/>
                  </a:lnTo>
                  <a:lnTo>
                    <a:pt x="2903" y="1137"/>
                  </a:lnTo>
                  <a:lnTo>
                    <a:pt x="2935" y="1213"/>
                  </a:lnTo>
                  <a:lnTo>
                    <a:pt x="2961" y="1292"/>
                  </a:lnTo>
                  <a:lnTo>
                    <a:pt x="3198" y="1332"/>
                  </a:lnTo>
                  <a:lnTo>
                    <a:pt x="3231" y="1340"/>
                  </a:lnTo>
                  <a:lnTo>
                    <a:pt x="3260" y="1353"/>
                  </a:lnTo>
                  <a:lnTo>
                    <a:pt x="3288" y="1370"/>
                  </a:lnTo>
                  <a:lnTo>
                    <a:pt x="3312" y="1391"/>
                  </a:lnTo>
                  <a:lnTo>
                    <a:pt x="3332" y="1416"/>
                  </a:lnTo>
                  <a:lnTo>
                    <a:pt x="3348" y="1442"/>
                  </a:lnTo>
                  <a:lnTo>
                    <a:pt x="3361" y="1473"/>
                  </a:lnTo>
                  <a:lnTo>
                    <a:pt x="3368" y="1505"/>
                  </a:lnTo>
                  <a:lnTo>
                    <a:pt x="3370" y="1537"/>
                  </a:lnTo>
                  <a:lnTo>
                    <a:pt x="3370" y="1834"/>
                  </a:lnTo>
                  <a:lnTo>
                    <a:pt x="3368" y="1867"/>
                  </a:lnTo>
                  <a:lnTo>
                    <a:pt x="3360" y="1899"/>
                  </a:lnTo>
                  <a:lnTo>
                    <a:pt x="3347" y="1929"/>
                  </a:lnTo>
                  <a:lnTo>
                    <a:pt x="3331" y="1956"/>
                  </a:lnTo>
                  <a:lnTo>
                    <a:pt x="3311" y="1981"/>
                  </a:lnTo>
                  <a:lnTo>
                    <a:pt x="3286" y="2001"/>
                  </a:lnTo>
                  <a:lnTo>
                    <a:pt x="3259" y="2019"/>
                  </a:lnTo>
                  <a:lnTo>
                    <a:pt x="3229" y="2031"/>
                  </a:lnTo>
                  <a:lnTo>
                    <a:pt x="3197" y="2039"/>
                  </a:lnTo>
                  <a:lnTo>
                    <a:pt x="2960" y="2079"/>
                  </a:lnTo>
                  <a:lnTo>
                    <a:pt x="2934" y="2157"/>
                  </a:lnTo>
                  <a:lnTo>
                    <a:pt x="2901" y="2234"/>
                  </a:lnTo>
                  <a:lnTo>
                    <a:pt x="2865" y="2309"/>
                  </a:lnTo>
                  <a:lnTo>
                    <a:pt x="3004" y="2504"/>
                  </a:lnTo>
                  <a:lnTo>
                    <a:pt x="3022" y="2533"/>
                  </a:lnTo>
                  <a:lnTo>
                    <a:pt x="3033" y="2564"/>
                  </a:lnTo>
                  <a:lnTo>
                    <a:pt x="3040" y="2594"/>
                  </a:lnTo>
                  <a:lnTo>
                    <a:pt x="3043" y="2627"/>
                  </a:lnTo>
                  <a:lnTo>
                    <a:pt x="3040" y="2659"/>
                  </a:lnTo>
                  <a:lnTo>
                    <a:pt x="3033" y="2690"/>
                  </a:lnTo>
                  <a:lnTo>
                    <a:pt x="3021" y="2719"/>
                  </a:lnTo>
                  <a:lnTo>
                    <a:pt x="3003" y="2747"/>
                  </a:lnTo>
                  <a:lnTo>
                    <a:pt x="2982" y="2773"/>
                  </a:lnTo>
                  <a:lnTo>
                    <a:pt x="2772" y="2983"/>
                  </a:lnTo>
                  <a:lnTo>
                    <a:pt x="2746" y="3004"/>
                  </a:lnTo>
                  <a:lnTo>
                    <a:pt x="2719" y="3022"/>
                  </a:lnTo>
                  <a:lnTo>
                    <a:pt x="2689" y="3034"/>
                  </a:lnTo>
                  <a:lnTo>
                    <a:pt x="2657" y="3041"/>
                  </a:lnTo>
                  <a:lnTo>
                    <a:pt x="2625" y="3044"/>
                  </a:lnTo>
                  <a:lnTo>
                    <a:pt x="2593" y="3041"/>
                  </a:lnTo>
                  <a:lnTo>
                    <a:pt x="2561" y="3034"/>
                  </a:lnTo>
                  <a:lnTo>
                    <a:pt x="2531" y="3022"/>
                  </a:lnTo>
                  <a:lnTo>
                    <a:pt x="2504" y="3005"/>
                  </a:lnTo>
                  <a:lnTo>
                    <a:pt x="2309" y="2866"/>
                  </a:lnTo>
                  <a:lnTo>
                    <a:pt x="2234" y="2902"/>
                  </a:lnTo>
                  <a:lnTo>
                    <a:pt x="2158" y="2933"/>
                  </a:lnTo>
                  <a:lnTo>
                    <a:pt x="2079" y="2961"/>
                  </a:lnTo>
                  <a:lnTo>
                    <a:pt x="2039" y="3198"/>
                  </a:lnTo>
                  <a:lnTo>
                    <a:pt x="2031" y="3229"/>
                  </a:lnTo>
                  <a:lnTo>
                    <a:pt x="2018" y="3260"/>
                  </a:lnTo>
                  <a:lnTo>
                    <a:pt x="2001" y="3287"/>
                  </a:lnTo>
                  <a:lnTo>
                    <a:pt x="1980" y="3311"/>
                  </a:lnTo>
                  <a:lnTo>
                    <a:pt x="1956" y="3332"/>
                  </a:lnTo>
                  <a:lnTo>
                    <a:pt x="1928" y="3348"/>
                  </a:lnTo>
                  <a:lnTo>
                    <a:pt x="1898" y="3361"/>
                  </a:lnTo>
                  <a:lnTo>
                    <a:pt x="1867" y="3369"/>
                  </a:lnTo>
                  <a:lnTo>
                    <a:pt x="1834" y="3371"/>
                  </a:lnTo>
                  <a:lnTo>
                    <a:pt x="1536" y="3371"/>
                  </a:lnTo>
                  <a:lnTo>
                    <a:pt x="1503" y="3369"/>
                  </a:lnTo>
                  <a:lnTo>
                    <a:pt x="1471" y="3361"/>
                  </a:lnTo>
                  <a:lnTo>
                    <a:pt x="1442" y="3348"/>
                  </a:lnTo>
                  <a:lnTo>
                    <a:pt x="1414" y="3332"/>
                  </a:lnTo>
                  <a:lnTo>
                    <a:pt x="1390" y="3311"/>
                  </a:lnTo>
                  <a:lnTo>
                    <a:pt x="1369" y="3287"/>
                  </a:lnTo>
                  <a:lnTo>
                    <a:pt x="1352" y="3260"/>
                  </a:lnTo>
                  <a:lnTo>
                    <a:pt x="1339" y="3229"/>
                  </a:lnTo>
                  <a:lnTo>
                    <a:pt x="1331" y="3198"/>
                  </a:lnTo>
                  <a:lnTo>
                    <a:pt x="1291" y="2961"/>
                  </a:lnTo>
                  <a:lnTo>
                    <a:pt x="1215" y="2934"/>
                  </a:lnTo>
                  <a:lnTo>
                    <a:pt x="1141" y="2904"/>
                  </a:lnTo>
                  <a:lnTo>
                    <a:pt x="1069" y="2869"/>
                  </a:lnTo>
                  <a:lnTo>
                    <a:pt x="871" y="3010"/>
                  </a:lnTo>
                  <a:lnTo>
                    <a:pt x="844" y="3027"/>
                  </a:lnTo>
                  <a:lnTo>
                    <a:pt x="814" y="3039"/>
                  </a:lnTo>
                  <a:lnTo>
                    <a:pt x="783" y="3046"/>
                  </a:lnTo>
                  <a:lnTo>
                    <a:pt x="751" y="3049"/>
                  </a:lnTo>
                  <a:lnTo>
                    <a:pt x="718" y="3046"/>
                  </a:lnTo>
                  <a:lnTo>
                    <a:pt x="686" y="3039"/>
                  </a:lnTo>
                  <a:lnTo>
                    <a:pt x="656" y="3026"/>
                  </a:lnTo>
                  <a:lnTo>
                    <a:pt x="629" y="3009"/>
                  </a:lnTo>
                  <a:lnTo>
                    <a:pt x="603" y="2988"/>
                  </a:lnTo>
                  <a:lnTo>
                    <a:pt x="394" y="2778"/>
                  </a:lnTo>
                  <a:lnTo>
                    <a:pt x="372" y="2752"/>
                  </a:lnTo>
                  <a:lnTo>
                    <a:pt x="355" y="2724"/>
                  </a:lnTo>
                  <a:lnTo>
                    <a:pt x="343" y="2695"/>
                  </a:lnTo>
                  <a:lnTo>
                    <a:pt x="335" y="2663"/>
                  </a:lnTo>
                  <a:lnTo>
                    <a:pt x="333" y="2631"/>
                  </a:lnTo>
                  <a:lnTo>
                    <a:pt x="335" y="2600"/>
                  </a:lnTo>
                  <a:lnTo>
                    <a:pt x="342" y="2569"/>
                  </a:lnTo>
                  <a:lnTo>
                    <a:pt x="354" y="2538"/>
                  </a:lnTo>
                  <a:lnTo>
                    <a:pt x="372" y="2509"/>
                  </a:lnTo>
                  <a:lnTo>
                    <a:pt x="510" y="2317"/>
                  </a:lnTo>
                  <a:lnTo>
                    <a:pt x="473" y="2242"/>
                  </a:lnTo>
                  <a:lnTo>
                    <a:pt x="440" y="2165"/>
                  </a:lnTo>
                  <a:lnTo>
                    <a:pt x="414" y="2087"/>
                  </a:lnTo>
                  <a:lnTo>
                    <a:pt x="174" y="2046"/>
                  </a:lnTo>
                  <a:lnTo>
                    <a:pt x="141" y="2038"/>
                  </a:lnTo>
                  <a:lnTo>
                    <a:pt x="112" y="2026"/>
                  </a:lnTo>
                  <a:lnTo>
                    <a:pt x="84" y="2009"/>
                  </a:lnTo>
                  <a:lnTo>
                    <a:pt x="60" y="1988"/>
                  </a:lnTo>
                  <a:lnTo>
                    <a:pt x="40" y="1963"/>
                  </a:lnTo>
                  <a:lnTo>
                    <a:pt x="23" y="1936"/>
                  </a:lnTo>
                  <a:lnTo>
                    <a:pt x="10" y="1906"/>
                  </a:lnTo>
                  <a:lnTo>
                    <a:pt x="3" y="1874"/>
                  </a:lnTo>
                  <a:lnTo>
                    <a:pt x="0" y="1841"/>
                  </a:lnTo>
                  <a:lnTo>
                    <a:pt x="0" y="1545"/>
                  </a:lnTo>
                  <a:lnTo>
                    <a:pt x="3" y="1511"/>
                  </a:lnTo>
                  <a:lnTo>
                    <a:pt x="10" y="1479"/>
                  </a:lnTo>
                  <a:lnTo>
                    <a:pt x="23" y="1449"/>
                  </a:lnTo>
                  <a:lnTo>
                    <a:pt x="40" y="1423"/>
                  </a:lnTo>
                  <a:lnTo>
                    <a:pt x="60" y="1398"/>
                  </a:lnTo>
                  <a:lnTo>
                    <a:pt x="84" y="1378"/>
                  </a:lnTo>
                  <a:lnTo>
                    <a:pt x="112" y="1360"/>
                  </a:lnTo>
                  <a:lnTo>
                    <a:pt x="141" y="1347"/>
                  </a:lnTo>
                  <a:lnTo>
                    <a:pt x="174" y="1339"/>
                  </a:lnTo>
                  <a:lnTo>
                    <a:pt x="408" y="1300"/>
                  </a:lnTo>
                  <a:lnTo>
                    <a:pt x="434" y="1221"/>
                  </a:lnTo>
                  <a:lnTo>
                    <a:pt x="465" y="1144"/>
                  </a:lnTo>
                  <a:lnTo>
                    <a:pt x="502" y="1069"/>
                  </a:lnTo>
                  <a:lnTo>
                    <a:pt x="360" y="872"/>
                  </a:lnTo>
                  <a:lnTo>
                    <a:pt x="344" y="843"/>
                  </a:lnTo>
                  <a:lnTo>
                    <a:pt x="332" y="812"/>
                  </a:lnTo>
                  <a:lnTo>
                    <a:pt x="325" y="780"/>
                  </a:lnTo>
                  <a:lnTo>
                    <a:pt x="323" y="749"/>
                  </a:lnTo>
                  <a:lnTo>
                    <a:pt x="325" y="717"/>
                  </a:lnTo>
                  <a:lnTo>
                    <a:pt x="333" y="686"/>
                  </a:lnTo>
                  <a:lnTo>
                    <a:pt x="345" y="657"/>
                  </a:lnTo>
                  <a:lnTo>
                    <a:pt x="361" y="629"/>
                  </a:lnTo>
                  <a:lnTo>
                    <a:pt x="383" y="603"/>
                  </a:lnTo>
                  <a:lnTo>
                    <a:pt x="594" y="393"/>
                  </a:lnTo>
                  <a:lnTo>
                    <a:pt x="618" y="372"/>
                  </a:lnTo>
                  <a:lnTo>
                    <a:pt x="646" y="354"/>
                  </a:lnTo>
                  <a:lnTo>
                    <a:pt x="676" y="342"/>
                  </a:lnTo>
                  <a:lnTo>
                    <a:pt x="708" y="335"/>
                  </a:lnTo>
                  <a:lnTo>
                    <a:pt x="741" y="332"/>
                  </a:lnTo>
                  <a:lnTo>
                    <a:pt x="773" y="335"/>
                  </a:lnTo>
                  <a:lnTo>
                    <a:pt x="805" y="342"/>
                  </a:lnTo>
                  <a:lnTo>
                    <a:pt x="835" y="354"/>
                  </a:lnTo>
                  <a:lnTo>
                    <a:pt x="862" y="371"/>
                  </a:lnTo>
                  <a:lnTo>
                    <a:pt x="1056" y="510"/>
                  </a:lnTo>
                  <a:lnTo>
                    <a:pt x="1129" y="473"/>
                  </a:lnTo>
                  <a:lnTo>
                    <a:pt x="1206" y="440"/>
                  </a:lnTo>
                  <a:lnTo>
                    <a:pt x="1284" y="414"/>
                  </a:lnTo>
                  <a:lnTo>
                    <a:pt x="1325" y="174"/>
                  </a:lnTo>
                  <a:lnTo>
                    <a:pt x="1333" y="141"/>
                  </a:lnTo>
                  <a:lnTo>
                    <a:pt x="1347" y="112"/>
                  </a:lnTo>
                  <a:lnTo>
                    <a:pt x="1363" y="84"/>
                  </a:lnTo>
                  <a:lnTo>
                    <a:pt x="1384" y="60"/>
                  </a:lnTo>
                  <a:lnTo>
                    <a:pt x="1409" y="40"/>
                  </a:lnTo>
                  <a:lnTo>
                    <a:pt x="1436" y="24"/>
                  </a:lnTo>
                  <a:lnTo>
                    <a:pt x="1465" y="10"/>
                  </a:lnTo>
                  <a:lnTo>
                    <a:pt x="1497" y="3"/>
                  </a:lnTo>
                  <a:lnTo>
                    <a:pt x="15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cs typeface="+mn-ea"/>
                <a:sym typeface="+mn-lt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/>
          </p:nvSpPr>
          <p:spPr bwMode="auto">
            <a:xfrm>
              <a:off x="11149013" y="2078038"/>
              <a:ext cx="230187" cy="230188"/>
            </a:xfrm>
            <a:custGeom>
              <a:avLst/>
              <a:gdLst>
                <a:gd name="T0" fmla="*/ 613 w 1455"/>
                <a:gd name="T1" fmla="*/ 202 h 1455"/>
                <a:gd name="T2" fmla="*/ 457 w 1455"/>
                <a:gd name="T3" fmla="*/ 264 h 1455"/>
                <a:gd name="T4" fmla="*/ 329 w 1455"/>
                <a:gd name="T5" fmla="*/ 367 h 1455"/>
                <a:gd name="T6" fmla="*/ 238 w 1455"/>
                <a:gd name="T7" fmla="*/ 506 h 1455"/>
                <a:gd name="T8" fmla="*/ 194 w 1455"/>
                <a:gd name="T9" fmla="*/ 668 h 1455"/>
                <a:gd name="T10" fmla="*/ 203 w 1455"/>
                <a:gd name="T11" fmla="*/ 843 h 1455"/>
                <a:gd name="T12" fmla="*/ 264 w 1455"/>
                <a:gd name="T13" fmla="*/ 998 h 1455"/>
                <a:gd name="T14" fmla="*/ 368 w 1455"/>
                <a:gd name="T15" fmla="*/ 1126 h 1455"/>
                <a:gd name="T16" fmla="*/ 506 w 1455"/>
                <a:gd name="T17" fmla="*/ 1216 h 1455"/>
                <a:gd name="T18" fmla="*/ 669 w 1455"/>
                <a:gd name="T19" fmla="*/ 1262 h 1455"/>
                <a:gd name="T20" fmla="*/ 843 w 1455"/>
                <a:gd name="T21" fmla="*/ 1252 h 1455"/>
                <a:gd name="T22" fmla="*/ 999 w 1455"/>
                <a:gd name="T23" fmla="*/ 1191 h 1455"/>
                <a:gd name="T24" fmla="*/ 1126 w 1455"/>
                <a:gd name="T25" fmla="*/ 1087 h 1455"/>
                <a:gd name="T26" fmla="*/ 1217 w 1455"/>
                <a:gd name="T27" fmla="*/ 949 h 1455"/>
                <a:gd name="T28" fmla="*/ 1262 w 1455"/>
                <a:gd name="T29" fmla="*/ 786 h 1455"/>
                <a:gd name="T30" fmla="*/ 1253 w 1455"/>
                <a:gd name="T31" fmla="*/ 612 h 1455"/>
                <a:gd name="T32" fmla="*/ 1191 w 1455"/>
                <a:gd name="T33" fmla="*/ 456 h 1455"/>
                <a:gd name="T34" fmla="*/ 1088 w 1455"/>
                <a:gd name="T35" fmla="*/ 328 h 1455"/>
                <a:gd name="T36" fmla="*/ 950 w 1455"/>
                <a:gd name="T37" fmla="*/ 238 h 1455"/>
                <a:gd name="T38" fmla="*/ 786 w 1455"/>
                <a:gd name="T39" fmla="*/ 193 h 1455"/>
                <a:gd name="T40" fmla="*/ 794 w 1455"/>
                <a:gd name="T41" fmla="*/ 3 h 1455"/>
                <a:gd name="T42" fmla="*/ 981 w 1455"/>
                <a:gd name="T43" fmla="*/ 46 h 1455"/>
                <a:gd name="T44" fmla="*/ 1147 w 1455"/>
                <a:gd name="T45" fmla="*/ 133 h 1455"/>
                <a:gd name="T46" fmla="*/ 1284 w 1455"/>
                <a:gd name="T47" fmla="*/ 259 h 1455"/>
                <a:gd name="T48" fmla="*/ 1385 w 1455"/>
                <a:gd name="T49" fmla="*/ 416 h 1455"/>
                <a:gd name="T50" fmla="*/ 1443 w 1455"/>
                <a:gd name="T51" fmla="*/ 597 h 1455"/>
                <a:gd name="T52" fmla="*/ 1451 w 1455"/>
                <a:gd name="T53" fmla="*/ 793 h 1455"/>
                <a:gd name="T54" fmla="*/ 1409 w 1455"/>
                <a:gd name="T55" fmla="*/ 981 h 1455"/>
                <a:gd name="T56" fmla="*/ 1321 w 1455"/>
                <a:gd name="T57" fmla="*/ 1147 h 1455"/>
                <a:gd name="T58" fmla="*/ 1196 w 1455"/>
                <a:gd name="T59" fmla="*/ 1284 h 1455"/>
                <a:gd name="T60" fmla="*/ 1039 w 1455"/>
                <a:gd name="T61" fmla="*/ 1384 h 1455"/>
                <a:gd name="T62" fmla="*/ 859 w 1455"/>
                <a:gd name="T63" fmla="*/ 1443 h 1455"/>
                <a:gd name="T64" fmla="*/ 662 w 1455"/>
                <a:gd name="T65" fmla="*/ 1452 h 1455"/>
                <a:gd name="T66" fmla="*/ 475 w 1455"/>
                <a:gd name="T67" fmla="*/ 1409 h 1455"/>
                <a:gd name="T68" fmla="*/ 309 w 1455"/>
                <a:gd name="T69" fmla="*/ 1322 h 1455"/>
                <a:gd name="T70" fmla="*/ 171 w 1455"/>
                <a:gd name="T71" fmla="*/ 1196 h 1455"/>
                <a:gd name="T72" fmla="*/ 70 w 1455"/>
                <a:gd name="T73" fmla="*/ 1039 h 1455"/>
                <a:gd name="T74" fmla="*/ 12 w 1455"/>
                <a:gd name="T75" fmla="*/ 858 h 1455"/>
                <a:gd name="T76" fmla="*/ 4 w 1455"/>
                <a:gd name="T77" fmla="*/ 661 h 1455"/>
                <a:gd name="T78" fmla="*/ 46 w 1455"/>
                <a:gd name="T79" fmla="*/ 474 h 1455"/>
                <a:gd name="T80" fmla="*/ 134 w 1455"/>
                <a:gd name="T81" fmla="*/ 308 h 1455"/>
                <a:gd name="T82" fmla="*/ 260 w 1455"/>
                <a:gd name="T83" fmla="*/ 171 h 1455"/>
                <a:gd name="T84" fmla="*/ 416 w 1455"/>
                <a:gd name="T85" fmla="*/ 70 h 1455"/>
                <a:gd name="T86" fmla="*/ 597 w 1455"/>
                <a:gd name="T87" fmla="*/ 12 h 1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55" h="1455">
                  <a:moveTo>
                    <a:pt x="727" y="190"/>
                  </a:moveTo>
                  <a:lnTo>
                    <a:pt x="669" y="193"/>
                  </a:lnTo>
                  <a:lnTo>
                    <a:pt x="613" y="202"/>
                  </a:lnTo>
                  <a:lnTo>
                    <a:pt x="558" y="218"/>
                  </a:lnTo>
                  <a:lnTo>
                    <a:pt x="506" y="238"/>
                  </a:lnTo>
                  <a:lnTo>
                    <a:pt x="457" y="264"/>
                  </a:lnTo>
                  <a:lnTo>
                    <a:pt x="410" y="294"/>
                  </a:lnTo>
                  <a:lnTo>
                    <a:pt x="368" y="328"/>
                  </a:lnTo>
                  <a:lnTo>
                    <a:pt x="329" y="367"/>
                  </a:lnTo>
                  <a:lnTo>
                    <a:pt x="294" y="410"/>
                  </a:lnTo>
                  <a:lnTo>
                    <a:pt x="264" y="456"/>
                  </a:lnTo>
                  <a:lnTo>
                    <a:pt x="238" y="506"/>
                  </a:lnTo>
                  <a:lnTo>
                    <a:pt x="218" y="558"/>
                  </a:lnTo>
                  <a:lnTo>
                    <a:pt x="203" y="612"/>
                  </a:lnTo>
                  <a:lnTo>
                    <a:pt x="194" y="668"/>
                  </a:lnTo>
                  <a:lnTo>
                    <a:pt x="191" y="728"/>
                  </a:lnTo>
                  <a:lnTo>
                    <a:pt x="194" y="786"/>
                  </a:lnTo>
                  <a:lnTo>
                    <a:pt x="203" y="843"/>
                  </a:lnTo>
                  <a:lnTo>
                    <a:pt x="218" y="897"/>
                  </a:lnTo>
                  <a:lnTo>
                    <a:pt x="238" y="949"/>
                  </a:lnTo>
                  <a:lnTo>
                    <a:pt x="264" y="998"/>
                  </a:lnTo>
                  <a:lnTo>
                    <a:pt x="294" y="1044"/>
                  </a:lnTo>
                  <a:lnTo>
                    <a:pt x="329" y="1087"/>
                  </a:lnTo>
                  <a:lnTo>
                    <a:pt x="368" y="1126"/>
                  </a:lnTo>
                  <a:lnTo>
                    <a:pt x="410" y="1161"/>
                  </a:lnTo>
                  <a:lnTo>
                    <a:pt x="457" y="1191"/>
                  </a:lnTo>
                  <a:lnTo>
                    <a:pt x="506" y="1216"/>
                  </a:lnTo>
                  <a:lnTo>
                    <a:pt x="558" y="1237"/>
                  </a:lnTo>
                  <a:lnTo>
                    <a:pt x="613" y="1252"/>
                  </a:lnTo>
                  <a:lnTo>
                    <a:pt x="669" y="1262"/>
                  </a:lnTo>
                  <a:lnTo>
                    <a:pt x="727" y="1265"/>
                  </a:lnTo>
                  <a:lnTo>
                    <a:pt x="786" y="1262"/>
                  </a:lnTo>
                  <a:lnTo>
                    <a:pt x="843" y="1252"/>
                  </a:lnTo>
                  <a:lnTo>
                    <a:pt x="897" y="1237"/>
                  </a:lnTo>
                  <a:lnTo>
                    <a:pt x="950" y="1216"/>
                  </a:lnTo>
                  <a:lnTo>
                    <a:pt x="999" y="1191"/>
                  </a:lnTo>
                  <a:lnTo>
                    <a:pt x="1045" y="1161"/>
                  </a:lnTo>
                  <a:lnTo>
                    <a:pt x="1088" y="1126"/>
                  </a:lnTo>
                  <a:lnTo>
                    <a:pt x="1126" y="1087"/>
                  </a:lnTo>
                  <a:lnTo>
                    <a:pt x="1161" y="1044"/>
                  </a:lnTo>
                  <a:lnTo>
                    <a:pt x="1191" y="998"/>
                  </a:lnTo>
                  <a:lnTo>
                    <a:pt x="1217" y="949"/>
                  </a:lnTo>
                  <a:lnTo>
                    <a:pt x="1237" y="897"/>
                  </a:lnTo>
                  <a:lnTo>
                    <a:pt x="1253" y="843"/>
                  </a:lnTo>
                  <a:lnTo>
                    <a:pt x="1262" y="786"/>
                  </a:lnTo>
                  <a:lnTo>
                    <a:pt x="1265" y="728"/>
                  </a:lnTo>
                  <a:lnTo>
                    <a:pt x="1262" y="668"/>
                  </a:lnTo>
                  <a:lnTo>
                    <a:pt x="1253" y="612"/>
                  </a:lnTo>
                  <a:lnTo>
                    <a:pt x="1237" y="558"/>
                  </a:lnTo>
                  <a:lnTo>
                    <a:pt x="1217" y="506"/>
                  </a:lnTo>
                  <a:lnTo>
                    <a:pt x="1191" y="456"/>
                  </a:lnTo>
                  <a:lnTo>
                    <a:pt x="1161" y="410"/>
                  </a:lnTo>
                  <a:lnTo>
                    <a:pt x="1126" y="367"/>
                  </a:lnTo>
                  <a:lnTo>
                    <a:pt x="1088" y="328"/>
                  </a:lnTo>
                  <a:lnTo>
                    <a:pt x="1045" y="294"/>
                  </a:lnTo>
                  <a:lnTo>
                    <a:pt x="999" y="264"/>
                  </a:lnTo>
                  <a:lnTo>
                    <a:pt x="950" y="238"/>
                  </a:lnTo>
                  <a:lnTo>
                    <a:pt x="897" y="218"/>
                  </a:lnTo>
                  <a:lnTo>
                    <a:pt x="843" y="202"/>
                  </a:lnTo>
                  <a:lnTo>
                    <a:pt x="786" y="193"/>
                  </a:lnTo>
                  <a:lnTo>
                    <a:pt x="727" y="190"/>
                  </a:lnTo>
                  <a:close/>
                  <a:moveTo>
                    <a:pt x="727" y="0"/>
                  </a:moveTo>
                  <a:lnTo>
                    <a:pt x="794" y="3"/>
                  </a:lnTo>
                  <a:lnTo>
                    <a:pt x="859" y="12"/>
                  </a:lnTo>
                  <a:lnTo>
                    <a:pt x="921" y="26"/>
                  </a:lnTo>
                  <a:lnTo>
                    <a:pt x="981" y="46"/>
                  </a:lnTo>
                  <a:lnTo>
                    <a:pt x="1039" y="70"/>
                  </a:lnTo>
                  <a:lnTo>
                    <a:pt x="1094" y="99"/>
                  </a:lnTo>
                  <a:lnTo>
                    <a:pt x="1147" y="133"/>
                  </a:lnTo>
                  <a:lnTo>
                    <a:pt x="1196" y="171"/>
                  </a:lnTo>
                  <a:lnTo>
                    <a:pt x="1242" y="213"/>
                  </a:lnTo>
                  <a:lnTo>
                    <a:pt x="1284" y="259"/>
                  </a:lnTo>
                  <a:lnTo>
                    <a:pt x="1321" y="308"/>
                  </a:lnTo>
                  <a:lnTo>
                    <a:pt x="1355" y="360"/>
                  </a:lnTo>
                  <a:lnTo>
                    <a:pt x="1385" y="416"/>
                  </a:lnTo>
                  <a:lnTo>
                    <a:pt x="1409" y="474"/>
                  </a:lnTo>
                  <a:lnTo>
                    <a:pt x="1429" y="534"/>
                  </a:lnTo>
                  <a:lnTo>
                    <a:pt x="1443" y="597"/>
                  </a:lnTo>
                  <a:lnTo>
                    <a:pt x="1451" y="661"/>
                  </a:lnTo>
                  <a:lnTo>
                    <a:pt x="1455" y="728"/>
                  </a:lnTo>
                  <a:lnTo>
                    <a:pt x="1451" y="793"/>
                  </a:lnTo>
                  <a:lnTo>
                    <a:pt x="1443" y="858"/>
                  </a:lnTo>
                  <a:lnTo>
                    <a:pt x="1429" y="920"/>
                  </a:lnTo>
                  <a:lnTo>
                    <a:pt x="1409" y="981"/>
                  </a:lnTo>
                  <a:lnTo>
                    <a:pt x="1385" y="1039"/>
                  </a:lnTo>
                  <a:lnTo>
                    <a:pt x="1355" y="1095"/>
                  </a:lnTo>
                  <a:lnTo>
                    <a:pt x="1321" y="1147"/>
                  </a:lnTo>
                  <a:lnTo>
                    <a:pt x="1284" y="1196"/>
                  </a:lnTo>
                  <a:lnTo>
                    <a:pt x="1242" y="1242"/>
                  </a:lnTo>
                  <a:lnTo>
                    <a:pt x="1196" y="1284"/>
                  </a:lnTo>
                  <a:lnTo>
                    <a:pt x="1147" y="1322"/>
                  </a:lnTo>
                  <a:lnTo>
                    <a:pt x="1094" y="1356"/>
                  </a:lnTo>
                  <a:lnTo>
                    <a:pt x="1039" y="1384"/>
                  </a:lnTo>
                  <a:lnTo>
                    <a:pt x="981" y="1409"/>
                  </a:lnTo>
                  <a:lnTo>
                    <a:pt x="921" y="1428"/>
                  </a:lnTo>
                  <a:lnTo>
                    <a:pt x="859" y="1443"/>
                  </a:lnTo>
                  <a:lnTo>
                    <a:pt x="794" y="1452"/>
                  </a:lnTo>
                  <a:lnTo>
                    <a:pt x="727" y="1455"/>
                  </a:lnTo>
                  <a:lnTo>
                    <a:pt x="662" y="1452"/>
                  </a:lnTo>
                  <a:lnTo>
                    <a:pt x="597" y="1443"/>
                  </a:lnTo>
                  <a:lnTo>
                    <a:pt x="535" y="1428"/>
                  </a:lnTo>
                  <a:lnTo>
                    <a:pt x="475" y="1409"/>
                  </a:lnTo>
                  <a:lnTo>
                    <a:pt x="416" y="1384"/>
                  </a:lnTo>
                  <a:lnTo>
                    <a:pt x="361" y="1356"/>
                  </a:lnTo>
                  <a:lnTo>
                    <a:pt x="309" y="1322"/>
                  </a:lnTo>
                  <a:lnTo>
                    <a:pt x="260" y="1284"/>
                  </a:lnTo>
                  <a:lnTo>
                    <a:pt x="213" y="1242"/>
                  </a:lnTo>
                  <a:lnTo>
                    <a:pt x="171" y="1196"/>
                  </a:lnTo>
                  <a:lnTo>
                    <a:pt x="134" y="1147"/>
                  </a:lnTo>
                  <a:lnTo>
                    <a:pt x="100" y="1095"/>
                  </a:lnTo>
                  <a:lnTo>
                    <a:pt x="70" y="1039"/>
                  </a:lnTo>
                  <a:lnTo>
                    <a:pt x="46" y="981"/>
                  </a:lnTo>
                  <a:lnTo>
                    <a:pt x="26" y="920"/>
                  </a:lnTo>
                  <a:lnTo>
                    <a:pt x="12" y="858"/>
                  </a:lnTo>
                  <a:lnTo>
                    <a:pt x="4" y="793"/>
                  </a:lnTo>
                  <a:lnTo>
                    <a:pt x="0" y="728"/>
                  </a:lnTo>
                  <a:lnTo>
                    <a:pt x="4" y="661"/>
                  </a:lnTo>
                  <a:lnTo>
                    <a:pt x="12" y="597"/>
                  </a:lnTo>
                  <a:lnTo>
                    <a:pt x="26" y="534"/>
                  </a:lnTo>
                  <a:lnTo>
                    <a:pt x="46" y="474"/>
                  </a:lnTo>
                  <a:lnTo>
                    <a:pt x="70" y="416"/>
                  </a:lnTo>
                  <a:lnTo>
                    <a:pt x="100" y="360"/>
                  </a:lnTo>
                  <a:lnTo>
                    <a:pt x="134" y="308"/>
                  </a:lnTo>
                  <a:lnTo>
                    <a:pt x="171" y="259"/>
                  </a:lnTo>
                  <a:lnTo>
                    <a:pt x="213" y="213"/>
                  </a:lnTo>
                  <a:lnTo>
                    <a:pt x="260" y="171"/>
                  </a:lnTo>
                  <a:lnTo>
                    <a:pt x="309" y="133"/>
                  </a:lnTo>
                  <a:lnTo>
                    <a:pt x="361" y="99"/>
                  </a:lnTo>
                  <a:lnTo>
                    <a:pt x="416" y="70"/>
                  </a:lnTo>
                  <a:lnTo>
                    <a:pt x="475" y="46"/>
                  </a:lnTo>
                  <a:lnTo>
                    <a:pt x="535" y="26"/>
                  </a:lnTo>
                  <a:lnTo>
                    <a:pt x="597" y="12"/>
                  </a:lnTo>
                  <a:lnTo>
                    <a:pt x="662" y="3"/>
                  </a:lnTo>
                  <a:lnTo>
                    <a:pt x="7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cs typeface="+mn-ea"/>
                <a:sym typeface="+mn-lt"/>
              </a:endParaRPr>
            </a:p>
          </p:txBody>
        </p:sp>
      </p:grpSp>
      <p:sp>
        <p:nvSpPr>
          <p:cNvPr id="14" name="Freeform 29"/>
          <p:cNvSpPr>
            <a:spLocks noEditPoints="1"/>
          </p:cNvSpPr>
          <p:nvPr/>
        </p:nvSpPr>
        <p:spPr bwMode="auto">
          <a:xfrm>
            <a:off x="6857389" y="2735186"/>
            <a:ext cx="521412" cy="559006"/>
          </a:xfrm>
          <a:custGeom>
            <a:avLst/>
            <a:gdLst>
              <a:gd name="T0" fmla="*/ 2558 w 3187"/>
              <a:gd name="T1" fmla="*/ 2917 h 3426"/>
              <a:gd name="T2" fmla="*/ 2525 w 3187"/>
              <a:gd name="T3" fmla="*/ 3108 h 3426"/>
              <a:gd name="T4" fmla="*/ 2672 w 3187"/>
              <a:gd name="T5" fmla="*/ 3232 h 3426"/>
              <a:gd name="T6" fmla="*/ 2855 w 3187"/>
              <a:gd name="T7" fmla="*/ 3166 h 3426"/>
              <a:gd name="T8" fmla="*/ 2888 w 3187"/>
              <a:gd name="T9" fmla="*/ 2973 h 3426"/>
              <a:gd name="T10" fmla="*/ 2741 w 3187"/>
              <a:gd name="T11" fmla="*/ 2850 h 3426"/>
              <a:gd name="T12" fmla="*/ 1063 w 3187"/>
              <a:gd name="T13" fmla="*/ 2893 h 3426"/>
              <a:gd name="T14" fmla="*/ 997 w 3187"/>
              <a:gd name="T15" fmla="*/ 3075 h 3426"/>
              <a:gd name="T16" fmla="*/ 1120 w 3187"/>
              <a:gd name="T17" fmla="*/ 3222 h 3426"/>
              <a:gd name="T18" fmla="*/ 1313 w 3187"/>
              <a:gd name="T19" fmla="*/ 3189 h 3426"/>
              <a:gd name="T20" fmla="*/ 1378 w 3187"/>
              <a:gd name="T21" fmla="*/ 3006 h 3426"/>
              <a:gd name="T22" fmla="*/ 1255 w 3187"/>
              <a:gd name="T23" fmla="*/ 2860 h 3426"/>
              <a:gd name="T24" fmla="*/ 722 w 3187"/>
              <a:gd name="T25" fmla="*/ 1936 h 3426"/>
              <a:gd name="T26" fmla="*/ 872 w 3187"/>
              <a:gd name="T27" fmla="*/ 2062 h 3426"/>
              <a:gd name="T28" fmla="*/ 2926 w 3187"/>
              <a:gd name="T29" fmla="*/ 2018 h 3426"/>
              <a:gd name="T30" fmla="*/ 2997 w 3187"/>
              <a:gd name="T31" fmla="*/ 1154 h 3426"/>
              <a:gd name="T32" fmla="*/ 656 w 3187"/>
              <a:gd name="T33" fmla="*/ 229 h 3426"/>
              <a:gd name="T34" fmla="*/ 668 w 3187"/>
              <a:gd name="T35" fmla="*/ 236 h 3426"/>
              <a:gd name="T36" fmla="*/ 680 w 3187"/>
              <a:gd name="T37" fmla="*/ 245 h 3426"/>
              <a:gd name="T38" fmla="*/ 694 w 3187"/>
              <a:gd name="T39" fmla="*/ 263 h 3426"/>
              <a:gd name="T40" fmla="*/ 700 w 3187"/>
              <a:gd name="T41" fmla="*/ 272 h 3426"/>
              <a:gd name="T42" fmla="*/ 704 w 3187"/>
              <a:gd name="T43" fmla="*/ 281 h 3426"/>
              <a:gd name="T44" fmla="*/ 707 w 3187"/>
              <a:gd name="T45" fmla="*/ 294 h 3426"/>
              <a:gd name="T46" fmla="*/ 710 w 3187"/>
              <a:gd name="T47" fmla="*/ 308 h 3426"/>
              <a:gd name="T48" fmla="*/ 3109 w 3187"/>
              <a:gd name="T49" fmla="*/ 979 h 3426"/>
              <a:gd name="T50" fmla="*/ 3119 w 3187"/>
              <a:gd name="T51" fmla="*/ 981 h 3426"/>
              <a:gd name="T52" fmla="*/ 3139 w 3187"/>
              <a:gd name="T53" fmla="*/ 990 h 3426"/>
              <a:gd name="T54" fmla="*/ 3151 w 3187"/>
              <a:gd name="T55" fmla="*/ 998 h 3426"/>
              <a:gd name="T56" fmla="*/ 3161 w 3187"/>
              <a:gd name="T57" fmla="*/ 1005 h 3426"/>
              <a:gd name="T58" fmla="*/ 3166 w 3187"/>
              <a:gd name="T59" fmla="*/ 1012 h 3426"/>
              <a:gd name="T60" fmla="*/ 3172 w 3187"/>
              <a:gd name="T61" fmla="*/ 1022 h 3426"/>
              <a:gd name="T62" fmla="*/ 3180 w 3187"/>
              <a:gd name="T63" fmla="*/ 1035 h 3426"/>
              <a:gd name="T64" fmla="*/ 3185 w 3187"/>
              <a:gd name="T65" fmla="*/ 1049 h 3426"/>
              <a:gd name="T66" fmla="*/ 3187 w 3187"/>
              <a:gd name="T67" fmla="*/ 1060 h 3426"/>
              <a:gd name="T68" fmla="*/ 3161 w 3187"/>
              <a:gd name="T69" fmla="*/ 2007 h 3426"/>
              <a:gd name="T70" fmla="*/ 2981 w 3187"/>
              <a:gd name="T71" fmla="*/ 2210 h 3426"/>
              <a:gd name="T72" fmla="*/ 865 w 3187"/>
              <a:gd name="T73" fmla="*/ 2253 h 3426"/>
              <a:gd name="T74" fmla="*/ 712 w 3187"/>
              <a:gd name="T75" fmla="*/ 2495 h 3426"/>
              <a:gd name="T76" fmla="*/ 838 w 3187"/>
              <a:gd name="T77" fmla="*/ 2646 h 3426"/>
              <a:gd name="T78" fmla="*/ 2844 w 3187"/>
              <a:gd name="T79" fmla="*/ 2683 h 3426"/>
              <a:gd name="T80" fmla="*/ 3045 w 3187"/>
              <a:gd name="T81" fmla="*/ 2862 h 3426"/>
              <a:gd name="T82" fmla="*/ 3078 w 3187"/>
              <a:gd name="T83" fmla="*/ 3136 h 3426"/>
              <a:gd name="T84" fmla="*/ 2925 w 3187"/>
              <a:gd name="T85" fmla="*/ 3356 h 3426"/>
              <a:gd name="T86" fmla="*/ 2657 w 3187"/>
              <a:gd name="T87" fmla="*/ 3423 h 3426"/>
              <a:gd name="T88" fmla="*/ 2418 w 3187"/>
              <a:gd name="T89" fmla="*/ 3296 h 3426"/>
              <a:gd name="T90" fmla="*/ 2321 w 3187"/>
              <a:gd name="T91" fmla="*/ 3042 h 3426"/>
              <a:gd name="T92" fmla="*/ 1518 w 3187"/>
              <a:gd name="T93" fmla="*/ 2848 h 3426"/>
              <a:gd name="T94" fmla="*/ 1568 w 3187"/>
              <a:gd name="T95" fmla="*/ 3090 h 3426"/>
              <a:gd name="T96" fmla="*/ 1442 w 3187"/>
              <a:gd name="T97" fmla="*/ 3328 h 3426"/>
              <a:gd name="T98" fmla="*/ 1187 w 3187"/>
              <a:gd name="T99" fmla="*/ 3426 h 3426"/>
              <a:gd name="T100" fmla="*/ 932 w 3187"/>
              <a:gd name="T101" fmla="*/ 3329 h 3426"/>
              <a:gd name="T102" fmla="*/ 806 w 3187"/>
              <a:gd name="T103" fmla="*/ 3090 h 3426"/>
              <a:gd name="T104" fmla="*/ 858 w 3187"/>
              <a:gd name="T105" fmla="*/ 2845 h 3426"/>
              <a:gd name="T106" fmla="*/ 617 w 3187"/>
              <a:gd name="T107" fmla="*/ 2717 h 3426"/>
              <a:gd name="T108" fmla="*/ 519 w 3187"/>
              <a:gd name="T109" fmla="*/ 2459 h 3426"/>
              <a:gd name="T110" fmla="*/ 3 w 3187"/>
              <a:gd name="T111" fmla="*/ 122 h 3426"/>
              <a:gd name="T112" fmla="*/ 49 w 3187"/>
              <a:gd name="T113" fmla="*/ 12 h 3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187" h="3426">
                <a:moveTo>
                  <a:pt x="2707" y="2847"/>
                </a:moveTo>
                <a:lnTo>
                  <a:pt x="2672" y="2850"/>
                </a:lnTo>
                <a:lnTo>
                  <a:pt x="2639" y="2860"/>
                </a:lnTo>
                <a:lnTo>
                  <a:pt x="2608" y="2874"/>
                </a:lnTo>
                <a:lnTo>
                  <a:pt x="2582" y="2893"/>
                </a:lnTo>
                <a:lnTo>
                  <a:pt x="2558" y="2917"/>
                </a:lnTo>
                <a:lnTo>
                  <a:pt x="2539" y="2943"/>
                </a:lnTo>
                <a:lnTo>
                  <a:pt x="2525" y="2973"/>
                </a:lnTo>
                <a:lnTo>
                  <a:pt x="2515" y="3007"/>
                </a:lnTo>
                <a:lnTo>
                  <a:pt x="2512" y="3041"/>
                </a:lnTo>
                <a:lnTo>
                  <a:pt x="2515" y="3075"/>
                </a:lnTo>
                <a:lnTo>
                  <a:pt x="2525" y="3108"/>
                </a:lnTo>
                <a:lnTo>
                  <a:pt x="2539" y="3138"/>
                </a:lnTo>
                <a:lnTo>
                  <a:pt x="2558" y="3165"/>
                </a:lnTo>
                <a:lnTo>
                  <a:pt x="2582" y="3189"/>
                </a:lnTo>
                <a:lnTo>
                  <a:pt x="2608" y="3208"/>
                </a:lnTo>
                <a:lnTo>
                  <a:pt x="2639" y="3222"/>
                </a:lnTo>
                <a:lnTo>
                  <a:pt x="2672" y="3232"/>
                </a:lnTo>
                <a:lnTo>
                  <a:pt x="2707" y="3235"/>
                </a:lnTo>
                <a:lnTo>
                  <a:pt x="2741" y="3232"/>
                </a:lnTo>
                <a:lnTo>
                  <a:pt x="2773" y="3222"/>
                </a:lnTo>
                <a:lnTo>
                  <a:pt x="2804" y="3208"/>
                </a:lnTo>
                <a:lnTo>
                  <a:pt x="2831" y="3189"/>
                </a:lnTo>
                <a:lnTo>
                  <a:pt x="2855" y="3166"/>
                </a:lnTo>
                <a:lnTo>
                  <a:pt x="2874" y="3139"/>
                </a:lnTo>
                <a:lnTo>
                  <a:pt x="2888" y="3109"/>
                </a:lnTo>
                <a:lnTo>
                  <a:pt x="2898" y="3075"/>
                </a:lnTo>
                <a:lnTo>
                  <a:pt x="2901" y="3041"/>
                </a:lnTo>
                <a:lnTo>
                  <a:pt x="2898" y="3006"/>
                </a:lnTo>
                <a:lnTo>
                  <a:pt x="2888" y="2973"/>
                </a:lnTo>
                <a:lnTo>
                  <a:pt x="2874" y="2943"/>
                </a:lnTo>
                <a:lnTo>
                  <a:pt x="2855" y="2916"/>
                </a:lnTo>
                <a:lnTo>
                  <a:pt x="2831" y="2893"/>
                </a:lnTo>
                <a:lnTo>
                  <a:pt x="2804" y="2874"/>
                </a:lnTo>
                <a:lnTo>
                  <a:pt x="2773" y="2860"/>
                </a:lnTo>
                <a:lnTo>
                  <a:pt x="2741" y="2850"/>
                </a:lnTo>
                <a:lnTo>
                  <a:pt x="2707" y="2847"/>
                </a:lnTo>
                <a:close/>
                <a:moveTo>
                  <a:pt x="1188" y="2847"/>
                </a:moveTo>
                <a:lnTo>
                  <a:pt x="1153" y="2850"/>
                </a:lnTo>
                <a:lnTo>
                  <a:pt x="1120" y="2860"/>
                </a:lnTo>
                <a:lnTo>
                  <a:pt x="1090" y="2874"/>
                </a:lnTo>
                <a:lnTo>
                  <a:pt x="1063" y="2893"/>
                </a:lnTo>
                <a:lnTo>
                  <a:pt x="1040" y="2917"/>
                </a:lnTo>
                <a:lnTo>
                  <a:pt x="1020" y="2943"/>
                </a:lnTo>
                <a:lnTo>
                  <a:pt x="1007" y="2973"/>
                </a:lnTo>
                <a:lnTo>
                  <a:pt x="997" y="3007"/>
                </a:lnTo>
                <a:lnTo>
                  <a:pt x="994" y="3041"/>
                </a:lnTo>
                <a:lnTo>
                  <a:pt x="997" y="3075"/>
                </a:lnTo>
                <a:lnTo>
                  <a:pt x="1007" y="3108"/>
                </a:lnTo>
                <a:lnTo>
                  <a:pt x="1020" y="3138"/>
                </a:lnTo>
                <a:lnTo>
                  <a:pt x="1040" y="3165"/>
                </a:lnTo>
                <a:lnTo>
                  <a:pt x="1063" y="3189"/>
                </a:lnTo>
                <a:lnTo>
                  <a:pt x="1090" y="3208"/>
                </a:lnTo>
                <a:lnTo>
                  <a:pt x="1120" y="3222"/>
                </a:lnTo>
                <a:lnTo>
                  <a:pt x="1153" y="3232"/>
                </a:lnTo>
                <a:lnTo>
                  <a:pt x="1188" y="3235"/>
                </a:lnTo>
                <a:lnTo>
                  <a:pt x="1223" y="3232"/>
                </a:lnTo>
                <a:lnTo>
                  <a:pt x="1255" y="3222"/>
                </a:lnTo>
                <a:lnTo>
                  <a:pt x="1285" y="3208"/>
                </a:lnTo>
                <a:lnTo>
                  <a:pt x="1313" y="3189"/>
                </a:lnTo>
                <a:lnTo>
                  <a:pt x="1336" y="3166"/>
                </a:lnTo>
                <a:lnTo>
                  <a:pt x="1355" y="3139"/>
                </a:lnTo>
                <a:lnTo>
                  <a:pt x="1370" y="3109"/>
                </a:lnTo>
                <a:lnTo>
                  <a:pt x="1378" y="3075"/>
                </a:lnTo>
                <a:lnTo>
                  <a:pt x="1381" y="3041"/>
                </a:lnTo>
                <a:lnTo>
                  <a:pt x="1378" y="3006"/>
                </a:lnTo>
                <a:lnTo>
                  <a:pt x="1370" y="2973"/>
                </a:lnTo>
                <a:lnTo>
                  <a:pt x="1355" y="2943"/>
                </a:lnTo>
                <a:lnTo>
                  <a:pt x="1336" y="2916"/>
                </a:lnTo>
                <a:lnTo>
                  <a:pt x="1313" y="2893"/>
                </a:lnTo>
                <a:lnTo>
                  <a:pt x="1285" y="2874"/>
                </a:lnTo>
                <a:lnTo>
                  <a:pt x="1255" y="2860"/>
                </a:lnTo>
                <a:lnTo>
                  <a:pt x="1223" y="2850"/>
                </a:lnTo>
                <a:lnTo>
                  <a:pt x="1188" y="2847"/>
                </a:lnTo>
                <a:close/>
                <a:moveTo>
                  <a:pt x="709" y="840"/>
                </a:moveTo>
                <a:lnTo>
                  <a:pt x="709" y="1867"/>
                </a:lnTo>
                <a:lnTo>
                  <a:pt x="712" y="1903"/>
                </a:lnTo>
                <a:lnTo>
                  <a:pt x="722" y="1936"/>
                </a:lnTo>
                <a:lnTo>
                  <a:pt x="736" y="1967"/>
                </a:lnTo>
                <a:lnTo>
                  <a:pt x="756" y="1994"/>
                </a:lnTo>
                <a:lnTo>
                  <a:pt x="780" y="2018"/>
                </a:lnTo>
                <a:lnTo>
                  <a:pt x="807" y="2038"/>
                </a:lnTo>
                <a:lnTo>
                  <a:pt x="838" y="2053"/>
                </a:lnTo>
                <a:lnTo>
                  <a:pt x="872" y="2062"/>
                </a:lnTo>
                <a:lnTo>
                  <a:pt x="907" y="2065"/>
                </a:lnTo>
                <a:lnTo>
                  <a:pt x="2798" y="2065"/>
                </a:lnTo>
                <a:lnTo>
                  <a:pt x="2834" y="2062"/>
                </a:lnTo>
                <a:lnTo>
                  <a:pt x="2867" y="2053"/>
                </a:lnTo>
                <a:lnTo>
                  <a:pt x="2899" y="2038"/>
                </a:lnTo>
                <a:lnTo>
                  <a:pt x="2926" y="2018"/>
                </a:lnTo>
                <a:lnTo>
                  <a:pt x="2950" y="1994"/>
                </a:lnTo>
                <a:lnTo>
                  <a:pt x="2970" y="1967"/>
                </a:lnTo>
                <a:lnTo>
                  <a:pt x="2984" y="1936"/>
                </a:lnTo>
                <a:lnTo>
                  <a:pt x="2994" y="1902"/>
                </a:lnTo>
                <a:lnTo>
                  <a:pt x="2997" y="1866"/>
                </a:lnTo>
                <a:lnTo>
                  <a:pt x="2997" y="1154"/>
                </a:lnTo>
                <a:lnTo>
                  <a:pt x="709" y="840"/>
                </a:lnTo>
                <a:close/>
                <a:moveTo>
                  <a:pt x="89" y="0"/>
                </a:moveTo>
                <a:lnTo>
                  <a:pt x="111" y="2"/>
                </a:lnTo>
                <a:lnTo>
                  <a:pt x="132" y="9"/>
                </a:lnTo>
                <a:lnTo>
                  <a:pt x="652" y="226"/>
                </a:lnTo>
                <a:lnTo>
                  <a:pt x="656" y="229"/>
                </a:lnTo>
                <a:lnTo>
                  <a:pt x="661" y="231"/>
                </a:lnTo>
                <a:lnTo>
                  <a:pt x="662" y="232"/>
                </a:lnTo>
                <a:lnTo>
                  <a:pt x="663" y="232"/>
                </a:lnTo>
                <a:lnTo>
                  <a:pt x="664" y="233"/>
                </a:lnTo>
                <a:lnTo>
                  <a:pt x="666" y="234"/>
                </a:lnTo>
                <a:lnTo>
                  <a:pt x="668" y="236"/>
                </a:lnTo>
                <a:lnTo>
                  <a:pt x="670" y="237"/>
                </a:lnTo>
                <a:lnTo>
                  <a:pt x="672" y="239"/>
                </a:lnTo>
                <a:lnTo>
                  <a:pt x="674" y="240"/>
                </a:lnTo>
                <a:lnTo>
                  <a:pt x="676" y="241"/>
                </a:lnTo>
                <a:lnTo>
                  <a:pt x="678" y="243"/>
                </a:lnTo>
                <a:lnTo>
                  <a:pt x="680" y="245"/>
                </a:lnTo>
                <a:lnTo>
                  <a:pt x="682" y="247"/>
                </a:lnTo>
                <a:lnTo>
                  <a:pt x="689" y="254"/>
                </a:lnTo>
                <a:lnTo>
                  <a:pt x="690" y="256"/>
                </a:lnTo>
                <a:lnTo>
                  <a:pt x="691" y="258"/>
                </a:lnTo>
                <a:lnTo>
                  <a:pt x="693" y="262"/>
                </a:lnTo>
                <a:lnTo>
                  <a:pt x="694" y="263"/>
                </a:lnTo>
                <a:lnTo>
                  <a:pt x="695" y="265"/>
                </a:lnTo>
                <a:lnTo>
                  <a:pt x="698" y="267"/>
                </a:lnTo>
                <a:lnTo>
                  <a:pt x="699" y="269"/>
                </a:lnTo>
                <a:lnTo>
                  <a:pt x="699" y="270"/>
                </a:lnTo>
                <a:lnTo>
                  <a:pt x="700" y="271"/>
                </a:lnTo>
                <a:lnTo>
                  <a:pt x="700" y="272"/>
                </a:lnTo>
                <a:lnTo>
                  <a:pt x="701" y="274"/>
                </a:lnTo>
                <a:lnTo>
                  <a:pt x="702" y="275"/>
                </a:lnTo>
                <a:lnTo>
                  <a:pt x="703" y="278"/>
                </a:lnTo>
                <a:lnTo>
                  <a:pt x="703" y="279"/>
                </a:lnTo>
                <a:lnTo>
                  <a:pt x="704" y="280"/>
                </a:lnTo>
                <a:lnTo>
                  <a:pt x="704" y="281"/>
                </a:lnTo>
                <a:lnTo>
                  <a:pt x="706" y="287"/>
                </a:lnTo>
                <a:lnTo>
                  <a:pt x="706" y="288"/>
                </a:lnTo>
                <a:lnTo>
                  <a:pt x="706" y="289"/>
                </a:lnTo>
                <a:lnTo>
                  <a:pt x="706" y="290"/>
                </a:lnTo>
                <a:lnTo>
                  <a:pt x="707" y="292"/>
                </a:lnTo>
                <a:lnTo>
                  <a:pt x="707" y="294"/>
                </a:lnTo>
                <a:lnTo>
                  <a:pt x="708" y="296"/>
                </a:lnTo>
                <a:lnTo>
                  <a:pt x="708" y="299"/>
                </a:lnTo>
                <a:lnTo>
                  <a:pt x="708" y="303"/>
                </a:lnTo>
                <a:lnTo>
                  <a:pt x="709" y="304"/>
                </a:lnTo>
                <a:lnTo>
                  <a:pt x="709" y="305"/>
                </a:lnTo>
                <a:lnTo>
                  <a:pt x="710" y="308"/>
                </a:lnTo>
                <a:lnTo>
                  <a:pt x="710" y="312"/>
                </a:lnTo>
                <a:lnTo>
                  <a:pt x="710" y="315"/>
                </a:lnTo>
                <a:lnTo>
                  <a:pt x="710" y="649"/>
                </a:lnTo>
                <a:lnTo>
                  <a:pt x="3105" y="979"/>
                </a:lnTo>
                <a:lnTo>
                  <a:pt x="3108" y="979"/>
                </a:lnTo>
                <a:lnTo>
                  <a:pt x="3109" y="979"/>
                </a:lnTo>
                <a:lnTo>
                  <a:pt x="3111" y="979"/>
                </a:lnTo>
                <a:lnTo>
                  <a:pt x="3112" y="979"/>
                </a:lnTo>
                <a:lnTo>
                  <a:pt x="3114" y="980"/>
                </a:lnTo>
                <a:lnTo>
                  <a:pt x="3116" y="980"/>
                </a:lnTo>
                <a:lnTo>
                  <a:pt x="3118" y="981"/>
                </a:lnTo>
                <a:lnTo>
                  <a:pt x="3119" y="981"/>
                </a:lnTo>
                <a:lnTo>
                  <a:pt x="3121" y="981"/>
                </a:lnTo>
                <a:lnTo>
                  <a:pt x="3122" y="982"/>
                </a:lnTo>
                <a:lnTo>
                  <a:pt x="3124" y="983"/>
                </a:lnTo>
                <a:lnTo>
                  <a:pt x="3126" y="983"/>
                </a:lnTo>
                <a:lnTo>
                  <a:pt x="3130" y="985"/>
                </a:lnTo>
                <a:lnTo>
                  <a:pt x="3139" y="990"/>
                </a:lnTo>
                <a:lnTo>
                  <a:pt x="3141" y="992"/>
                </a:lnTo>
                <a:lnTo>
                  <a:pt x="3144" y="993"/>
                </a:lnTo>
                <a:lnTo>
                  <a:pt x="3145" y="994"/>
                </a:lnTo>
                <a:lnTo>
                  <a:pt x="3147" y="995"/>
                </a:lnTo>
                <a:lnTo>
                  <a:pt x="3149" y="996"/>
                </a:lnTo>
                <a:lnTo>
                  <a:pt x="3151" y="998"/>
                </a:lnTo>
                <a:lnTo>
                  <a:pt x="3152" y="999"/>
                </a:lnTo>
                <a:lnTo>
                  <a:pt x="3153" y="1000"/>
                </a:lnTo>
                <a:lnTo>
                  <a:pt x="3154" y="1001"/>
                </a:lnTo>
                <a:lnTo>
                  <a:pt x="3159" y="1004"/>
                </a:lnTo>
                <a:lnTo>
                  <a:pt x="3160" y="1005"/>
                </a:lnTo>
                <a:lnTo>
                  <a:pt x="3161" y="1005"/>
                </a:lnTo>
                <a:lnTo>
                  <a:pt x="3161" y="1007"/>
                </a:lnTo>
                <a:lnTo>
                  <a:pt x="3162" y="1008"/>
                </a:lnTo>
                <a:lnTo>
                  <a:pt x="3163" y="1009"/>
                </a:lnTo>
                <a:lnTo>
                  <a:pt x="3164" y="1010"/>
                </a:lnTo>
                <a:lnTo>
                  <a:pt x="3165" y="1011"/>
                </a:lnTo>
                <a:lnTo>
                  <a:pt x="3166" y="1012"/>
                </a:lnTo>
                <a:lnTo>
                  <a:pt x="3167" y="1013"/>
                </a:lnTo>
                <a:lnTo>
                  <a:pt x="3168" y="1016"/>
                </a:lnTo>
                <a:lnTo>
                  <a:pt x="3169" y="1017"/>
                </a:lnTo>
                <a:lnTo>
                  <a:pt x="3169" y="1018"/>
                </a:lnTo>
                <a:lnTo>
                  <a:pt x="3171" y="1020"/>
                </a:lnTo>
                <a:lnTo>
                  <a:pt x="3172" y="1022"/>
                </a:lnTo>
                <a:lnTo>
                  <a:pt x="3173" y="1023"/>
                </a:lnTo>
                <a:lnTo>
                  <a:pt x="3174" y="1025"/>
                </a:lnTo>
                <a:lnTo>
                  <a:pt x="3176" y="1029"/>
                </a:lnTo>
                <a:lnTo>
                  <a:pt x="3177" y="1031"/>
                </a:lnTo>
                <a:lnTo>
                  <a:pt x="3179" y="1033"/>
                </a:lnTo>
                <a:lnTo>
                  <a:pt x="3180" y="1035"/>
                </a:lnTo>
                <a:lnTo>
                  <a:pt x="3181" y="1037"/>
                </a:lnTo>
                <a:lnTo>
                  <a:pt x="3182" y="1040"/>
                </a:lnTo>
                <a:lnTo>
                  <a:pt x="3183" y="1042"/>
                </a:lnTo>
                <a:lnTo>
                  <a:pt x="3183" y="1044"/>
                </a:lnTo>
                <a:lnTo>
                  <a:pt x="3184" y="1046"/>
                </a:lnTo>
                <a:lnTo>
                  <a:pt x="3185" y="1049"/>
                </a:lnTo>
                <a:lnTo>
                  <a:pt x="3185" y="1051"/>
                </a:lnTo>
                <a:lnTo>
                  <a:pt x="3186" y="1053"/>
                </a:lnTo>
                <a:lnTo>
                  <a:pt x="3186" y="1055"/>
                </a:lnTo>
                <a:lnTo>
                  <a:pt x="3186" y="1057"/>
                </a:lnTo>
                <a:lnTo>
                  <a:pt x="3187" y="1058"/>
                </a:lnTo>
                <a:lnTo>
                  <a:pt x="3187" y="1060"/>
                </a:lnTo>
                <a:lnTo>
                  <a:pt x="3187" y="1062"/>
                </a:lnTo>
                <a:lnTo>
                  <a:pt x="3187" y="1065"/>
                </a:lnTo>
                <a:lnTo>
                  <a:pt x="3187" y="1867"/>
                </a:lnTo>
                <a:lnTo>
                  <a:pt x="3184" y="1915"/>
                </a:lnTo>
                <a:lnTo>
                  <a:pt x="3175" y="1962"/>
                </a:lnTo>
                <a:lnTo>
                  <a:pt x="3161" y="2007"/>
                </a:lnTo>
                <a:lnTo>
                  <a:pt x="3142" y="2050"/>
                </a:lnTo>
                <a:lnTo>
                  <a:pt x="3117" y="2088"/>
                </a:lnTo>
                <a:lnTo>
                  <a:pt x="3089" y="2125"/>
                </a:lnTo>
                <a:lnTo>
                  <a:pt x="3056" y="2157"/>
                </a:lnTo>
                <a:lnTo>
                  <a:pt x="3020" y="2185"/>
                </a:lnTo>
                <a:lnTo>
                  <a:pt x="2981" y="2210"/>
                </a:lnTo>
                <a:lnTo>
                  <a:pt x="2938" y="2229"/>
                </a:lnTo>
                <a:lnTo>
                  <a:pt x="2893" y="2244"/>
                </a:lnTo>
                <a:lnTo>
                  <a:pt x="2846" y="2252"/>
                </a:lnTo>
                <a:lnTo>
                  <a:pt x="2798" y="2255"/>
                </a:lnTo>
                <a:lnTo>
                  <a:pt x="907" y="2255"/>
                </a:lnTo>
                <a:lnTo>
                  <a:pt x="865" y="2253"/>
                </a:lnTo>
                <a:lnTo>
                  <a:pt x="823" y="2247"/>
                </a:lnTo>
                <a:lnTo>
                  <a:pt x="783" y="2235"/>
                </a:lnTo>
                <a:lnTo>
                  <a:pt x="745" y="2221"/>
                </a:lnTo>
                <a:lnTo>
                  <a:pt x="709" y="2202"/>
                </a:lnTo>
                <a:lnTo>
                  <a:pt x="709" y="2459"/>
                </a:lnTo>
                <a:lnTo>
                  <a:pt x="712" y="2495"/>
                </a:lnTo>
                <a:lnTo>
                  <a:pt x="722" y="2528"/>
                </a:lnTo>
                <a:lnTo>
                  <a:pt x="736" y="2559"/>
                </a:lnTo>
                <a:lnTo>
                  <a:pt x="756" y="2588"/>
                </a:lnTo>
                <a:lnTo>
                  <a:pt x="780" y="2612"/>
                </a:lnTo>
                <a:lnTo>
                  <a:pt x="807" y="2630"/>
                </a:lnTo>
                <a:lnTo>
                  <a:pt x="838" y="2646"/>
                </a:lnTo>
                <a:lnTo>
                  <a:pt x="872" y="2655"/>
                </a:lnTo>
                <a:lnTo>
                  <a:pt x="907" y="2658"/>
                </a:lnTo>
                <a:lnTo>
                  <a:pt x="2705" y="2658"/>
                </a:lnTo>
                <a:lnTo>
                  <a:pt x="2754" y="2661"/>
                </a:lnTo>
                <a:lnTo>
                  <a:pt x="2801" y="2670"/>
                </a:lnTo>
                <a:lnTo>
                  <a:pt x="2844" y="2683"/>
                </a:lnTo>
                <a:lnTo>
                  <a:pt x="2886" y="2703"/>
                </a:lnTo>
                <a:lnTo>
                  <a:pt x="2925" y="2727"/>
                </a:lnTo>
                <a:lnTo>
                  <a:pt x="2960" y="2755"/>
                </a:lnTo>
                <a:lnTo>
                  <a:pt x="2993" y="2787"/>
                </a:lnTo>
                <a:lnTo>
                  <a:pt x="3021" y="2823"/>
                </a:lnTo>
                <a:lnTo>
                  <a:pt x="3045" y="2862"/>
                </a:lnTo>
                <a:lnTo>
                  <a:pt x="3064" y="2903"/>
                </a:lnTo>
                <a:lnTo>
                  <a:pt x="3078" y="2947"/>
                </a:lnTo>
                <a:lnTo>
                  <a:pt x="3087" y="2994"/>
                </a:lnTo>
                <a:lnTo>
                  <a:pt x="3090" y="3042"/>
                </a:lnTo>
                <a:lnTo>
                  <a:pt x="3087" y="3090"/>
                </a:lnTo>
                <a:lnTo>
                  <a:pt x="3078" y="3136"/>
                </a:lnTo>
                <a:lnTo>
                  <a:pt x="3064" y="3180"/>
                </a:lnTo>
                <a:lnTo>
                  <a:pt x="3045" y="3221"/>
                </a:lnTo>
                <a:lnTo>
                  <a:pt x="3021" y="3261"/>
                </a:lnTo>
                <a:lnTo>
                  <a:pt x="2993" y="3296"/>
                </a:lnTo>
                <a:lnTo>
                  <a:pt x="2960" y="3328"/>
                </a:lnTo>
                <a:lnTo>
                  <a:pt x="2925" y="3356"/>
                </a:lnTo>
                <a:lnTo>
                  <a:pt x="2886" y="3380"/>
                </a:lnTo>
                <a:lnTo>
                  <a:pt x="2844" y="3400"/>
                </a:lnTo>
                <a:lnTo>
                  <a:pt x="2801" y="3413"/>
                </a:lnTo>
                <a:lnTo>
                  <a:pt x="2754" y="3423"/>
                </a:lnTo>
                <a:lnTo>
                  <a:pt x="2705" y="3426"/>
                </a:lnTo>
                <a:lnTo>
                  <a:pt x="2657" y="3423"/>
                </a:lnTo>
                <a:lnTo>
                  <a:pt x="2612" y="3413"/>
                </a:lnTo>
                <a:lnTo>
                  <a:pt x="2568" y="3400"/>
                </a:lnTo>
                <a:lnTo>
                  <a:pt x="2526" y="3380"/>
                </a:lnTo>
                <a:lnTo>
                  <a:pt x="2486" y="3357"/>
                </a:lnTo>
                <a:lnTo>
                  <a:pt x="2451" y="3329"/>
                </a:lnTo>
                <a:lnTo>
                  <a:pt x="2418" y="3296"/>
                </a:lnTo>
                <a:lnTo>
                  <a:pt x="2390" y="3261"/>
                </a:lnTo>
                <a:lnTo>
                  <a:pt x="2367" y="3222"/>
                </a:lnTo>
                <a:lnTo>
                  <a:pt x="2347" y="3181"/>
                </a:lnTo>
                <a:lnTo>
                  <a:pt x="2334" y="3136"/>
                </a:lnTo>
                <a:lnTo>
                  <a:pt x="2324" y="3090"/>
                </a:lnTo>
                <a:lnTo>
                  <a:pt x="2321" y="3042"/>
                </a:lnTo>
                <a:lnTo>
                  <a:pt x="2323" y="3000"/>
                </a:lnTo>
                <a:lnTo>
                  <a:pt x="2331" y="2960"/>
                </a:lnTo>
                <a:lnTo>
                  <a:pt x="2341" y="2920"/>
                </a:lnTo>
                <a:lnTo>
                  <a:pt x="2356" y="2884"/>
                </a:lnTo>
                <a:lnTo>
                  <a:pt x="2374" y="2848"/>
                </a:lnTo>
                <a:lnTo>
                  <a:pt x="1518" y="2848"/>
                </a:lnTo>
                <a:lnTo>
                  <a:pt x="1537" y="2883"/>
                </a:lnTo>
                <a:lnTo>
                  <a:pt x="1552" y="2920"/>
                </a:lnTo>
                <a:lnTo>
                  <a:pt x="1562" y="2960"/>
                </a:lnTo>
                <a:lnTo>
                  <a:pt x="1569" y="3000"/>
                </a:lnTo>
                <a:lnTo>
                  <a:pt x="1572" y="3042"/>
                </a:lnTo>
                <a:lnTo>
                  <a:pt x="1568" y="3090"/>
                </a:lnTo>
                <a:lnTo>
                  <a:pt x="1560" y="3136"/>
                </a:lnTo>
                <a:lnTo>
                  <a:pt x="1545" y="3180"/>
                </a:lnTo>
                <a:lnTo>
                  <a:pt x="1527" y="3221"/>
                </a:lnTo>
                <a:lnTo>
                  <a:pt x="1503" y="3261"/>
                </a:lnTo>
                <a:lnTo>
                  <a:pt x="1474" y="3296"/>
                </a:lnTo>
                <a:lnTo>
                  <a:pt x="1442" y="3328"/>
                </a:lnTo>
                <a:lnTo>
                  <a:pt x="1407" y="3356"/>
                </a:lnTo>
                <a:lnTo>
                  <a:pt x="1368" y="3380"/>
                </a:lnTo>
                <a:lnTo>
                  <a:pt x="1326" y="3400"/>
                </a:lnTo>
                <a:lnTo>
                  <a:pt x="1281" y="3413"/>
                </a:lnTo>
                <a:lnTo>
                  <a:pt x="1235" y="3423"/>
                </a:lnTo>
                <a:lnTo>
                  <a:pt x="1187" y="3426"/>
                </a:lnTo>
                <a:lnTo>
                  <a:pt x="1139" y="3423"/>
                </a:lnTo>
                <a:lnTo>
                  <a:pt x="1092" y="3413"/>
                </a:lnTo>
                <a:lnTo>
                  <a:pt x="1048" y="3400"/>
                </a:lnTo>
                <a:lnTo>
                  <a:pt x="1007" y="3380"/>
                </a:lnTo>
                <a:lnTo>
                  <a:pt x="968" y="3357"/>
                </a:lnTo>
                <a:lnTo>
                  <a:pt x="932" y="3329"/>
                </a:lnTo>
                <a:lnTo>
                  <a:pt x="900" y="3296"/>
                </a:lnTo>
                <a:lnTo>
                  <a:pt x="872" y="3261"/>
                </a:lnTo>
                <a:lnTo>
                  <a:pt x="848" y="3222"/>
                </a:lnTo>
                <a:lnTo>
                  <a:pt x="829" y="3181"/>
                </a:lnTo>
                <a:lnTo>
                  <a:pt x="814" y="3136"/>
                </a:lnTo>
                <a:lnTo>
                  <a:pt x="806" y="3090"/>
                </a:lnTo>
                <a:lnTo>
                  <a:pt x="803" y="3042"/>
                </a:lnTo>
                <a:lnTo>
                  <a:pt x="805" y="2999"/>
                </a:lnTo>
                <a:lnTo>
                  <a:pt x="812" y="2958"/>
                </a:lnTo>
                <a:lnTo>
                  <a:pt x="824" y="2918"/>
                </a:lnTo>
                <a:lnTo>
                  <a:pt x="838" y="2880"/>
                </a:lnTo>
                <a:lnTo>
                  <a:pt x="858" y="2845"/>
                </a:lnTo>
                <a:lnTo>
                  <a:pt x="811" y="2836"/>
                </a:lnTo>
                <a:lnTo>
                  <a:pt x="766" y="2821"/>
                </a:lnTo>
                <a:lnTo>
                  <a:pt x="725" y="2801"/>
                </a:lnTo>
                <a:lnTo>
                  <a:pt x="685" y="2777"/>
                </a:lnTo>
                <a:lnTo>
                  <a:pt x="649" y="2749"/>
                </a:lnTo>
                <a:lnTo>
                  <a:pt x="617" y="2717"/>
                </a:lnTo>
                <a:lnTo>
                  <a:pt x="588" y="2680"/>
                </a:lnTo>
                <a:lnTo>
                  <a:pt x="564" y="2642"/>
                </a:lnTo>
                <a:lnTo>
                  <a:pt x="545" y="2599"/>
                </a:lnTo>
                <a:lnTo>
                  <a:pt x="530" y="2555"/>
                </a:lnTo>
                <a:lnTo>
                  <a:pt x="522" y="2508"/>
                </a:lnTo>
                <a:lnTo>
                  <a:pt x="519" y="2459"/>
                </a:lnTo>
                <a:lnTo>
                  <a:pt x="519" y="378"/>
                </a:lnTo>
                <a:lnTo>
                  <a:pt x="57" y="184"/>
                </a:lnTo>
                <a:lnTo>
                  <a:pt x="39" y="172"/>
                </a:lnTo>
                <a:lnTo>
                  <a:pt x="23" y="159"/>
                </a:lnTo>
                <a:lnTo>
                  <a:pt x="10" y="141"/>
                </a:lnTo>
                <a:lnTo>
                  <a:pt x="3" y="122"/>
                </a:lnTo>
                <a:lnTo>
                  <a:pt x="0" y="101"/>
                </a:lnTo>
                <a:lnTo>
                  <a:pt x="1" y="79"/>
                </a:lnTo>
                <a:lnTo>
                  <a:pt x="7" y="59"/>
                </a:lnTo>
                <a:lnTo>
                  <a:pt x="18" y="40"/>
                </a:lnTo>
                <a:lnTo>
                  <a:pt x="32" y="24"/>
                </a:lnTo>
                <a:lnTo>
                  <a:pt x="49" y="12"/>
                </a:lnTo>
                <a:lnTo>
                  <a:pt x="69" y="4"/>
                </a:lnTo>
                <a:lnTo>
                  <a:pt x="8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000">
              <a:cs typeface="+mn-ea"/>
              <a:sym typeface="+mn-lt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6863991" y="4879061"/>
            <a:ext cx="508208" cy="596132"/>
            <a:chOff x="1671638" y="5013325"/>
            <a:chExt cx="458787" cy="538162"/>
          </a:xfrm>
          <a:solidFill>
            <a:schemeClr val="bg1"/>
          </a:solidFill>
        </p:grpSpPr>
        <p:sp>
          <p:nvSpPr>
            <p:cNvPr id="16" name="Freeform 211"/>
            <p:cNvSpPr>
              <a:spLocks noEditPoints="1"/>
            </p:cNvSpPr>
            <p:nvPr/>
          </p:nvSpPr>
          <p:spPr bwMode="auto">
            <a:xfrm>
              <a:off x="1784350" y="5013325"/>
              <a:ext cx="233362" cy="290512"/>
            </a:xfrm>
            <a:custGeom>
              <a:avLst/>
              <a:gdLst>
                <a:gd name="T0" fmla="*/ 662 w 1465"/>
                <a:gd name="T1" fmla="*/ 193 h 1829"/>
                <a:gd name="T2" fmla="*/ 555 w 1465"/>
                <a:gd name="T3" fmla="*/ 214 h 1829"/>
                <a:gd name="T4" fmla="*/ 441 w 1465"/>
                <a:gd name="T5" fmla="*/ 263 h 1829"/>
                <a:gd name="T6" fmla="*/ 332 w 1465"/>
                <a:gd name="T7" fmla="*/ 351 h 1829"/>
                <a:gd name="T8" fmla="*/ 247 w 1465"/>
                <a:gd name="T9" fmla="*/ 489 h 1829"/>
                <a:gd name="T10" fmla="*/ 199 w 1465"/>
                <a:gd name="T11" fmla="*/ 688 h 1829"/>
                <a:gd name="T12" fmla="*/ 193 w 1465"/>
                <a:gd name="T13" fmla="*/ 755 h 1829"/>
                <a:gd name="T14" fmla="*/ 190 w 1465"/>
                <a:gd name="T15" fmla="*/ 808 h 1829"/>
                <a:gd name="T16" fmla="*/ 190 w 1465"/>
                <a:gd name="T17" fmla="*/ 943 h 1829"/>
                <a:gd name="T18" fmla="*/ 209 w 1465"/>
                <a:gd name="T19" fmla="*/ 1123 h 1829"/>
                <a:gd name="T20" fmla="*/ 264 w 1465"/>
                <a:gd name="T21" fmla="*/ 1317 h 1829"/>
                <a:gd name="T22" fmla="*/ 367 w 1465"/>
                <a:gd name="T23" fmla="*/ 1489 h 1829"/>
                <a:gd name="T24" fmla="*/ 523 w 1465"/>
                <a:gd name="T25" fmla="*/ 1601 h 1829"/>
                <a:gd name="T26" fmla="*/ 729 w 1465"/>
                <a:gd name="T27" fmla="*/ 1639 h 1829"/>
                <a:gd name="T28" fmla="*/ 895 w 1465"/>
                <a:gd name="T29" fmla="*/ 1617 h 1829"/>
                <a:gd name="T30" fmla="*/ 1063 w 1465"/>
                <a:gd name="T31" fmla="*/ 1524 h 1829"/>
                <a:gd name="T32" fmla="*/ 1181 w 1465"/>
                <a:gd name="T33" fmla="*/ 1363 h 1829"/>
                <a:gd name="T34" fmla="*/ 1246 w 1465"/>
                <a:gd name="T35" fmla="*/ 1172 h 1829"/>
                <a:gd name="T36" fmla="*/ 1272 w 1465"/>
                <a:gd name="T37" fmla="*/ 985 h 1829"/>
                <a:gd name="T38" fmla="*/ 1276 w 1465"/>
                <a:gd name="T39" fmla="*/ 836 h 1829"/>
                <a:gd name="T40" fmla="*/ 1272 w 1465"/>
                <a:gd name="T41" fmla="*/ 759 h 1829"/>
                <a:gd name="T42" fmla="*/ 1270 w 1465"/>
                <a:gd name="T43" fmla="*/ 748 h 1829"/>
                <a:gd name="T44" fmla="*/ 1234 w 1465"/>
                <a:gd name="T45" fmla="*/ 534 h 1829"/>
                <a:gd name="T46" fmla="*/ 1156 w 1465"/>
                <a:gd name="T47" fmla="*/ 383 h 1829"/>
                <a:gd name="T48" fmla="*/ 1052 w 1465"/>
                <a:gd name="T49" fmla="*/ 282 h 1829"/>
                <a:gd name="T50" fmla="*/ 934 w 1465"/>
                <a:gd name="T51" fmla="*/ 223 h 1829"/>
                <a:gd name="T52" fmla="*/ 817 w 1465"/>
                <a:gd name="T53" fmla="*/ 197 h 1829"/>
                <a:gd name="T54" fmla="*/ 728 w 1465"/>
                <a:gd name="T55" fmla="*/ 190 h 1829"/>
                <a:gd name="T56" fmla="*/ 878 w 1465"/>
                <a:gd name="T57" fmla="*/ 13 h 1829"/>
                <a:gd name="T58" fmla="*/ 1119 w 1465"/>
                <a:gd name="T59" fmla="*/ 99 h 1829"/>
                <a:gd name="T60" fmla="*/ 1225 w 1465"/>
                <a:gd name="T61" fmla="*/ 176 h 1829"/>
                <a:gd name="T62" fmla="*/ 1326 w 1465"/>
                <a:gd name="T63" fmla="*/ 292 h 1829"/>
                <a:gd name="T64" fmla="*/ 1407 w 1465"/>
                <a:gd name="T65" fmla="*/ 454 h 1829"/>
                <a:gd name="T66" fmla="*/ 1455 w 1465"/>
                <a:gd name="T67" fmla="*/ 673 h 1829"/>
                <a:gd name="T68" fmla="*/ 1463 w 1465"/>
                <a:gd name="T69" fmla="*/ 789 h 1829"/>
                <a:gd name="T70" fmla="*/ 1464 w 1465"/>
                <a:gd name="T71" fmla="*/ 933 h 1829"/>
                <a:gd name="T72" fmla="*/ 1445 w 1465"/>
                <a:gd name="T73" fmla="*/ 1134 h 1829"/>
                <a:gd name="T74" fmla="*/ 1388 w 1465"/>
                <a:gd name="T75" fmla="*/ 1356 h 1829"/>
                <a:gd name="T76" fmla="*/ 1277 w 1465"/>
                <a:gd name="T77" fmla="*/ 1568 h 1829"/>
                <a:gd name="T78" fmla="*/ 1102 w 1465"/>
                <a:gd name="T79" fmla="*/ 1731 h 1829"/>
                <a:gd name="T80" fmla="*/ 874 w 1465"/>
                <a:gd name="T81" fmla="*/ 1817 h 1829"/>
                <a:gd name="T82" fmla="*/ 653 w 1465"/>
                <a:gd name="T83" fmla="*/ 1826 h 1829"/>
                <a:gd name="T84" fmla="*/ 415 w 1465"/>
                <a:gd name="T85" fmla="*/ 1760 h 1829"/>
                <a:gd name="T86" fmla="*/ 226 w 1465"/>
                <a:gd name="T87" fmla="*/ 1615 h 1829"/>
                <a:gd name="T88" fmla="*/ 99 w 1465"/>
                <a:gd name="T89" fmla="*/ 1412 h 1829"/>
                <a:gd name="T90" fmla="*/ 31 w 1465"/>
                <a:gd name="T91" fmla="*/ 1189 h 1829"/>
                <a:gd name="T92" fmla="*/ 3 w 1465"/>
                <a:gd name="T93" fmla="*/ 980 h 1829"/>
                <a:gd name="T94" fmla="*/ 1 w 1465"/>
                <a:gd name="T95" fmla="*/ 818 h 1829"/>
                <a:gd name="T96" fmla="*/ 6 w 1465"/>
                <a:gd name="T97" fmla="*/ 737 h 1829"/>
                <a:gd name="T98" fmla="*/ 42 w 1465"/>
                <a:gd name="T99" fmla="*/ 502 h 1829"/>
                <a:gd name="T100" fmla="*/ 118 w 1465"/>
                <a:gd name="T101" fmla="*/ 325 h 1829"/>
                <a:gd name="T102" fmla="*/ 216 w 1465"/>
                <a:gd name="T103" fmla="*/ 198 h 1829"/>
                <a:gd name="T104" fmla="*/ 324 w 1465"/>
                <a:gd name="T105" fmla="*/ 112 h 1829"/>
                <a:gd name="T106" fmla="*/ 514 w 1465"/>
                <a:gd name="T107" fmla="*/ 29 h 1829"/>
                <a:gd name="T108" fmla="*/ 696 w 1465"/>
                <a:gd name="T109" fmla="*/ 0 h 1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65" h="1829">
                  <a:moveTo>
                    <a:pt x="728" y="190"/>
                  </a:moveTo>
                  <a:lnTo>
                    <a:pt x="708" y="190"/>
                  </a:lnTo>
                  <a:lnTo>
                    <a:pt x="685" y="191"/>
                  </a:lnTo>
                  <a:lnTo>
                    <a:pt x="662" y="193"/>
                  </a:lnTo>
                  <a:lnTo>
                    <a:pt x="637" y="197"/>
                  </a:lnTo>
                  <a:lnTo>
                    <a:pt x="610" y="201"/>
                  </a:lnTo>
                  <a:lnTo>
                    <a:pt x="583" y="207"/>
                  </a:lnTo>
                  <a:lnTo>
                    <a:pt x="555" y="214"/>
                  </a:lnTo>
                  <a:lnTo>
                    <a:pt x="526" y="223"/>
                  </a:lnTo>
                  <a:lnTo>
                    <a:pt x="497" y="234"/>
                  </a:lnTo>
                  <a:lnTo>
                    <a:pt x="469" y="247"/>
                  </a:lnTo>
                  <a:lnTo>
                    <a:pt x="441" y="263"/>
                  </a:lnTo>
                  <a:lnTo>
                    <a:pt x="412" y="280"/>
                  </a:lnTo>
                  <a:lnTo>
                    <a:pt x="385" y="301"/>
                  </a:lnTo>
                  <a:lnTo>
                    <a:pt x="358" y="325"/>
                  </a:lnTo>
                  <a:lnTo>
                    <a:pt x="332" y="351"/>
                  </a:lnTo>
                  <a:lnTo>
                    <a:pt x="308" y="380"/>
                  </a:lnTo>
                  <a:lnTo>
                    <a:pt x="286" y="413"/>
                  </a:lnTo>
                  <a:lnTo>
                    <a:pt x="266" y="449"/>
                  </a:lnTo>
                  <a:lnTo>
                    <a:pt x="247" y="489"/>
                  </a:lnTo>
                  <a:lnTo>
                    <a:pt x="231" y="532"/>
                  </a:lnTo>
                  <a:lnTo>
                    <a:pt x="218" y="580"/>
                  </a:lnTo>
                  <a:lnTo>
                    <a:pt x="206" y="632"/>
                  </a:lnTo>
                  <a:lnTo>
                    <a:pt x="199" y="688"/>
                  </a:lnTo>
                  <a:lnTo>
                    <a:pt x="194" y="748"/>
                  </a:lnTo>
                  <a:lnTo>
                    <a:pt x="194" y="750"/>
                  </a:lnTo>
                  <a:lnTo>
                    <a:pt x="194" y="752"/>
                  </a:lnTo>
                  <a:lnTo>
                    <a:pt x="193" y="755"/>
                  </a:lnTo>
                  <a:lnTo>
                    <a:pt x="193" y="759"/>
                  </a:lnTo>
                  <a:lnTo>
                    <a:pt x="192" y="769"/>
                  </a:lnTo>
                  <a:lnTo>
                    <a:pt x="191" y="786"/>
                  </a:lnTo>
                  <a:lnTo>
                    <a:pt x="190" y="808"/>
                  </a:lnTo>
                  <a:lnTo>
                    <a:pt x="189" y="836"/>
                  </a:lnTo>
                  <a:lnTo>
                    <a:pt x="189" y="867"/>
                  </a:lnTo>
                  <a:lnTo>
                    <a:pt x="189" y="903"/>
                  </a:lnTo>
                  <a:lnTo>
                    <a:pt x="190" y="943"/>
                  </a:lnTo>
                  <a:lnTo>
                    <a:pt x="193" y="985"/>
                  </a:lnTo>
                  <a:lnTo>
                    <a:pt x="197" y="1029"/>
                  </a:lnTo>
                  <a:lnTo>
                    <a:pt x="202" y="1076"/>
                  </a:lnTo>
                  <a:lnTo>
                    <a:pt x="209" y="1123"/>
                  </a:lnTo>
                  <a:lnTo>
                    <a:pt x="220" y="1172"/>
                  </a:lnTo>
                  <a:lnTo>
                    <a:pt x="231" y="1221"/>
                  </a:lnTo>
                  <a:lnTo>
                    <a:pt x="246" y="1269"/>
                  </a:lnTo>
                  <a:lnTo>
                    <a:pt x="264" y="1317"/>
                  </a:lnTo>
                  <a:lnTo>
                    <a:pt x="285" y="1363"/>
                  </a:lnTo>
                  <a:lnTo>
                    <a:pt x="308" y="1408"/>
                  </a:lnTo>
                  <a:lnTo>
                    <a:pt x="336" y="1450"/>
                  </a:lnTo>
                  <a:lnTo>
                    <a:pt x="367" y="1489"/>
                  </a:lnTo>
                  <a:lnTo>
                    <a:pt x="401" y="1524"/>
                  </a:lnTo>
                  <a:lnTo>
                    <a:pt x="440" y="1554"/>
                  </a:lnTo>
                  <a:lnTo>
                    <a:pt x="480" y="1580"/>
                  </a:lnTo>
                  <a:lnTo>
                    <a:pt x="523" y="1601"/>
                  </a:lnTo>
                  <a:lnTo>
                    <a:pt x="570" y="1617"/>
                  </a:lnTo>
                  <a:lnTo>
                    <a:pt x="619" y="1630"/>
                  </a:lnTo>
                  <a:lnTo>
                    <a:pt x="672" y="1637"/>
                  </a:lnTo>
                  <a:lnTo>
                    <a:pt x="729" y="1639"/>
                  </a:lnTo>
                  <a:lnTo>
                    <a:pt x="736" y="1639"/>
                  </a:lnTo>
                  <a:lnTo>
                    <a:pt x="792" y="1637"/>
                  </a:lnTo>
                  <a:lnTo>
                    <a:pt x="846" y="1630"/>
                  </a:lnTo>
                  <a:lnTo>
                    <a:pt x="895" y="1617"/>
                  </a:lnTo>
                  <a:lnTo>
                    <a:pt x="942" y="1601"/>
                  </a:lnTo>
                  <a:lnTo>
                    <a:pt x="985" y="1580"/>
                  </a:lnTo>
                  <a:lnTo>
                    <a:pt x="1025" y="1554"/>
                  </a:lnTo>
                  <a:lnTo>
                    <a:pt x="1063" y="1524"/>
                  </a:lnTo>
                  <a:lnTo>
                    <a:pt x="1098" y="1489"/>
                  </a:lnTo>
                  <a:lnTo>
                    <a:pt x="1130" y="1450"/>
                  </a:lnTo>
                  <a:lnTo>
                    <a:pt x="1156" y="1408"/>
                  </a:lnTo>
                  <a:lnTo>
                    <a:pt x="1181" y="1363"/>
                  </a:lnTo>
                  <a:lnTo>
                    <a:pt x="1202" y="1317"/>
                  </a:lnTo>
                  <a:lnTo>
                    <a:pt x="1219" y="1269"/>
                  </a:lnTo>
                  <a:lnTo>
                    <a:pt x="1234" y="1221"/>
                  </a:lnTo>
                  <a:lnTo>
                    <a:pt x="1246" y="1172"/>
                  </a:lnTo>
                  <a:lnTo>
                    <a:pt x="1256" y="1123"/>
                  </a:lnTo>
                  <a:lnTo>
                    <a:pt x="1263" y="1076"/>
                  </a:lnTo>
                  <a:lnTo>
                    <a:pt x="1269" y="1029"/>
                  </a:lnTo>
                  <a:lnTo>
                    <a:pt x="1272" y="985"/>
                  </a:lnTo>
                  <a:lnTo>
                    <a:pt x="1275" y="943"/>
                  </a:lnTo>
                  <a:lnTo>
                    <a:pt x="1276" y="903"/>
                  </a:lnTo>
                  <a:lnTo>
                    <a:pt x="1276" y="868"/>
                  </a:lnTo>
                  <a:lnTo>
                    <a:pt x="1276" y="836"/>
                  </a:lnTo>
                  <a:lnTo>
                    <a:pt x="1275" y="808"/>
                  </a:lnTo>
                  <a:lnTo>
                    <a:pt x="1274" y="787"/>
                  </a:lnTo>
                  <a:lnTo>
                    <a:pt x="1272" y="769"/>
                  </a:lnTo>
                  <a:lnTo>
                    <a:pt x="1272" y="759"/>
                  </a:lnTo>
                  <a:lnTo>
                    <a:pt x="1271" y="755"/>
                  </a:lnTo>
                  <a:lnTo>
                    <a:pt x="1271" y="752"/>
                  </a:lnTo>
                  <a:lnTo>
                    <a:pt x="1271" y="750"/>
                  </a:lnTo>
                  <a:lnTo>
                    <a:pt x="1270" y="748"/>
                  </a:lnTo>
                  <a:lnTo>
                    <a:pt x="1266" y="688"/>
                  </a:lnTo>
                  <a:lnTo>
                    <a:pt x="1259" y="634"/>
                  </a:lnTo>
                  <a:lnTo>
                    <a:pt x="1247" y="582"/>
                  </a:lnTo>
                  <a:lnTo>
                    <a:pt x="1234" y="534"/>
                  </a:lnTo>
                  <a:lnTo>
                    <a:pt x="1218" y="491"/>
                  </a:lnTo>
                  <a:lnTo>
                    <a:pt x="1200" y="452"/>
                  </a:lnTo>
                  <a:lnTo>
                    <a:pt x="1179" y="416"/>
                  </a:lnTo>
                  <a:lnTo>
                    <a:pt x="1156" y="383"/>
                  </a:lnTo>
                  <a:lnTo>
                    <a:pt x="1133" y="353"/>
                  </a:lnTo>
                  <a:lnTo>
                    <a:pt x="1107" y="327"/>
                  </a:lnTo>
                  <a:lnTo>
                    <a:pt x="1080" y="303"/>
                  </a:lnTo>
                  <a:lnTo>
                    <a:pt x="1052" y="282"/>
                  </a:lnTo>
                  <a:lnTo>
                    <a:pt x="1023" y="265"/>
                  </a:lnTo>
                  <a:lnTo>
                    <a:pt x="994" y="248"/>
                  </a:lnTo>
                  <a:lnTo>
                    <a:pt x="964" y="235"/>
                  </a:lnTo>
                  <a:lnTo>
                    <a:pt x="934" y="223"/>
                  </a:lnTo>
                  <a:lnTo>
                    <a:pt x="904" y="214"/>
                  </a:lnTo>
                  <a:lnTo>
                    <a:pt x="874" y="207"/>
                  </a:lnTo>
                  <a:lnTo>
                    <a:pt x="846" y="201"/>
                  </a:lnTo>
                  <a:lnTo>
                    <a:pt x="817" y="197"/>
                  </a:lnTo>
                  <a:lnTo>
                    <a:pt x="789" y="193"/>
                  </a:lnTo>
                  <a:lnTo>
                    <a:pt x="762" y="191"/>
                  </a:lnTo>
                  <a:lnTo>
                    <a:pt x="736" y="190"/>
                  </a:lnTo>
                  <a:lnTo>
                    <a:pt x="728" y="190"/>
                  </a:lnTo>
                  <a:close/>
                  <a:moveTo>
                    <a:pt x="729" y="0"/>
                  </a:moveTo>
                  <a:lnTo>
                    <a:pt x="740" y="0"/>
                  </a:lnTo>
                  <a:lnTo>
                    <a:pt x="810" y="4"/>
                  </a:lnTo>
                  <a:lnTo>
                    <a:pt x="878" y="13"/>
                  </a:lnTo>
                  <a:lnTo>
                    <a:pt x="942" y="27"/>
                  </a:lnTo>
                  <a:lnTo>
                    <a:pt x="1004" y="47"/>
                  </a:lnTo>
                  <a:lnTo>
                    <a:pt x="1062" y="70"/>
                  </a:lnTo>
                  <a:lnTo>
                    <a:pt x="1119" y="99"/>
                  </a:lnTo>
                  <a:lnTo>
                    <a:pt x="1145" y="115"/>
                  </a:lnTo>
                  <a:lnTo>
                    <a:pt x="1171" y="132"/>
                  </a:lnTo>
                  <a:lnTo>
                    <a:pt x="1198" y="153"/>
                  </a:lnTo>
                  <a:lnTo>
                    <a:pt x="1225" y="176"/>
                  </a:lnTo>
                  <a:lnTo>
                    <a:pt x="1250" y="201"/>
                  </a:lnTo>
                  <a:lnTo>
                    <a:pt x="1276" y="228"/>
                  </a:lnTo>
                  <a:lnTo>
                    <a:pt x="1302" y="259"/>
                  </a:lnTo>
                  <a:lnTo>
                    <a:pt x="1326" y="292"/>
                  </a:lnTo>
                  <a:lnTo>
                    <a:pt x="1349" y="327"/>
                  </a:lnTo>
                  <a:lnTo>
                    <a:pt x="1370" y="366"/>
                  </a:lnTo>
                  <a:lnTo>
                    <a:pt x="1390" y="408"/>
                  </a:lnTo>
                  <a:lnTo>
                    <a:pt x="1407" y="454"/>
                  </a:lnTo>
                  <a:lnTo>
                    <a:pt x="1423" y="503"/>
                  </a:lnTo>
                  <a:lnTo>
                    <a:pt x="1436" y="556"/>
                  </a:lnTo>
                  <a:lnTo>
                    <a:pt x="1447" y="613"/>
                  </a:lnTo>
                  <a:lnTo>
                    <a:pt x="1455" y="673"/>
                  </a:lnTo>
                  <a:lnTo>
                    <a:pt x="1460" y="737"/>
                  </a:lnTo>
                  <a:lnTo>
                    <a:pt x="1460" y="747"/>
                  </a:lnTo>
                  <a:lnTo>
                    <a:pt x="1462" y="765"/>
                  </a:lnTo>
                  <a:lnTo>
                    <a:pt x="1463" y="789"/>
                  </a:lnTo>
                  <a:lnTo>
                    <a:pt x="1464" y="818"/>
                  </a:lnTo>
                  <a:lnTo>
                    <a:pt x="1465" y="852"/>
                  </a:lnTo>
                  <a:lnTo>
                    <a:pt x="1465" y="891"/>
                  </a:lnTo>
                  <a:lnTo>
                    <a:pt x="1464" y="933"/>
                  </a:lnTo>
                  <a:lnTo>
                    <a:pt x="1462" y="980"/>
                  </a:lnTo>
                  <a:lnTo>
                    <a:pt x="1458" y="1028"/>
                  </a:lnTo>
                  <a:lnTo>
                    <a:pt x="1453" y="1080"/>
                  </a:lnTo>
                  <a:lnTo>
                    <a:pt x="1445" y="1134"/>
                  </a:lnTo>
                  <a:lnTo>
                    <a:pt x="1435" y="1189"/>
                  </a:lnTo>
                  <a:lnTo>
                    <a:pt x="1422" y="1244"/>
                  </a:lnTo>
                  <a:lnTo>
                    <a:pt x="1406" y="1300"/>
                  </a:lnTo>
                  <a:lnTo>
                    <a:pt x="1388" y="1356"/>
                  </a:lnTo>
                  <a:lnTo>
                    <a:pt x="1366" y="1412"/>
                  </a:lnTo>
                  <a:lnTo>
                    <a:pt x="1340" y="1465"/>
                  </a:lnTo>
                  <a:lnTo>
                    <a:pt x="1311" y="1517"/>
                  </a:lnTo>
                  <a:lnTo>
                    <a:pt x="1277" y="1568"/>
                  </a:lnTo>
                  <a:lnTo>
                    <a:pt x="1239" y="1615"/>
                  </a:lnTo>
                  <a:lnTo>
                    <a:pt x="1197" y="1659"/>
                  </a:lnTo>
                  <a:lnTo>
                    <a:pt x="1150" y="1698"/>
                  </a:lnTo>
                  <a:lnTo>
                    <a:pt x="1102" y="1731"/>
                  </a:lnTo>
                  <a:lnTo>
                    <a:pt x="1049" y="1760"/>
                  </a:lnTo>
                  <a:lnTo>
                    <a:pt x="994" y="1784"/>
                  </a:lnTo>
                  <a:lnTo>
                    <a:pt x="936" y="1803"/>
                  </a:lnTo>
                  <a:lnTo>
                    <a:pt x="874" y="1817"/>
                  </a:lnTo>
                  <a:lnTo>
                    <a:pt x="810" y="1826"/>
                  </a:lnTo>
                  <a:lnTo>
                    <a:pt x="743" y="1829"/>
                  </a:lnTo>
                  <a:lnTo>
                    <a:pt x="721" y="1829"/>
                  </a:lnTo>
                  <a:lnTo>
                    <a:pt x="653" y="1826"/>
                  </a:lnTo>
                  <a:lnTo>
                    <a:pt x="589" y="1817"/>
                  </a:lnTo>
                  <a:lnTo>
                    <a:pt x="528" y="1803"/>
                  </a:lnTo>
                  <a:lnTo>
                    <a:pt x="471" y="1784"/>
                  </a:lnTo>
                  <a:lnTo>
                    <a:pt x="415" y="1760"/>
                  </a:lnTo>
                  <a:lnTo>
                    <a:pt x="363" y="1731"/>
                  </a:lnTo>
                  <a:lnTo>
                    <a:pt x="315" y="1698"/>
                  </a:lnTo>
                  <a:lnTo>
                    <a:pt x="268" y="1659"/>
                  </a:lnTo>
                  <a:lnTo>
                    <a:pt x="226" y="1615"/>
                  </a:lnTo>
                  <a:lnTo>
                    <a:pt x="188" y="1568"/>
                  </a:lnTo>
                  <a:lnTo>
                    <a:pt x="155" y="1517"/>
                  </a:lnTo>
                  <a:lnTo>
                    <a:pt x="125" y="1465"/>
                  </a:lnTo>
                  <a:lnTo>
                    <a:pt x="99" y="1412"/>
                  </a:lnTo>
                  <a:lnTo>
                    <a:pt x="77" y="1356"/>
                  </a:lnTo>
                  <a:lnTo>
                    <a:pt x="58" y="1300"/>
                  </a:lnTo>
                  <a:lnTo>
                    <a:pt x="43" y="1244"/>
                  </a:lnTo>
                  <a:lnTo>
                    <a:pt x="31" y="1189"/>
                  </a:lnTo>
                  <a:lnTo>
                    <a:pt x="20" y="1134"/>
                  </a:lnTo>
                  <a:lnTo>
                    <a:pt x="13" y="1080"/>
                  </a:lnTo>
                  <a:lnTo>
                    <a:pt x="7" y="1028"/>
                  </a:lnTo>
                  <a:lnTo>
                    <a:pt x="3" y="980"/>
                  </a:lnTo>
                  <a:lnTo>
                    <a:pt x="1" y="933"/>
                  </a:lnTo>
                  <a:lnTo>
                    <a:pt x="0" y="891"/>
                  </a:lnTo>
                  <a:lnTo>
                    <a:pt x="0" y="852"/>
                  </a:lnTo>
                  <a:lnTo>
                    <a:pt x="1" y="818"/>
                  </a:lnTo>
                  <a:lnTo>
                    <a:pt x="2" y="789"/>
                  </a:lnTo>
                  <a:lnTo>
                    <a:pt x="3" y="765"/>
                  </a:lnTo>
                  <a:lnTo>
                    <a:pt x="5" y="747"/>
                  </a:lnTo>
                  <a:lnTo>
                    <a:pt x="6" y="737"/>
                  </a:lnTo>
                  <a:lnTo>
                    <a:pt x="10" y="672"/>
                  </a:lnTo>
                  <a:lnTo>
                    <a:pt x="18" y="612"/>
                  </a:lnTo>
                  <a:lnTo>
                    <a:pt x="29" y="555"/>
                  </a:lnTo>
                  <a:lnTo>
                    <a:pt x="42" y="502"/>
                  </a:lnTo>
                  <a:lnTo>
                    <a:pt x="58" y="453"/>
                  </a:lnTo>
                  <a:lnTo>
                    <a:pt x="76" y="406"/>
                  </a:lnTo>
                  <a:lnTo>
                    <a:pt x="97" y="364"/>
                  </a:lnTo>
                  <a:lnTo>
                    <a:pt x="118" y="325"/>
                  </a:lnTo>
                  <a:lnTo>
                    <a:pt x="141" y="289"/>
                  </a:lnTo>
                  <a:lnTo>
                    <a:pt x="166" y="255"/>
                  </a:lnTo>
                  <a:lnTo>
                    <a:pt x="191" y="225"/>
                  </a:lnTo>
                  <a:lnTo>
                    <a:pt x="216" y="198"/>
                  </a:lnTo>
                  <a:lnTo>
                    <a:pt x="243" y="173"/>
                  </a:lnTo>
                  <a:lnTo>
                    <a:pt x="270" y="150"/>
                  </a:lnTo>
                  <a:lnTo>
                    <a:pt x="297" y="130"/>
                  </a:lnTo>
                  <a:lnTo>
                    <a:pt x="324" y="112"/>
                  </a:lnTo>
                  <a:lnTo>
                    <a:pt x="351" y="96"/>
                  </a:lnTo>
                  <a:lnTo>
                    <a:pt x="406" y="68"/>
                  </a:lnTo>
                  <a:lnTo>
                    <a:pt x="460" y="46"/>
                  </a:lnTo>
                  <a:lnTo>
                    <a:pt x="514" y="29"/>
                  </a:lnTo>
                  <a:lnTo>
                    <a:pt x="566" y="17"/>
                  </a:lnTo>
                  <a:lnTo>
                    <a:pt x="613" y="8"/>
                  </a:lnTo>
                  <a:lnTo>
                    <a:pt x="658" y="3"/>
                  </a:lnTo>
                  <a:lnTo>
                    <a:pt x="696" y="0"/>
                  </a:lnTo>
                  <a:lnTo>
                    <a:pt x="7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cs typeface="+mn-ea"/>
                <a:sym typeface="+mn-lt"/>
              </a:endParaRPr>
            </a:p>
          </p:txBody>
        </p:sp>
        <p:sp>
          <p:nvSpPr>
            <p:cNvPr id="17" name="Freeform 212"/>
            <p:cNvSpPr/>
            <p:nvPr/>
          </p:nvSpPr>
          <p:spPr bwMode="auto">
            <a:xfrm>
              <a:off x="1671638" y="5302250"/>
              <a:ext cx="458787" cy="249237"/>
            </a:xfrm>
            <a:custGeom>
              <a:avLst/>
              <a:gdLst>
                <a:gd name="T0" fmla="*/ 1041 w 2887"/>
                <a:gd name="T1" fmla="*/ 40 h 1572"/>
                <a:gd name="T2" fmla="*/ 1047 w 2887"/>
                <a:gd name="T3" fmla="*/ 141 h 1572"/>
                <a:gd name="T4" fmla="*/ 994 w 2887"/>
                <a:gd name="T5" fmla="*/ 189 h 1572"/>
                <a:gd name="T6" fmla="*/ 876 w 2887"/>
                <a:gd name="T7" fmla="*/ 260 h 1572"/>
                <a:gd name="T8" fmla="*/ 681 w 2887"/>
                <a:gd name="T9" fmla="*/ 358 h 1572"/>
                <a:gd name="T10" fmla="*/ 432 w 2887"/>
                <a:gd name="T11" fmla="*/ 451 h 1572"/>
                <a:gd name="T12" fmla="*/ 269 w 2887"/>
                <a:gd name="T13" fmla="*/ 541 h 1572"/>
                <a:gd name="T14" fmla="*/ 207 w 2887"/>
                <a:gd name="T15" fmla="*/ 688 h 1572"/>
                <a:gd name="T16" fmla="*/ 190 w 2887"/>
                <a:gd name="T17" fmla="*/ 860 h 1572"/>
                <a:gd name="T18" fmla="*/ 192 w 2887"/>
                <a:gd name="T19" fmla="*/ 988 h 1572"/>
                <a:gd name="T20" fmla="*/ 251 w 2887"/>
                <a:gd name="T21" fmla="*/ 1119 h 1572"/>
                <a:gd name="T22" fmla="*/ 462 w 2887"/>
                <a:gd name="T23" fmla="*/ 1211 h 1572"/>
                <a:gd name="T24" fmla="*/ 794 w 2887"/>
                <a:gd name="T25" fmla="*/ 1311 h 1572"/>
                <a:gd name="T26" fmla="*/ 1237 w 2887"/>
                <a:gd name="T27" fmla="*/ 1376 h 1572"/>
                <a:gd name="T28" fmla="*/ 1748 w 2887"/>
                <a:gd name="T29" fmla="*/ 1368 h 1572"/>
                <a:gd name="T30" fmla="*/ 2170 w 2887"/>
                <a:gd name="T31" fmla="*/ 1293 h 1572"/>
                <a:gd name="T32" fmla="*/ 2479 w 2887"/>
                <a:gd name="T33" fmla="*/ 1191 h 1572"/>
                <a:gd name="T34" fmla="*/ 2662 w 2887"/>
                <a:gd name="T35" fmla="*/ 1107 h 1572"/>
                <a:gd name="T36" fmla="*/ 2697 w 2887"/>
                <a:gd name="T37" fmla="*/ 950 h 1572"/>
                <a:gd name="T38" fmla="*/ 2694 w 2887"/>
                <a:gd name="T39" fmla="*/ 791 h 1572"/>
                <a:gd name="T40" fmla="*/ 2663 w 2887"/>
                <a:gd name="T41" fmla="*/ 625 h 1572"/>
                <a:gd name="T42" fmla="*/ 2572 w 2887"/>
                <a:gd name="T43" fmla="*/ 498 h 1572"/>
                <a:gd name="T44" fmla="*/ 2350 w 2887"/>
                <a:gd name="T45" fmla="*/ 416 h 1572"/>
                <a:gd name="T46" fmla="*/ 2119 w 2887"/>
                <a:gd name="T47" fmla="*/ 318 h 1572"/>
                <a:gd name="T48" fmla="*/ 1953 w 2887"/>
                <a:gd name="T49" fmla="*/ 227 h 1572"/>
                <a:gd name="T50" fmla="*/ 1873 w 2887"/>
                <a:gd name="T51" fmla="*/ 176 h 1572"/>
                <a:gd name="T52" fmla="*/ 1828 w 2887"/>
                <a:gd name="T53" fmla="*/ 101 h 1572"/>
                <a:gd name="T54" fmla="*/ 1877 w 2887"/>
                <a:gd name="T55" fmla="*/ 12 h 1572"/>
                <a:gd name="T56" fmla="*/ 1977 w 2887"/>
                <a:gd name="T57" fmla="*/ 18 h 1572"/>
                <a:gd name="T58" fmla="*/ 2035 w 2887"/>
                <a:gd name="T59" fmla="*/ 55 h 1572"/>
                <a:gd name="T60" fmla="*/ 2188 w 2887"/>
                <a:gd name="T61" fmla="*/ 141 h 1572"/>
                <a:gd name="T62" fmla="*/ 2408 w 2887"/>
                <a:gd name="T63" fmla="*/ 236 h 1572"/>
                <a:gd name="T64" fmla="*/ 2568 w 2887"/>
                <a:gd name="T65" fmla="*/ 285 h 1572"/>
                <a:gd name="T66" fmla="*/ 2745 w 2887"/>
                <a:gd name="T67" fmla="*/ 399 h 1572"/>
                <a:gd name="T68" fmla="*/ 2839 w 2887"/>
                <a:gd name="T69" fmla="*/ 557 h 1572"/>
                <a:gd name="T70" fmla="*/ 2878 w 2887"/>
                <a:gd name="T71" fmla="*/ 721 h 1572"/>
                <a:gd name="T72" fmla="*/ 2886 w 2887"/>
                <a:gd name="T73" fmla="*/ 855 h 1572"/>
                <a:gd name="T74" fmla="*/ 2887 w 2887"/>
                <a:gd name="T75" fmla="*/ 907 h 1572"/>
                <a:gd name="T76" fmla="*/ 2879 w 2887"/>
                <a:gd name="T77" fmla="*/ 1064 h 1572"/>
                <a:gd name="T78" fmla="*/ 2844 w 2887"/>
                <a:gd name="T79" fmla="*/ 1209 h 1572"/>
                <a:gd name="T80" fmla="*/ 2788 w 2887"/>
                <a:gd name="T81" fmla="*/ 1253 h 1572"/>
                <a:gd name="T82" fmla="*/ 2651 w 2887"/>
                <a:gd name="T83" fmla="*/ 1324 h 1572"/>
                <a:gd name="T84" fmla="*/ 2411 w 2887"/>
                <a:gd name="T85" fmla="*/ 1419 h 1572"/>
                <a:gd name="T86" fmla="*/ 2071 w 2887"/>
                <a:gd name="T87" fmla="*/ 1510 h 1572"/>
                <a:gd name="T88" fmla="*/ 1640 w 2887"/>
                <a:gd name="T89" fmla="*/ 1567 h 1572"/>
                <a:gd name="T90" fmla="*/ 1143 w 2887"/>
                <a:gd name="T91" fmla="*/ 1558 h 1572"/>
                <a:gd name="T92" fmla="*/ 718 w 2887"/>
                <a:gd name="T93" fmla="*/ 1488 h 1572"/>
                <a:gd name="T94" fmla="*/ 392 w 2887"/>
                <a:gd name="T95" fmla="*/ 1389 h 1572"/>
                <a:gd name="T96" fmla="*/ 177 w 2887"/>
                <a:gd name="T97" fmla="*/ 1295 h 1572"/>
                <a:gd name="T98" fmla="*/ 77 w 2887"/>
                <a:gd name="T99" fmla="*/ 1239 h 1572"/>
                <a:gd name="T100" fmla="*/ 27 w 2887"/>
                <a:gd name="T101" fmla="*/ 1164 h 1572"/>
                <a:gd name="T102" fmla="*/ 3 w 2887"/>
                <a:gd name="T103" fmla="*/ 994 h 1572"/>
                <a:gd name="T104" fmla="*/ 0 w 2887"/>
                <a:gd name="T105" fmla="*/ 873 h 1572"/>
                <a:gd name="T106" fmla="*/ 4 w 2887"/>
                <a:gd name="T107" fmla="*/ 780 h 1572"/>
                <a:gd name="T108" fmla="*/ 27 w 2887"/>
                <a:gd name="T109" fmla="*/ 624 h 1572"/>
                <a:gd name="T110" fmla="*/ 95 w 2887"/>
                <a:gd name="T111" fmla="*/ 459 h 1572"/>
                <a:gd name="T112" fmla="*/ 237 w 2887"/>
                <a:gd name="T113" fmla="*/ 322 h 1572"/>
                <a:gd name="T114" fmla="*/ 379 w 2887"/>
                <a:gd name="T115" fmla="*/ 269 h 1572"/>
                <a:gd name="T116" fmla="*/ 619 w 2887"/>
                <a:gd name="T117" fmla="*/ 179 h 1572"/>
                <a:gd name="T118" fmla="*/ 800 w 2887"/>
                <a:gd name="T119" fmla="*/ 85 h 1572"/>
                <a:gd name="T120" fmla="*/ 900 w 2887"/>
                <a:gd name="T121" fmla="*/ 24 h 1572"/>
                <a:gd name="T122" fmla="*/ 970 w 2887"/>
                <a:gd name="T123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87" h="1572">
                  <a:moveTo>
                    <a:pt x="970" y="0"/>
                  </a:moveTo>
                  <a:lnTo>
                    <a:pt x="991" y="3"/>
                  </a:lnTo>
                  <a:lnTo>
                    <a:pt x="1010" y="11"/>
                  </a:lnTo>
                  <a:lnTo>
                    <a:pt x="1027" y="24"/>
                  </a:lnTo>
                  <a:lnTo>
                    <a:pt x="1041" y="40"/>
                  </a:lnTo>
                  <a:lnTo>
                    <a:pt x="1053" y="59"/>
                  </a:lnTo>
                  <a:lnTo>
                    <a:pt x="1058" y="80"/>
                  </a:lnTo>
                  <a:lnTo>
                    <a:pt x="1059" y="100"/>
                  </a:lnTo>
                  <a:lnTo>
                    <a:pt x="1055" y="121"/>
                  </a:lnTo>
                  <a:lnTo>
                    <a:pt x="1047" y="141"/>
                  </a:lnTo>
                  <a:lnTo>
                    <a:pt x="1035" y="158"/>
                  </a:lnTo>
                  <a:lnTo>
                    <a:pt x="1018" y="173"/>
                  </a:lnTo>
                  <a:lnTo>
                    <a:pt x="1014" y="175"/>
                  </a:lnTo>
                  <a:lnTo>
                    <a:pt x="1006" y="181"/>
                  </a:lnTo>
                  <a:lnTo>
                    <a:pt x="994" y="189"/>
                  </a:lnTo>
                  <a:lnTo>
                    <a:pt x="977" y="199"/>
                  </a:lnTo>
                  <a:lnTo>
                    <a:pt x="956" y="212"/>
                  </a:lnTo>
                  <a:lnTo>
                    <a:pt x="934" y="226"/>
                  </a:lnTo>
                  <a:lnTo>
                    <a:pt x="906" y="243"/>
                  </a:lnTo>
                  <a:lnTo>
                    <a:pt x="876" y="260"/>
                  </a:lnTo>
                  <a:lnTo>
                    <a:pt x="842" y="279"/>
                  </a:lnTo>
                  <a:lnTo>
                    <a:pt x="806" y="298"/>
                  </a:lnTo>
                  <a:lnTo>
                    <a:pt x="766" y="317"/>
                  </a:lnTo>
                  <a:lnTo>
                    <a:pt x="725" y="338"/>
                  </a:lnTo>
                  <a:lnTo>
                    <a:pt x="681" y="358"/>
                  </a:lnTo>
                  <a:lnTo>
                    <a:pt x="635" y="378"/>
                  </a:lnTo>
                  <a:lnTo>
                    <a:pt x="587" y="398"/>
                  </a:lnTo>
                  <a:lnTo>
                    <a:pt x="536" y="416"/>
                  </a:lnTo>
                  <a:lnTo>
                    <a:pt x="484" y="434"/>
                  </a:lnTo>
                  <a:lnTo>
                    <a:pt x="432" y="451"/>
                  </a:lnTo>
                  <a:lnTo>
                    <a:pt x="377" y="466"/>
                  </a:lnTo>
                  <a:lnTo>
                    <a:pt x="344" y="479"/>
                  </a:lnTo>
                  <a:lnTo>
                    <a:pt x="315" y="497"/>
                  </a:lnTo>
                  <a:lnTo>
                    <a:pt x="290" y="518"/>
                  </a:lnTo>
                  <a:lnTo>
                    <a:pt x="269" y="541"/>
                  </a:lnTo>
                  <a:lnTo>
                    <a:pt x="251" y="566"/>
                  </a:lnTo>
                  <a:lnTo>
                    <a:pt x="237" y="594"/>
                  </a:lnTo>
                  <a:lnTo>
                    <a:pt x="224" y="624"/>
                  </a:lnTo>
                  <a:lnTo>
                    <a:pt x="214" y="655"/>
                  </a:lnTo>
                  <a:lnTo>
                    <a:pt x="207" y="688"/>
                  </a:lnTo>
                  <a:lnTo>
                    <a:pt x="200" y="721"/>
                  </a:lnTo>
                  <a:lnTo>
                    <a:pt x="196" y="755"/>
                  </a:lnTo>
                  <a:lnTo>
                    <a:pt x="193" y="791"/>
                  </a:lnTo>
                  <a:lnTo>
                    <a:pt x="191" y="825"/>
                  </a:lnTo>
                  <a:lnTo>
                    <a:pt x="190" y="860"/>
                  </a:lnTo>
                  <a:lnTo>
                    <a:pt x="189" y="868"/>
                  </a:lnTo>
                  <a:lnTo>
                    <a:pt x="189" y="877"/>
                  </a:lnTo>
                  <a:lnTo>
                    <a:pt x="189" y="911"/>
                  </a:lnTo>
                  <a:lnTo>
                    <a:pt x="190" y="949"/>
                  </a:lnTo>
                  <a:lnTo>
                    <a:pt x="192" y="988"/>
                  </a:lnTo>
                  <a:lnTo>
                    <a:pt x="195" y="1027"/>
                  </a:lnTo>
                  <a:lnTo>
                    <a:pt x="198" y="1063"/>
                  </a:lnTo>
                  <a:lnTo>
                    <a:pt x="203" y="1094"/>
                  </a:lnTo>
                  <a:lnTo>
                    <a:pt x="225" y="1106"/>
                  </a:lnTo>
                  <a:lnTo>
                    <a:pt x="251" y="1119"/>
                  </a:lnTo>
                  <a:lnTo>
                    <a:pt x="283" y="1136"/>
                  </a:lnTo>
                  <a:lnTo>
                    <a:pt x="320" y="1152"/>
                  </a:lnTo>
                  <a:lnTo>
                    <a:pt x="362" y="1172"/>
                  </a:lnTo>
                  <a:lnTo>
                    <a:pt x="409" y="1191"/>
                  </a:lnTo>
                  <a:lnTo>
                    <a:pt x="462" y="1211"/>
                  </a:lnTo>
                  <a:lnTo>
                    <a:pt x="519" y="1232"/>
                  </a:lnTo>
                  <a:lnTo>
                    <a:pt x="580" y="1252"/>
                  </a:lnTo>
                  <a:lnTo>
                    <a:pt x="647" y="1273"/>
                  </a:lnTo>
                  <a:lnTo>
                    <a:pt x="719" y="1293"/>
                  </a:lnTo>
                  <a:lnTo>
                    <a:pt x="794" y="1311"/>
                  </a:lnTo>
                  <a:lnTo>
                    <a:pt x="875" y="1328"/>
                  </a:lnTo>
                  <a:lnTo>
                    <a:pt x="959" y="1343"/>
                  </a:lnTo>
                  <a:lnTo>
                    <a:pt x="1047" y="1357"/>
                  </a:lnTo>
                  <a:lnTo>
                    <a:pt x="1140" y="1368"/>
                  </a:lnTo>
                  <a:lnTo>
                    <a:pt x="1237" y="1376"/>
                  </a:lnTo>
                  <a:lnTo>
                    <a:pt x="1339" y="1382"/>
                  </a:lnTo>
                  <a:lnTo>
                    <a:pt x="1444" y="1383"/>
                  </a:lnTo>
                  <a:lnTo>
                    <a:pt x="1549" y="1382"/>
                  </a:lnTo>
                  <a:lnTo>
                    <a:pt x="1651" y="1376"/>
                  </a:lnTo>
                  <a:lnTo>
                    <a:pt x="1748" y="1368"/>
                  </a:lnTo>
                  <a:lnTo>
                    <a:pt x="1841" y="1357"/>
                  </a:lnTo>
                  <a:lnTo>
                    <a:pt x="1929" y="1343"/>
                  </a:lnTo>
                  <a:lnTo>
                    <a:pt x="2014" y="1328"/>
                  </a:lnTo>
                  <a:lnTo>
                    <a:pt x="2095" y="1311"/>
                  </a:lnTo>
                  <a:lnTo>
                    <a:pt x="2170" y="1293"/>
                  </a:lnTo>
                  <a:lnTo>
                    <a:pt x="2241" y="1273"/>
                  </a:lnTo>
                  <a:lnTo>
                    <a:pt x="2307" y="1253"/>
                  </a:lnTo>
                  <a:lnTo>
                    <a:pt x="2369" y="1233"/>
                  </a:lnTo>
                  <a:lnTo>
                    <a:pt x="2426" y="1212"/>
                  </a:lnTo>
                  <a:lnTo>
                    <a:pt x="2479" y="1191"/>
                  </a:lnTo>
                  <a:lnTo>
                    <a:pt x="2525" y="1172"/>
                  </a:lnTo>
                  <a:lnTo>
                    <a:pt x="2568" y="1153"/>
                  </a:lnTo>
                  <a:lnTo>
                    <a:pt x="2604" y="1136"/>
                  </a:lnTo>
                  <a:lnTo>
                    <a:pt x="2636" y="1120"/>
                  </a:lnTo>
                  <a:lnTo>
                    <a:pt x="2662" y="1107"/>
                  </a:lnTo>
                  <a:lnTo>
                    <a:pt x="2682" y="1094"/>
                  </a:lnTo>
                  <a:lnTo>
                    <a:pt x="2688" y="1063"/>
                  </a:lnTo>
                  <a:lnTo>
                    <a:pt x="2692" y="1027"/>
                  </a:lnTo>
                  <a:lnTo>
                    <a:pt x="2695" y="989"/>
                  </a:lnTo>
                  <a:lnTo>
                    <a:pt x="2697" y="950"/>
                  </a:lnTo>
                  <a:lnTo>
                    <a:pt x="2697" y="911"/>
                  </a:lnTo>
                  <a:lnTo>
                    <a:pt x="2698" y="877"/>
                  </a:lnTo>
                  <a:lnTo>
                    <a:pt x="2697" y="860"/>
                  </a:lnTo>
                  <a:lnTo>
                    <a:pt x="2696" y="826"/>
                  </a:lnTo>
                  <a:lnTo>
                    <a:pt x="2694" y="791"/>
                  </a:lnTo>
                  <a:lnTo>
                    <a:pt x="2691" y="756"/>
                  </a:lnTo>
                  <a:lnTo>
                    <a:pt x="2687" y="722"/>
                  </a:lnTo>
                  <a:lnTo>
                    <a:pt x="2680" y="688"/>
                  </a:lnTo>
                  <a:lnTo>
                    <a:pt x="2673" y="656"/>
                  </a:lnTo>
                  <a:lnTo>
                    <a:pt x="2663" y="625"/>
                  </a:lnTo>
                  <a:lnTo>
                    <a:pt x="2650" y="595"/>
                  </a:lnTo>
                  <a:lnTo>
                    <a:pt x="2636" y="567"/>
                  </a:lnTo>
                  <a:lnTo>
                    <a:pt x="2617" y="541"/>
                  </a:lnTo>
                  <a:lnTo>
                    <a:pt x="2597" y="519"/>
                  </a:lnTo>
                  <a:lnTo>
                    <a:pt x="2572" y="498"/>
                  </a:lnTo>
                  <a:lnTo>
                    <a:pt x="2543" y="481"/>
                  </a:lnTo>
                  <a:lnTo>
                    <a:pt x="2510" y="466"/>
                  </a:lnTo>
                  <a:lnTo>
                    <a:pt x="2455" y="452"/>
                  </a:lnTo>
                  <a:lnTo>
                    <a:pt x="2401" y="435"/>
                  </a:lnTo>
                  <a:lnTo>
                    <a:pt x="2350" y="416"/>
                  </a:lnTo>
                  <a:lnTo>
                    <a:pt x="2300" y="398"/>
                  </a:lnTo>
                  <a:lnTo>
                    <a:pt x="2252" y="379"/>
                  </a:lnTo>
                  <a:lnTo>
                    <a:pt x="2205" y="359"/>
                  </a:lnTo>
                  <a:lnTo>
                    <a:pt x="2162" y="339"/>
                  </a:lnTo>
                  <a:lnTo>
                    <a:pt x="2119" y="318"/>
                  </a:lnTo>
                  <a:lnTo>
                    <a:pt x="2080" y="299"/>
                  </a:lnTo>
                  <a:lnTo>
                    <a:pt x="2044" y="279"/>
                  </a:lnTo>
                  <a:lnTo>
                    <a:pt x="2011" y="261"/>
                  </a:lnTo>
                  <a:lnTo>
                    <a:pt x="1980" y="244"/>
                  </a:lnTo>
                  <a:lnTo>
                    <a:pt x="1953" y="227"/>
                  </a:lnTo>
                  <a:lnTo>
                    <a:pt x="1929" y="213"/>
                  </a:lnTo>
                  <a:lnTo>
                    <a:pt x="1910" y="200"/>
                  </a:lnTo>
                  <a:lnTo>
                    <a:pt x="1893" y="190"/>
                  </a:lnTo>
                  <a:lnTo>
                    <a:pt x="1881" y="182"/>
                  </a:lnTo>
                  <a:lnTo>
                    <a:pt x="1873" y="176"/>
                  </a:lnTo>
                  <a:lnTo>
                    <a:pt x="1868" y="173"/>
                  </a:lnTo>
                  <a:lnTo>
                    <a:pt x="1852" y="158"/>
                  </a:lnTo>
                  <a:lnTo>
                    <a:pt x="1840" y="142"/>
                  </a:lnTo>
                  <a:lnTo>
                    <a:pt x="1831" y="122"/>
                  </a:lnTo>
                  <a:lnTo>
                    <a:pt x="1828" y="101"/>
                  </a:lnTo>
                  <a:lnTo>
                    <a:pt x="1829" y="81"/>
                  </a:lnTo>
                  <a:lnTo>
                    <a:pt x="1834" y="60"/>
                  </a:lnTo>
                  <a:lnTo>
                    <a:pt x="1845" y="41"/>
                  </a:lnTo>
                  <a:lnTo>
                    <a:pt x="1859" y="25"/>
                  </a:lnTo>
                  <a:lnTo>
                    <a:pt x="1877" y="12"/>
                  </a:lnTo>
                  <a:lnTo>
                    <a:pt x="1896" y="4"/>
                  </a:lnTo>
                  <a:lnTo>
                    <a:pt x="1917" y="1"/>
                  </a:lnTo>
                  <a:lnTo>
                    <a:pt x="1938" y="2"/>
                  </a:lnTo>
                  <a:lnTo>
                    <a:pt x="1957" y="7"/>
                  </a:lnTo>
                  <a:lnTo>
                    <a:pt x="1977" y="18"/>
                  </a:lnTo>
                  <a:lnTo>
                    <a:pt x="1980" y="20"/>
                  </a:lnTo>
                  <a:lnTo>
                    <a:pt x="1987" y="25"/>
                  </a:lnTo>
                  <a:lnTo>
                    <a:pt x="2000" y="32"/>
                  </a:lnTo>
                  <a:lnTo>
                    <a:pt x="2015" y="42"/>
                  </a:lnTo>
                  <a:lnTo>
                    <a:pt x="2035" y="55"/>
                  </a:lnTo>
                  <a:lnTo>
                    <a:pt x="2060" y="69"/>
                  </a:lnTo>
                  <a:lnTo>
                    <a:pt x="2086" y="86"/>
                  </a:lnTo>
                  <a:lnTo>
                    <a:pt x="2117" y="102"/>
                  </a:lnTo>
                  <a:lnTo>
                    <a:pt x="2150" y="121"/>
                  </a:lnTo>
                  <a:lnTo>
                    <a:pt x="2188" y="141"/>
                  </a:lnTo>
                  <a:lnTo>
                    <a:pt x="2227" y="159"/>
                  </a:lnTo>
                  <a:lnTo>
                    <a:pt x="2269" y="179"/>
                  </a:lnTo>
                  <a:lnTo>
                    <a:pt x="2313" y="198"/>
                  </a:lnTo>
                  <a:lnTo>
                    <a:pt x="2359" y="218"/>
                  </a:lnTo>
                  <a:lnTo>
                    <a:pt x="2408" y="236"/>
                  </a:lnTo>
                  <a:lnTo>
                    <a:pt x="2457" y="253"/>
                  </a:lnTo>
                  <a:lnTo>
                    <a:pt x="2508" y="269"/>
                  </a:lnTo>
                  <a:lnTo>
                    <a:pt x="2561" y="283"/>
                  </a:lnTo>
                  <a:lnTo>
                    <a:pt x="2564" y="284"/>
                  </a:lnTo>
                  <a:lnTo>
                    <a:pt x="2568" y="285"/>
                  </a:lnTo>
                  <a:lnTo>
                    <a:pt x="2611" y="303"/>
                  </a:lnTo>
                  <a:lnTo>
                    <a:pt x="2650" y="323"/>
                  </a:lnTo>
                  <a:lnTo>
                    <a:pt x="2685" y="346"/>
                  </a:lnTo>
                  <a:lnTo>
                    <a:pt x="2718" y="371"/>
                  </a:lnTo>
                  <a:lnTo>
                    <a:pt x="2745" y="399"/>
                  </a:lnTo>
                  <a:lnTo>
                    <a:pt x="2770" y="428"/>
                  </a:lnTo>
                  <a:lnTo>
                    <a:pt x="2791" y="459"/>
                  </a:lnTo>
                  <a:lnTo>
                    <a:pt x="2810" y="491"/>
                  </a:lnTo>
                  <a:lnTo>
                    <a:pt x="2826" y="524"/>
                  </a:lnTo>
                  <a:lnTo>
                    <a:pt x="2839" y="557"/>
                  </a:lnTo>
                  <a:lnTo>
                    <a:pt x="2851" y="590"/>
                  </a:lnTo>
                  <a:lnTo>
                    <a:pt x="2860" y="624"/>
                  </a:lnTo>
                  <a:lnTo>
                    <a:pt x="2867" y="657"/>
                  </a:lnTo>
                  <a:lnTo>
                    <a:pt x="2872" y="690"/>
                  </a:lnTo>
                  <a:lnTo>
                    <a:pt x="2878" y="721"/>
                  </a:lnTo>
                  <a:lnTo>
                    <a:pt x="2881" y="751"/>
                  </a:lnTo>
                  <a:lnTo>
                    <a:pt x="2883" y="780"/>
                  </a:lnTo>
                  <a:lnTo>
                    <a:pt x="2884" y="807"/>
                  </a:lnTo>
                  <a:lnTo>
                    <a:pt x="2885" y="832"/>
                  </a:lnTo>
                  <a:lnTo>
                    <a:pt x="2886" y="855"/>
                  </a:lnTo>
                  <a:lnTo>
                    <a:pt x="2886" y="864"/>
                  </a:lnTo>
                  <a:lnTo>
                    <a:pt x="2887" y="872"/>
                  </a:lnTo>
                  <a:lnTo>
                    <a:pt x="2887" y="874"/>
                  </a:lnTo>
                  <a:lnTo>
                    <a:pt x="2887" y="888"/>
                  </a:lnTo>
                  <a:lnTo>
                    <a:pt x="2887" y="907"/>
                  </a:lnTo>
                  <a:lnTo>
                    <a:pt x="2886" y="933"/>
                  </a:lnTo>
                  <a:lnTo>
                    <a:pt x="2886" y="962"/>
                  </a:lnTo>
                  <a:lnTo>
                    <a:pt x="2884" y="994"/>
                  </a:lnTo>
                  <a:lnTo>
                    <a:pt x="2882" y="1029"/>
                  </a:lnTo>
                  <a:lnTo>
                    <a:pt x="2879" y="1064"/>
                  </a:lnTo>
                  <a:lnTo>
                    <a:pt x="2875" y="1099"/>
                  </a:lnTo>
                  <a:lnTo>
                    <a:pt x="2868" y="1133"/>
                  </a:lnTo>
                  <a:lnTo>
                    <a:pt x="2861" y="1165"/>
                  </a:lnTo>
                  <a:lnTo>
                    <a:pt x="2853" y="1191"/>
                  </a:lnTo>
                  <a:lnTo>
                    <a:pt x="2844" y="1209"/>
                  </a:lnTo>
                  <a:lnTo>
                    <a:pt x="2831" y="1225"/>
                  </a:lnTo>
                  <a:lnTo>
                    <a:pt x="2817" y="1236"/>
                  </a:lnTo>
                  <a:lnTo>
                    <a:pt x="2812" y="1239"/>
                  </a:lnTo>
                  <a:lnTo>
                    <a:pt x="2802" y="1245"/>
                  </a:lnTo>
                  <a:lnTo>
                    <a:pt x="2788" y="1253"/>
                  </a:lnTo>
                  <a:lnTo>
                    <a:pt x="2769" y="1264"/>
                  </a:lnTo>
                  <a:lnTo>
                    <a:pt x="2746" y="1276"/>
                  </a:lnTo>
                  <a:lnTo>
                    <a:pt x="2720" y="1291"/>
                  </a:lnTo>
                  <a:lnTo>
                    <a:pt x="2688" y="1306"/>
                  </a:lnTo>
                  <a:lnTo>
                    <a:pt x="2651" y="1324"/>
                  </a:lnTo>
                  <a:lnTo>
                    <a:pt x="2612" y="1341"/>
                  </a:lnTo>
                  <a:lnTo>
                    <a:pt x="2568" y="1360"/>
                  </a:lnTo>
                  <a:lnTo>
                    <a:pt x="2519" y="1380"/>
                  </a:lnTo>
                  <a:lnTo>
                    <a:pt x="2467" y="1399"/>
                  </a:lnTo>
                  <a:lnTo>
                    <a:pt x="2411" y="1419"/>
                  </a:lnTo>
                  <a:lnTo>
                    <a:pt x="2351" y="1438"/>
                  </a:lnTo>
                  <a:lnTo>
                    <a:pt x="2287" y="1458"/>
                  </a:lnTo>
                  <a:lnTo>
                    <a:pt x="2219" y="1477"/>
                  </a:lnTo>
                  <a:lnTo>
                    <a:pt x="2146" y="1494"/>
                  </a:lnTo>
                  <a:lnTo>
                    <a:pt x="2071" y="1510"/>
                  </a:lnTo>
                  <a:lnTo>
                    <a:pt x="1992" y="1525"/>
                  </a:lnTo>
                  <a:lnTo>
                    <a:pt x="1910" y="1539"/>
                  </a:lnTo>
                  <a:lnTo>
                    <a:pt x="1823" y="1550"/>
                  </a:lnTo>
                  <a:lnTo>
                    <a:pt x="1734" y="1559"/>
                  </a:lnTo>
                  <a:lnTo>
                    <a:pt x="1640" y="1567"/>
                  </a:lnTo>
                  <a:lnTo>
                    <a:pt x="1544" y="1571"/>
                  </a:lnTo>
                  <a:lnTo>
                    <a:pt x="1444" y="1572"/>
                  </a:lnTo>
                  <a:lnTo>
                    <a:pt x="1341" y="1571"/>
                  </a:lnTo>
                  <a:lnTo>
                    <a:pt x="1240" y="1566"/>
                  </a:lnTo>
                  <a:lnTo>
                    <a:pt x="1143" y="1558"/>
                  </a:lnTo>
                  <a:lnTo>
                    <a:pt x="1050" y="1548"/>
                  </a:lnTo>
                  <a:lnTo>
                    <a:pt x="962" y="1536"/>
                  </a:lnTo>
                  <a:lnTo>
                    <a:pt x="876" y="1522"/>
                  </a:lnTo>
                  <a:lnTo>
                    <a:pt x="795" y="1506"/>
                  </a:lnTo>
                  <a:lnTo>
                    <a:pt x="718" y="1488"/>
                  </a:lnTo>
                  <a:lnTo>
                    <a:pt x="645" y="1469"/>
                  </a:lnTo>
                  <a:lnTo>
                    <a:pt x="575" y="1450"/>
                  </a:lnTo>
                  <a:lnTo>
                    <a:pt x="510" y="1430"/>
                  </a:lnTo>
                  <a:lnTo>
                    <a:pt x="449" y="1409"/>
                  </a:lnTo>
                  <a:lnTo>
                    <a:pt x="392" y="1389"/>
                  </a:lnTo>
                  <a:lnTo>
                    <a:pt x="341" y="1368"/>
                  </a:lnTo>
                  <a:lnTo>
                    <a:pt x="293" y="1349"/>
                  </a:lnTo>
                  <a:lnTo>
                    <a:pt x="250" y="1330"/>
                  </a:lnTo>
                  <a:lnTo>
                    <a:pt x="211" y="1311"/>
                  </a:lnTo>
                  <a:lnTo>
                    <a:pt x="177" y="1295"/>
                  </a:lnTo>
                  <a:lnTo>
                    <a:pt x="148" y="1279"/>
                  </a:lnTo>
                  <a:lnTo>
                    <a:pt x="123" y="1266"/>
                  </a:lnTo>
                  <a:lnTo>
                    <a:pt x="103" y="1254"/>
                  </a:lnTo>
                  <a:lnTo>
                    <a:pt x="88" y="1246"/>
                  </a:lnTo>
                  <a:lnTo>
                    <a:pt x="77" y="1239"/>
                  </a:lnTo>
                  <a:lnTo>
                    <a:pt x="72" y="1236"/>
                  </a:lnTo>
                  <a:lnTo>
                    <a:pt x="57" y="1225"/>
                  </a:lnTo>
                  <a:lnTo>
                    <a:pt x="44" y="1209"/>
                  </a:lnTo>
                  <a:lnTo>
                    <a:pt x="36" y="1191"/>
                  </a:lnTo>
                  <a:lnTo>
                    <a:pt x="27" y="1164"/>
                  </a:lnTo>
                  <a:lnTo>
                    <a:pt x="20" y="1133"/>
                  </a:lnTo>
                  <a:lnTo>
                    <a:pt x="13" y="1098"/>
                  </a:lnTo>
                  <a:lnTo>
                    <a:pt x="8" y="1063"/>
                  </a:lnTo>
                  <a:lnTo>
                    <a:pt x="5" y="1028"/>
                  </a:lnTo>
                  <a:lnTo>
                    <a:pt x="3" y="994"/>
                  </a:lnTo>
                  <a:lnTo>
                    <a:pt x="1" y="961"/>
                  </a:lnTo>
                  <a:lnTo>
                    <a:pt x="0" y="932"/>
                  </a:lnTo>
                  <a:lnTo>
                    <a:pt x="0" y="907"/>
                  </a:lnTo>
                  <a:lnTo>
                    <a:pt x="0" y="887"/>
                  </a:lnTo>
                  <a:lnTo>
                    <a:pt x="0" y="873"/>
                  </a:lnTo>
                  <a:lnTo>
                    <a:pt x="0" y="871"/>
                  </a:lnTo>
                  <a:lnTo>
                    <a:pt x="1" y="854"/>
                  </a:lnTo>
                  <a:lnTo>
                    <a:pt x="1" y="832"/>
                  </a:lnTo>
                  <a:lnTo>
                    <a:pt x="2" y="807"/>
                  </a:lnTo>
                  <a:lnTo>
                    <a:pt x="4" y="780"/>
                  </a:lnTo>
                  <a:lnTo>
                    <a:pt x="6" y="751"/>
                  </a:lnTo>
                  <a:lnTo>
                    <a:pt x="9" y="721"/>
                  </a:lnTo>
                  <a:lnTo>
                    <a:pt x="13" y="689"/>
                  </a:lnTo>
                  <a:lnTo>
                    <a:pt x="20" y="657"/>
                  </a:lnTo>
                  <a:lnTo>
                    <a:pt x="27" y="624"/>
                  </a:lnTo>
                  <a:lnTo>
                    <a:pt x="36" y="590"/>
                  </a:lnTo>
                  <a:lnTo>
                    <a:pt x="48" y="557"/>
                  </a:lnTo>
                  <a:lnTo>
                    <a:pt x="61" y="523"/>
                  </a:lnTo>
                  <a:lnTo>
                    <a:pt x="76" y="491"/>
                  </a:lnTo>
                  <a:lnTo>
                    <a:pt x="95" y="459"/>
                  </a:lnTo>
                  <a:lnTo>
                    <a:pt x="117" y="428"/>
                  </a:lnTo>
                  <a:lnTo>
                    <a:pt x="142" y="399"/>
                  </a:lnTo>
                  <a:lnTo>
                    <a:pt x="169" y="371"/>
                  </a:lnTo>
                  <a:lnTo>
                    <a:pt x="200" y="345"/>
                  </a:lnTo>
                  <a:lnTo>
                    <a:pt x="237" y="322"/>
                  </a:lnTo>
                  <a:lnTo>
                    <a:pt x="276" y="302"/>
                  </a:lnTo>
                  <a:lnTo>
                    <a:pt x="319" y="285"/>
                  </a:lnTo>
                  <a:lnTo>
                    <a:pt x="322" y="284"/>
                  </a:lnTo>
                  <a:lnTo>
                    <a:pt x="326" y="283"/>
                  </a:lnTo>
                  <a:lnTo>
                    <a:pt x="379" y="269"/>
                  </a:lnTo>
                  <a:lnTo>
                    <a:pt x="430" y="252"/>
                  </a:lnTo>
                  <a:lnTo>
                    <a:pt x="479" y="236"/>
                  </a:lnTo>
                  <a:lnTo>
                    <a:pt x="528" y="217"/>
                  </a:lnTo>
                  <a:lnTo>
                    <a:pt x="574" y="197"/>
                  </a:lnTo>
                  <a:lnTo>
                    <a:pt x="619" y="179"/>
                  </a:lnTo>
                  <a:lnTo>
                    <a:pt x="660" y="159"/>
                  </a:lnTo>
                  <a:lnTo>
                    <a:pt x="699" y="140"/>
                  </a:lnTo>
                  <a:lnTo>
                    <a:pt x="736" y="120"/>
                  </a:lnTo>
                  <a:lnTo>
                    <a:pt x="769" y="102"/>
                  </a:lnTo>
                  <a:lnTo>
                    <a:pt x="800" y="85"/>
                  </a:lnTo>
                  <a:lnTo>
                    <a:pt x="827" y="69"/>
                  </a:lnTo>
                  <a:lnTo>
                    <a:pt x="851" y="55"/>
                  </a:lnTo>
                  <a:lnTo>
                    <a:pt x="872" y="42"/>
                  </a:lnTo>
                  <a:lnTo>
                    <a:pt x="887" y="32"/>
                  </a:lnTo>
                  <a:lnTo>
                    <a:pt x="900" y="24"/>
                  </a:lnTo>
                  <a:lnTo>
                    <a:pt x="907" y="19"/>
                  </a:lnTo>
                  <a:lnTo>
                    <a:pt x="910" y="17"/>
                  </a:lnTo>
                  <a:lnTo>
                    <a:pt x="929" y="6"/>
                  </a:lnTo>
                  <a:lnTo>
                    <a:pt x="949" y="1"/>
                  </a:lnTo>
                  <a:lnTo>
                    <a:pt x="9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cs typeface="+mn-ea"/>
                <a:sym typeface="+mn-lt"/>
              </a:endParaRPr>
            </a:p>
          </p:txBody>
        </p:sp>
      </p:grpSp>
      <p:sp>
        <p:nvSpPr>
          <p:cNvPr id="21" name="Freeform 206"/>
          <p:cNvSpPr>
            <a:spLocks noEditPoints="1"/>
          </p:cNvSpPr>
          <p:nvPr/>
        </p:nvSpPr>
        <p:spPr bwMode="auto">
          <a:xfrm>
            <a:off x="4809116" y="5009781"/>
            <a:ext cx="518997" cy="465412"/>
          </a:xfrm>
          <a:custGeom>
            <a:avLst/>
            <a:gdLst>
              <a:gd name="T0" fmla="*/ 194 w 3394"/>
              <a:gd name="T1" fmla="*/ 2074 h 3044"/>
              <a:gd name="T2" fmla="*/ 235 w 3394"/>
              <a:gd name="T3" fmla="*/ 2172 h 3044"/>
              <a:gd name="T4" fmla="*/ 314 w 3394"/>
              <a:gd name="T5" fmla="*/ 2239 h 3044"/>
              <a:gd name="T6" fmla="*/ 418 w 3394"/>
              <a:gd name="T7" fmla="*/ 2265 h 3044"/>
              <a:gd name="T8" fmla="*/ 3048 w 3394"/>
              <a:gd name="T9" fmla="*/ 2254 h 3044"/>
              <a:gd name="T10" fmla="*/ 3136 w 3394"/>
              <a:gd name="T11" fmla="*/ 2198 h 3044"/>
              <a:gd name="T12" fmla="*/ 3192 w 3394"/>
              <a:gd name="T13" fmla="*/ 2109 h 3044"/>
              <a:gd name="T14" fmla="*/ 3203 w 3394"/>
              <a:gd name="T15" fmla="*/ 1961 h 3044"/>
              <a:gd name="T16" fmla="*/ 381 w 3394"/>
              <a:gd name="T17" fmla="*/ 194 h 3044"/>
              <a:gd name="T18" fmla="*/ 283 w 3394"/>
              <a:gd name="T19" fmla="*/ 235 h 3044"/>
              <a:gd name="T20" fmla="*/ 215 w 3394"/>
              <a:gd name="T21" fmla="*/ 314 h 3044"/>
              <a:gd name="T22" fmla="*/ 191 w 3394"/>
              <a:gd name="T23" fmla="*/ 419 h 3044"/>
              <a:gd name="T24" fmla="*/ 3204 w 3394"/>
              <a:gd name="T25" fmla="*/ 419 h 3044"/>
              <a:gd name="T26" fmla="*/ 3178 w 3394"/>
              <a:gd name="T27" fmla="*/ 314 h 3044"/>
              <a:gd name="T28" fmla="*/ 3110 w 3394"/>
              <a:gd name="T29" fmla="*/ 235 h 3044"/>
              <a:gd name="T30" fmla="*/ 3013 w 3394"/>
              <a:gd name="T31" fmla="*/ 194 h 3044"/>
              <a:gd name="T32" fmla="*/ 418 w 3394"/>
              <a:gd name="T33" fmla="*/ 0 h 3044"/>
              <a:gd name="T34" fmla="*/ 3079 w 3394"/>
              <a:gd name="T35" fmla="*/ 14 h 3044"/>
              <a:gd name="T36" fmla="*/ 3215 w 3394"/>
              <a:gd name="T37" fmla="*/ 75 h 3044"/>
              <a:gd name="T38" fmla="*/ 3319 w 3394"/>
              <a:gd name="T39" fmla="*/ 179 h 3044"/>
              <a:gd name="T40" fmla="*/ 3380 w 3394"/>
              <a:gd name="T41" fmla="*/ 316 h 3044"/>
              <a:gd name="T42" fmla="*/ 3394 w 3394"/>
              <a:gd name="T43" fmla="*/ 2037 h 3044"/>
              <a:gd name="T44" fmla="*/ 3365 w 3394"/>
              <a:gd name="T45" fmla="*/ 2188 h 3044"/>
              <a:gd name="T46" fmla="*/ 3288 w 3394"/>
              <a:gd name="T47" fmla="*/ 2314 h 3044"/>
              <a:gd name="T48" fmla="*/ 3171 w 3394"/>
              <a:gd name="T49" fmla="*/ 2406 h 3044"/>
              <a:gd name="T50" fmla="*/ 3027 w 3394"/>
              <a:gd name="T51" fmla="*/ 2451 h 3044"/>
              <a:gd name="T52" fmla="*/ 1792 w 3394"/>
              <a:gd name="T53" fmla="*/ 2853 h 3044"/>
              <a:gd name="T54" fmla="*/ 2423 w 3394"/>
              <a:gd name="T55" fmla="*/ 2864 h 3044"/>
              <a:gd name="T56" fmla="*/ 2468 w 3394"/>
              <a:gd name="T57" fmla="*/ 2907 h 3044"/>
              <a:gd name="T58" fmla="*/ 2475 w 3394"/>
              <a:gd name="T59" fmla="*/ 2971 h 3044"/>
              <a:gd name="T60" fmla="*/ 2442 w 3394"/>
              <a:gd name="T61" fmla="*/ 3023 h 3044"/>
              <a:gd name="T62" fmla="*/ 2382 w 3394"/>
              <a:gd name="T63" fmla="*/ 3044 h 3044"/>
              <a:gd name="T64" fmla="*/ 970 w 3394"/>
              <a:gd name="T65" fmla="*/ 3034 h 3044"/>
              <a:gd name="T66" fmla="*/ 926 w 3394"/>
              <a:gd name="T67" fmla="*/ 2990 h 3044"/>
              <a:gd name="T68" fmla="*/ 919 w 3394"/>
              <a:gd name="T69" fmla="*/ 2926 h 3044"/>
              <a:gd name="T70" fmla="*/ 952 w 3394"/>
              <a:gd name="T71" fmla="*/ 2875 h 3044"/>
              <a:gd name="T72" fmla="*/ 1012 w 3394"/>
              <a:gd name="T73" fmla="*/ 2853 h 3044"/>
              <a:gd name="T74" fmla="*/ 418 w 3394"/>
              <a:gd name="T75" fmla="*/ 2455 h 3044"/>
              <a:gd name="T76" fmla="*/ 267 w 3394"/>
              <a:gd name="T77" fmla="*/ 2427 h 3044"/>
              <a:gd name="T78" fmla="*/ 140 w 3394"/>
              <a:gd name="T79" fmla="*/ 2349 h 3044"/>
              <a:gd name="T80" fmla="*/ 49 w 3394"/>
              <a:gd name="T81" fmla="*/ 2233 h 3044"/>
              <a:gd name="T82" fmla="*/ 3 w 3394"/>
              <a:gd name="T83" fmla="*/ 2089 h 3044"/>
              <a:gd name="T84" fmla="*/ 3 w 3394"/>
              <a:gd name="T85" fmla="*/ 366 h 3044"/>
              <a:gd name="T86" fmla="*/ 49 w 3394"/>
              <a:gd name="T87" fmla="*/ 222 h 3044"/>
              <a:gd name="T88" fmla="*/ 141 w 3394"/>
              <a:gd name="T89" fmla="*/ 106 h 3044"/>
              <a:gd name="T90" fmla="*/ 268 w 3394"/>
              <a:gd name="T91" fmla="*/ 29 h 3044"/>
              <a:gd name="T92" fmla="*/ 418 w 3394"/>
              <a:gd name="T93" fmla="*/ 0 h 3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394" h="3044">
                <a:moveTo>
                  <a:pt x="191" y="1961"/>
                </a:moveTo>
                <a:lnTo>
                  <a:pt x="191" y="2037"/>
                </a:lnTo>
                <a:lnTo>
                  <a:pt x="194" y="2074"/>
                </a:lnTo>
                <a:lnTo>
                  <a:pt x="202" y="2109"/>
                </a:lnTo>
                <a:lnTo>
                  <a:pt x="216" y="2142"/>
                </a:lnTo>
                <a:lnTo>
                  <a:pt x="235" y="2172"/>
                </a:lnTo>
                <a:lnTo>
                  <a:pt x="258" y="2198"/>
                </a:lnTo>
                <a:lnTo>
                  <a:pt x="284" y="2221"/>
                </a:lnTo>
                <a:lnTo>
                  <a:pt x="314" y="2239"/>
                </a:lnTo>
                <a:lnTo>
                  <a:pt x="346" y="2254"/>
                </a:lnTo>
                <a:lnTo>
                  <a:pt x="381" y="2262"/>
                </a:lnTo>
                <a:lnTo>
                  <a:pt x="418" y="2265"/>
                </a:lnTo>
                <a:lnTo>
                  <a:pt x="2976" y="2265"/>
                </a:lnTo>
                <a:lnTo>
                  <a:pt x="3013" y="2262"/>
                </a:lnTo>
                <a:lnTo>
                  <a:pt x="3048" y="2254"/>
                </a:lnTo>
                <a:lnTo>
                  <a:pt x="3080" y="2239"/>
                </a:lnTo>
                <a:lnTo>
                  <a:pt x="3109" y="2221"/>
                </a:lnTo>
                <a:lnTo>
                  <a:pt x="3136" y="2198"/>
                </a:lnTo>
                <a:lnTo>
                  <a:pt x="3159" y="2172"/>
                </a:lnTo>
                <a:lnTo>
                  <a:pt x="3177" y="2142"/>
                </a:lnTo>
                <a:lnTo>
                  <a:pt x="3192" y="2109"/>
                </a:lnTo>
                <a:lnTo>
                  <a:pt x="3200" y="2074"/>
                </a:lnTo>
                <a:lnTo>
                  <a:pt x="3203" y="2037"/>
                </a:lnTo>
                <a:lnTo>
                  <a:pt x="3203" y="1961"/>
                </a:lnTo>
                <a:lnTo>
                  <a:pt x="191" y="1961"/>
                </a:lnTo>
                <a:close/>
                <a:moveTo>
                  <a:pt x="418" y="190"/>
                </a:moveTo>
                <a:lnTo>
                  <a:pt x="381" y="194"/>
                </a:lnTo>
                <a:lnTo>
                  <a:pt x="346" y="202"/>
                </a:lnTo>
                <a:lnTo>
                  <a:pt x="313" y="216"/>
                </a:lnTo>
                <a:lnTo>
                  <a:pt x="283" y="235"/>
                </a:lnTo>
                <a:lnTo>
                  <a:pt x="258" y="257"/>
                </a:lnTo>
                <a:lnTo>
                  <a:pt x="234" y="284"/>
                </a:lnTo>
                <a:lnTo>
                  <a:pt x="215" y="314"/>
                </a:lnTo>
                <a:lnTo>
                  <a:pt x="202" y="347"/>
                </a:lnTo>
                <a:lnTo>
                  <a:pt x="194" y="382"/>
                </a:lnTo>
                <a:lnTo>
                  <a:pt x="191" y="419"/>
                </a:lnTo>
                <a:lnTo>
                  <a:pt x="191" y="1771"/>
                </a:lnTo>
                <a:lnTo>
                  <a:pt x="3204" y="1771"/>
                </a:lnTo>
                <a:lnTo>
                  <a:pt x="3204" y="419"/>
                </a:lnTo>
                <a:lnTo>
                  <a:pt x="3201" y="382"/>
                </a:lnTo>
                <a:lnTo>
                  <a:pt x="3193" y="347"/>
                </a:lnTo>
                <a:lnTo>
                  <a:pt x="3178" y="314"/>
                </a:lnTo>
                <a:lnTo>
                  <a:pt x="3160" y="284"/>
                </a:lnTo>
                <a:lnTo>
                  <a:pt x="3137" y="257"/>
                </a:lnTo>
                <a:lnTo>
                  <a:pt x="3110" y="235"/>
                </a:lnTo>
                <a:lnTo>
                  <a:pt x="3081" y="216"/>
                </a:lnTo>
                <a:lnTo>
                  <a:pt x="3048" y="202"/>
                </a:lnTo>
                <a:lnTo>
                  <a:pt x="3013" y="194"/>
                </a:lnTo>
                <a:lnTo>
                  <a:pt x="2976" y="190"/>
                </a:lnTo>
                <a:lnTo>
                  <a:pt x="418" y="190"/>
                </a:lnTo>
                <a:close/>
                <a:moveTo>
                  <a:pt x="418" y="0"/>
                </a:moveTo>
                <a:lnTo>
                  <a:pt x="2976" y="0"/>
                </a:lnTo>
                <a:lnTo>
                  <a:pt x="3028" y="3"/>
                </a:lnTo>
                <a:lnTo>
                  <a:pt x="3079" y="14"/>
                </a:lnTo>
                <a:lnTo>
                  <a:pt x="3126" y="29"/>
                </a:lnTo>
                <a:lnTo>
                  <a:pt x="3172" y="50"/>
                </a:lnTo>
                <a:lnTo>
                  <a:pt x="3215" y="75"/>
                </a:lnTo>
                <a:lnTo>
                  <a:pt x="3253" y="106"/>
                </a:lnTo>
                <a:lnTo>
                  <a:pt x="3288" y="141"/>
                </a:lnTo>
                <a:lnTo>
                  <a:pt x="3319" y="179"/>
                </a:lnTo>
                <a:lnTo>
                  <a:pt x="3344" y="222"/>
                </a:lnTo>
                <a:lnTo>
                  <a:pt x="3366" y="268"/>
                </a:lnTo>
                <a:lnTo>
                  <a:pt x="3380" y="316"/>
                </a:lnTo>
                <a:lnTo>
                  <a:pt x="3391" y="366"/>
                </a:lnTo>
                <a:lnTo>
                  <a:pt x="3394" y="419"/>
                </a:lnTo>
                <a:lnTo>
                  <a:pt x="3394" y="2037"/>
                </a:lnTo>
                <a:lnTo>
                  <a:pt x="3391" y="2089"/>
                </a:lnTo>
                <a:lnTo>
                  <a:pt x="3380" y="2140"/>
                </a:lnTo>
                <a:lnTo>
                  <a:pt x="3365" y="2188"/>
                </a:lnTo>
                <a:lnTo>
                  <a:pt x="3344" y="2233"/>
                </a:lnTo>
                <a:lnTo>
                  <a:pt x="3319" y="2275"/>
                </a:lnTo>
                <a:lnTo>
                  <a:pt x="3288" y="2314"/>
                </a:lnTo>
                <a:lnTo>
                  <a:pt x="3253" y="2349"/>
                </a:lnTo>
                <a:lnTo>
                  <a:pt x="3214" y="2380"/>
                </a:lnTo>
                <a:lnTo>
                  <a:pt x="3171" y="2406"/>
                </a:lnTo>
                <a:lnTo>
                  <a:pt x="3126" y="2427"/>
                </a:lnTo>
                <a:lnTo>
                  <a:pt x="3078" y="2442"/>
                </a:lnTo>
                <a:lnTo>
                  <a:pt x="3027" y="2451"/>
                </a:lnTo>
                <a:lnTo>
                  <a:pt x="2976" y="2455"/>
                </a:lnTo>
                <a:lnTo>
                  <a:pt x="1792" y="2455"/>
                </a:lnTo>
                <a:lnTo>
                  <a:pt x="1792" y="2853"/>
                </a:lnTo>
                <a:lnTo>
                  <a:pt x="2382" y="2853"/>
                </a:lnTo>
                <a:lnTo>
                  <a:pt x="2404" y="2857"/>
                </a:lnTo>
                <a:lnTo>
                  <a:pt x="2423" y="2864"/>
                </a:lnTo>
                <a:lnTo>
                  <a:pt x="2442" y="2875"/>
                </a:lnTo>
                <a:lnTo>
                  <a:pt x="2456" y="2889"/>
                </a:lnTo>
                <a:lnTo>
                  <a:pt x="2468" y="2907"/>
                </a:lnTo>
                <a:lnTo>
                  <a:pt x="2475" y="2926"/>
                </a:lnTo>
                <a:lnTo>
                  <a:pt x="2477" y="2949"/>
                </a:lnTo>
                <a:lnTo>
                  <a:pt x="2475" y="2971"/>
                </a:lnTo>
                <a:lnTo>
                  <a:pt x="2468" y="2990"/>
                </a:lnTo>
                <a:lnTo>
                  <a:pt x="2456" y="3009"/>
                </a:lnTo>
                <a:lnTo>
                  <a:pt x="2442" y="3023"/>
                </a:lnTo>
                <a:lnTo>
                  <a:pt x="2423" y="3034"/>
                </a:lnTo>
                <a:lnTo>
                  <a:pt x="2404" y="3042"/>
                </a:lnTo>
                <a:lnTo>
                  <a:pt x="2382" y="3044"/>
                </a:lnTo>
                <a:lnTo>
                  <a:pt x="1012" y="3044"/>
                </a:lnTo>
                <a:lnTo>
                  <a:pt x="990" y="3042"/>
                </a:lnTo>
                <a:lnTo>
                  <a:pt x="970" y="3034"/>
                </a:lnTo>
                <a:lnTo>
                  <a:pt x="952" y="3023"/>
                </a:lnTo>
                <a:lnTo>
                  <a:pt x="938" y="3009"/>
                </a:lnTo>
                <a:lnTo>
                  <a:pt x="926" y="2990"/>
                </a:lnTo>
                <a:lnTo>
                  <a:pt x="919" y="2971"/>
                </a:lnTo>
                <a:lnTo>
                  <a:pt x="917" y="2949"/>
                </a:lnTo>
                <a:lnTo>
                  <a:pt x="919" y="2926"/>
                </a:lnTo>
                <a:lnTo>
                  <a:pt x="926" y="2907"/>
                </a:lnTo>
                <a:lnTo>
                  <a:pt x="938" y="2889"/>
                </a:lnTo>
                <a:lnTo>
                  <a:pt x="952" y="2875"/>
                </a:lnTo>
                <a:lnTo>
                  <a:pt x="970" y="2864"/>
                </a:lnTo>
                <a:lnTo>
                  <a:pt x="990" y="2857"/>
                </a:lnTo>
                <a:lnTo>
                  <a:pt x="1012" y="2853"/>
                </a:lnTo>
                <a:lnTo>
                  <a:pt x="1602" y="2853"/>
                </a:lnTo>
                <a:lnTo>
                  <a:pt x="1602" y="2455"/>
                </a:lnTo>
                <a:lnTo>
                  <a:pt x="418" y="2455"/>
                </a:lnTo>
                <a:lnTo>
                  <a:pt x="366" y="2451"/>
                </a:lnTo>
                <a:lnTo>
                  <a:pt x="315" y="2442"/>
                </a:lnTo>
                <a:lnTo>
                  <a:pt x="267" y="2427"/>
                </a:lnTo>
                <a:lnTo>
                  <a:pt x="222" y="2406"/>
                </a:lnTo>
                <a:lnTo>
                  <a:pt x="179" y="2380"/>
                </a:lnTo>
                <a:lnTo>
                  <a:pt x="140" y="2349"/>
                </a:lnTo>
                <a:lnTo>
                  <a:pt x="106" y="2314"/>
                </a:lnTo>
                <a:lnTo>
                  <a:pt x="75" y="2275"/>
                </a:lnTo>
                <a:lnTo>
                  <a:pt x="49" y="2233"/>
                </a:lnTo>
                <a:lnTo>
                  <a:pt x="28" y="2188"/>
                </a:lnTo>
                <a:lnTo>
                  <a:pt x="12" y="2140"/>
                </a:lnTo>
                <a:lnTo>
                  <a:pt x="3" y="2089"/>
                </a:lnTo>
                <a:lnTo>
                  <a:pt x="0" y="2037"/>
                </a:lnTo>
                <a:lnTo>
                  <a:pt x="0" y="419"/>
                </a:lnTo>
                <a:lnTo>
                  <a:pt x="3" y="366"/>
                </a:lnTo>
                <a:lnTo>
                  <a:pt x="12" y="316"/>
                </a:lnTo>
                <a:lnTo>
                  <a:pt x="28" y="268"/>
                </a:lnTo>
                <a:lnTo>
                  <a:pt x="49" y="222"/>
                </a:lnTo>
                <a:lnTo>
                  <a:pt x="75" y="179"/>
                </a:lnTo>
                <a:lnTo>
                  <a:pt x="106" y="141"/>
                </a:lnTo>
                <a:lnTo>
                  <a:pt x="141" y="106"/>
                </a:lnTo>
                <a:lnTo>
                  <a:pt x="179" y="75"/>
                </a:lnTo>
                <a:lnTo>
                  <a:pt x="223" y="50"/>
                </a:lnTo>
                <a:lnTo>
                  <a:pt x="268" y="29"/>
                </a:lnTo>
                <a:lnTo>
                  <a:pt x="315" y="14"/>
                </a:lnTo>
                <a:lnTo>
                  <a:pt x="366" y="3"/>
                </a:lnTo>
                <a:lnTo>
                  <a:pt x="41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000">
              <a:cs typeface="+mn-ea"/>
              <a:sym typeface="+mn-lt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954261" y="3650805"/>
            <a:ext cx="556260" cy="556259"/>
            <a:chOff x="5954261" y="3650805"/>
            <a:chExt cx="556260" cy="556259"/>
          </a:xfrm>
        </p:grpSpPr>
        <p:sp>
          <p:nvSpPr>
            <p:cNvPr id="24" name="Freeform 70"/>
            <p:cNvSpPr>
              <a:spLocks noEditPoints="1"/>
            </p:cNvSpPr>
            <p:nvPr/>
          </p:nvSpPr>
          <p:spPr bwMode="auto">
            <a:xfrm>
              <a:off x="5954261" y="3650805"/>
              <a:ext cx="556260" cy="556259"/>
            </a:xfrm>
            <a:custGeom>
              <a:avLst/>
              <a:gdLst>
                <a:gd name="T0" fmla="*/ 958 w 2077"/>
                <a:gd name="T1" fmla="*/ 277 h 2076"/>
                <a:gd name="T2" fmla="*/ 796 w 2077"/>
                <a:gd name="T3" fmla="*/ 377 h 2076"/>
                <a:gd name="T4" fmla="*/ 576 w 2077"/>
                <a:gd name="T5" fmla="*/ 455 h 2076"/>
                <a:gd name="T6" fmla="*/ 456 w 2077"/>
                <a:gd name="T7" fmla="*/ 350 h 2076"/>
                <a:gd name="T8" fmla="*/ 457 w 2077"/>
                <a:gd name="T9" fmla="*/ 573 h 2076"/>
                <a:gd name="T10" fmla="*/ 379 w 2077"/>
                <a:gd name="T11" fmla="*/ 793 h 2076"/>
                <a:gd name="T12" fmla="*/ 281 w 2077"/>
                <a:gd name="T13" fmla="*/ 955 h 2076"/>
                <a:gd name="T14" fmla="*/ 142 w 2077"/>
                <a:gd name="T15" fmla="*/ 1105 h 2076"/>
                <a:gd name="T16" fmla="*/ 300 w 2077"/>
                <a:gd name="T17" fmla="*/ 1120 h 2076"/>
                <a:gd name="T18" fmla="*/ 400 w 2077"/>
                <a:gd name="T19" fmla="*/ 1331 h 2076"/>
                <a:gd name="T20" fmla="*/ 446 w 2077"/>
                <a:gd name="T21" fmla="*/ 1515 h 2076"/>
                <a:gd name="T22" fmla="*/ 459 w 2077"/>
                <a:gd name="T23" fmla="*/ 1723 h 2076"/>
                <a:gd name="T24" fmla="*/ 591 w 2077"/>
                <a:gd name="T25" fmla="*/ 1612 h 2076"/>
                <a:gd name="T26" fmla="*/ 846 w 2077"/>
                <a:gd name="T27" fmla="*/ 1714 h 2076"/>
                <a:gd name="T28" fmla="*/ 957 w 2077"/>
                <a:gd name="T29" fmla="*/ 1922 h 2076"/>
                <a:gd name="T30" fmla="*/ 1111 w 2077"/>
                <a:gd name="T31" fmla="*/ 1934 h 2076"/>
                <a:gd name="T32" fmla="*/ 1130 w 2077"/>
                <a:gd name="T33" fmla="*/ 1759 h 2076"/>
                <a:gd name="T34" fmla="*/ 1382 w 2077"/>
                <a:gd name="T35" fmla="*/ 1650 h 2076"/>
                <a:gd name="T36" fmla="*/ 1608 w 2077"/>
                <a:gd name="T37" fmla="*/ 1720 h 2076"/>
                <a:gd name="T38" fmla="*/ 1723 w 2077"/>
                <a:gd name="T39" fmla="*/ 1623 h 2076"/>
                <a:gd name="T40" fmla="*/ 1613 w 2077"/>
                <a:gd name="T41" fmla="*/ 1464 h 2076"/>
                <a:gd name="T42" fmla="*/ 1730 w 2077"/>
                <a:gd name="T43" fmla="*/ 1175 h 2076"/>
                <a:gd name="T44" fmla="*/ 1929 w 2077"/>
                <a:gd name="T45" fmla="*/ 1118 h 2076"/>
                <a:gd name="T46" fmla="*/ 1934 w 2077"/>
                <a:gd name="T47" fmla="*/ 962 h 2076"/>
                <a:gd name="T48" fmla="*/ 1747 w 2077"/>
                <a:gd name="T49" fmla="*/ 934 h 2076"/>
                <a:gd name="T50" fmla="*/ 1624 w 2077"/>
                <a:gd name="T51" fmla="*/ 648 h 2076"/>
                <a:gd name="T52" fmla="*/ 1728 w 2077"/>
                <a:gd name="T53" fmla="*/ 463 h 2076"/>
                <a:gd name="T54" fmla="*/ 1616 w 2077"/>
                <a:gd name="T55" fmla="*/ 350 h 2076"/>
                <a:gd name="T56" fmla="*/ 1449 w 2077"/>
                <a:gd name="T57" fmla="*/ 461 h 2076"/>
                <a:gd name="T58" fmla="*/ 1159 w 2077"/>
                <a:gd name="T59" fmla="*/ 341 h 2076"/>
                <a:gd name="T60" fmla="*/ 1119 w 2077"/>
                <a:gd name="T61" fmla="*/ 145 h 2076"/>
                <a:gd name="T62" fmla="*/ 1139 w 2077"/>
                <a:gd name="T63" fmla="*/ 3 h 2076"/>
                <a:gd name="T64" fmla="*/ 1260 w 2077"/>
                <a:gd name="T65" fmla="*/ 152 h 2076"/>
                <a:gd name="T66" fmla="*/ 1547 w 2077"/>
                <a:gd name="T67" fmla="*/ 227 h 2076"/>
                <a:gd name="T68" fmla="*/ 1705 w 2077"/>
                <a:gd name="T69" fmla="*/ 239 h 2076"/>
                <a:gd name="T70" fmla="*/ 1866 w 2077"/>
                <a:gd name="T71" fmla="*/ 474 h 2076"/>
                <a:gd name="T72" fmla="*/ 1819 w 2077"/>
                <a:gd name="T73" fmla="*/ 714 h 2076"/>
                <a:gd name="T74" fmla="*/ 2032 w 2077"/>
                <a:gd name="T75" fmla="*/ 861 h 2076"/>
                <a:gd name="T76" fmla="*/ 2065 w 2077"/>
                <a:gd name="T77" fmla="*/ 1165 h 2076"/>
                <a:gd name="T78" fmla="*/ 1925 w 2077"/>
                <a:gd name="T79" fmla="*/ 1259 h 2076"/>
                <a:gd name="T80" fmla="*/ 1852 w 2077"/>
                <a:gd name="T81" fmla="*/ 1551 h 2076"/>
                <a:gd name="T82" fmla="*/ 1821 w 2077"/>
                <a:gd name="T83" fmla="*/ 1722 h 2076"/>
                <a:gd name="T84" fmla="*/ 1592 w 2077"/>
                <a:gd name="T85" fmla="*/ 1863 h 2076"/>
                <a:gd name="T86" fmla="*/ 1361 w 2077"/>
                <a:gd name="T87" fmla="*/ 1818 h 2076"/>
                <a:gd name="T88" fmla="*/ 1216 w 2077"/>
                <a:gd name="T89" fmla="*/ 2031 h 2076"/>
                <a:gd name="T90" fmla="*/ 910 w 2077"/>
                <a:gd name="T91" fmla="*/ 2064 h 2076"/>
                <a:gd name="T92" fmla="*/ 817 w 2077"/>
                <a:gd name="T93" fmla="*/ 1852 h 2076"/>
                <a:gd name="T94" fmla="*/ 508 w 2077"/>
                <a:gd name="T95" fmla="*/ 1857 h 2076"/>
                <a:gd name="T96" fmla="*/ 354 w 2077"/>
                <a:gd name="T97" fmla="*/ 1820 h 2076"/>
                <a:gd name="T98" fmla="*/ 216 w 2077"/>
                <a:gd name="T99" fmla="*/ 1577 h 2076"/>
                <a:gd name="T100" fmla="*/ 240 w 2077"/>
                <a:gd name="T101" fmla="*/ 1311 h 2076"/>
                <a:gd name="T102" fmla="*/ 26 w 2077"/>
                <a:gd name="T103" fmla="*/ 1192 h 2076"/>
                <a:gd name="T104" fmla="*/ 26 w 2077"/>
                <a:gd name="T105" fmla="*/ 884 h 2076"/>
                <a:gd name="T106" fmla="*/ 246 w 2077"/>
                <a:gd name="T107" fmla="*/ 748 h 2076"/>
                <a:gd name="T108" fmla="*/ 211 w 2077"/>
                <a:gd name="T109" fmla="*/ 474 h 2076"/>
                <a:gd name="T110" fmla="*/ 372 w 2077"/>
                <a:gd name="T111" fmla="*/ 239 h 2076"/>
                <a:gd name="T112" fmla="*/ 530 w 2077"/>
                <a:gd name="T113" fmla="*/ 227 h 2076"/>
                <a:gd name="T114" fmla="*/ 817 w 2077"/>
                <a:gd name="T115" fmla="*/ 224 h 2076"/>
                <a:gd name="T116" fmla="*/ 910 w 2077"/>
                <a:gd name="T117" fmla="*/ 12 h 2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77" h="2076">
                  <a:moveTo>
                    <a:pt x="971" y="140"/>
                  </a:moveTo>
                  <a:lnTo>
                    <a:pt x="967" y="140"/>
                  </a:lnTo>
                  <a:lnTo>
                    <a:pt x="964" y="142"/>
                  </a:lnTo>
                  <a:lnTo>
                    <a:pt x="961" y="145"/>
                  </a:lnTo>
                  <a:lnTo>
                    <a:pt x="959" y="149"/>
                  </a:lnTo>
                  <a:lnTo>
                    <a:pt x="958" y="152"/>
                  </a:lnTo>
                  <a:lnTo>
                    <a:pt x="958" y="277"/>
                  </a:lnTo>
                  <a:lnTo>
                    <a:pt x="956" y="296"/>
                  </a:lnTo>
                  <a:lnTo>
                    <a:pt x="948" y="314"/>
                  </a:lnTo>
                  <a:lnTo>
                    <a:pt x="936" y="329"/>
                  </a:lnTo>
                  <a:lnTo>
                    <a:pt x="920" y="340"/>
                  </a:lnTo>
                  <a:lnTo>
                    <a:pt x="902" y="346"/>
                  </a:lnTo>
                  <a:lnTo>
                    <a:pt x="849" y="360"/>
                  </a:lnTo>
                  <a:lnTo>
                    <a:pt x="796" y="377"/>
                  </a:lnTo>
                  <a:lnTo>
                    <a:pt x="745" y="397"/>
                  </a:lnTo>
                  <a:lnTo>
                    <a:pt x="697" y="422"/>
                  </a:lnTo>
                  <a:lnTo>
                    <a:pt x="649" y="451"/>
                  </a:lnTo>
                  <a:lnTo>
                    <a:pt x="631" y="460"/>
                  </a:lnTo>
                  <a:lnTo>
                    <a:pt x="612" y="463"/>
                  </a:lnTo>
                  <a:lnTo>
                    <a:pt x="594" y="461"/>
                  </a:lnTo>
                  <a:lnTo>
                    <a:pt x="576" y="455"/>
                  </a:lnTo>
                  <a:lnTo>
                    <a:pt x="561" y="443"/>
                  </a:lnTo>
                  <a:lnTo>
                    <a:pt x="471" y="352"/>
                  </a:lnTo>
                  <a:lnTo>
                    <a:pt x="468" y="350"/>
                  </a:lnTo>
                  <a:lnTo>
                    <a:pt x="465" y="349"/>
                  </a:lnTo>
                  <a:lnTo>
                    <a:pt x="462" y="349"/>
                  </a:lnTo>
                  <a:lnTo>
                    <a:pt x="459" y="349"/>
                  </a:lnTo>
                  <a:lnTo>
                    <a:pt x="456" y="350"/>
                  </a:lnTo>
                  <a:lnTo>
                    <a:pt x="453" y="352"/>
                  </a:lnTo>
                  <a:lnTo>
                    <a:pt x="356" y="450"/>
                  </a:lnTo>
                  <a:lnTo>
                    <a:pt x="353" y="456"/>
                  </a:lnTo>
                  <a:lnTo>
                    <a:pt x="353" y="462"/>
                  </a:lnTo>
                  <a:lnTo>
                    <a:pt x="356" y="467"/>
                  </a:lnTo>
                  <a:lnTo>
                    <a:pt x="446" y="557"/>
                  </a:lnTo>
                  <a:lnTo>
                    <a:pt x="457" y="573"/>
                  </a:lnTo>
                  <a:lnTo>
                    <a:pt x="465" y="591"/>
                  </a:lnTo>
                  <a:lnTo>
                    <a:pt x="466" y="610"/>
                  </a:lnTo>
                  <a:lnTo>
                    <a:pt x="462" y="629"/>
                  </a:lnTo>
                  <a:lnTo>
                    <a:pt x="454" y="645"/>
                  </a:lnTo>
                  <a:lnTo>
                    <a:pt x="425" y="693"/>
                  </a:lnTo>
                  <a:lnTo>
                    <a:pt x="400" y="742"/>
                  </a:lnTo>
                  <a:lnTo>
                    <a:pt x="379" y="793"/>
                  </a:lnTo>
                  <a:lnTo>
                    <a:pt x="362" y="845"/>
                  </a:lnTo>
                  <a:lnTo>
                    <a:pt x="350" y="899"/>
                  </a:lnTo>
                  <a:lnTo>
                    <a:pt x="343" y="918"/>
                  </a:lnTo>
                  <a:lnTo>
                    <a:pt x="332" y="933"/>
                  </a:lnTo>
                  <a:lnTo>
                    <a:pt x="317" y="945"/>
                  </a:lnTo>
                  <a:lnTo>
                    <a:pt x="300" y="952"/>
                  </a:lnTo>
                  <a:lnTo>
                    <a:pt x="281" y="955"/>
                  </a:lnTo>
                  <a:lnTo>
                    <a:pt x="153" y="955"/>
                  </a:lnTo>
                  <a:lnTo>
                    <a:pt x="150" y="955"/>
                  </a:lnTo>
                  <a:lnTo>
                    <a:pt x="147" y="958"/>
                  </a:lnTo>
                  <a:lnTo>
                    <a:pt x="144" y="961"/>
                  </a:lnTo>
                  <a:lnTo>
                    <a:pt x="143" y="964"/>
                  </a:lnTo>
                  <a:lnTo>
                    <a:pt x="142" y="967"/>
                  </a:lnTo>
                  <a:lnTo>
                    <a:pt x="142" y="1105"/>
                  </a:lnTo>
                  <a:lnTo>
                    <a:pt x="143" y="1109"/>
                  </a:lnTo>
                  <a:lnTo>
                    <a:pt x="144" y="1113"/>
                  </a:lnTo>
                  <a:lnTo>
                    <a:pt x="147" y="1115"/>
                  </a:lnTo>
                  <a:lnTo>
                    <a:pt x="150" y="1117"/>
                  </a:lnTo>
                  <a:lnTo>
                    <a:pt x="153" y="1118"/>
                  </a:lnTo>
                  <a:lnTo>
                    <a:pt x="281" y="1118"/>
                  </a:lnTo>
                  <a:lnTo>
                    <a:pt x="300" y="1120"/>
                  </a:lnTo>
                  <a:lnTo>
                    <a:pt x="317" y="1128"/>
                  </a:lnTo>
                  <a:lnTo>
                    <a:pt x="332" y="1140"/>
                  </a:lnTo>
                  <a:lnTo>
                    <a:pt x="343" y="1156"/>
                  </a:lnTo>
                  <a:lnTo>
                    <a:pt x="350" y="1174"/>
                  </a:lnTo>
                  <a:lnTo>
                    <a:pt x="362" y="1228"/>
                  </a:lnTo>
                  <a:lnTo>
                    <a:pt x="379" y="1280"/>
                  </a:lnTo>
                  <a:lnTo>
                    <a:pt x="400" y="1331"/>
                  </a:lnTo>
                  <a:lnTo>
                    <a:pt x="425" y="1379"/>
                  </a:lnTo>
                  <a:lnTo>
                    <a:pt x="454" y="1427"/>
                  </a:lnTo>
                  <a:lnTo>
                    <a:pt x="462" y="1445"/>
                  </a:lnTo>
                  <a:lnTo>
                    <a:pt x="467" y="1464"/>
                  </a:lnTo>
                  <a:lnTo>
                    <a:pt x="465" y="1483"/>
                  </a:lnTo>
                  <a:lnTo>
                    <a:pt x="457" y="1500"/>
                  </a:lnTo>
                  <a:lnTo>
                    <a:pt x="446" y="1515"/>
                  </a:lnTo>
                  <a:lnTo>
                    <a:pt x="356" y="1606"/>
                  </a:lnTo>
                  <a:lnTo>
                    <a:pt x="353" y="1611"/>
                  </a:lnTo>
                  <a:lnTo>
                    <a:pt x="353" y="1617"/>
                  </a:lnTo>
                  <a:lnTo>
                    <a:pt x="356" y="1623"/>
                  </a:lnTo>
                  <a:lnTo>
                    <a:pt x="453" y="1720"/>
                  </a:lnTo>
                  <a:lnTo>
                    <a:pt x="456" y="1722"/>
                  </a:lnTo>
                  <a:lnTo>
                    <a:pt x="459" y="1723"/>
                  </a:lnTo>
                  <a:lnTo>
                    <a:pt x="462" y="1724"/>
                  </a:lnTo>
                  <a:lnTo>
                    <a:pt x="465" y="1723"/>
                  </a:lnTo>
                  <a:lnTo>
                    <a:pt x="468" y="1722"/>
                  </a:lnTo>
                  <a:lnTo>
                    <a:pt x="471" y="1720"/>
                  </a:lnTo>
                  <a:lnTo>
                    <a:pt x="559" y="1630"/>
                  </a:lnTo>
                  <a:lnTo>
                    <a:pt x="574" y="1619"/>
                  </a:lnTo>
                  <a:lnTo>
                    <a:pt x="591" y="1612"/>
                  </a:lnTo>
                  <a:lnTo>
                    <a:pt x="609" y="1610"/>
                  </a:lnTo>
                  <a:lnTo>
                    <a:pt x="629" y="1614"/>
                  </a:lnTo>
                  <a:lnTo>
                    <a:pt x="648" y="1622"/>
                  </a:lnTo>
                  <a:lnTo>
                    <a:pt x="695" y="1651"/>
                  </a:lnTo>
                  <a:lnTo>
                    <a:pt x="744" y="1676"/>
                  </a:lnTo>
                  <a:lnTo>
                    <a:pt x="795" y="1697"/>
                  </a:lnTo>
                  <a:lnTo>
                    <a:pt x="846" y="1714"/>
                  </a:lnTo>
                  <a:lnTo>
                    <a:pt x="900" y="1726"/>
                  </a:lnTo>
                  <a:lnTo>
                    <a:pt x="919" y="1733"/>
                  </a:lnTo>
                  <a:lnTo>
                    <a:pt x="935" y="1744"/>
                  </a:lnTo>
                  <a:lnTo>
                    <a:pt x="947" y="1759"/>
                  </a:lnTo>
                  <a:lnTo>
                    <a:pt x="955" y="1776"/>
                  </a:lnTo>
                  <a:lnTo>
                    <a:pt x="957" y="1796"/>
                  </a:lnTo>
                  <a:lnTo>
                    <a:pt x="957" y="1922"/>
                  </a:lnTo>
                  <a:lnTo>
                    <a:pt x="958" y="1926"/>
                  </a:lnTo>
                  <a:lnTo>
                    <a:pt x="959" y="1929"/>
                  </a:lnTo>
                  <a:lnTo>
                    <a:pt x="963" y="1932"/>
                  </a:lnTo>
                  <a:lnTo>
                    <a:pt x="966" y="1934"/>
                  </a:lnTo>
                  <a:lnTo>
                    <a:pt x="970" y="1934"/>
                  </a:lnTo>
                  <a:lnTo>
                    <a:pt x="1108" y="1934"/>
                  </a:lnTo>
                  <a:lnTo>
                    <a:pt x="1111" y="1934"/>
                  </a:lnTo>
                  <a:lnTo>
                    <a:pt x="1114" y="1932"/>
                  </a:lnTo>
                  <a:lnTo>
                    <a:pt x="1118" y="1929"/>
                  </a:lnTo>
                  <a:lnTo>
                    <a:pt x="1119" y="1926"/>
                  </a:lnTo>
                  <a:lnTo>
                    <a:pt x="1120" y="1922"/>
                  </a:lnTo>
                  <a:lnTo>
                    <a:pt x="1120" y="1796"/>
                  </a:lnTo>
                  <a:lnTo>
                    <a:pt x="1123" y="1776"/>
                  </a:lnTo>
                  <a:lnTo>
                    <a:pt x="1130" y="1759"/>
                  </a:lnTo>
                  <a:lnTo>
                    <a:pt x="1142" y="1744"/>
                  </a:lnTo>
                  <a:lnTo>
                    <a:pt x="1158" y="1733"/>
                  </a:lnTo>
                  <a:lnTo>
                    <a:pt x="1177" y="1726"/>
                  </a:lnTo>
                  <a:lnTo>
                    <a:pt x="1231" y="1714"/>
                  </a:lnTo>
                  <a:lnTo>
                    <a:pt x="1282" y="1697"/>
                  </a:lnTo>
                  <a:lnTo>
                    <a:pt x="1333" y="1676"/>
                  </a:lnTo>
                  <a:lnTo>
                    <a:pt x="1382" y="1650"/>
                  </a:lnTo>
                  <a:lnTo>
                    <a:pt x="1430" y="1622"/>
                  </a:lnTo>
                  <a:lnTo>
                    <a:pt x="1447" y="1614"/>
                  </a:lnTo>
                  <a:lnTo>
                    <a:pt x="1466" y="1610"/>
                  </a:lnTo>
                  <a:lnTo>
                    <a:pt x="1485" y="1611"/>
                  </a:lnTo>
                  <a:lnTo>
                    <a:pt x="1503" y="1619"/>
                  </a:lnTo>
                  <a:lnTo>
                    <a:pt x="1518" y="1630"/>
                  </a:lnTo>
                  <a:lnTo>
                    <a:pt x="1608" y="1720"/>
                  </a:lnTo>
                  <a:lnTo>
                    <a:pt x="1611" y="1722"/>
                  </a:lnTo>
                  <a:lnTo>
                    <a:pt x="1614" y="1723"/>
                  </a:lnTo>
                  <a:lnTo>
                    <a:pt x="1617" y="1724"/>
                  </a:lnTo>
                  <a:lnTo>
                    <a:pt x="1619" y="1723"/>
                  </a:lnTo>
                  <a:lnTo>
                    <a:pt x="1622" y="1722"/>
                  </a:lnTo>
                  <a:lnTo>
                    <a:pt x="1625" y="1720"/>
                  </a:lnTo>
                  <a:lnTo>
                    <a:pt x="1723" y="1623"/>
                  </a:lnTo>
                  <a:lnTo>
                    <a:pt x="1726" y="1618"/>
                  </a:lnTo>
                  <a:lnTo>
                    <a:pt x="1726" y="1611"/>
                  </a:lnTo>
                  <a:lnTo>
                    <a:pt x="1723" y="1606"/>
                  </a:lnTo>
                  <a:lnTo>
                    <a:pt x="1633" y="1516"/>
                  </a:lnTo>
                  <a:lnTo>
                    <a:pt x="1621" y="1501"/>
                  </a:lnTo>
                  <a:lnTo>
                    <a:pt x="1615" y="1483"/>
                  </a:lnTo>
                  <a:lnTo>
                    <a:pt x="1613" y="1464"/>
                  </a:lnTo>
                  <a:lnTo>
                    <a:pt x="1616" y="1446"/>
                  </a:lnTo>
                  <a:lnTo>
                    <a:pt x="1624" y="1428"/>
                  </a:lnTo>
                  <a:lnTo>
                    <a:pt x="1654" y="1380"/>
                  </a:lnTo>
                  <a:lnTo>
                    <a:pt x="1679" y="1332"/>
                  </a:lnTo>
                  <a:lnTo>
                    <a:pt x="1700" y="1281"/>
                  </a:lnTo>
                  <a:lnTo>
                    <a:pt x="1717" y="1229"/>
                  </a:lnTo>
                  <a:lnTo>
                    <a:pt x="1730" y="1175"/>
                  </a:lnTo>
                  <a:lnTo>
                    <a:pt x="1736" y="1156"/>
                  </a:lnTo>
                  <a:lnTo>
                    <a:pt x="1747" y="1141"/>
                  </a:lnTo>
                  <a:lnTo>
                    <a:pt x="1761" y="1128"/>
                  </a:lnTo>
                  <a:lnTo>
                    <a:pt x="1779" y="1121"/>
                  </a:lnTo>
                  <a:lnTo>
                    <a:pt x="1798" y="1119"/>
                  </a:lnTo>
                  <a:lnTo>
                    <a:pt x="1925" y="1119"/>
                  </a:lnTo>
                  <a:lnTo>
                    <a:pt x="1929" y="1118"/>
                  </a:lnTo>
                  <a:lnTo>
                    <a:pt x="1932" y="1117"/>
                  </a:lnTo>
                  <a:lnTo>
                    <a:pt x="1934" y="1114"/>
                  </a:lnTo>
                  <a:lnTo>
                    <a:pt x="1936" y="1110"/>
                  </a:lnTo>
                  <a:lnTo>
                    <a:pt x="1936" y="1107"/>
                  </a:lnTo>
                  <a:lnTo>
                    <a:pt x="1936" y="969"/>
                  </a:lnTo>
                  <a:lnTo>
                    <a:pt x="1936" y="965"/>
                  </a:lnTo>
                  <a:lnTo>
                    <a:pt x="1934" y="962"/>
                  </a:lnTo>
                  <a:lnTo>
                    <a:pt x="1932" y="959"/>
                  </a:lnTo>
                  <a:lnTo>
                    <a:pt x="1929" y="958"/>
                  </a:lnTo>
                  <a:lnTo>
                    <a:pt x="1925" y="957"/>
                  </a:lnTo>
                  <a:lnTo>
                    <a:pt x="1798" y="957"/>
                  </a:lnTo>
                  <a:lnTo>
                    <a:pt x="1779" y="954"/>
                  </a:lnTo>
                  <a:lnTo>
                    <a:pt x="1761" y="946"/>
                  </a:lnTo>
                  <a:lnTo>
                    <a:pt x="1747" y="934"/>
                  </a:lnTo>
                  <a:lnTo>
                    <a:pt x="1736" y="919"/>
                  </a:lnTo>
                  <a:lnTo>
                    <a:pt x="1730" y="900"/>
                  </a:lnTo>
                  <a:lnTo>
                    <a:pt x="1716" y="847"/>
                  </a:lnTo>
                  <a:lnTo>
                    <a:pt x="1699" y="794"/>
                  </a:lnTo>
                  <a:lnTo>
                    <a:pt x="1678" y="744"/>
                  </a:lnTo>
                  <a:lnTo>
                    <a:pt x="1654" y="694"/>
                  </a:lnTo>
                  <a:lnTo>
                    <a:pt x="1624" y="648"/>
                  </a:lnTo>
                  <a:lnTo>
                    <a:pt x="1616" y="630"/>
                  </a:lnTo>
                  <a:lnTo>
                    <a:pt x="1613" y="611"/>
                  </a:lnTo>
                  <a:lnTo>
                    <a:pt x="1615" y="592"/>
                  </a:lnTo>
                  <a:lnTo>
                    <a:pt x="1621" y="574"/>
                  </a:lnTo>
                  <a:lnTo>
                    <a:pt x="1633" y="559"/>
                  </a:lnTo>
                  <a:lnTo>
                    <a:pt x="1724" y="468"/>
                  </a:lnTo>
                  <a:lnTo>
                    <a:pt x="1728" y="463"/>
                  </a:lnTo>
                  <a:lnTo>
                    <a:pt x="1728" y="457"/>
                  </a:lnTo>
                  <a:lnTo>
                    <a:pt x="1724" y="451"/>
                  </a:lnTo>
                  <a:lnTo>
                    <a:pt x="1626" y="354"/>
                  </a:lnTo>
                  <a:lnTo>
                    <a:pt x="1623" y="351"/>
                  </a:lnTo>
                  <a:lnTo>
                    <a:pt x="1621" y="350"/>
                  </a:lnTo>
                  <a:lnTo>
                    <a:pt x="1618" y="350"/>
                  </a:lnTo>
                  <a:lnTo>
                    <a:pt x="1616" y="350"/>
                  </a:lnTo>
                  <a:lnTo>
                    <a:pt x="1613" y="351"/>
                  </a:lnTo>
                  <a:lnTo>
                    <a:pt x="1609" y="354"/>
                  </a:lnTo>
                  <a:lnTo>
                    <a:pt x="1520" y="444"/>
                  </a:lnTo>
                  <a:lnTo>
                    <a:pt x="1504" y="456"/>
                  </a:lnTo>
                  <a:lnTo>
                    <a:pt x="1486" y="462"/>
                  </a:lnTo>
                  <a:lnTo>
                    <a:pt x="1467" y="464"/>
                  </a:lnTo>
                  <a:lnTo>
                    <a:pt x="1449" y="461"/>
                  </a:lnTo>
                  <a:lnTo>
                    <a:pt x="1431" y="452"/>
                  </a:lnTo>
                  <a:lnTo>
                    <a:pt x="1384" y="423"/>
                  </a:lnTo>
                  <a:lnTo>
                    <a:pt x="1335" y="399"/>
                  </a:lnTo>
                  <a:lnTo>
                    <a:pt x="1284" y="378"/>
                  </a:lnTo>
                  <a:lnTo>
                    <a:pt x="1232" y="361"/>
                  </a:lnTo>
                  <a:lnTo>
                    <a:pt x="1178" y="348"/>
                  </a:lnTo>
                  <a:lnTo>
                    <a:pt x="1159" y="341"/>
                  </a:lnTo>
                  <a:lnTo>
                    <a:pt x="1143" y="330"/>
                  </a:lnTo>
                  <a:lnTo>
                    <a:pt x="1131" y="315"/>
                  </a:lnTo>
                  <a:lnTo>
                    <a:pt x="1124" y="298"/>
                  </a:lnTo>
                  <a:lnTo>
                    <a:pt x="1121" y="278"/>
                  </a:lnTo>
                  <a:lnTo>
                    <a:pt x="1121" y="152"/>
                  </a:lnTo>
                  <a:lnTo>
                    <a:pt x="1121" y="149"/>
                  </a:lnTo>
                  <a:lnTo>
                    <a:pt x="1119" y="145"/>
                  </a:lnTo>
                  <a:lnTo>
                    <a:pt x="1117" y="142"/>
                  </a:lnTo>
                  <a:lnTo>
                    <a:pt x="1112" y="140"/>
                  </a:lnTo>
                  <a:lnTo>
                    <a:pt x="1109" y="140"/>
                  </a:lnTo>
                  <a:lnTo>
                    <a:pt x="971" y="140"/>
                  </a:lnTo>
                  <a:close/>
                  <a:moveTo>
                    <a:pt x="970" y="0"/>
                  </a:moveTo>
                  <a:lnTo>
                    <a:pt x="1108" y="0"/>
                  </a:lnTo>
                  <a:lnTo>
                    <a:pt x="1139" y="3"/>
                  </a:lnTo>
                  <a:lnTo>
                    <a:pt x="1167" y="12"/>
                  </a:lnTo>
                  <a:lnTo>
                    <a:pt x="1193" y="25"/>
                  </a:lnTo>
                  <a:lnTo>
                    <a:pt x="1216" y="44"/>
                  </a:lnTo>
                  <a:lnTo>
                    <a:pt x="1234" y="66"/>
                  </a:lnTo>
                  <a:lnTo>
                    <a:pt x="1248" y="93"/>
                  </a:lnTo>
                  <a:lnTo>
                    <a:pt x="1257" y="121"/>
                  </a:lnTo>
                  <a:lnTo>
                    <a:pt x="1260" y="152"/>
                  </a:lnTo>
                  <a:lnTo>
                    <a:pt x="1260" y="223"/>
                  </a:lnTo>
                  <a:lnTo>
                    <a:pt x="1329" y="245"/>
                  </a:lnTo>
                  <a:lnTo>
                    <a:pt x="1394" y="272"/>
                  </a:lnTo>
                  <a:lnTo>
                    <a:pt x="1457" y="305"/>
                  </a:lnTo>
                  <a:lnTo>
                    <a:pt x="1508" y="255"/>
                  </a:lnTo>
                  <a:lnTo>
                    <a:pt x="1527" y="239"/>
                  </a:lnTo>
                  <a:lnTo>
                    <a:pt x="1547" y="227"/>
                  </a:lnTo>
                  <a:lnTo>
                    <a:pt x="1569" y="217"/>
                  </a:lnTo>
                  <a:lnTo>
                    <a:pt x="1592" y="212"/>
                  </a:lnTo>
                  <a:lnTo>
                    <a:pt x="1616" y="210"/>
                  </a:lnTo>
                  <a:lnTo>
                    <a:pt x="1640" y="212"/>
                  </a:lnTo>
                  <a:lnTo>
                    <a:pt x="1663" y="217"/>
                  </a:lnTo>
                  <a:lnTo>
                    <a:pt x="1684" y="227"/>
                  </a:lnTo>
                  <a:lnTo>
                    <a:pt x="1705" y="239"/>
                  </a:lnTo>
                  <a:lnTo>
                    <a:pt x="1723" y="255"/>
                  </a:lnTo>
                  <a:lnTo>
                    <a:pt x="1821" y="352"/>
                  </a:lnTo>
                  <a:lnTo>
                    <a:pt x="1839" y="373"/>
                  </a:lnTo>
                  <a:lnTo>
                    <a:pt x="1852" y="397"/>
                  </a:lnTo>
                  <a:lnTo>
                    <a:pt x="1862" y="422"/>
                  </a:lnTo>
                  <a:lnTo>
                    <a:pt x="1866" y="447"/>
                  </a:lnTo>
                  <a:lnTo>
                    <a:pt x="1866" y="474"/>
                  </a:lnTo>
                  <a:lnTo>
                    <a:pt x="1862" y="499"/>
                  </a:lnTo>
                  <a:lnTo>
                    <a:pt x="1852" y="523"/>
                  </a:lnTo>
                  <a:lnTo>
                    <a:pt x="1839" y="546"/>
                  </a:lnTo>
                  <a:lnTo>
                    <a:pt x="1821" y="567"/>
                  </a:lnTo>
                  <a:lnTo>
                    <a:pt x="1771" y="618"/>
                  </a:lnTo>
                  <a:lnTo>
                    <a:pt x="1796" y="665"/>
                  </a:lnTo>
                  <a:lnTo>
                    <a:pt x="1819" y="714"/>
                  </a:lnTo>
                  <a:lnTo>
                    <a:pt x="1837" y="765"/>
                  </a:lnTo>
                  <a:lnTo>
                    <a:pt x="1853" y="816"/>
                  </a:lnTo>
                  <a:lnTo>
                    <a:pt x="1925" y="816"/>
                  </a:lnTo>
                  <a:lnTo>
                    <a:pt x="1955" y="818"/>
                  </a:lnTo>
                  <a:lnTo>
                    <a:pt x="1984" y="828"/>
                  </a:lnTo>
                  <a:lnTo>
                    <a:pt x="2010" y="842"/>
                  </a:lnTo>
                  <a:lnTo>
                    <a:pt x="2032" y="861"/>
                  </a:lnTo>
                  <a:lnTo>
                    <a:pt x="2051" y="883"/>
                  </a:lnTo>
                  <a:lnTo>
                    <a:pt x="2065" y="909"/>
                  </a:lnTo>
                  <a:lnTo>
                    <a:pt x="2075" y="938"/>
                  </a:lnTo>
                  <a:lnTo>
                    <a:pt x="2077" y="968"/>
                  </a:lnTo>
                  <a:lnTo>
                    <a:pt x="2077" y="1106"/>
                  </a:lnTo>
                  <a:lnTo>
                    <a:pt x="2075" y="1137"/>
                  </a:lnTo>
                  <a:lnTo>
                    <a:pt x="2065" y="1165"/>
                  </a:lnTo>
                  <a:lnTo>
                    <a:pt x="2051" y="1192"/>
                  </a:lnTo>
                  <a:lnTo>
                    <a:pt x="2032" y="1214"/>
                  </a:lnTo>
                  <a:lnTo>
                    <a:pt x="2010" y="1233"/>
                  </a:lnTo>
                  <a:lnTo>
                    <a:pt x="1984" y="1247"/>
                  </a:lnTo>
                  <a:lnTo>
                    <a:pt x="1955" y="1255"/>
                  </a:lnTo>
                  <a:lnTo>
                    <a:pt x="1925" y="1258"/>
                  </a:lnTo>
                  <a:lnTo>
                    <a:pt x="1925" y="1259"/>
                  </a:lnTo>
                  <a:lnTo>
                    <a:pt x="1853" y="1259"/>
                  </a:lnTo>
                  <a:lnTo>
                    <a:pt x="1831" y="1328"/>
                  </a:lnTo>
                  <a:lnTo>
                    <a:pt x="1803" y="1393"/>
                  </a:lnTo>
                  <a:lnTo>
                    <a:pt x="1771" y="1456"/>
                  </a:lnTo>
                  <a:lnTo>
                    <a:pt x="1821" y="1507"/>
                  </a:lnTo>
                  <a:lnTo>
                    <a:pt x="1839" y="1528"/>
                  </a:lnTo>
                  <a:lnTo>
                    <a:pt x="1852" y="1551"/>
                  </a:lnTo>
                  <a:lnTo>
                    <a:pt x="1862" y="1577"/>
                  </a:lnTo>
                  <a:lnTo>
                    <a:pt x="1866" y="1602"/>
                  </a:lnTo>
                  <a:lnTo>
                    <a:pt x="1866" y="1628"/>
                  </a:lnTo>
                  <a:lnTo>
                    <a:pt x="1862" y="1654"/>
                  </a:lnTo>
                  <a:lnTo>
                    <a:pt x="1852" y="1678"/>
                  </a:lnTo>
                  <a:lnTo>
                    <a:pt x="1839" y="1701"/>
                  </a:lnTo>
                  <a:lnTo>
                    <a:pt x="1821" y="1722"/>
                  </a:lnTo>
                  <a:lnTo>
                    <a:pt x="1723" y="1820"/>
                  </a:lnTo>
                  <a:lnTo>
                    <a:pt x="1705" y="1836"/>
                  </a:lnTo>
                  <a:lnTo>
                    <a:pt x="1684" y="1849"/>
                  </a:lnTo>
                  <a:lnTo>
                    <a:pt x="1663" y="1857"/>
                  </a:lnTo>
                  <a:lnTo>
                    <a:pt x="1640" y="1863"/>
                  </a:lnTo>
                  <a:lnTo>
                    <a:pt x="1616" y="1864"/>
                  </a:lnTo>
                  <a:lnTo>
                    <a:pt x="1592" y="1863"/>
                  </a:lnTo>
                  <a:lnTo>
                    <a:pt x="1569" y="1857"/>
                  </a:lnTo>
                  <a:lnTo>
                    <a:pt x="1547" y="1849"/>
                  </a:lnTo>
                  <a:lnTo>
                    <a:pt x="1527" y="1836"/>
                  </a:lnTo>
                  <a:lnTo>
                    <a:pt x="1508" y="1820"/>
                  </a:lnTo>
                  <a:lnTo>
                    <a:pt x="1457" y="1770"/>
                  </a:lnTo>
                  <a:lnTo>
                    <a:pt x="1410" y="1796"/>
                  </a:lnTo>
                  <a:lnTo>
                    <a:pt x="1361" y="1818"/>
                  </a:lnTo>
                  <a:lnTo>
                    <a:pt x="1312" y="1837"/>
                  </a:lnTo>
                  <a:lnTo>
                    <a:pt x="1260" y="1852"/>
                  </a:lnTo>
                  <a:lnTo>
                    <a:pt x="1260" y="1924"/>
                  </a:lnTo>
                  <a:lnTo>
                    <a:pt x="1257" y="1954"/>
                  </a:lnTo>
                  <a:lnTo>
                    <a:pt x="1248" y="1983"/>
                  </a:lnTo>
                  <a:lnTo>
                    <a:pt x="1234" y="2009"/>
                  </a:lnTo>
                  <a:lnTo>
                    <a:pt x="1216" y="2031"/>
                  </a:lnTo>
                  <a:lnTo>
                    <a:pt x="1193" y="2050"/>
                  </a:lnTo>
                  <a:lnTo>
                    <a:pt x="1167" y="2064"/>
                  </a:lnTo>
                  <a:lnTo>
                    <a:pt x="1139" y="2073"/>
                  </a:lnTo>
                  <a:lnTo>
                    <a:pt x="1108" y="2076"/>
                  </a:lnTo>
                  <a:lnTo>
                    <a:pt x="970" y="2076"/>
                  </a:lnTo>
                  <a:lnTo>
                    <a:pt x="938" y="2073"/>
                  </a:lnTo>
                  <a:lnTo>
                    <a:pt x="910" y="2064"/>
                  </a:lnTo>
                  <a:lnTo>
                    <a:pt x="884" y="2050"/>
                  </a:lnTo>
                  <a:lnTo>
                    <a:pt x="861" y="2031"/>
                  </a:lnTo>
                  <a:lnTo>
                    <a:pt x="843" y="2009"/>
                  </a:lnTo>
                  <a:lnTo>
                    <a:pt x="829" y="1983"/>
                  </a:lnTo>
                  <a:lnTo>
                    <a:pt x="820" y="1954"/>
                  </a:lnTo>
                  <a:lnTo>
                    <a:pt x="817" y="1924"/>
                  </a:lnTo>
                  <a:lnTo>
                    <a:pt x="817" y="1852"/>
                  </a:lnTo>
                  <a:lnTo>
                    <a:pt x="748" y="1831"/>
                  </a:lnTo>
                  <a:lnTo>
                    <a:pt x="683" y="1802"/>
                  </a:lnTo>
                  <a:lnTo>
                    <a:pt x="620" y="1770"/>
                  </a:lnTo>
                  <a:lnTo>
                    <a:pt x="569" y="1820"/>
                  </a:lnTo>
                  <a:lnTo>
                    <a:pt x="550" y="1836"/>
                  </a:lnTo>
                  <a:lnTo>
                    <a:pt x="530" y="1849"/>
                  </a:lnTo>
                  <a:lnTo>
                    <a:pt x="508" y="1857"/>
                  </a:lnTo>
                  <a:lnTo>
                    <a:pt x="486" y="1863"/>
                  </a:lnTo>
                  <a:lnTo>
                    <a:pt x="461" y="1864"/>
                  </a:lnTo>
                  <a:lnTo>
                    <a:pt x="437" y="1863"/>
                  </a:lnTo>
                  <a:lnTo>
                    <a:pt x="414" y="1857"/>
                  </a:lnTo>
                  <a:lnTo>
                    <a:pt x="393" y="1849"/>
                  </a:lnTo>
                  <a:lnTo>
                    <a:pt x="372" y="1836"/>
                  </a:lnTo>
                  <a:lnTo>
                    <a:pt x="354" y="1820"/>
                  </a:lnTo>
                  <a:lnTo>
                    <a:pt x="256" y="1722"/>
                  </a:lnTo>
                  <a:lnTo>
                    <a:pt x="238" y="1701"/>
                  </a:lnTo>
                  <a:lnTo>
                    <a:pt x="225" y="1678"/>
                  </a:lnTo>
                  <a:lnTo>
                    <a:pt x="216" y="1654"/>
                  </a:lnTo>
                  <a:lnTo>
                    <a:pt x="211" y="1628"/>
                  </a:lnTo>
                  <a:lnTo>
                    <a:pt x="211" y="1602"/>
                  </a:lnTo>
                  <a:lnTo>
                    <a:pt x="216" y="1577"/>
                  </a:lnTo>
                  <a:lnTo>
                    <a:pt x="225" y="1551"/>
                  </a:lnTo>
                  <a:lnTo>
                    <a:pt x="238" y="1528"/>
                  </a:lnTo>
                  <a:lnTo>
                    <a:pt x="256" y="1507"/>
                  </a:lnTo>
                  <a:lnTo>
                    <a:pt x="306" y="1456"/>
                  </a:lnTo>
                  <a:lnTo>
                    <a:pt x="281" y="1410"/>
                  </a:lnTo>
                  <a:lnTo>
                    <a:pt x="259" y="1360"/>
                  </a:lnTo>
                  <a:lnTo>
                    <a:pt x="240" y="1311"/>
                  </a:lnTo>
                  <a:lnTo>
                    <a:pt x="224" y="1259"/>
                  </a:lnTo>
                  <a:lnTo>
                    <a:pt x="152" y="1259"/>
                  </a:lnTo>
                  <a:lnTo>
                    <a:pt x="122" y="1256"/>
                  </a:lnTo>
                  <a:lnTo>
                    <a:pt x="93" y="1248"/>
                  </a:lnTo>
                  <a:lnTo>
                    <a:pt x="67" y="1233"/>
                  </a:lnTo>
                  <a:lnTo>
                    <a:pt x="45" y="1215"/>
                  </a:lnTo>
                  <a:lnTo>
                    <a:pt x="26" y="1192"/>
                  </a:lnTo>
                  <a:lnTo>
                    <a:pt x="12" y="1166"/>
                  </a:lnTo>
                  <a:lnTo>
                    <a:pt x="3" y="1138"/>
                  </a:lnTo>
                  <a:lnTo>
                    <a:pt x="0" y="1107"/>
                  </a:lnTo>
                  <a:lnTo>
                    <a:pt x="0" y="969"/>
                  </a:lnTo>
                  <a:lnTo>
                    <a:pt x="3" y="938"/>
                  </a:lnTo>
                  <a:lnTo>
                    <a:pt x="12" y="909"/>
                  </a:lnTo>
                  <a:lnTo>
                    <a:pt x="26" y="884"/>
                  </a:lnTo>
                  <a:lnTo>
                    <a:pt x="45" y="861"/>
                  </a:lnTo>
                  <a:lnTo>
                    <a:pt x="67" y="843"/>
                  </a:lnTo>
                  <a:lnTo>
                    <a:pt x="93" y="829"/>
                  </a:lnTo>
                  <a:lnTo>
                    <a:pt x="122" y="819"/>
                  </a:lnTo>
                  <a:lnTo>
                    <a:pt x="152" y="816"/>
                  </a:lnTo>
                  <a:lnTo>
                    <a:pt x="224" y="816"/>
                  </a:lnTo>
                  <a:lnTo>
                    <a:pt x="246" y="748"/>
                  </a:lnTo>
                  <a:lnTo>
                    <a:pt x="274" y="682"/>
                  </a:lnTo>
                  <a:lnTo>
                    <a:pt x="306" y="619"/>
                  </a:lnTo>
                  <a:lnTo>
                    <a:pt x="256" y="568"/>
                  </a:lnTo>
                  <a:lnTo>
                    <a:pt x="238" y="547"/>
                  </a:lnTo>
                  <a:lnTo>
                    <a:pt x="225" y="524"/>
                  </a:lnTo>
                  <a:lnTo>
                    <a:pt x="216" y="500"/>
                  </a:lnTo>
                  <a:lnTo>
                    <a:pt x="211" y="474"/>
                  </a:lnTo>
                  <a:lnTo>
                    <a:pt x="211" y="448"/>
                  </a:lnTo>
                  <a:lnTo>
                    <a:pt x="216" y="422"/>
                  </a:lnTo>
                  <a:lnTo>
                    <a:pt x="225" y="398"/>
                  </a:lnTo>
                  <a:lnTo>
                    <a:pt x="238" y="374"/>
                  </a:lnTo>
                  <a:lnTo>
                    <a:pt x="256" y="353"/>
                  </a:lnTo>
                  <a:lnTo>
                    <a:pt x="354" y="255"/>
                  </a:lnTo>
                  <a:lnTo>
                    <a:pt x="372" y="239"/>
                  </a:lnTo>
                  <a:lnTo>
                    <a:pt x="393" y="227"/>
                  </a:lnTo>
                  <a:lnTo>
                    <a:pt x="414" y="218"/>
                  </a:lnTo>
                  <a:lnTo>
                    <a:pt x="437" y="213"/>
                  </a:lnTo>
                  <a:lnTo>
                    <a:pt x="461" y="211"/>
                  </a:lnTo>
                  <a:lnTo>
                    <a:pt x="486" y="213"/>
                  </a:lnTo>
                  <a:lnTo>
                    <a:pt x="508" y="218"/>
                  </a:lnTo>
                  <a:lnTo>
                    <a:pt x="530" y="227"/>
                  </a:lnTo>
                  <a:lnTo>
                    <a:pt x="550" y="239"/>
                  </a:lnTo>
                  <a:lnTo>
                    <a:pt x="569" y="255"/>
                  </a:lnTo>
                  <a:lnTo>
                    <a:pt x="620" y="306"/>
                  </a:lnTo>
                  <a:lnTo>
                    <a:pt x="667" y="281"/>
                  </a:lnTo>
                  <a:lnTo>
                    <a:pt x="716" y="258"/>
                  </a:lnTo>
                  <a:lnTo>
                    <a:pt x="765" y="239"/>
                  </a:lnTo>
                  <a:lnTo>
                    <a:pt x="817" y="224"/>
                  </a:lnTo>
                  <a:lnTo>
                    <a:pt x="817" y="152"/>
                  </a:lnTo>
                  <a:lnTo>
                    <a:pt x="820" y="121"/>
                  </a:lnTo>
                  <a:lnTo>
                    <a:pt x="829" y="93"/>
                  </a:lnTo>
                  <a:lnTo>
                    <a:pt x="843" y="66"/>
                  </a:lnTo>
                  <a:lnTo>
                    <a:pt x="861" y="44"/>
                  </a:lnTo>
                  <a:lnTo>
                    <a:pt x="884" y="25"/>
                  </a:lnTo>
                  <a:lnTo>
                    <a:pt x="910" y="12"/>
                  </a:lnTo>
                  <a:lnTo>
                    <a:pt x="938" y="3"/>
                  </a:lnTo>
                  <a:lnTo>
                    <a:pt x="97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cs typeface="+mn-ea"/>
                <a:sym typeface="+mn-lt"/>
              </a:endParaRPr>
            </a:p>
          </p:txBody>
        </p:sp>
        <p:sp>
          <p:nvSpPr>
            <p:cNvPr id="25" name="Freeform 71"/>
            <p:cNvSpPr>
              <a:spLocks noEditPoints="1"/>
            </p:cNvSpPr>
            <p:nvPr/>
          </p:nvSpPr>
          <p:spPr bwMode="auto">
            <a:xfrm>
              <a:off x="6114720" y="3811264"/>
              <a:ext cx="235341" cy="235340"/>
            </a:xfrm>
            <a:custGeom>
              <a:avLst/>
              <a:gdLst>
                <a:gd name="T0" fmla="*/ 398 w 886"/>
                <a:gd name="T1" fmla="*/ 143 h 884"/>
                <a:gd name="T2" fmla="*/ 316 w 886"/>
                <a:gd name="T3" fmla="*/ 169 h 884"/>
                <a:gd name="T4" fmla="*/ 245 w 886"/>
                <a:gd name="T5" fmla="*/ 214 h 884"/>
                <a:gd name="T6" fmla="*/ 189 w 886"/>
                <a:gd name="T7" fmla="*/ 277 h 884"/>
                <a:gd name="T8" fmla="*/ 153 w 886"/>
                <a:gd name="T9" fmla="*/ 355 h 884"/>
                <a:gd name="T10" fmla="*/ 141 w 886"/>
                <a:gd name="T11" fmla="*/ 442 h 884"/>
                <a:gd name="T12" fmla="*/ 153 w 886"/>
                <a:gd name="T13" fmla="*/ 529 h 884"/>
                <a:gd name="T14" fmla="*/ 189 w 886"/>
                <a:gd name="T15" fmla="*/ 606 h 884"/>
                <a:gd name="T16" fmla="*/ 245 w 886"/>
                <a:gd name="T17" fmla="*/ 669 h 884"/>
                <a:gd name="T18" fmla="*/ 316 w 886"/>
                <a:gd name="T19" fmla="*/ 716 h 884"/>
                <a:gd name="T20" fmla="*/ 398 w 886"/>
                <a:gd name="T21" fmla="*/ 740 h 884"/>
                <a:gd name="T22" fmla="*/ 488 w 886"/>
                <a:gd name="T23" fmla="*/ 740 h 884"/>
                <a:gd name="T24" fmla="*/ 570 w 886"/>
                <a:gd name="T25" fmla="*/ 716 h 884"/>
                <a:gd name="T26" fmla="*/ 641 w 886"/>
                <a:gd name="T27" fmla="*/ 669 h 884"/>
                <a:gd name="T28" fmla="*/ 696 w 886"/>
                <a:gd name="T29" fmla="*/ 606 h 884"/>
                <a:gd name="T30" fmla="*/ 732 w 886"/>
                <a:gd name="T31" fmla="*/ 529 h 884"/>
                <a:gd name="T32" fmla="*/ 745 w 886"/>
                <a:gd name="T33" fmla="*/ 442 h 884"/>
                <a:gd name="T34" fmla="*/ 732 w 886"/>
                <a:gd name="T35" fmla="*/ 355 h 884"/>
                <a:gd name="T36" fmla="*/ 696 w 886"/>
                <a:gd name="T37" fmla="*/ 277 h 884"/>
                <a:gd name="T38" fmla="*/ 641 w 886"/>
                <a:gd name="T39" fmla="*/ 214 h 884"/>
                <a:gd name="T40" fmla="*/ 570 w 886"/>
                <a:gd name="T41" fmla="*/ 169 h 884"/>
                <a:gd name="T42" fmla="*/ 488 w 886"/>
                <a:gd name="T43" fmla="*/ 143 h 884"/>
                <a:gd name="T44" fmla="*/ 443 w 886"/>
                <a:gd name="T45" fmla="*/ 0 h 884"/>
                <a:gd name="T46" fmla="*/ 544 w 886"/>
                <a:gd name="T47" fmla="*/ 11 h 884"/>
                <a:gd name="T48" fmla="*/ 638 w 886"/>
                <a:gd name="T49" fmla="*/ 45 h 884"/>
                <a:gd name="T50" fmla="*/ 719 w 886"/>
                <a:gd name="T51" fmla="*/ 97 h 884"/>
                <a:gd name="T52" fmla="*/ 788 w 886"/>
                <a:gd name="T53" fmla="*/ 165 h 884"/>
                <a:gd name="T54" fmla="*/ 840 w 886"/>
                <a:gd name="T55" fmla="*/ 248 h 884"/>
                <a:gd name="T56" fmla="*/ 873 w 886"/>
                <a:gd name="T57" fmla="*/ 340 h 884"/>
                <a:gd name="T58" fmla="*/ 886 w 886"/>
                <a:gd name="T59" fmla="*/ 442 h 884"/>
                <a:gd name="T60" fmla="*/ 873 w 886"/>
                <a:gd name="T61" fmla="*/ 543 h 884"/>
                <a:gd name="T62" fmla="*/ 840 w 886"/>
                <a:gd name="T63" fmla="*/ 636 h 884"/>
                <a:gd name="T64" fmla="*/ 788 w 886"/>
                <a:gd name="T65" fmla="*/ 718 h 884"/>
                <a:gd name="T66" fmla="*/ 719 w 886"/>
                <a:gd name="T67" fmla="*/ 787 h 884"/>
                <a:gd name="T68" fmla="*/ 638 w 886"/>
                <a:gd name="T69" fmla="*/ 839 h 884"/>
                <a:gd name="T70" fmla="*/ 544 w 886"/>
                <a:gd name="T71" fmla="*/ 872 h 884"/>
                <a:gd name="T72" fmla="*/ 443 w 886"/>
                <a:gd name="T73" fmla="*/ 884 h 884"/>
                <a:gd name="T74" fmla="*/ 341 w 886"/>
                <a:gd name="T75" fmla="*/ 872 h 884"/>
                <a:gd name="T76" fmla="*/ 248 w 886"/>
                <a:gd name="T77" fmla="*/ 839 h 884"/>
                <a:gd name="T78" fmla="*/ 166 w 886"/>
                <a:gd name="T79" fmla="*/ 787 h 884"/>
                <a:gd name="T80" fmla="*/ 97 w 886"/>
                <a:gd name="T81" fmla="*/ 718 h 884"/>
                <a:gd name="T82" fmla="*/ 46 w 886"/>
                <a:gd name="T83" fmla="*/ 636 h 884"/>
                <a:gd name="T84" fmla="*/ 12 w 886"/>
                <a:gd name="T85" fmla="*/ 543 h 884"/>
                <a:gd name="T86" fmla="*/ 0 w 886"/>
                <a:gd name="T87" fmla="*/ 442 h 884"/>
                <a:gd name="T88" fmla="*/ 12 w 886"/>
                <a:gd name="T89" fmla="*/ 340 h 884"/>
                <a:gd name="T90" fmla="*/ 46 w 886"/>
                <a:gd name="T91" fmla="*/ 248 h 884"/>
                <a:gd name="T92" fmla="*/ 97 w 886"/>
                <a:gd name="T93" fmla="*/ 165 h 884"/>
                <a:gd name="T94" fmla="*/ 166 w 886"/>
                <a:gd name="T95" fmla="*/ 97 h 884"/>
                <a:gd name="T96" fmla="*/ 248 w 886"/>
                <a:gd name="T97" fmla="*/ 45 h 884"/>
                <a:gd name="T98" fmla="*/ 341 w 886"/>
                <a:gd name="T99" fmla="*/ 11 h 884"/>
                <a:gd name="T100" fmla="*/ 443 w 886"/>
                <a:gd name="T101" fmla="*/ 0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86" h="884">
                  <a:moveTo>
                    <a:pt x="443" y="140"/>
                  </a:moveTo>
                  <a:lnTo>
                    <a:pt x="398" y="143"/>
                  </a:lnTo>
                  <a:lnTo>
                    <a:pt x="356" y="153"/>
                  </a:lnTo>
                  <a:lnTo>
                    <a:pt x="316" y="169"/>
                  </a:lnTo>
                  <a:lnTo>
                    <a:pt x="279" y="189"/>
                  </a:lnTo>
                  <a:lnTo>
                    <a:pt x="245" y="214"/>
                  </a:lnTo>
                  <a:lnTo>
                    <a:pt x="215" y="243"/>
                  </a:lnTo>
                  <a:lnTo>
                    <a:pt x="189" y="277"/>
                  </a:lnTo>
                  <a:lnTo>
                    <a:pt x="169" y="315"/>
                  </a:lnTo>
                  <a:lnTo>
                    <a:pt x="153" y="355"/>
                  </a:lnTo>
                  <a:lnTo>
                    <a:pt x="144" y="397"/>
                  </a:lnTo>
                  <a:lnTo>
                    <a:pt x="141" y="442"/>
                  </a:lnTo>
                  <a:lnTo>
                    <a:pt x="144" y="486"/>
                  </a:lnTo>
                  <a:lnTo>
                    <a:pt x="153" y="529"/>
                  </a:lnTo>
                  <a:lnTo>
                    <a:pt x="169" y="569"/>
                  </a:lnTo>
                  <a:lnTo>
                    <a:pt x="189" y="606"/>
                  </a:lnTo>
                  <a:lnTo>
                    <a:pt x="215" y="640"/>
                  </a:lnTo>
                  <a:lnTo>
                    <a:pt x="245" y="669"/>
                  </a:lnTo>
                  <a:lnTo>
                    <a:pt x="279" y="695"/>
                  </a:lnTo>
                  <a:lnTo>
                    <a:pt x="316" y="716"/>
                  </a:lnTo>
                  <a:lnTo>
                    <a:pt x="356" y="731"/>
                  </a:lnTo>
                  <a:lnTo>
                    <a:pt x="398" y="740"/>
                  </a:lnTo>
                  <a:lnTo>
                    <a:pt x="443" y="743"/>
                  </a:lnTo>
                  <a:lnTo>
                    <a:pt x="488" y="740"/>
                  </a:lnTo>
                  <a:lnTo>
                    <a:pt x="530" y="731"/>
                  </a:lnTo>
                  <a:lnTo>
                    <a:pt x="570" y="716"/>
                  </a:lnTo>
                  <a:lnTo>
                    <a:pt x="607" y="695"/>
                  </a:lnTo>
                  <a:lnTo>
                    <a:pt x="641" y="669"/>
                  </a:lnTo>
                  <a:lnTo>
                    <a:pt x="670" y="640"/>
                  </a:lnTo>
                  <a:lnTo>
                    <a:pt x="696" y="606"/>
                  </a:lnTo>
                  <a:lnTo>
                    <a:pt x="717" y="569"/>
                  </a:lnTo>
                  <a:lnTo>
                    <a:pt x="732" y="529"/>
                  </a:lnTo>
                  <a:lnTo>
                    <a:pt x="741" y="486"/>
                  </a:lnTo>
                  <a:lnTo>
                    <a:pt x="745" y="442"/>
                  </a:lnTo>
                  <a:lnTo>
                    <a:pt x="741" y="397"/>
                  </a:lnTo>
                  <a:lnTo>
                    <a:pt x="732" y="355"/>
                  </a:lnTo>
                  <a:lnTo>
                    <a:pt x="717" y="315"/>
                  </a:lnTo>
                  <a:lnTo>
                    <a:pt x="696" y="277"/>
                  </a:lnTo>
                  <a:lnTo>
                    <a:pt x="670" y="243"/>
                  </a:lnTo>
                  <a:lnTo>
                    <a:pt x="641" y="214"/>
                  </a:lnTo>
                  <a:lnTo>
                    <a:pt x="607" y="189"/>
                  </a:lnTo>
                  <a:lnTo>
                    <a:pt x="570" y="169"/>
                  </a:lnTo>
                  <a:lnTo>
                    <a:pt x="530" y="153"/>
                  </a:lnTo>
                  <a:lnTo>
                    <a:pt x="488" y="143"/>
                  </a:lnTo>
                  <a:lnTo>
                    <a:pt x="443" y="140"/>
                  </a:lnTo>
                  <a:close/>
                  <a:moveTo>
                    <a:pt x="443" y="0"/>
                  </a:moveTo>
                  <a:lnTo>
                    <a:pt x="494" y="3"/>
                  </a:lnTo>
                  <a:lnTo>
                    <a:pt x="544" y="11"/>
                  </a:lnTo>
                  <a:lnTo>
                    <a:pt x="592" y="25"/>
                  </a:lnTo>
                  <a:lnTo>
                    <a:pt x="638" y="45"/>
                  </a:lnTo>
                  <a:lnTo>
                    <a:pt x="680" y="68"/>
                  </a:lnTo>
                  <a:lnTo>
                    <a:pt x="719" y="97"/>
                  </a:lnTo>
                  <a:lnTo>
                    <a:pt x="756" y="130"/>
                  </a:lnTo>
                  <a:lnTo>
                    <a:pt x="788" y="165"/>
                  </a:lnTo>
                  <a:lnTo>
                    <a:pt x="816" y="205"/>
                  </a:lnTo>
                  <a:lnTo>
                    <a:pt x="840" y="248"/>
                  </a:lnTo>
                  <a:lnTo>
                    <a:pt x="859" y="293"/>
                  </a:lnTo>
                  <a:lnTo>
                    <a:pt x="873" y="340"/>
                  </a:lnTo>
                  <a:lnTo>
                    <a:pt x="883" y="390"/>
                  </a:lnTo>
                  <a:lnTo>
                    <a:pt x="886" y="442"/>
                  </a:lnTo>
                  <a:lnTo>
                    <a:pt x="883" y="493"/>
                  </a:lnTo>
                  <a:lnTo>
                    <a:pt x="873" y="543"/>
                  </a:lnTo>
                  <a:lnTo>
                    <a:pt x="859" y="590"/>
                  </a:lnTo>
                  <a:lnTo>
                    <a:pt x="840" y="636"/>
                  </a:lnTo>
                  <a:lnTo>
                    <a:pt x="816" y="679"/>
                  </a:lnTo>
                  <a:lnTo>
                    <a:pt x="788" y="718"/>
                  </a:lnTo>
                  <a:lnTo>
                    <a:pt x="756" y="754"/>
                  </a:lnTo>
                  <a:lnTo>
                    <a:pt x="719" y="787"/>
                  </a:lnTo>
                  <a:lnTo>
                    <a:pt x="680" y="815"/>
                  </a:lnTo>
                  <a:lnTo>
                    <a:pt x="638" y="839"/>
                  </a:lnTo>
                  <a:lnTo>
                    <a:pt x="592" y="858"/>
                  </a:lnTo>
                  <a:lnTo>
                    <a:pt x="544" y="872"/>
                  </a:lnTo>
                  <a:lnTo>
                    <a:pt x="494" y="880"/>
                  </a:lnTo>
                  <a:lnTo>
                    <a:pt x="443" y="884"/>
                  </a:lnTo>
                  <a:lnTo>
                    <a:pt x="392" y="880"/>
                  </a:lnTo>
                  <a:lnTo>
                    <a:pt x="341" y="872"/>
                  </a:lnTo>
                  <a:lnTo>
                    <a:pt x="294" y="858"/>
                  </a:lnTo>
                  <a:lnTo>
                    <a:pt x="248" y="839"/>
                  </a:lnTo>
                  <a:lnTo>
                    <a:pt x="206" y="815"/>
                  </a:lnTo>
                  <a:lnTo>
                    <a:pt x="166" y="787"/>
                  </a:lnTo>
                  <a:lnTo>
                    <a:pt x="130" y="754"/>
                  </a:lnTo>
                  <a:lnTo>
                    <a:pt x="97" y="718"/>
                  </a:lnTo>
                  <a:lnTo>
                    <a:pt x="70" y="679"/>
                  </a:lnTo>
                  <a:lnTo>
                    <a:pt x="46" y="636"/>
                  </a:lnTo>
                  <a:lnTo>
                    <a:pt x="27" y="590"/>
                  </a:lnTo>
                  <a:lnTo>
                    <a:pt x="12" y="543"/>
                  </a:lnTo>
                  <a:lnTo>
                    <a:pt x="4" y="493"/>
                  </a:lnTo>
                  <a:lnTo>
                    <a:pt x="0" y="442"/>
                  </a:lnTo>
                  <a:lnTo>
                    <a:pt x="4" y="390"/>
                  </a:lnTo>
                  <a:lnTo>
                    <a:pt x="12" y="340"/>
                  </a:lnTo>
                  <a:lnTo>
                    <a:pt x="27" y="293"/>
                  </a:lnTo>
                  <a:lnTo>
                    <a:pt x="46" y="248"/>
                  </a:lnTo>
                  <a:lnTo>
                    <a:pt x="70" y="205"/>
                  </a:lnTo>
                  <a:lnTo>
                    <a:pt x="97" y="165"/>
                  </a:lnTo>
                  <a:lnTo>
                    <a:pt x="130" y="130"/>
                  </a:lnTo>
                  <a:lnTo>
                    <a:pt x="166" y="97"/>
                  </a:lnTo>
                  <a:lnTo>
                    <a:pt x="206" y="68"/>
                  </a:lnTo>
                  <a:lnTo>
                    <a:pt x="248" y="45"/>
                  </a:lnTo>
                  <a:lnTo>
                    <a:pt x="294" y="25"/>
                  </a:lnTo>
                  <a:lnTo>
                    <a:pt x="341" y="11"/>
                  </a:lnTo>
                  <a:lnTo>
                    <a:pt x="392" y="3"/>
                  </a:lnTo>
                  <a:lnTo>
                    <a:pt x="443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cs typeface="+mn-ea"/>
                <a:sym typeface="+mn-lt"/>
              </a:endParaRPr>
            </a:p>
          </p:txBody>
        </p:sp>
      </p:grpSp>
      <p:sp>
        <p:nvSpPr>
          <p:cNvPr id="26" name="Freeform 72"/>
          <p:cNvSpPr/>
          <p:nvPr/>
        </p:nvSpPr>
        <p:spPr bwMode="auto">
          <a:xfrm>
            <a:off x="5681479" y="3803242"/>
            <a:ext cx="679280" cy="775553"/>
          </a:xfrm>
          <a:custGeom>
            <a:avLst/>
            <a:gdLst>
              <a:gd name="T0" fmla="*/ 1098 w 2541"/>
              <a:gd name="T1" fmla="*/ 8 h 2906"/>
              <a:gd name="T2" fmla="*/ 1133 w 2541"/>
              <a:gd name="T3" fmla="*/ 48 h 2906"/>
              <a:gd name="T4" fmla="*/ 1130 w 2541"/>
              <a:gd name="T5" fmla="*/ 102 h 2906"/>
              <a:gd name="T6" fmla="*/ 1090 w 2541"/>
              <a:gd name="T7" fmla="*/ 136 h 2906"/>
              <a:gd name="T8" fmla="*/ 917 w 2541"/>
              <a:gd name="T9" fmla="*/ 214 h 2906"/>
              <a:gd name="T10" fmla="*/ 736 w 2541"/>
              <a:gd name="T11" fmla="*/ 341 h 2906"/>
              <a:gd name="T12" fmla="*/ 590 w 2541"/>
              <a:gd name="T13" fmla="*/ 501 h 2906"/>
              <a:gd name="T14" fmla="*/ 479 w 2541"/>
              <a:gd name="T15" fmla="*/ 688 h 2906"/>
              <a:gd name="T16" fmla="*/ 409 w 2541"/>
              <a:gd name="T17" fmla="*/ 895 h 2906"/>
              <a:gd name="T18" fmla="*/ 386 w 2541"/>
              <a:gd name="T19" fmla="*/ 1114 h 2906"/>
              <a:gd name="T20" fmla="*/ 378 w 2541"/>
              <a:gd name="T21" fmla="*/ 1330 h 2906"/>
              <a:gd name="T22" fmla="*/ 141 w 2541"/>
              <a:gd name="T23" fmla="*/ 1791 h 2906"/>
              <a:gd name="T24" fmla="*/ 145 w 2541"/>
              <a:gd name="T25" fmla="*/ 1829 h 2906"/>
              <a:gd name="T26" fmla="*/ 188 w 2541"/>
              <a:gd name="T27" fmla="*/ 1851 h 2906"/>
              <a:gd name="T28" fmla="*/ 336 w 2541"/>
              <a:gd name="T29" fmla="*/ 1855 h 2906"/>
              <a:gd name="T30" fmla="*/ 377 w 2541"/>
              <a:gd name="T31" fmla="*/ 1887 h 2906"/>
              <a:gd name="T32" fmla="*/ 386 w 2541"/>
              <a:gd name="T33" fmla="*/ 2330 h 2906"/>
              <a:gd name="T34" fmla="*/ 414 w 2541"/>
              <a:gd name="T35" fmla="*/ 2418 h 2906"/>
              <a:gd name="T36" fmla="*/ 482 w 2541"/>
              <a:gd name="T37" fmla="*/ 2477 h 2906"/>
              <a:gd name="T38" fmla="*/ 856 w 2541"/>
              <a:gd name="T39" fmla="*/ 2445 h 2906"/>
              <a:gd name="T40" fmla="*/ 899 w 2541"/>
              <a:gd name="T41" fmla="*/ 2452 h 2906"/>
              <a:gd name="T42" fmla="*/ 933 w 2541"/>
              <a:gd name="T43" fmla="*/ 2494 h 2906"/>
              <a:gd name="T44" fmla="*/ 2099 w 2541"/>
              <a:gd name="T45" fmla="*/ 2764 h 2906"/>
              <a:gd name="T46" fmla="*/ 2109 w 2541"/>
              <a:gd name="T47" fmla="*/ 1888 h 2906"/>
              <a:gd name="T48" fmla="*/ 2224 w 2541"/>
              <a:gd name="T49" fmla="*/ 1763 h 2906"/>
              <a:gd name="T50" fmla="*/ 2347 w 2541"/>
              <a:gd name="T51" fmla="*/ 1575 h 2906"/>
              <a:gd name="T52" fmla="*/ 2412 w 2541"/>
              <a:gd name="T53" fmla="*/ 1419 h 2906"/>
              <a:gd name="T54" fmla="*/ 2455 w 2541"/>
              <a:gd name="T55" fmla="*/ 1389 h 2906"/>
              <a:gd name="T56" fmla="*/ 2509 w 2541"/>
              <a:gd name="T57" fmla="*/ 1400 h 2906"/>
              <a:gd name="T58" fmla="*/ 2539 w 2541"/>
              <a:gd name="T59" fmla="*/ 1443 h 2906"/>
              <a:gd name="T60" fmla="*/ 2509 w 2541"/>
              <a:gd name="T61" fmla="*/ 1556 h 2906"/>
              <a:gd name="T62" fmla="*/ 2395 w 2541"/>
              <a:gd name="T63" fmla="*/ 1770 h 2906"/>
              <a:gd name="T64" fmla="*/ 2239 w 2541"/>
              <a:gd name="T65" fmla="*/ 1955 h 2906"/>
              <a:gd name="T66" fmla="*/ 2230 w 2541"/>
              <a:gd name="T67" fmla="*/ 2871 h 2906"/>
              <a:gd name="T68" fmla="*/ 2187 w 2541"/>
              <a:gd name="T69" fmla="*/ 2902 h 2906"/>
              <a:gd name="T70" fmla="*/ 847 w 2541"/>
              <a:gd name="T71" fmla="*/ 2902 h 2906"/>
              <a:gd name="T72" fmla="*/ 805 w 2541"/>
              <a:gd name="T73" fmla="*/ 2871 h 2906"/>
              <a:gd name="T74" fmla="*/ 796 w 2541"/>
              <a:gd name="T75" fmla="*/ 2596 h 2906"/>
              <a:gd name="T76" fmla="*/ 551 w 2541"/>
              <a:gd name="T77" fmla="*/ 2631 h 2906"/>
              <a:gd name="T78" fmla="*/ 461 w 2541"/>
              <a:gd name="T79" fmla="*/ 2618 h 2906"/>
              <a:gd name="T80" fmla="*/ 350 w 2541"/>
              <a:gd name="T81" fmla="*/ 2557 h 2906"/>
              <a:gd name="T82" fmla="*/ 274 w 2541"/>
              <a:gd name="T83" fmla="*/ 2455 h 2906"/>
              <a:gd name="T84" fmla="*/ 246 w 2541"/>
              <a:gd name="T85" fmla="*/ 2329 h 2906"/>
              <a:gd name="T86" fmla="*/ 176 w 2541"/>
              <a:gd name="T87" fmla="*/ 1989 h 2906"/>
              <a:gd name="T88" fmla="*/ 87 w 2541"/>
              <a:gd name="T89" fmla="*/ 1961 h 2906"/>
              <a:gd name="T90" fmla="*/ 24 w 2541"/>
              <a:gd name="T91" fmla="*/ 1900 h 2906"/>
              <a:gd name="T92" fmla="*/ 0 w 2541"/>
              <a:gd name="T93" fmla="*/ 1817 h 2906"/>
              <a:gd name="T94" fmla="*/ 16 w 2541"/>
              <a:gd name="T95" fmla="*/ 1724 h 2906"/>
              <a:gd name="T96" fmla="*/ 247 w 2541"/>
              <a:gd name="T97" fmla="*/ 1114 h 2906"/>
              <a:gd name="T98" fmla="*/ 271 w 2541"/>
              <a:gd name="T99" fmla="*/ 878 h 2906"/>
              <a:gd name="T100" fmla="*/ 341 w 2541"/>
              <a:gd name="T101" fmla="*/ 655 h 2906"/>
              <a:gd name="T102" fmla="*/ 453 w 2541"/>
              <a:gd name="T103" fmla="*/ 453 h 2906"/>
              <a:gd name="T104" fmla="*/ 602 w 2541"/>
              <a:gd name="T105" fmla="*/ 274 h 2906"/>
              <a:gd name="T106" fmla="*/ 785 w 2541"/>
              <a:gd name="T107" fmla="*/ 129 h 2906"/>
              <a:gd name="T108" fmla="*/ 983 w 2541"/>
              <a:gd name="T109" fmla="*/ 27 h 2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541" h="2906">
                <a:moveTo>
                  <a:pt x="1063" y="0"/>
                </a:moveTo>
                <a:lnTo>
                  <a:pt x="1082" y="1"/>
                </a:lnTo>
                <a:lnTo>
                  <a:pt x="1098" y="8"/>
                </a:lnTo>
                <a:lnTo>
                  <a:pt x="1113" y="17"/>
                </a:lnTo>
                <a:lnTo>
                  <a:pt x="1125" y="31"/>
                </a:lnTo>
                <a:lnTo>
                  <a:pt x="1133" y="48"/>
                </a:lnTo>
                <a:lnTo>
                  <a:pt x="1137" y="66"/>
                </a:lnTo>
                <a:lnTo>
                  <a:pt x="1135" y="85"/>
                </a:lnTo>
                <a:lnTo>
                  <a:pt x="1130" y="102"/>
                </a:lnTo>
                <a:lnTo>
                  <a:pt x="1121" y="116"/>
                </a:lnTo>
                <a:lnTo>
                  <a:pt x="1107" y="128"/>
                </a:lnTo>
                <a:lnTo>
                  <a:pt x="1090" y="136"/>
                </a:lnTo>
                <a:lnTo>
                  <a:pt x="1036" y="156"/>
                </a:lnTo>
                <a:lnTo>
                  <a:pt x="983" y="180"/>
                </a:lnTo>
                <a:lnTo>
                  <a:pt x="917" y="214"/>
                </a:lnTo>
                <a:lnTo>
                  <a:pt x="854" y="252"/>
                </a:lnTo>
                <a:lnTo>
                  <a:pt x="793" y="295"/>
                </a:lnTo>
                <a:lnTo>
                  <a:pt x="736" y="341"/>
                </a:lnTo>
                <a:lnTo>
                  <a:pt x="684" y="392"/>
                </a:lnTo>
                <a:lnTo>
                  <a:pt x="634" y="444"/>
                </a:lnTo>
                <a:lnTo>
                  <a:pt x="590" y="501"/>
                </a:lnTo>
                <a:lnTo>
                  <a:pt x="549" y="561"/>
                </a:lnTo>
                <a:lnTo>
                  <a:pt x="512" y="624"/>
                </a:lnTo>
                <a:lnTo>
                  <a:pt x="479" y="688"/>
                </a:lnTo>
                <a:lnTo>
                  <a:pt x="452" y="755"/>
                </a:lnTo>
                <a:lnTo>
                  <a:pt x="428" y="824"/>
                </a:lnTo>
                <a:lnTo>
                  <a:pt x="409" y="895"/>
                </a:lnTo>
                <a:lnTo>
                  <a:pt x="397" y="966"/>
                </a:lnTo>
                <a:lnTo>
                  <a:pt x="388" y="1040"/>
                </a:lnTo>
                <a:lnTo>
                  <a:pt x="386" y="1114"/>
                </a:lnTo>
                <a:lnTo>
                  <a:pt x="386" y="1297"/>
                </a:lnTo>
                <a:lnTo>
                  <a:pt x="384" y="1314"/>
                </a:lnTo>
                <a:lnTo>
                  <a:pt x="378" y="1330"/>
                </a:lnTo>
                <a:lnTo>
                  <a:pt x="154" y="1758"/>
                </a:lnTo>
                <a:lnTo>
                  <a:pt x="147" y="1775"/>
                </a:lnTo>
                <a:lnTo>
                  <a:pt x="141" y="1791"/>
                </a:lnTo>
                <a:lnTo>
                  <a:pt x="139" y="1806"/>
                </a:lnTo>
                <a:lnTo>
                  <a:pt x="140" y="1818"/>
                </a:lnTo>
                <a:lnTo>
                  <a:pt x="145" y="1829"/>
                </a:lnTo>
                <a:lnTo>
                  <a:pt x="154" y="1838"/>
                </a:lnTo>
                <a:lnTo>
                  <a:pt x="169" y="1846"/>
                </a:lnTo>
                <a:lnTo>
                  <a:pt x="188" y="1851"/>
                </a:lnTo>
                <a:lnTo>
                  <a:pt x="211" y="1852"/>
                </a:lnTo>
                <a:lnTo>
                  <a:pt x="317" y="1852"/>
                </a:lnTo>
                <a:lnTo>
                  <a:pt x="336" y="1855"/>
                </a:lnTo>
                <a:lnTo>
                  <a:pt x="352" y="1862"/>
                </a:lnTo>
                <a:lnTo>
                  <a:pt x="366" y="1873"/>
                </a:lnTo>
                <a:lnTo>
                  <a:pt x="377" y="1887"/>
                </a:lnTo>
                <a:lnTo>
                  <a:pt x="384" y="1904"/>
                </a:lnTo>
                <a:lnTo>
                  <a:pt x="386" y="1923"/>
                </a:lnTo>
                <a:lnTo>
                  <a:pt x="386" y="2330"/>
                </a:lnTo>
                <a:lnTo>
                  <a:pt x="389" y="2362"/>
                </a:lnTo>
                <a:lnTo>
                  <a:pt x="399" y="2392"/>
                </a:lnTo>
                <a:lnTo>
                  <a:pt x="414" y="2418"/>
                </a:lnTo>
                <a:lnTo>
                  <a:pt x="433" y="2443"/>
                </a:lnTo>
                <a:lnTo>
                  <a:pt x="456" y="2463"/>
                </a:lnTo>
                <a:lnTo>
                  <a:pt x="482" y="2477"/>
                </a:lnTo>
                <a:lnTo>
                  <a:pt x="512" y="2487"/>
                </a:lnTo>
                <a:lnTo>
                  <a:pt x="543" y="2491"/>
                </a:lnTo>
                <a:lnTo>
                  <a:pt x="856" y="2445"/>
                </a:lnTo>
                <a:lnTo>
                  <a:pt x="870" y="2444"/>
                </a:lnTo>
                <a:lnTo>
                  <a:pt x="885" y="2447"/>
                </a:lnTo>
                <a:lnTo>
                  <a:pt x="899" y="2452"/>
                </a:lnTo>
                <a:lnTo>
                  <a:pt x="912" y="2461"/>
                </a:lnTo>
                <a:lnTo>
                  <a:pt x="924" y="2476"/>
                </a:lnTo>
                <a:lnTo>
                  <a:pt x="933" y="2494"/>
                </a:lnTo>
                <a:lnTo>
                  <a:pt x="936" y="2514"/>
                </a:lnTo>
                <a:lnTo>
                  <a:pt x="936" y="2764"/>
                </a:lnTo>
                <a:lnTo>
                  <a:pt x="2099" y="2764"/>
                </a:lnTo>
                <a:lnTo>
                  <a:pt x="2099" y="1925"/>
                </a:lnTo>
                <a:lnTo>
                  <a:pt x="2101" y="1906"/>
                </a:lnTo>
                <a:lnTo>
                  <a:pt x="2109" y="1888"/>
                </a:lnTo>
                <a:lnTo>
                  <a:pt x="2121" y="1873"/>
                </a:lnTo>
                <a:lnTo>
                  <a:pt x="2175" y="1820"/>
                </a:lnTo>
                <a:lnTo>
                  <a:pt x="2224" y="1763"/>
                </a:lnTo>
                <a:lnTo>
                  <a:pt x="2270" y="1703"/>
                </a:lnTo>
                <a:lnTo>
                  <a:pt x="2310" y="1640"/>
                </a:lnTo>
                <a:lnTo>
                  <a:pt x="2347" y="1575"/>
                </a:lnTo>
                <a:lnTo>
                  <a:pt x="2377" y="1506"/>
                </a:lnTo>
                <a:lnTo>
                  <a:pt x="2404" y="1436"/>
                </a:lnTo>
                <a:lnTo>
                  <a:pt x="2412" y="1419"/>
                </a:lnTo>
                <a:lnTo>
                  <a:pt x="2424" y="1405"/>
                </a:lnTo>
                <a:lnTo>
                  <a:pt x="2438" y="1395"/>
                </a:lnTo>
                <a:lnTo>
                  <a:pt x="2455" y="1389"/>
                </a:lnTo>
                <a:lnTo>
                  <a:pt x="2474" y="1388"/>
                </a:lnTo>
                <a:lnTo>
                  <a:pt x="2492" y="1391"/>
                </a:lnTo>
                <a:lnTo>
                  <a:pt x="2509" y="1400"/>
                </a:lnTo>
                <a:lnTo>
                  <a:pt x="2523" y="1411"/>
                </a:lnTo>
                <a:lnTo>
                  <a:pt x="2533" y="1426"/>
                </a:lnTo>
                <a:lnTo>
                  <a:pt x="2539" y="1443"/>
                </a:lnTo>
                <a:lnTo>
                  <a:pt x="2541" y="1461"/>
                </a:lnTo>
                <a:lnTo>
                  <a:pt x="2537" y="1480"/>
                </a:lnTo>
                <a:lnTo>
                  <a:pt x="2509" y="1556"/>
                </a:lnTo>
                <a:lnTo>
                  <a:pt x="2476" y="1630"/>
                </a:lnTo>
                <a:lnTo>
                  <a:pt x="2438" y="1701"/>
                </a:lnTo>
                <a:lnTo>
                  <a:pt x="2395" y="1770"/>
                </a:lnTo>
                <a:lnTo>
                  <a:pt x="2348" y="1835"/>
                </a:lnTo>
                <a:lnTo>
                  <a:pt x="2295" y="1896"/>
                </a:lnTo>
                <a:lnTo>
                  <a:pt x="2239" y="1955"/>
                </a:lnTo>
                <a:lnTo>
                  <a:pt x="2239" y="2835"/>
                </a:lnTo>
                <a:lnTo>
                  <a:pt x="2236" y="2854"/>
                </a:lnTo>
                <a:lnTo>
                  <a:pt x="2230" y="2871"/>
                </a:lnTo>
                <a:lnTo>
                  <a:pt x="2218" y="2884"/>
                </a:lnTo>
                <a:lnTo>
                  <a:pt x="2204" y="2896"/>
                </a:lnTo>
                <a:lnTo>
                  <a:pt x="2187" y="2902"/>
                </a:lnTo>
                <a:lnTo>
                  <a:pt x="2168" y="2906"/>
                </a:lnTo>
                <a:lnTo>
                  <a:pt x="865" y="2906"/>
                </a:lnTo>
                <a:lnTo>
                  <a:pt x="847" y="2902"/>
                </a:lnTo>
                <a:lnTo>
                  <a:pt x="830" y="2896"/>
                </a:lnTo>
                <a:lnTo>
                  <a:pt x="816" y="2884"/>
                </a:lnTo>
                <a:lnTo>
                  <a:pt x="805" y="2871"/>
                </a:lnTo>
                <a:lnTo>
                  <a:pt x="798" y="2854"/>
                </a:lnTo>
                <a:lnTo>
                  <a:pt x="796" y="2835"/>
                </a:lnTo>
                <a:lnTo>
                  <a:pt x="796" y="2596"/>
                </a:lnTo>
                <a:lnTo>
                  <a:pt x="558" y="2631"/>
                </a:lnTo>
                <a:lnTo>
                  <a:pt x="555" y="2631"/>
                </a:lnTo>
                <a:lnTo>
                  <a:pt x="551" y="2631"/>
                </a:lnTo>
                <a:lnTo>
                  <a:pt x="549" y="2630"/>
                </a:lnTo>
                <a:lnTo>
                  <a:pt x="503" y="2627"/>
                </a:lnTo>
                <a:lnTo>
                  <a:pt x="461" y="2618"/>
                </a:lnTo>
                <a:lnTo>
                  <a:pt x="421" y="2602"/>
                </a:lnTo>
                <a:lnTo>
                  <a:pt x="384" y="2582"/>
                </a:lnTo>
                <a:lnTo>
                  <a:pt x="350" y="2557"/>
                </a:lnTo>
                <a:lnTo>
                  <a:pt x="321" y="2526"/>
                </a:lnTo>
                <a:lnTo>
                  <a:pt x="295" y="2493"/>
                </a:lnTo>
                <a:lnTo>
                  <a:pt x="274" y="2455"/>
                </a:lnTo>
                <a:lnTo>
                  <a:pt x="260" y="2415"/>
                </a:lnTo>
                <a:lnTo>
                  <a:pt x="249" y="2373"/>
                </a:lnTo>
                <a:lnTo>
                  <a:pt x="246" y="2329"/>
                </a:lnTo>
                <a:lnTo>
                  <a:pt x="246" y="1991"/>
                </a:lnTo>
                <a:lnTo>
                  <a:pt x="211" y="1991"/>
                </a:lnTo>
                <a:lnTo>
                  <a:pt x="176" y="1989"/>
                </a:lnTo>
                <a:lnTo>
                  <a:pt x="143" y="1983"/>
                </a:lnTo>
                <a:lnTo>
                  <a:pt x="114" y="1973"/>
                </a:lnTo>
                <a:lnTo>
                  <a:pt x="87" y="1961"/>
                </a:lnTo>
                <a:lnTo>
                  <a:pt x="62" y="1944"/>
                </a:lnTo>
                <a:lnTo>
                  <a:pt x="41" y="1924"/>
                </a:lnTo>
                <a:lnTo>
                  <a:pt x="24" y="1900"/>
                </a:lnTo>
                <a:lnTo>
                  <a:pt x="12" y="1874"/>
                </a:lnTo>
                <a:lnTo>
                  <a:pt x="3" y="1846"/>
                </a:lnTo>
                <a:lnTo>
                  <a:pt x="0" y="1817"/>
                </a:lnTo>
                <a:lnTo>
                  <a:pt x="0" y="1787"/>
                </a:lnTo>
                <a:lnTo>
                  <a:pt x="5" y="1756"/>
                </a:lnTo>
                <a:lnTo>
                  <a:pt x="16" y="1724"/>
                </a:lnTo>
                <a:lnTo>
                  <a:pt x="30" y="1693"/>
                </a:lnTo>
                <a:lnTo>
                  <a:pt x="247" y="1279"/>
                </a:lnTo>
                <a:lnTo>
                  <a:pt x="247" y="1114"/>
                </a:lnTo>
                <a:lnTo>
                  <a:pt x="250" y="1034"/>
                </a:lnTo>
                <a:lnTo>
                  <a:pt x="257" y="956"/>
                </a:lnTo>
                <a:lnTo>
                  <a:pt x="271" y="878"/>
                </a:lnTo>
                <a:lnTo>
                  <a:pt x="289" y="802"/>
                </a:lnTo>
                <a:lnTo>
                  <a:pt x="313" y="728"/>
                </a:lnTo>
                <a:lnTo>
                  <a:pt x="341" y="655"/>
                </a:lnTo>
                <a:lnTo>
                  <a:pt x="374" y="586"/>
                </a:lnTo>
                <a:lnTo>
                  <a:pt x="412" y="518"/>
                </a:lnTo>
                <a:lnTo>
                  <a:pt x="453" y="453"/>
                </a:lnTo>
                <a:lnTo>
                  <a:pt x="498" y="390"/>
                </a:lnTo>
                <a:lnTo>
                  <a:pt x="549" y="330"/>
                </a:lnTo>
                <a:lnTo>
                  <a:pt x="602" y="274"/>
                </a:lnTo>
                <a:lnTo>
                  <a:pt x="659" y="223"/>
                </a:lnTo>
                <a:lnTo>
                  <a:pt x="721" y="173"/>
                </a:lnTo>
                <a:lnTo>
                  <a:pt x="785" y="129"/>
                </a:lnTo>
                <a:lnTo>
                  <a:pt x="854" y="89"/>
                </a:lnTo>
                <a:lnTo>
                  <a:pt x="924" y="52"/>
                </a:lnTo>
                <a:lnTo>
                  <a:pt x="983" y="27"/>
                </a:lnTo>
                <a:lnTo>
                  <a:pt x="1045" y="3"/>
                </a:lnTo>
                <a:lnTo>
                  <a:pt x="1063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000">
              <a:cs typeface="+mn-ea"/>
              <a:sym typeface="+mn-lt"/>
            </a:endParaRP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A9BE75B6-779F-4281-A02C-677D9EB2F514}"/>
              </a:ext>
            </a:extLst>
          </p:cNvPr>
          <p:cNvSpPr txBox="1"/>
          <p:nvPr/>
        </p:nvSpPr>
        <p:spPr>
          <a:xfrm>
            <a:off x="1392681" y="1354674"/>
            <a:ext cx="28149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         </a:t>
            </a:r>
            <a:r>
              <a:rPr lang="zh-CN" altLang="en-US" sz="24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员工出差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xmlns="" id="{E0EAAF92-0961-4189-891D-A7CF5EF10EB5}"/>
              </a:ext>
            </a:extLst>
          </p:cNvPr>
          <p:cNvSpPr txBox="1"/>
          <p:nvPr/>
        </p:nvSpPr>
        <p:spPr>
          <a:xfrm>
            <a:off x="1661603" y="2001185"/>
            <a:ext cx="227711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     </a:t>
            </a:r>
            <a:r>
              <a:rPr lang="zh-CN" altLang="en-US" sz="20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出差申请单</a:t>
            </a: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xmlns="" id="{F170EB95-180D-4460-ABAB-48946F624174}"/>
              </a:ext>
            </a:extLst>
          </p:cNvPr>
          <p:cNvSpPr txBox="1"/>
          <p:nvPr/>
        </p:nvSpPr>
        <p:spPr>
          <a:xfrm>
            <a:off x="1467318" y="4966685"/>
            <a:ext cx="28149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   </a:t>
            </a:r>
            <a:r>
              <a:rPr lang="zh-CN" altLang="en-US" sz="20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业务招待</a:t>
            </a: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xmlns="" id="{378C5478-0ED8-482D-B349-90DB354EFD25}"/>
              </a:ext>
            </a:extLst>
          </p:cNvPr>
          <p:cNvSpPr txBox="1"/>
          <p:nvPr/>
        </p:nvSpPr>
        <p:spPr>
          <a:xfrm>
            <a:off x="1392681" y="5478775"/>
            <a:ext cx="19945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   </a:t>
            </a:r>
            <a:r>
              <a:rPr lang="zh-CN" altLang="en-US" sz="20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招待申请单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xmlns="" id="{F78C0A59-B30A-4CB0-927C-CC46DE9C5F5D}"/>
              </a:ext>
            </a:extLst>
          </p:cNvPr>
          <p:cNvSpPr txBox="1"/>
          <p:nvPr/>
        </p:nvSpPr>
        <p:spPr>
          <a:xfrm>
            <a:off x="8395028" y="1614994"/>
            <a:ext cx="3178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外出参加会议及培训</a:t>
            </a: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xmlns="" id="{6C7A8FC2-6672-4FB4-A315-3D42140E4B74}"/>
              </a:ext>
            </a:extLst>
          </p:cNvPr>
          <p:cNvSpPr txBox="1"/>
          <p:nvPr/>
        </p:nvSpPr>
        <p:spPr>
          <a:xfrm>
            <a:off x="8395028" y="2159489"/>
            <a:ext cx="22231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培训、会议申请表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xmlns="" id="{A6FE279E-5512-49B8-8F6C-B9854878DF9F}"/>
              </a:ext>
            </a:extLst>
          </p:cNvPr>
          <p:cNvSpPr txBox="1"/>
          <p:nvPr/>
        </p:nvSpPr>
        <p:spPr>
          <a:xfrm>
            <a:off x="8777933" y="5087747"/>
            <a:ext cx="28149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办公物品采购</a:t>
            </a: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xmlns="" id="{6EDABADD-4F32-42DA-9862-15799DF912DA}"/>
              </a:ext>
            </a:extLst>
          </p:cNvPr>
          <p:cNvSpPr txBox="1"/>
          <p:nvPr/>
        </p:nvSpPr>
        <p:spPr>
          <a:xfrm>
            <a:off x="8506438" y="5593461"/>
            <a:ext cx="282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 </a:t>
            </a:r>
            <a:r>
              <a:rPr lang="zh-CN" altLang="en-US" sz="20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购买办公用品申请单</a:t>
            </a:r>
          </a:p>
        </p:txBody>
      </p:sp>
    </p:spTree>
    <p:extLst>
      <p:ext uri="{BB962C8B-B14F-4D97-AF65-F5344CB8AC3E}">
        <p14:creationId xmlns:p14="http://schemas.microsoft.com/office/powerpoint/2010/main" val="2005195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7" grpId="0" bldLvl="0" animBg="1"/>
      <p:bldP spid="8" grpId="0" bldLvl="0" animBg="1"/>
      <p:bldP spid="14" grpId="0" bldLvl="0" animBg="1"/>
      <p:bldP spid="21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4781"/>
          <p:cNvSpPr/>
          <p:nvPr/>
        </p:nvSpPr>
        <p:spPr>
          <a:xfrm>
            <a:off x="6131227" y="1990652"/>
            <a:ext cx="1886332" cy="18800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0" extrusionOk="0">
                <a:moveTo>
                  <a:pt x="0" y="0"/>
                </a:moveTo>
                <a:lnTo>
                  <a:pt x="67" y="21323"/>
                </a:lnTo>
                <a:cubicBezTo>
                  <a:pt x="53" y="21394"/>
                  <a:pt x="76" y="21466"/>
                  <a:pt x="127" y="21517"/>
                </a:cubicBezTo>
                <a:cubicBezTo>
                  <a:pt x="176" y="21566"/>
                  <a:pt x="245" y="21588"/>
                  <a:pt x="312" y="21577"/>
                </a:cubicBezTo>
                <a:lnTo>
                  <a:pt x="21600" y="21577"/>
                </a:lnTo>
                <a:cubicBezTo>
                  <a:pt x="21594" y="15879"/>
                  <a:pt x="19250" y="10323"/>
                  <a:pt x="15333" y="6373"/>
                </a:cubicBezTo>
                <a:cubicBezTo>
                  <a:pt x="11376" y="2384"/>
                  <a:pt x="5755" y="-12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457189">
              <a:defRPr sz="3000" spc="209">
                <a:solidFill>
                  <a:srgbClr val="F26D9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FontAwesome"/>
                <a:ea typeface="FontAwesome"/>
                <a:cs typeface="FontAwesome"/>
                <a:sym typeface="FontAwesome"/>
              </a:defRPr>
            </a:pPr>
            <a:endParaRPr sz="4000">
              <a:cs typeface="+mn-ea"/>
              <a:sym typeface="+mn-lt"/>
            </a:endParaRPr>
          </a:p>
        </p:txBody>
      </p:sp>
      <p:sp>
        <p:nvSpPr>
          <p:cNvPr id="5" name="Shape 4782"/>
          <p:cNvSpPr/>
          <p:nvPr/>
        </p:nvSpPr>
        <p:spPr>
          <a:xfrm rot="5400000">
            <a:off x="6127991" y="1989695"/>
            <a:ext cx="1882943" cy="18829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0" y="15635"/>
                  <a:pt x="2418" y="10235"/>
                  <a:pt x="6326" y="6326"/>
                </a:cubicBezTo>
                <a:cubicBezTo>
                  <a:pt x="10235" y="2418"/>
                  <a:pt x="15635" y="0"/>
                  <a:pt x="21600" y="0"/>
                </a:cubicBezTo>
              </a:path>
            </a:pathLst>
          </a:custGeom>
          <a:noFill/>
          <a:ln w="190500" cap="flat">
            <a:solidFill>
              <a:schemeClr val="accent2"/>
            </a:solidFill>
            <a:prstDash val="solid"/>
            <a:miter lim="400000"/>
            <a:tailEnd type="stealth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457189">
              <a:defRPr sz="3000" spc="209">
                <a:solidFill>
                  <a:srgbClr val="F26D9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FontAwesome"/>
                <a:ea typeface="FontAwesome"/>
                <a:cs typeface="FontAwesome"/>
                <a:sym typeface="FontAwesome"/>
              </a:defRPr>
            </a:pPr>
            <a:endParaRPr sz="4000">
              <a:cs typeface="+mn-ea"/>
              <a:sym typeface="+mn-lt"/>
            </a:endParaRPr>
          </a:p>
        </p:txBody>
      </p:sp>
      <p:sp>
        <p:nvSpPr>
          <p:cNvPr id="6" name="Shape 4786"/>
          <p:cNvSpPr/>
          <p:nvPr/>
        </p:nvSpPr>
        <p:spPr>
          <a:xfrm rot="5400000">
            <a:off x="6128228" y="3938912"/>
            <a:ext cx="1885827" cy="18797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0" extrusionOk="0">
                <a:moveTo>
                  <a:pt x="0" y="0"/>
                </a:moveTo>
                <a:lnTo>
                  <a:pt x="67" y="21323"/>
                </a:lnTo>
                <a:cubicBezTo>
                  <a:pt x="53" y="21394"/>
                  <a:pt x="76" y="21466"/>
                  <a:pt x="127" y="21517"/>
                </a:cubicBezTo>
                <a:cubicBezTo>
                  <a:pt x="176" y="21566"/>
                  <a:pt x="245" y="21588"/>
                  <a:pt x="312" y="21577"/>
                </a:cubicBezTo>
                <a:lnTo>
                  <a:pt x="21600" y="21577"/>
                </a:lnTo>
                <a:cubicBezTo>
                  <a:pt x="21594" y="15879"/>
                  <a:pt x="19250" y="10323"/>
                  <a:pt x="15333" y="6373"/>
                </a:cubicBezTo>
                <a:cubicBezTo>
                  <a:pt x="11376" y="2384"/>
                  <a:pt x="5755" y="-12"/>
                  <a:pt x="0" y="0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457189">
              <a:defRPr sz="3000" spc="209">
                <a:solidFill>
                  <a:srgbClr val="F26D9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FontAwesome"/>
                <a:ea typeface="FontAwesome"/>
                <a:cs typeface="FontAwesome"/>
                <a:sym typeface="FontAwesome"/>
              </a:defRPr>
            </a:pPr>
            <a:endParaRPr sz="4000">
              <a:cs typeface="+mn-ea"/>
              <a:sym typeface="+mn-lt"/>
            </a:endParaRPr>
          </a:p>
        </p:txBody>
      </p:sp>
      <p:sp>
        <p:nvSpPr>
          <p:cNvPr id="7" name="Shape 4787"/>
          <p:cNvSpPr/>
          <p:nvPr/>
        </p:nvSpPr>
        <p:spPr>
          <a:xfrm rot="10800000">
            <a:off x="6134617" y="3937299"/>
            <a:ext cx="1882943" cy="18829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0" y="15635"/>
                  <a:pt x="2418" y="10235"/>
                  <a:pt x="6326" y="6326"/>
                </a:cubicBezTo>
                <a:cubicBezTo>
                  <a:pt x="10235" y="2418"/>
                  <a:pt x="15635" y="0"/>
                  <a:pt x="21600" y="0"/>
                </a:cubicBezTo>
              </a:path>
            </a:pathLst>
          </a:custGeom>
          <a:noFill/>
          <a:ln w="190500" cap="flat">
            <a:solidFill>
              <a:schemeClr val="accent2"/>
            </a:solidFill>
            <a:prstDash val="solid"/>
            <a:miter lim="400000"/>
            <a:tailEnd type="stealth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457189">
              <a:defRPr sz="3000" spc="209">
                <a:solidFill>
                  <a:srgbClr val="F26D9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FontAwesome"/>
                <a:ea typeface="FontAwesome"/>
                <a:cs typeface="FontAwesome"/>
                <a:sym typeface="FontAwesome"/>
              </a:defRPr>
            </a:pPr>
            <a:endParaRPr sz="4000">
              <a:cs typeface="+mn-ea"/>
              <a:sym typeface="+mn-lt"/>
            </a:endParaRPr>
          </a:p>
        </p:txBody>
      </p:sp>
      <p:sp>
        <p:nvSpPr>
          <p:cNvPr id="8" name="Shape 4791"/>
          <p:cNvSpPr/>
          <p:nvPr/>
        </p:nvSpPr>
        <p:spPr>
          <a:xfrm rot="10800000">
            <a:off x="4177673" y="3934587"/>
            <a:ext cx="1885827" cy="18797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0" extrusionOk="0">
                <a:moveTo>
                  <a:pt x="0" y="0"/>
                </a:moveTo>
                <a:lnTo>
                  <a:pt x="67" y="21323"/>
                </a:lnTo>
                <a:cubicBezTo>
                  <a:pt x="53" y="21394"/>
                  <a:pt x="76" y="21466"/>
                  <a:pt x="127" y="21517"/>
                </a:cubicBezTo>
                <a:cubicBezTo>
                  <a:pt x="176" y="21566"/>
                  <a:pt x="245" y="21588"/>
                  <a:pt x="312" y="21577"/>
                </a:cubicBezTo>
                <a:lnTo>
                  <a:pt x="21600" y="21577"/>
                </a:lnTo>
                <a:cubicBezTo>
                  <a:pt x="21594" y="15879"/>
                  <a:pt x="19250" y="10323"/>
                  <a:pt x="15333" y="6373"/>
                </a:cubicBezTo>
                <a:cubicBezTo>
                  <a:pt x="11376" y="2384"/>
                  <a:pt x="5755" y="-12"/>
                  <a:pt x="0" y="0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457189">
              <a:defRPr sz="3000" spc="209">
                <a:solidFill>
                  <a:srgbClr val="F26D9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FontAwesome"/>
                <a:ea typeface="FontAwesome"/>
                <a:cs typeface="FontAwesome"/>
                <a:sym typeface="FontAwesome"/>
              </a:defRPr>
            </a:pPr>
            <a:endParaRPr sz="4000">
              <a:cs typeface="+mn-ea"/>
              <a:sym typeface="+mn-lt"/>
            </a:endParaRPr>
          </a:p>
        </p:txBody>
      </p:sp>
      <p:sp>
        <p:nvSpPr>
          <p:cNvPr id="9" name="Shape 4792"/>
          <p:cNvSpPr/>
          <p:nvPr/>
        </p:nvSpPr>
        <p:spPr>
          <a:xfrm rot="16200000">
            <a:off x="4174442" y="3937297"/>
            <a:ext cx="1882943" cy="18829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0" y="15635"/>
                  <a:pt x="2418" y="10235"/>
                  <a:pt x="6326" y="6326"/>
                </a:cubicBezTo>
                <a:cubicBezTo>
                  <a:pt x="10235" y="2418"/>
                  <a:pt x="15635" y="0"/>
                  <a:pt x="21600" y="0"/>
                </a:cubicBezTo>
              </a:path>
            </a:pathLst>
          </a:custGeom>
          <a:noFill/>
          <a:ln w="190500" cap="flat">
            <a:solidFill>
              <a:schemeClr val="accent2"/>
            </a:solidFill>
            <a:prstDash val="solid"/>
            <a:miter lim="400000"/>
            <a:tailEnd type="stealth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457189">
              <a:defRPr sz="3000" spc="209">
                <a:solidFill>
                  <a:srgbClr val="F26D9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FontAwesome"/>
                <a:ea typeface="FontAwesome"/>
                <a:cs typeface="FontAwesome"/>
                <a:sym typeface="FontAwesome"/>
              </a:defRPr>
            </a:pPr>
            <a:endParaRPr sz="4000">
              <a:cs typeface="+mn-ea"/>
              <a:sym typeface="+mn-lt"/>
            </a:endParaRPr>
          </a:p>
        </p:txBody>
      </p:sp>
      <p:sp>
        <p:nvSpPr>
          <p:cNvPr id="10" name="Shape 4796"/>
          <p:cNvSpPr/>
          <p:nvPr/>
        </p:nvSpPr>
        <p:spPr>
          <a:xfrm rot="16200000">
            <a:off x="4174613" y="1988039"/>
            <a:ext cx="1885827" cy="18797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0" extrusionOk="0">
                <a:moveTo>
                  <a:pt x="0" y="0"/>
                </a:moveTo>
                <a:lnTo>
                  <a:pt x="67" y="21323"/>
                </a:lnTo>
                <a:cubicBezTo>
                  <a:pt x="53" y="21394"/>
                  <a:pt x="76" y="21466"/>
                  <a:pt x="127" y="21517"/>
                </a:cubicBezTo>
                <a:cubicBezTo>
                  <a:pt x="176" y="21566"/>
                  <a:pt x="245" y="21588"/>
                  <a:pt x="312" y="21577"/>
                </a:cubicBezTo>
                <a:lnTo>
                  <a:pt x="21600" y="21577"/>
                </a:lnTo>
                <a:cubicBezTo>
                  <a:pt x="21594" y="15879"/>
                  <a:pt x="19250" y="10323"/>
                  <a:pt x="15333" y="6373"/>
                </a:cubicBezTo>
                <a:cubicBezTo>
                  <a:pt x="11376" y="2384"/>
                  <a:pt x="5755" y="-12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457189">
              <a:defRPr sz="3000" spc="209">
                <a:solidFill>
                  <a:srgbClr val="F26D9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FontAwesome"/>
                <a:ea typeface="FontAwesome"/>
                <a:cs typeface="FontAwesome"/>
                <a:sym typeface="FontAwesome"/>
              </a:defRPr>
            </a:pPr>
            <a:endParaRPr sz="4000">
              <a:cs typeface="+mn-ea"/>
              <a:sym typeface="+mn-lt"/>
            </a:endParaRPr>
          </a:p>
        </p:txBody>
      </p:sp>
      <p:sp>
        <p:nvSpPr>
          <p:cNvPr id="11" name="Shape 4797"/>
          <p:cNvSpPr/>
          <p:nvPr/>
        </p:nvSpPr>
        <p:spPr>
          <a:xfrm rot="5400000">
            <a:off x="4179119" y="1984977"/>
            <a:ext cx="1882935" cy="18829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5635" y="21600"/>
                  <a:pt x="10235" y="19182"/>
                  <a:pt x="6327" y="15274"/>
                </a:cubicBezTo>
                <a:cubicBezTo>
                  <a:pt x="2418" y="11365"/>
                  <a:pt x="0" y="5965"/>
                  <a:pt x="0" y="0"/>
                </a:cubicBezTo>
              </a:path>
            </a:pathLst>
          </a:custGeom>
          <a:noFill/>
          <a:ln w="190500" cap="flat">
            <a:solidFill>
              <a:schemeClr val="accent2"/>
            </a:solidFill>
            <a:prstDash val="solid"/>
            <a:miter lim="400000"/>
            <a:tailEnd type="stealth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457189">
              <a:defRPr sz="3000" spc="209">
                <a:solidFill>
                  <a:srgbClr val="F26D9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FontAwesome"/>
                <a:ea typeface="FontAwesome"/>
                <a:cs typeface="FontAwesome"/>
                <a:sym typeface="FontAwesome"/>
              </a:defRPr>
            </a:pPr>
            <a:endParaRPr sz="4000">
              <a:cs typeface="+mn-ea"/>
              <a:sym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65907" y="3296266"/>
            <a:ext cx="1005403" cy="338554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2"/>
                </a:solidFill>
                <a:cs typeface="+mn-ea"/>
                <a:sym typeface="+mn-lt"/>
              </a:rPr>
              <a:t>输入标题</a:t>
            </a:r>
            <a:endParaRPr lang="id-ID" sz="1600" b="1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765907" y="4843362"/>
            <a:ext cx="1005403" cy="338554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2"/>
                </a:solidFill>
                <a:cs typeface="+mn-ea"/>
                <a:sym typeface="+mn-lt"/>
              </a:rPr>
              <a:t>输入标题</a:t>
            </a:r>
            <a:endParaRPr lang="id-ID" sz="1600" b="1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340831" y="4843362"/>
            <a:ext cx="1005403" cy="338554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2"/>
                </a:solidFill>
                <a:cs typeface="+mn-ea"/>
                <a:sym typeface="+mn-lt"/>
              </a:rPr>
              <a:t>输入标题</a:t>
            </a:r>
            <a:endParaRPr lang="id-ID" sz="1600" b="1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340831" y="3296266"/>
            <a:ext cx="1005403" cy="338554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2"/>
                </a:solidFill>
                <a:cs typeface="+mn-ea"/>
                <a:sym typeface="+mn-lt"/>
              </a:rPr>
              <a:t>输入标题</a:t>
            </a:r>
            <a:endParaRPr lang="id-ID" sz="1600" b="1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28" name="Freeform 5"/>
          <p:cNvSpPr>
            <a:spLocks noEditPoints="1"/>
          </p:cNvSpPr>
          <p:nvPr/>
        </p:nvSpPr>
        <p:spPr bwMode="auto">
          <a:xfrm>
            <a:off x="5023006" y="2767262"/>
            <a:ext cx="491199" cy="436204"/>
          </a:xfrm>
          <a:custGeom>
            <a:avLst/>
            <a:gdLst>
              <a:gd name="T0" fmla="*/ 1301 w 1560"/>
              <a:gd name="T1" fmla="*/ 225 h 1384"/>
              <a:gd name="T2" fmla="*/ 1560 w 1560"/>
              <a:gd name="T3" fmla="*/ 1 h 1384"/>
              <a:gd name="T4" fmla="*/ 1197 w 1560"/>
              <a:gd name="T5" fmla="*/ 190 h 1384"/>
              <a:gd name="T6" fmla="*/ 772 w 1560"/>
              <a:gd name="T7" fmla="*/ 172 h 1384"/>
              <a:gd name="T8" fmla="*/ 349 w 1560"/>
              <a:gd name="T9" fmla="*/ 160 h 1384"/>
              <a:gd name="T10" fmla="*/ 0 w 1560"/>
              <a:gd name="T11" fmla="*/ 639 h 1384"/>
              <a:gd name="T12" fmla="*/ 159 w 1560"/>
              <a:gd name="T13" fmla="*/ 788 h 1384"/>
              <a:gd name="T14" fmla="*/ 108 w 1560"/>
              <a:gd name="T15" fmla="*/ 977 h 1384"/>
              <a:gd name="T16" fmla="*/ 203 w 1560"/>
              <a:gd name="T17" fmla="*/ 1027 h 1384"/>
              <a:gd name="T18" fmla="*/ 259 w 1560"/>
              <a:gd name="T19" fmla="*/ 1098 h 1384"/>
              <a:gd name="T20" fmla="*/ 380 w 1560"/>
              <a:gd name="T21" fmla="*/ 1146 h 1384"/>
              <a:gd name="T22" fmla="*/ 484 w 1560"/>
              <a:gd name="T23" fmla="*/ 1278 h 1384"/>
              <a:gd name="T24" fmla="*/ 577 w 1560"/>
              <a:gd name="T25" fmla="*/ 1256 h 1384"/>
              <a:gd name="T26" fmla="*/ 608 w 1560"/>
              <a:gd name="T27" fmla="*/ 1295 h 1384"/>
              <a:gd name="T28" fmla="*/ 690 w 1560"/>
              <a:gd name="T29" fmla="*/ 1338 h 1384"/>
              <a:gd name="T30" fmla="*/ 760 w 1560"/>
              <a:gd name="T31" fmla="*/ 1318 h 1384"/>
              <a:gd name="T32" fmla="*/ 888 w 1560"/>
              <a:gd name="T33" fmla="*/ 1358 h 1384"/>
              <a:gd name="T34" fmla="*/ 920 w 1560"/>
              <a:gd name="T35" fmla="*/ 1264 h 1384"/>
              <a:gd name="T36" fmla="*/ 1079 w 1560"/>
              <a:gd name="T37" fmla="*/ 1192 h 1384"/>
              <a:gd name="T38" fmla="*/ 1197 w 1560"/>
              <a:gd name="T39" fmla="*/ 1205 h 1384"/>
              <a:gd name="T40" fmla="*/ 1343 w 1560"/>
              <a:gd name="T41" fmla="*/ 1101 h 1384"/>
              <a:gd name="T42" fmla="*/ 1321 w 1560"/>
              <a:gd name="T43" fmla="*/ 902 h 1384"/>
              <a:gd name="T44" fmla="*/ 1511 w 1560"/>
              <a:gd name="T45" fmla="*/ 711 h 1384"/>
              <a:gd name="T46" fmla="*/ 1560 w 1560"/>
              <a:gd name="T47" fmla="*/ 607 h 1384"/>
              <a:gd name="T48" fmla="*/ 1391 w 1560"/>
              <a:gd name="T49" fmla="*/ 728 h 1384"/>
              <a:gd name="T50" fmla="*/ 1166 w 1560"/>
              <a:gd name="T51" fmla="*/ 843 h 1384"/>
              <a:gd name="T52" fmla="*/ 1145 w 1560"/>
              <a:gd name="T53" fmla="*/ 981 h 1384"/>
              <a:gd name="T54" fmla="*/ 1039 w 1560"/>
              <a:gd name="T55" fmla="*/ 979 h 1384"/>
              <a:gd name="T56" fmla="*/ 1002 w 1560"/>
              <a:gd name="T57" fmla="*/ 1069 h 1384"/>
              <a:gd name="T58" fmla="*/ 899 w 1560"/>
              <a:gd name="T59" fmla="*/ 1081 h 1384"/>
              <a:gd name="T60" fmla="*/ 834 w 1560"/>
              <a:gd name="T61" fmla="*/ 1179 h 1384"/>
              <a:gd name="T62" fmla="*/ 736 w 1560"/>
              <a:gd name="T63" fmla="*/ 1260 h 1384"/>
              <a:gd name="T64" fmla="*/ 688 w 1560"/>
              <a:gd name="T65" fmla="*/ 1277 h 1384"/>
              <a:gd name="T66" fmla="*/ 650 w 1560"/>
              <a:gd name="T67" fmla="*/ 1224 h 1384"/>
              <a:gd name="T68" fmla="*/ 821 w 1560"/>
              <a:gd name="T69" fmla="*/ 1079 h 1384"/>
              <a:gd name="T70" fmla="*/ 803 w 1560"/>
              <a:gd name="T71" fmla="*/ 1024 h 1384"/>
              <a:gd name="T72" fmla="*/ 541 w 1560"/>
              <a:gd name="T73" fmla="*/ 1205 h 1384"/>
              <a:gd name="T74" fmla="*/ 452 w 1560"/>
              <a:gd name="T75" fmla="*/ 1191 h 1384"/>
              <a:gd name="T76" fmla="*/ 757 w 1560"/>
              <a:gd name="T77" fmla="*/ 896 h 1384"/>
              <a:gd name="T78" fmla="*/ 738 w 1560"/>
              <a:gd name="T79" fmla="*/ 840 h 1384"/>
              <a:gd name="T80" fmla="*/ 430 w 1560"/>
              <a:gd name="T81" fmla="*/ 1057 h 1384"/>
              <a:gd name="T82" fmla="*/ 308 w 1560"/>
              <a:gd name="T83" fmla="*/ 1064 h 1384"/>
              <a:gd name="T84" fmla="*/ 345 w 1560"/>
              <a:gd name="T85" fmla="*/ 961 h 1384"/>
              <a:gd name="T86" fmla="*/ 674 w 1560"/>
              <a:gd name="T87" fmla="*/ 722 h 1384"/>
              <a:gd name="T88" fmla="*/ 627 w 1560"/>
              <a:gd name="T89" fmla="*/ 695 h 1384"/>
              <a:gd name="T90" fmla="*/ 280 w 1560"/>
              <a:gd name="T91" fmla="*/ 932 h 1384"/>
              <a:gd name="T92" fmla="*/ 160 w 1560"/>
              <a:gd name="T93" fmla="*/ 941 h 1384"/>
              <a:gd name="T94" fmla="*/ 813 w 1560"/>
              <a:gd name="T95" fmla="*/ 384 h 1384"/>
              <a:gd name="T96" fmla="*/ 1090 w 1560"/>
              <a:gd name="T97" fmla="*/ 649 h 1384"/>
              <a:gd name="T98" fmla="*/ 1078 w 1560"/>
              <a:gd name="T99" fmla="*/ 359 h 1384"/>
              <a:gd name="T100" fmla="*/ 1147 w 1560"/>
              <a:gd name="T101" fmla="*/ 251 h 1384"/>
              <a:gd name="T102" fmla="*/ 1212 w 1560"/>
              <a:gd name="T103" fmla="*/ 250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560" h="1384">
                <a:moveTo>
                  <a:pt x="1212" y="250"/>
                </a:moveTo>
                <a:cubicBezTo>
                  <a:pt x="1243" y="250"/>
                  <a:pt x="1274" y="242"/>
                  <a:pt x="1301" y="225"/>
                </a:cubicBezTo>
                <a:cubicBezTo>
                  <a:pt x="1560" y="73"/>
                  <a:pt x="1560" y="73"/>
                  <a:pt x="1560" y="73"/>
                </a:cubicBezTo>
                <a:cubicBezTo>
                  <a:pt x="1560" y="1"/>
                  <a:pt x="1560" y="1"/>
                  <a:pt x="1560" y="1"/>
                </a:cubicBezTo>
                <a:cubicBezTo>
                  <a:pt x="1269" y="171"/>
                  <a:pt x="1269" y="171"/>
                  <a:pt x="1269" y="171"/>
                </a:cubicBezTo>
                <a:cubicBezTo>
                  <a:pt x="1247" y="184"/>
                  <a:pt x="1222" y="190"/>
                  <a:pt x="1197" y="190"/>
                </a:cubicBezTo>
                <a:cubicBezTo>
                  <a:pt x="812" y="185"/>
                  <a:pt x="812" y="185"/>
                  <a:pt x="812" y="185"/>
                </a:cubicBezTo>
                <a:cubicBezTo>
                  <a:pt x="793" y="178"/>
                  <a:pt x="778" y="174"/>
                  <a:pt x="772" y="172"/>
                </a:cubicBezTo>
                <a:cubicBezTo>
                  <a:pt x="652" y="145"/>
                  <a:pt x="557" y="155"/>
                  <a:pt x="493" y="173"/>
                </a:cubicBezTo>
                <a:cubicBezTo>
                  <a:pt x="445" y="185"/>
                  <a:pt x="394" y="181"/>
                  <a:pt x="349" y="160"/>
                </a:cubicBezTo>
                <a:cubicBezTo>
                  <a:pt x="0" y="0"/>
                  <a:pt x="0" y="0"/>
                  <a:pt x="0" y="0"/>
                </a:cubicBezTo>
                <a:cubicBezTo>
                  <a:pt x="0" y="639"/>
                  <a:pt x="0" y="639"/>
                  <a:pt x="0" y="639"/>
                </a:cubicBezTo>
                <a:cubicBezTo>
                  <a:pt x="36" y="659"/>
                  <a:pt x="36" y="659"/>
                  <a:pt x="36" y="659"/>
                </a:cubicBezTo>
                <a:cubicBezTo>
                  <a:pt x="90" y="688"/>
                  <a:pt x="132" y="733"/>
                  <a:pt x="159" y="788"/>
                </a:cubicBezTo>
                <a:cubicBezTo>
                  <a:pt x="138" y="805"/>
                  <a:pt x="138" y="805"/>
                  <a:pt x="138" y="805"/>
                </a:cubicBezTo>
                <a:cubicBezTo>
                  <a:pt x="83" y="845"/>
                  <a:pt x="71" y="922"/>
                  <a:pt x="108" y="977"/>
                </a:cubicBezTo>
                <a:cubicBezTo>
                  <a:pt x="128" y="1003"/>
                  <a:pt x="156" y="1020"/>
                  <a:pt x="189" y="1026"/>
                </a:cubicBezTo>
                <a:cubicBezTo>
                  <a:pt x="193" y="1026"/>
                  <a:pt x="198" y="1027"/>
                  <a:pt x="203" y="1027"/>
                </a:cubicBezTo>
                <a:cubicBezTo>
                  <a:pt x="214" y="1027"/>
                  <a:pt x="226" y="1026"/>
                  <a:pt x="236" y="1024"/>
                </a:cubicBezTo>
                <a:cubicBezTo>
                  <a:pt x="236" y="1052"/>
                  <a:pt x="243" y="1076"/>
                  <a:pt x="259" y="1098"/>
                </a:cubicBezTo>
                <a:cubicBezTo>
                  <a:pt x="281" y="1128"/>
                  <a:pt x="316" y="1142"/>
                  <a:pt x="353" y="1144"/>
                </a:cubicBezTo>
                <a:cubicBezTo>
                  <a:pt x="362" y="1145"/>
                  <a:pt x="372" y="1145"/>
                  <a:pt x="380" y="1146"/>
                </a:cubicBezTo>
                <a:cubicBezTo>
                  <a:pt x="376" y="1175"/>
                  <a:pt x="385" y="1205"/>
                  <a:pt x="403" y="1229"/>
                </a:cubicBezTo>
                <a:cubicBezTo>
                  <a:pt x="423" y="1256"/>
                  <a:pt x="452" y="1272"/>
                  <a:pt x="484" y="1278"/>
                </a:cubicBezTo>
                <a:cubicBezTo>
                  <a:pt x="488" y="1279"/>
                  <a:pt x="494" y="1279"/>
                  <a:pt x="498" y="1279"/>
                </a:cubicBezTo>
                <a:cubicBezTo>
                  <a:pt x="527" y="1280"/>
                  <a:pt x="555" y="1272"/>
                  <a:pt x="577" y="1256"/>
                </a:cubicBezTo>
                <a:cubicBezTo>
                  <a:pt x="589" y="1247"/>
                  <a:pt x="589" y="1247"/>
                  <a:pt x="589" y="1247"/>
                </a:cubicBezTo>
                <a:cubicBezTo>
                  <a:pt x="592" y="1264"/>
                  <a:pt x="597" y="1280"/>
                  <a:pt x="608" y="1295"/>
                </a:cubicBezTo>
                <a:cubicBezTo>
                  <a:pt x="625" y="1317"/>
                  <a:pt x="649" y="1332"/>
                  <a:pt x="678" y="1337"/>
                </a:cubicBezTo>
                <a:cubicBezTo>
                  <a:pt x="682" y="1338"/>
                  <a:pt x="686" y="1338"/>
                  <a:pt x="690" y="1338"/>
                </a:cubicBezTo>
                <a:cubicBezTo>
                  <a:pt x="714" y="1339"/>
                  <a:pt x="737" y="1333"/>
                  <a:pt x="758" y="1318"/>
                </a:cubicBezTo>
                <a:cubicBezTo>
                  <a:pt x="760" y="1318"/>
                  <a:pt x="760" y="1318"/>
                  <a:pt x="760" y="1318"/>
                </a:cubicBezTo>
                <a:cubicBezTo>
                  <a:pt x="774" y="1338"/>
                  <a:pt x="774" y="1338"/>
                  <a:pt x="774" y="1338"/>
                </a:cubicBezTo>
                <a:cubicBezTo>
                  <a:pt x="799" y="1375"/>
                  <a:pt x="852" y="1384"/>
                  <a:pt x="888" y="1358"/>
                </a:cubicBezTo>
                <a:cubicBezTo>
                  <a:pt x="919" y="1336"/>
                  <a:pt x="931" y="1294"/>
                  <a:pt x="917" y="1260"/>
                </a:cubicBezTo>
                <a:cubicBezTo>
                  <a:pt x="920" y="1264"/>
                  <a:pt x="920" y="1264"/>
                  <a:pt x="920" y="1264"/>
                </a:cubicBezTo>
                <a:cubicBezTo>
                  <a:pt x="944" y="1299"/>
                  <a:pt x="989" y="1315"/>
                  <a:pt x="1029" y="1298"/>
                </a:cubicBezTo>
                <a:cubicBezTo>
                  <a:pt x="1073" y="1280"/>
                  <a:pt x="1090" y="1233"/>
                  <a:pt x="1079" y="1192"/>
                </a:cubicBezTo>
                <a:cubicBezTo>
                  <a:pt x="1108" y="1225"/>
                  <a:pt x="1159" y="1232"/>
                  <a:pt x="1195" y="1207"/>
                </a:cubicBezTo>
                <a:cubicBezTo>
                  <a:pt x="1197" y="1205"/>
                  <a:pt x="1197" y="1205"/>
                  <a:pt x="1197" y="1205"/>
                </a:cubicBezTo>
                <a:cubicBezTo>
                  <a:pt x="1234" y="1179"/>
                  <a:pt x="1244" y="1131"/>
                  <a:pt x="1225" y="1093"/>
                </a:cubicBezTo>
                <a:cubicBezTo>
                  <a:pt x="1256" y="1122"/>
                  <a:pt x="1307" y="1126"/>
                  <a:pt x="1343" y="1101"/>
                </a:cubicBezTo>
                <a:cubicBezTo>
                  <a:pt x="1386" y="1070"/>
                  <a:pt x="1397" y="1010"/>
                  <a:pt x="1366" y="967"/>
                </a:cubicBezTo>
                <a:cubicBezTo>
                  <a:pt x="1321" y="902"/>
                  <a:pt x="1321" y="902"/>
                  <a:pt x="1321" y="902"/>
                </a:cubicBezTo>
                <a:cubicBezTo>
                  <a:pt x="1420" y="787"/>
                  <a:pt x="1420" y="787"/>
                  <a:pt x="1420" y="787"/>
                </a:cubicBezTo>
                <a:cubicBezTo>
                  <a:pt x="1445" y="757"/>
                  <a:pt x="1476" y="731"/>
                  <a:pt x="1511" y="711"/>
                </a:cubicBezTo>
                <a:cubicBezTo>
                  <a:pt x="1560" y="683"/>
                  <a:pt x="1560" y="683"/>
                  <a:pt x="1560" y="683"/>
                </a:cubicBezTo>
                <a:cubicBezTo>
                  <a:pt x="1560" y="607"/>
                  <a:pt x="1560" y="607"/>
                  <a:pt x="1560" y="607"/>
                </a:cubicBezTo>
                <a:cubicBezTo>
                  <a:pt x="1492" y="645"/>
                  <a:pt x="1492" y="645"/>
                  <a:pt x="1492" y="645"/>
                </a:cubicBezTo>
                <a:cubicBezTo>
                  <a:pt x="1454" y="666"/>
                  <a:pt x="1420" y="695"/>
                  <a:pt x="1391" y="728"/>
                </a:cubicBezTo>
                <a:cubicBezTo>
                  <a:pt x="1284" y="851"/>
                  <a:pt x="1284" y="851"/>
                  <a:pt x="1284" y="851"/>
                </a:cubicBezTo>
                <a:cubicBezTo>
                  <a:pt x="1253" y="822"/>
                  <a:pt x="1202" y="818"/>
                  <a:pt x="1166" y="843"/>
                </a:cubicBezTo>
                <a:cubicBezTo>
                  <a:pt x="1123" y="874"/>
                  <a:pt x="1112" y="934"/>
                  <a:pt x="1143" y="977"/>
                </a:cubicBezTo>
                <a:cubicBezTo>
                  <a:pt x="1145" y="981"/>
                  <a:pt x="1145" y="981"/>
                  <a:pt x="1145" y="981"/>
                </a:cubicBezTo>
                <a:cubicBezTo>
                  <a:pt x="1143" y="981"/>
                  <a:pt x="1143" y="981"/>
                  <a:pt x="1143" y="981"/>
                </a:cubicBezTo>
                <a:cubicBezTo>
                  <a:pt x="1113" y="960"/>
                  <a:pt x="1072" y="958"/>
                  <a:pt x="1039" y="979"/>
                </a:cubicBezTo>
                <a:cubicBezTo>
                  <a:pt x="1037" y="981"/>
                  <a:pt x="1037" y="981"/>
                  <a:pt x="1037" y="981"/>
                </a:cubicBezTo>
                <a:cubicBezTo>
                  <a:pt x="1009" y="1001"/>
                  <a:pt x="996" y="1036"/>
                  <a:pt x="1002" y="1069"/>
                </a:cubicBezTo>
                <a:cubicBezTo>
                  <a:pt x="991" y="1077"/>
                  <a:pt x="991" y="1077"/>
                  <a:pt x="991" y="1077"/>
                </a:cubicBezTo>
                <a:cubicBezTo>
                  <a:pt x="963" y="1062"/>
                  <a:pt x="928" y="1062"/>
                  <a:pt x="899" y="1081"/>
                </a:cubicBezTo>
                <a:cubicBezTo>
                  <a:pt x="873" y="1100"/>
                  <a:pt x="860" y="1132"/>
                  <a:pt x="862" y="1161"/>
                </a:cubicBezTo>
                <a:cubicBezTo>
                  <a:pt x="834" y="1179"/>
                  <a:pt x="834" y="1179"/>
                  <a:pt x="834" y="1179"/>
                </a:cubicBezTo>
                <a:cubicBezTo>
                  <a:pt x="812" y="1174"/>
                  <a:pt x="789" y="1179"/>
                  <a:pt x="771" y="1192"/>
                </a:cubicBezTo>
                <a:cubicBezTo>
                  <a:pt x="748" y="1208"/>
                  <a:pt x="735" y="1235"/>
                  <a:pt x="736" y="1260"/>
                </a:cubicBezTo>
                <a:cubicBezTo>
                  <a:pt x="722" y="1269"/>
                  <a:pt x="722" y="1269"/>
                  <a:pt x="722" y="1269"/>
                </a:cubicBezTo>
                <a:cubicBezTo>
                  <a:pt x="713" y="1276"/>
                  <a:pt x="700" y="1280"/>
                  <a:pt x="688" y="1277"/>
                </a:cubicBezTo>
                <a:cubicBezTo>
                  <a:pt x="676" y="1274"/>
                  <a:pt x="665" y="1268"/>
                  <a:pt x="658" y="1258"/>
                </a:cubicBezTo>
                <a:cubicBezTo>
                  <a:pt x="650" y="1249"/>
                  <a:pt x="647" y="1236"/>
                  <a:pt x="650" y="1224"/>
                </a:cubicBezTo>
                <a:cubicBezTo>
                  <a:pt x="652" y="1213"/>
                  <a:pt x="659" y="1201"/>
                  <a:pt x="669" y="1194"/>
                </a:cubicBezTo>
                <a:cubicBezTo>
                  <a:pt x="821" y="1079"/>
                  <a:pt x="821" y="1079"/>
                  <a:pt x="821" y="1079"/>
                </a:cubicBezTo>
                <a:cubicBezTo>
                  <a:pt x="829" y="1073"/>
                  <a:pt x="834" y="1066"/>
                  <a:pt x="834" y="1056"/>
                </a:cubicBezTo>
                <a:cubicBezTo>
                  <a:pt x="835" y="1039"/>
                  <a:pt x="820" y="1024"/>
                  <a:pt x="803" y="1024"/>
                </a:cubicBezTo>
                <a:cubicBezTo>
                  <a:pt x="796" y="1024"/>
                  <a:pt x="791" y="1025"/>
                  <a:pt x="785" y="1028"/>
                </a:cubicBezTo>
                <a:cubicBezTo>
                  <a:pt x="541" y="1205"/>
                  <a:pt x="541" y="1205"/>
                  <a:pt x="541" y="1205"/>
                </a:cubicBezTo>
                <a:cubicBezTo>
                  <a:pt x="527" y="1214"/>
                  <a:pt x="511" y="1219"/>
                  <a:pt x="494" y="1216"/>
                </a:cubicBezTo>
                <a:cubicBezTo>
                  <a:pt x="476" y="1213"/>
                  <a:pt x="461" y="1205"/>
                  <a:pt x="452" y="1191"/>
                </a:cubicBezTo>
                <a:cubicBezTo>
                  <a:pt x="432" y="1164"/>
                  <a:pt x="438" y="1123"/>
                  <a:pt x="467" y="1104"/>
                </a:cubicBezTo>
                <a:cubicBezTo>
                  <a:pt x="757" y="896"/>
                  <a:pt x="757" y="896"/>
                  <a:pt x="757" y="896"/>
                </a:cubicBezTo>
                <a:cubicBezTo>
                  <a:pt x="764" y="890"/>
                  <a:pt x="768" y="882"/>
                  <a:pt x="768" y="872"/>
                </a:cubicBezTo>
                <a:cubicBezTo>
                  <a:pt x="768" y="855"/>
                  <a:pt x="755" y="841"/>
                  <a:pt x="738" y="840"/>
                </a:cubicBezTo>
                <a:cubicBezTo>
                  <a:pt x="728" y="840"/>
                  <a:pt x="721" y="844"/>
                  <a:pt x="714" y="851"/>
                </a:cubicBezTo>
                <a:cubicBezTo>
                  <a:pt x="430" y="1057"/>
                  <a:pt x="430" y="1057"/>
                  <a:pt x="430" y="1057"/>
                </a:cubicBezTo>
                <a:cubicBezTo>
                  <a:pt x="422" y="1060"/>
                  <a:pt x="418" y="1066"/>
                  <a:pt x="412" y="1072"/>
                </a:cubicBezTo>
                <a:cubicBezTo>
                  <a:pt x="377" y="1093"/>
                  <a:pt x="327" y="1088"/>
                  <a:pt x="308" y="1064"/>
                </a:cubicBezTo>
                <a:cubicBezTo>
                  <a:pt x="290" y="1038"/>
                  <a:pt x="294" y="1003"/>
                  <a:pt x="317" y="981"/>
                </a:cubicBezTo>
                <a:cubicBezTo>
                  <a:pt x="345" y="961"/>
                  <a:pt x="345" y="961"/>
                  <a:pt x="345" y="961"/>
                </a:cubicBezTo>
                <a:cubicBezTo>
                  <a:pt x="661" y="745"/>
                  <a:pt x="661" y="745"/>
                  <a:pt x="661" y="745"/>
                </a:cubicBezTo>
                <a:cubicBezTo>
                  <a:pt x="669" y="740"/>
                  <a:pt x="674" y="732"/>
                  <a:pt x="674" y="722"/>
                </a:cubicBezTo>
                <a:cubicBezTo>
                  <a:pt x="675" y="712"/>
                  <a:pt x="670" y="702"/>
                  <a:pt x="661" y="696"/>
                </a:cubicBezTo>
                <a:cubicBezTo>
                  <a:pt x="650" y="688"/>
                  <a:pt x="639" y="688"/>
                  <a:pt x="627" y="695"/>
                </a:cubicBezTo>
                <a:cubicBezTo>
                  <a:pt x="288" y="925"/>
                  <a:pt x="288" y="925"/>
                  <a:pt x="288" y="925"/>
                </a:cubicBezTo>
                <a:cubicBezTo>
                  <a:pt x="286" y="928"/>
                  <a:pt x="282" y="930"/>
                  <a:pt x="280" y="932"/>
                </a:cubicBezTo>
                <a:cubicBezTo>
                  <a:pt x="247" y="956"/>
                  <a:pt x="247" y="956"/>
                  <a:pt x="247" y="956"/>
                </a:cubicBezTo>
                <a:cubicBezTo>
                  <a:pt x="221" y="976"/>
                  <a:pt x="180" y="970"/>
                  <a:pt x="160" y="941"/>
                </a:cubicBezTo>
                <a:cubicBezTo>
                  <a:pt x="140" y="915"/>
                  <a:pt x="146" y="874"/>
                  <a:pt x="175" y="854"/>
                </a:cubicBezTo>
                <a:cubicBezTo>
                  <a:pt x="813" y="384"/>
                  <a:pt x="813" y="384"/>
                  <a:pt x="813" y="384"/>
                </a:cubicBezTo>
                <a:cubicBezTo>
                  <a:pt x="864" y="414"/>
                  <a:pt x="902" y="475"/>
                  <a:pt x="902" y="475"/>
                </a:cubicBezTo>
                <a:cubicBezTo>
                  <a:pt x="965" y="671"/>
                  <a:pt x="1043" y="673"/>
                  <a:pt x="1090" y="649"/>
                </a:cubicBezTo>
                <a:cubicBezTo>
                  <a:pt x="1115" y="637"/>
                  <a:pt x="1126" y="608"/>
                  <a:pt x="1117" y="582"/>
                </a:cubicBezTo>
                <a:cubicBezTo>
                  <a:pt x="1092" y="506"/>
                  <a:pt x="1078" y="359"/>
                  <a:pt x="1078" y="359"/>
                </a:cubicBezTo>
                <a:cubicBezTo>
                  <a:pt x="1060" y="321"/>
                  <a:pt x="1004" y="281"/>
                  <a:pt x="941" y="248"/>
                </a:cubicBezTo>
                <a:cubicBezTo>
                  <a:pt x="1147" y="251"/>
                  <a:pt x="1147" y="251"/>
                  <a:pt x="1147" y="251"/>
                </a:cubicBezTo>
                <a:lnTo>
                  <a:pt x="1212" y="250"/>
                </a:lnTo>
                <a:close/>
                <a:moveTo>
                  <a:pt x="1212" y="250"/>
                </a:moveTo>
                <a:cubicBezTo>
                  <a:pt x="1212" y="250"/>
                  <a:pt x="1212" y="250"/>
                  <a:pt x="1212" y="25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2400">
              <a:cs typeface="+mn-ea"/>
              <a:sym typeface="+mn-lt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6596680" y="2640520"/>
            <a:ext cx="493699" cy="493699"/>
            <a:chOff x="950913" y="623888"/>
            <a:chExt cx="627063" cy="627063"/>
          </a:xfrm>
          <a:solidFill>
            <a:schemeClr val="bg2"/>
          </a:solidFill>
        </p:grpSpPr>
        <p:sp>
          <p:nvSpPr>
            <p:cNvPr id="29" name="Freeform 6"/>
            <p:cNvSpPr>
              <a:spLocks noEditPoints="1"/>
            </p:cNvSpPr>
            <p:nvPr/>
          </p:nvSpPr>
          <p:spPr bwMode="auto">
            <a:xfrm>
              <a:off x="950913" y="966788"/>
              <a:ext cx="284163" cy="284163"/>
            </a:xfrm>
            <a:custGeom>
              <a:avLst/>
              <a:gdLst>
                <a:gd name="T0" fmla="*/ 709 w 709"/>
                <a:gd name="T1" fmla="*/ 709 h 709"/>
                <a:gd name="T2" fmla="*/ 709 w 709"/>
                <a:gd name="T3" fmla="*/ 0 h 709"/>
                <a:gd name="T4" fmla="*/ 0 w 709"/>
                <a:gd name="T5" fmla="*/ 0 h 709"/>
                <a:gd name="T6" fmla="*/ 709 w 709"/>
                <a:gd name="T7" fmla="*/ 709 h 709"/>
                <a:gd name="T8" fmla="*/ 574 w 709"/>
                <a:gd name="T9" fmla="*/ 558 h 709"/>
                <a:gd name="T10" fmla="*/ 151 w 709"/>
                <a:gd name="T11" fmla="*/ 135 h 709"/>
                <a:gd name="T12" fmla="*/ 574 w 709"/>
                <a:gd name="T13" fmla="*/ 135 h 709"/>
                <a:gd name="T14" fmla="*/ 574 w 709"/>
                <a:gd name="T15" fmla="*/ 558 h 709"/>
                <a:gd name="T16" fmla="*/ 574 w 709"/>
                <a:gd name="T17" fmla="*/ 558 h 709"/>
                <a:gd name="T18" fmla="*/ 574 w 709"/>
                <a:gd name="T19" fmla="*/ 558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9" h="709">
                  <a:moveTo>
                    <a:pt x="709" y="709"/>
                  </a:moveTo>
                  <a:cubicBezTo>
                    <a:pt x="709" y="0"/>
                    <a:pt x="709" y="0"/>
                    <a:pt x="70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2"/>
                    <a:pt x="318" y="709"/>
                    <a:pt x="709" y="709"/>
                  </a:cubicBezTo>
                  <a:close/>
                  <a:moveTo>
                    <a:pt x="574" y="558"/>
                  </a:moveTo>
                  <a:cubicBezTo>
                    <a:pt x="366" y="507"/>
                    <a:pt x="202" y="343"/>
                    <a:pt x="151" y="135"/>
                  </a:cubicBezTo>
                  <a:cubicBezTo>
                    <a:pt x="574" y="135"/>
                    <a:pt x="574" y="135"/>
                    <a:pt x="574" y="135"/>
                  </a:cubicBezTo>
                  <a:lnTo>
                    <a:pt x="574" y="558"/>
                  </a:lnTo>
                  <a:close/>
                  <a:moveTo>
                    <a:pt x="574" y="558"/>
                  </a:moveTo>
                  <a:cubicBezTo>
                    <a:pt x="574" y="558"/>
                    <a:pt x="574" y="558"/>
                    <a:pt x="574" y="55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cs typeface="+mn-ea"/>
                <a:sym typeface="+mn-lt"/>
              </a:endParaRPr>
            </a:p>
          </p:txBody>
        </p:sp>
        <p:sp>
          <p:nvSpPr>
            <p:cNvPr id="30" name="Freeform 7"/>
            <p:cNvSpPr>
              <a:spLocks noEditPoints="1"/>
            </p:cNvSpPr>
            <p:nvPr/>
          </p:nvSpPr>
          <p:spPr bwMode="auto">
            <a:xfrm>
              <a:off x="1011238" y="623888"/>
              <a:ext cx="566738" cy="566738"/>
            </a:xfrm>
            <a:custGeom>
              <a:avLst/>
              <a:gdLst>
                <a:gd name="T0" fmla="*/ 710 w 1419"/>
                <a:gd name="T1" fmla="*/ 0 h 1419"/>
                <a:gd name="T2" fmla="*/ 0 w 1419"/>
                <a:gd name="T3" fmla="*/ 709 h 1419"/>
                <a:gd name="T4" fmla="*/ 710 w 1419"/>
                <a:gd name="T5" fmla="*/ 709 h 1419"/>
                <a:gd name="T6" fmla="*/ 710 w 1419"/>
                <a:gd name="T7" fmla="*/ 1419 h 1419"/>
                <a:gd name="T8" fmla="*/ 1419 w 1419"/>
                <a:gd name="T9" fmla="*/ 709 h 1419"/>
                <a:gd name="T10" fmla="*/ 710 w 1419"/>
                <a:gd name="T11" fmla="*/ 0 h 1419"/>
                <a:gd name="T12" fmla="*/ 710 w 1419"/>
                <a:gd name="T13" fmla="*/ 0 h 1419"/>
                <a:gd name="T14" fmla="*/ 710 w 1419"/>
                <a:gd name="T15" fmla="*/ 0 h 1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9" h="1419">
                  <a:moveTo>
                    <a:pt x="710" y="0"/>
                  </a:moveTo>
                  <a:cubicBezTo>
                    <a:pt x="318" y="0"/>
                    <a:pt x="0" y="318"/>
                    <a:pt x="0" y="709"/>
                  </a:cubicBezTo>
                  <a:cubicBezTo>
                    <a:pt x="710" y="709"/>
                    <a:pt x="710" y="709"/>
                    <a:pt x="710" y="709"/>
                  </a:cubicBezTo>
                  <a:cubicBezTo>
                    <a:pt x="710" y="1419"/>
                    <a:pt x="710" y="1419"/>
                    <a:pt x="710" y="1419"/>
                  </a:cubicBezTo>
                  <a:cubicBezTo>
                    <a:pt x="1102" y="1419"/>
                    <a:pt x="1419" y="1101"/>
                    <a:pt x="1419" y="709"/>
                  </a:cubicBezTo>
                  <a:cubicBezTo>
                    <a:pt x="1419" y="318"/>
                    <a:pt x="1102" y="0"/>
                    <a:pt x="710" y="0"/>
                  </a:cubicBezTo>
                  <a:close/>
                  <a:moveTo>
                    <a:pt x="710" y="0"/>
                  </a:moveTo>
                  <a:cubicBezTo>
                    <a:pt x="710" y="0"/>
                    <a:pt x="710" y="0"/>
                    <a:pt x="7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cs typeface="+mn-ea"/>
                <a:sym typeface="+mn-lt"/>
              </a:endParaRPr>
            </a:p>
          </p:txBody>
        </p:sp>
      </p:grpSp>
      <p:sp>
        <p:nvSpPr>
          <p:cNvPr id="31" name="Freeform 8"/>
          <p:cNvSpPr>
            <a:spLocks noEditPoints="1"/>
          </p:cNvSpPr>
          <p:nvPr/>
        </p:nvSpPr>
        <p:spPr bwMode="auto">
          <a:xfrm>
            <a:off x="5021133" y="4379741"/>
            <a:ext cx="494947" cy="369960"/>
          </a:xfrm>
          <a:custGeom>
            <a:avLst/>
            <a:gdLst>
              <a:gd name="T0" fmla="*/ 1551 w 1571"/>
              <a:gd name="T1" fmla="*/ 4 h 1176"/>
              <a:gd name="T2" fmla="*/ 33 w 1571"/>
              <a:gd name="T3" fmla="*/ 552 h 1176"/>
              <a:gd name="T4" fmla="*/ 25 w 1571"/>
              <a:gd name="T5" fmla="*/ 617 h 1176"/>
              <a:gd name="T6" fmla="*/ 252 w 1571"/>
              <a:gd name="T7" fmla="*/ 772 h 1176"/>
              <a:gd name="T8" fmla="*/ 1282 w 1571"/>
              <a:gd name="T9" fmla="*/ 229 h 1176"/>
              <a:gd name="T10" fmla="*/ 410 w 1571"/>
              <a:gd name="T11" fmla="*/ 880 h 1176"/>
              <a:gd name="T12" fmla="*/ 410 w 1571"/>
              <a:gd name="T13" fmla="*/ 1143 h 1176"/>
              <a:gd name="T14" fmla="*/ 445 w 1571"/>
              <a:gd name="T15" fmla="*/ 1162 h 1176"/>
              <a:gd name="T16" fmla="*/ 637 w 1571"/>
              <a:gd name="T17" fmla="*/ 1035 h 1176"/>
              <a:gd name="T18" fmla="*/ 826 w 1571"/>
              <a:gd name="T19" fmla="*/ 1164 h 1176"/>
              <a:gd name="T20" fmla="*/ 878 w 1571"/>
              <a:gd name="T21" fmla="*/ 1153 h 1176"/>
              <a:gd name="T22" fmla="*/ 1565 w 1571"/>
              <a:gd name="T23" fmla="*/ 21 h 1176"/>
              <a:gd name="T24" fmla="*/ 1551 w 1571"/>
              <a:gd name="T25" fmla="*/ 4 h 1176"/>
              <a:gd name="T26" fmla="*/ 1551 w 1571"/>
              <a:gd name="T27" fmla="*/ 4 h 1176"/>
              <a:gd name="T28" fmla="*/ 1551 w 1571"/>
              <a:gd name="T29" fmla="*/ 4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571" h="1176">
                <a:moveTo>
                  <a:pt x="1551" y="4"/>
                </a:moveTo>
                <a:cubicBezTo>
                  <a:pt x="33" y="552"/>
                  <a:pt x="33" y="552"/>
                  <a:pt x="33" y="552"/>
                </a:cubicBezTo>
                <a:cubicBezTo>
                  <a:pt x="5" y="563"/>
                  <a:pt x="0" y="600"/>
                  <a:pt x="25" y="617"/>
                </a:cubicBezTo>
                <a:cubicBezTo>
                  <a:pt x="252" y="772"/>
                  <a:pt x="252" y="772"/>
                  <a:pt x="252" y="772"/>
                </a:cubicBezTo>
                <a:cubicBezTo>
                  <a:pt x="1282" y="229"/>
                  <a:pt x="1282" y="229"/>
                  <a:pt x="1282" y="229"/>
                </a:cubicBezTo>
                <a:cubicBezTo>
                  <a:pt x="410" y="880"/>
                  <a:pt x="410" y="880"/>
                  <a:pt x="410" y="880"/>
                </a:cubicBezTo>
                <a:cubicBezTo>
                  <a:pt x="410" y="1143"/>
                  <a:pt x="410" y="1143"/>
                  <a:pt x="410" y="1143"/>
                </a:cubicBezTo>
                <a:cubicBezTo>
                  <a:pt x="410" y="1161"/>
                  <a:pt x="430" y="1172"/>
                  <a:pt x="445" y="1162"/>
                </a:cubicBezTo>
                <a:cubicBezTo>
                  <a:pt x="637" y="1035"/>
                  <a:pt x="637" y="1035"/>
                  <a:pt x="637" y="1035"/>
                </a:cubicBezTo>
                <a:cubicBezTo>
                  <a:pt x="826" y="1164"/>
                  <a:pt x="826" y="1164"/>
                  <a:pt x="826" y="1164"/>
                </a:cubicBezTo>
                <a:cubicBezTo>
                  <a:pt x="844" y="1176"/>
                  <a:pt x="867" y="1171"/>
                  <a:pt x="878" y="1153"/>
                </a:cubicBezTo>
                <a:cubicBezTo>
                  <a:pt x="1565" y="21"/>
                  <a:pt x="1565" y="21"/>
                  <a:pt x="1565" y="21"/>
                </a:cubicBezTo>
                <a:cubicBezTo>
                  <a:pt x="1571" y="12"/>
                  <a:pt x="1561" y="0"/>
                  <a:pt x="1551" y="4"/>
                </a:cubicBezTo>
                <a:close/>
                <a:moveTo>
                  <a:pt x="1551" y="4"/>
                </a:moveTo>
                <a:cubicBezTo>
                  <a:pt x="1551" y="4"/>
                  <a:pt x="1551" y="4"/>
                  <a:pt x="1551" y="4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2400">
              <a:cs typeface="+mn-ea"/>
              <a:sym typeface="+mn-lt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6692920" y="4335041"/>
            <a:ext cx="301219" cy="492448"/>
            <a:chOff x="715963" y="3175"/>
            <a:chExt cx="382588" cy="625476"/>
          </a:xfrm>
          <a:solidFill>
            <a:schemeClr val="bg2"/>
          </a:solidFill>
        </p:grpSpPr>
        <p:sp>
          <p:nvSpPr>
            <p:cNvPr id="32" name="Freeform 9"/>
            <p:cNvSpPr>
              <a:spLocks noEditPoints="1"/>
            </p:cNvSpPr>
            <p:nvPr/>
          </p:nvSpPr>
          <p:spPr bwMode="auto">
            <a:xfrm>
              <a:off x="889001" y="3175"/>
              <a:ext cx="36513" cy="46038"/>
            </a:xfrm>
            <a:custGeom>
              <a:avLst/>
              <a:gdLst>
                <a:gd name="T0" fmla="*/ 92 w 92"/>
                <a:gd name="T1" fmla="*/ 47 h 115"/>
                <a:gd name="T2" fmla="*/ 46 w 92"/>
                <a:gd name="T3" fmla="*/ 0 h 115"/>
                <a:gd name="T4" fmla="*/ 0 w 92"/>
                <a:gd name="T5" fmla="*/ 47 h 115"/>
                <a:gd name="T6" fmla="*/ 0 w 92"/>
                <a:gd name="T7" fmla="*/ 115 h 115"/>
                <a:gd name="T8" fmla="*/ 92 w 92"/>
                <a:gd name="T9" fmla="*/ 115 h 115"/>
                <a:gd name="T10" fmla="*/ 92 w 92"/>
                <a:gd name="T11" fmla="*/ 47 h 115"/>
                <a:gd name="T12" fmla="*/ 92 w 92"/>
                <a:gd name="T13" fmla="*/ 47 h 115"/>
                <a:gd name="T14" fmla="*/ 92 w 92"/>
                <a:gd name="T15" fmla="*/ 4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115">
                  <a:moveTo>
                    <a:pt x="92" y="47"/>
                  </a:moveTo>
                  <a:cubicBezTo>
                    <a:pt x="92" y="21"/>
                    <a:pt x="72" y="0"/>
                    <a:pt x="46" y="0"/>
                  </a:cubicBezTo>
                  <a:cubicBezTo>
                    <a:pt x="20" y="0"/>
                    <a:pt x="0" y="21"/>
                    <a:pt x="0" y="47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92" y="115"/>
                    <a:pt x="92" y="115"/>
                    <a:pt x="92" y="115"/>
                  </a:cubicBezTo>
                  <a:lnTo>
                    <a:pt x="92" y="47"/>
                  </a:lnTo>
                  <a:close/>
                  <a:moveTo>
                    <a:pt x="92" y="47"/>
                  </a:moveTo>
                  <a:cubicBezTo>
                    <a:pt x="92" y="47"/>
                    <a:pt x="92" y="47"/>
                    <a:pt x="92" y="4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cs typeface="+mn-ea"/>
                <a:sym typeface="+mn-lt"/>
              </a:endParaRPr>
            </a:p>
          </p:txBody>
        </p:sp>
        <p:sp>
          <p:nvSpPr>
            <p:cNvPr id="33" name="Freeform 10"/>
            <p:cNvSpPr>
              <a:spLocks noEditPoints="1"/>
            </p:cNvSpPr>
            <p:nvPr/>
          </p:nvSpPr>
          <p:spPr bwMode="auto">
            <a:xfrm>
              <a:off x="715963" y="68263"/>
              <a:ext cx="382588" cy="123825"/>
            </a:xfrm>
            <a:custGeom>
              <a:avLst/>
              <a:gdLst>
                <a:gd name="T0" fmla="*/ 5 w 955"/>
                <a:gd name="T1" fmla="*/ 296 h 312"/>
                <a:gd name="T2" fmla="*/ 14 w 955"/>
                <a:gd name="T3" fmla="*/ 312 h 312"/>
                <a:gd name="T4" fmla="*/ 839 w 955"/>
                <a:gd name="T5" fmla="*/ 312 h 312"/>
                <a:gd name="T6" fmla="*/ 871 w 955"/>
                <a:gd name="T7" fmla="*/ 295 h 312"/>
                <a:gd name="T8" fmla="*/ 949 w 955"/>
                <a:gd name="T9" fmla="*/ 172 h 312"/>
                <a:gd name="T10" fmla="*/ 949 w 955"/>
                <a:gd name="T11" fmla="*/ 140 h 312"/>
                <a:gd name="T12" fmla="*/ 871 w 955"/>
                <a:gd name="T13" fmla="*/ 18 h 312"/>
                <a:gd name="T14" fmla="*/ 839 w 955"/>
                <a:gd name="T15" fmla="*/ 0 h 312"/>
                <a:gd name="T16" fmla="*/ 14 w 955"/>
                <a:gd name="T17" fmla="*/ 0 h 312"/>
                <a:gd name="T18" fmla="*/ 5 w 955"/>
                <a:gd name="T19" fmla="*/ 17 h 312"/>
                <a:gd name="T20" fmla="*/ 90 w 955"/>
                <a:gd name="T21" fmla="*/ 151 h 312"/>
                <a:gd name="T22" fmla="*/ 90 w 955"/>
                <a:gd name="T23" fmla="*/ 162 h 312"/>
                <a:gd name="T24" fmla="*/ 5 w 955"/>
                <a:gd name="T25" fmla="*/ 296 h 312"/>
                <a:gd name="T26" fmla="*/ 5 w 955"/>
                <a:gd name="T27" fmla="*/ 296 h 312"/>
                <a:gd name="T28" fmla="*/ 5 w 955"/>
                <a:gd name="T29" fmla="*/ 296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55" h="312">
                  <a:moveTo>
                    <a:pt x="5" y="296"/>
                  </a:moveTo>
                  <a:cubicBezTo>
                    <a:pt x="0" y="303"/>
                    <a:pt x="6" y="312"/>
                    <a:pt x="14" y="312"/>
                  </a:cubicBezTo>
                  <a:cubicBezTo>
                    <a:pt x="839" y="312"/>
                    <a:pt x="839" y="312"/>
                    <a:pt x="839" y="312"/>
                  </a:cubicBezTo>
                  <a:cubicBezTo>
                    <a:pt x="852" y="312"/>
                    <a:pt x="863" y="306"/>
                    <a:pt x="871" y="295"/>
                  </a:cubicBezTo>
                  <a:cubicBezTo>
                    <a:pt x="949" y="172"/>
                    <a:pt x="949" y="172"/>
                    <a:pt x="949" y="172"/>
                  </a:cubicBezTo>
                  <a:cubicBezTo>
                    <a:pt x="955" y="163"/>
                    <a:pt x="955" y="150"/>
                    <a:pt x="949" y="140"/>
                  </a:cubicBezTo>
                  <a:cubicBezTo>
                    <a:pt x="871" y="18"/>
                    <a:pt x="871" y="18"/>
                    <a:pt x="871" y="18"/>
                  </a:cubicBezTo>
                  <a:cubicBezTo>
                    <a:pt x="863" y="7"/>
                    <a:pt x="852" y="0"/>
                    <a:pt x="83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5" y="0"/>
                    <a:pt x="0" y="10"/>
                    <a:pt x="5" y="17"/>
                  </a:cubicBezTo>
                  <a:cubicBezTo>
                    <a:pt x="90" y="151"/>
                    <a:pt x="90" y="151"/>
                    <a:pt x="90" y="151"/>
                  </a:cubicBezTo>
                  <a:cubicBezTo>
                    <a:pt x="93" y="154"/>
                    <a:pt x="93" y="159"/>
                    <a:pt x="90" y="162"/>
                  </a:cubicBezTo>
                  <a:lnTo>
                    <a:pt x="5" y="296"/>
                  </a:lnTo>
                  <a:close/>
                  <a:moveTo>
                    <a:pt x="5" y="296"/>
                  </a:moveTo>
                  <a:cubicBezTo>
                    <a:pt x="5" y="296"/>
                    <a:pt x="5" y="296"/>
                    <a:pt x="5" y="2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cs typeface="+mn-ea"/>
                <a:sym typeface="+mn-lt"/>
              </a:endParaRPr>
            </a:p>
          </p:txBody>
        </p:sp>
        <p:sp>
          <p:nvSpPr>
            <p:cNvPr id="34" name="Freeform 11"/>
            <p:cNvSpPr>
              <a:spLocks noEditPoints="1"/>
            </p:cNvSpPr>
            <p:nvPr/>
          </p:nvSpPr>
          <p:spPr bwMode="auto">
            <a:xfrm>
              <a:off x="944563" y="255588"/>
              <a:ext cx="153988" cy="123825"/>
            </a:xfrm>
            <a:custGeom>
              <a:avLst/>
              <a:gdLst>
                <a:gd name="T0" fmla="*/ 381 w 386"/>
                <a:gd name="T1" fmla="*/ 17 h 312"/>
                <a:gd name="T2" fmla="*/ 372 w 386"/>
                <a:gd name="T3" fmla="*/ 0 h 312"/>
                <a:gd name="T4" fmla="*/ 0 w 386"/>
                <a:gd name="T5" fmla="*/ 0 h 312"/>
                <a:gd name="T6" fmla="*/ 0 w 386"/>
                <a:gd name="T7" fmla="*/ 312 h 312"/>
                <a:gd name="T8" fmla="*/ 372 w 386"/>
                <a:gd name="T9" fmla="*/ 312 h 312"/>
                <a:gd name="T10" fmla="*/ 381 w 386"/>
                <a:gd name="T11" fmla="*/ 296 h 312"/>
                <a:gd name="T12" fmla="*/ 295 w 386"/>
                <a:gd name="T13" fmla="*/ 162 h 312"/>
                <a:gd name="T14" fmla="*/ 295 w 386"/>
                <a:gd name="T15" fmla="*/ 151 h 312"/>
                <a:gd name="T16" fmla="*/ 381 w 386"/>
                <a:gd name="T17" fmla="*/ 17 h 312"/>
                <a:gd name="T18" fmla="*/ 381 w 386"/>
                <a:gd name="T19" fmla="*/ 17 h 312"/>
                <a:gd name="T20" fmla="*/ 381 w 386"/>
                <a:gd name="T21" fmla="*/ 17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6" h="312">
                  <a:moveTo>
                    <a:pt x="381" y="17"/>
                  </a:moveTo>
                  <a:cubicBezTo>
                    <a:pt x="386" y="10"/>
                    <a:pt x="380" y="0"/>
                    <a:pt x="37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372" y="312"/>
                    <a:pt x="372" y="312"/>
                    <a:pt x="372" y="312"/>
                  </a:cubicBezTo>
                  <a:cubicBezTo>
                    <a:pt x="380" y="312"/>
                    <a:pt x="386" y="303"/>
                    <a:pt x="381" y="296"/>
                  </a:cubicBezTo>
                  <a:cubicBezTo>
                    <a:pt x="295" y="162"/>
                    <a:pt x="295" y="162"/>
                    <a:pt x="295" y="162"/>
                  </a:cubicBezTo>
                  <a:cubicBezTo>
                    <a:pt x="293" y="159"/>
                    <a:pt x="293" y="154"/>
                    <a:pt x="295" y="151"/>
                  </a:cubicBezTo>
                  <a:lnTo>
                    <a:pt x="381" y="17"/>
                  </a:lnTo>
                  <a:close/>
                  <a:moveTo>
                    <a:pt x="381" y="17"/>
                  </a:moveTo>
                  <a:cubicBezTo>
                    <a:pt x="381" y="17"/>
                    <a:pt x="381" y="17"/>
                    <a:pt x="381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cs typeface="+mn-ea"/>
                <a:sym typeface="+mn-lt"/>
              </a:endParaRPr>
            </a:p>
          </p:txBody>
        </p:sp>
        <p:sp>
          <p:nvSpPr>
            <p:cNvPr id="35" name="Freeform 12"/>
            <p:cNvSpPr>
              <a:spLocks noEditPoints="1"/>
            </p:cNvSpPr>
            <p:nvPr/>
          </p:nvSpPr>
          <p:spPr bwMode="auto">
            <a:xfrm>
              <a:off x="717551" y="255588"/>
              <a:ext cx="152400" cy="123825"/>
            </a:xfrm>
            <a:custGeom>
              <a:avLst/>
              <a:gdLst>
                <a:gd name="T0" fmla="*/ 382 w 382"/>
                <a:gd name="T1" fmla="*/ 0 h 312"/>
                <a:gd name="T2" fmla="*/ 117 w 382"/>
                <a:gd name="T3" fmla="*/ 0 h 312"/>
                <a:gd name="T4" fmla="*/ 85 w 382"/>
                <a:gd name="T5" fmla="*/ 18 h 312"/>
                <a:gd name="T6" fmla="*/ 7 w 382"/>
                <a:gd name="T7" fmla="*/ 140 h 312"/>
                <a:gd name="T8" fmla="*/ 7 w 382"/>
                <a:gd name="T9" fmla="*/ 173 h 312"/>
                <a:gd name="T10" fmla="*/ 85 w 382"/>
                <a:gd name="T11" fmla="*/ 295 h 312"/>
                <a:gd name="T12" fmla="*/ 117 w 382"/>
                <a:gd name="T13" fmla="*/ 312 h 312"/>
                <a:gd name="T14" fmla="*/ 382 w 382"/>
                <a:gd name="T15" fmla="*/ 312 h 312"/>
                <a:gd name="T16" fmla="*/ 382 w 382"/>
                <a:gd name="T17" fmla="*/ 0 h 312"/>
                <a:gd name="T18" fmla="*/ 382 w 382"/>
                <a:gd name="T19" fmla="*/ 0 h 312"/>
                <a:gd name="T20" fmla="*/ 382 w 382"/>
                <a:gd name="T21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2" h="312">
                  <a:moveTo>
                    <a:pt x="382" y="0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104" y="0"/>
                    <a:pt x="92" y="7"/>
                    <a:pt x="85" y="18"/>
                  </a:cubicBezTo>
                  <a:cubicBezTo>
                    <a:pt x="7" y="140"/>
                    <a:pt x="7" y="140"/>
                    <a:pt x="7" y="140"/>
                  </a:cubicBezTo>
                  <a:cubicBezTo>
                    <a:pt x="0" y="150"/>
                    <a:pt x="0" y="163"/>
                    <a:pt x="7" y="173"/>
                  </a:cubicBezTo>
                  <a:cubicBezTo>
                    <a:pt x="85" y="295"/>
                    <a:pt x="85" y="295"/>
                    <a:pt x="85" y="295"/>
                  </a:cubicBezTo>
                  <a:cubicBezTo>
                    <a:pt x="92" y="306"/>
                    <a:pt x="104" y="312"/>
                    <a:pt x="117" y="312"/>
                  </a:cubicBezTo>
                  <a:cubicBezTo>
                    <a:pt x="382" y="312"/>
                    <a:pt x="382" y="312"/>
                    <a:pt x="382" y="312"/>
                  </a:cubicBezTo>
                  <a:lnTo>
                    <a:pt x="382" y="0"/>
                  </a:lnTo>
                  <a:close/>
                  <a:moveTo>
                    <a:pt x="382" y="0"/>
                  </a:moveTo>
                  <a:cubicBezTo>
                    <a:pt x="382" y="0"/>
                    <a:pt x="382" y="0"/>
                    <a:pt x="38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cs typeface="+mn-ea"/>
                <a:sym typeface="+mn-lt"/>
              </a:endParaRPr>
            </a:p>
          </p:txBody>
        </p:sp>
        <p:sp>
          <p:nvSpPr>
            <p:cNvPr id="36" name="Freeform 13"/>
            <p:cNvSpPr>
              <a:spLocks noEditPoints="1"/>
            </p:cNvSpPr>
            <p:nvPr/>
          </p:nvSpPr>
          <p:spPr bwMode="auto">
            <a:xfrm>
              <a:off x="823913" y="211138"/>
              <a:ext cx="166688" cy="417513"/>
            </a:xfrm>
            <a:custGeom>
              <a:avLst/>
              <a:gdLst>
                <a:gd name="T0" fmla="*/ 356 w 420"/>
                <a:gd name="T1" fmla="*/ 880 h 1042"/>
                <a:gd name="T2" fmla="*/ 256 w 420"/>
                <a:gd name="T3" fmla="*/ 880 h 1042"/>
                <a:gd name="T4" fmla="*/ 256 w 420"/>
                <a:gd name="T5" fmla="*/ 0 h 1042"/>
                <a:gd name="T6" fmla="*/ 164 w 420"/>
                <a:gd name="T7" fmla="*/ 0 h 1042"/>
                <a:gd name="T8" fmla="*/ 164 w 420"/>
                <a:gd name="T9" fmla="*/ 880 h 1042"/>
                <a:gd name="T10" fmla="*/ 63 w 420"/>
                <a:gd name="T11" fmla="*/ 880 h 1042"/>
                <a:gd name="T12" fmla="*/ 0 w 420"/>
                <a:gd name="T13" fmla="*/ 943 h 1042"/>
                <a:gd name="T14" fmla="*/ 0 w 420"/>
                <a:gd name="T15" fmla="*/ 1042 h 1042"/>
                <a:gd name="T16" fmla="*/ 420 w 420"/>
                <a:gd name="T17" fmla="*/ 1042 h 1042"/>
                <a:gd name="T18" fmla="*/ 420 w 420"/>
                <a:gd name="T19" fmla="*/ 943 h 1042"/>
                <a:gd name="T20" fmla="*/ 356 w 420"/>
                <a:gd name="T21" fmla="*/ 880 h 1042"/>
                <a:gd name="T22" fmla="*/ 356 w 420"/>
                <a:gd name="T23" fmla="*/ 880 h 1042"/>
                <a:gd name="T24" fmla="*/ 356 w 420"/>
                <a:gd name="T25" fmla="*/ 880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0" h="1042">
                  <a:moveTo>
                    <a:pt x="356" y="880"/>
                  </a:moveTo>
                  <a:cubicBezTo>
                    <a:pt x="256" y="880"/>
                    <a:pt x="256" y="880"/>
                    <a:pt x="256" y="880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4" y="880"/>
                    <a:pt x="164" y="880"/>
                    <a:pt x="164" y="880"/>
                  </a:cubicBezTo>
                  <a:cubicBezTo>
                    <a:pt x="63" y="880"/>
                    <a:pt x="63" y="880"/>
                    <a:pt x="63" y="880"/>
                  </a:cubicBezTo>
                  <a:cubicBezTo>
                    <a:pt x="28" y="880"/>
                    <a:pt x="0" y="908"/>
                    <a:pt x="0" y="943"/>
                  </a:cubicBezTo>
                  <a:cubicBezTo>
                    <a:pt x="0" y="1042"/>
                    <a:pt x="0" y="1042"/>
                    <a:pt x="0" y="1042"/>
                  </a:cubicBezTo>
                  <a:cubicBezTo>
                    <a:pt x="420" y="1042"/>
                    <a:pt x="420" y="1042"/>
                    <a:pt x="420" y="1042"/>
                  </a:cubicBezTo>
                  <a:cubicBezTo>
                    <a:pt x="420" y="943"/>
                    <a:pt x="420" y="943"/>
                    <a:pt x="420" y="943"/>
                  </a:cubicBezTo>
                  <a:cubicBezTo>
                    <a:pt x="420" y="908"/>
                    <a:pt x="391" y="880"/>
                    <a:pt x="356" y="880"/>
                  </a:cubicBezTo>
                  <a:close/>
                  <a:moveTo>
                    <a:pt x="356" y="880"/>
                  </a:moveTo>
                  <a:cubicBezTo>
                    <a:pt x="356" y="880"/>
                    <a:pt x="356" y="880"/>
                    <a:pt x="356" y="88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cs typeface="+mn-ea"/>
                <a:sym typeface="+mn-lt"/>
              </a:endParaRPr>
            </a:p>
          </p:txBody>
        </p:sp>
      </p:grpSp>
      <p:sp>
        <p:nvSpPr>
          <p:cNvPr id="51" name="Line 8">
            <a:extLst>
              <a:ext uri="{FF2B5EF4-FFF2-40B4-BE49-F238E27FC236}">
                <a16:creationId xmlns:a16="http://schemas.microsoft.com/office/drawing/2014/main" xmlns="" id="{83134943-9FCC-485E-9161-CDC82A5230C9}"/>
              </a:ext>
            </a:extLst>
          </p:cNvPr>
          <p:cNvSpPr>
            <a:spLocks noChangeShapeType="1"/>
          </p:cNvSpPr>
          <p:nvPr>
            <p:custDataLst>
              <p:tags r:id="rId1"/>
            </p:custDataLst>
          </p:nvPr>
        </p:nvSpPr>
        <p:spPr bwMode="auto">
          <a:xfrm rot="18900000" flipV="1">
            <a:off x="2573560" y="3168612"/>
            <a:ext cx="2043113" cy="0"/>
          </a:xfrm>
          <a:prstGeom prst="line">
            <a:avLst/>
          </a:prstGeom>
          <a:noFill/>
          <a:ln w="19050" cap="flat" cmpd="sng">
            <a:solidFill>
              <a:schemeClr val="bg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rmAutofit fontScale="25000" lnSpcReduction="20000"/>
          </a:bodyPr>
          <a:lstStyle/>
          <a:p>
            <a:endParaRPr lang="zh-CN" altLang="en-US" dirty="0">
              <a:solidFill>
                <a:schemeClr val="bg1"/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52" name="Oval 9">
            <a:extLst>
              <a:ext uri="{FF2B5EF4-FFF2-40B4-BE49-F238E27FC236}">
                <a16:creationId xmlns:a16="http://schemas.microsoft.com/office/drawing/2014/main" xmlns="" id="{695D324B-6BBA-457F-9E4E-223E9484EF60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140079" y="1599391"/>
            <a:ext cx="2132330" cy="633730"/>
          </a:xfrm>
          <a:prstGeom prst="ellipse">
            <a:avLst/>
          </a:prstGeom>
          <a:noFill/>
          <a:ln>
            <a:noFill/>
          </a:ln>
          <a:effectLst/>
        </p:spPr>
        <p:txBody>
          <a:bodyPr wrap="square" anchor="ctr">
            <a:normAutofit fontScale="80000" lnSpcReduction="10000"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 dirty="0">
                <a:latin typeface="义启简黑体" panose="02000000000000000000" pitchFamily="2" charset="-128"/>
                <a:ea typeface="义启简黑体" panose="02000000000000000000" pitchFamily="2" charset="-128"/>
                <a:cs typeface="+mn-ea"/>
                <a:sym typeface="iekie jianyuanti" panose="02010601030101010101" pitchFamily="2" charset="-122"/>
              </a:rPr>
              <a:t>业务经办人</a:t>
            </a:r>
          </a:p>
        </p:txBody>
      </p:sp>
      <p:sp>
        <p:nvSpPr>
          <p:cNvPr id="53" name="Line 10">
            <a:extLst>
              <a:ext uri="{FF2B5EF4-FFF2-40B4-BE49-F238E27FC236}">
                <a16:creationId xmlns:a16="http://schemas.microsoft.com/office/drawing/2014/main" xmlns="" id="{243F309D-9214-4B47-A105-D9EDFF497600}"/>
              </a:ext>
            </a:extLst>
          </p:cNvPr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2864698" y="3898138"/>
            <a:ext cx="1535430" cy="468630"/>
          </a:xfrm>
          <a:prstGeom prst="line">
            <a:avLst/>
          </a:prstGeom>
          <a:noFill/>
          <a:ln w="19050" cap="flat" cmpd="sng">
            <a:solidFill>
              <a:schemeClr val="bg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rmAutofit fontScale="25000" lnSpcReduction="20000"/>
          </a:bodyPr>
          <a:lstStyle/>
          <a:p>
            <a:endParaRPr lang="zh-CN" altLang="en-US" dirty="0">
              <a:solidFill>
                <a:schemeClr val="bg1"/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54" name="Oval 11">
            <a:extLst>
              <a:ext uri="{FF2B5EF4-FFF2-40B4-BE49-F238E27FC236}">
                <a16:creationId xmlns:a16="http://schemas.microsoft.com/office/drawing/2014/main" xmlns="" id="{BC2CDC51-F7C5-463A-B2BF-76CB301A9634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191600" y="4479366"/>
            <a:ext cx="2230755" cy="633730"/>
          </a:xfrm>
          <a:prstGeom prst="ellipse">
            <a:avLst/>
          </a:prstGeom>
          <a:noFill/>
          <a:ln>
            <a:noFill/>
          </a:ln>
          <a:effectLst/>
        </p:spPr>
        <p:txBody>
          <a:bodyPr wrap="square" anchor="ctr">
            <a:normAutofit fontScale="87500"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 dirty="0">
                <a:latin typeface="义启简黑体" panose="02000000000000000000" pitchFamily="2" charset="-128"/>
                <a:ea typeface="义启简黑体" panose="02000000000000000000" pitchFamily="2" charset="-128"/>
                <a:cs typeface="+mn-ea"/>
                <a:sym typeface="iekie jianyuanti" panose="02010601030101010101" pitchFamily="2" charset="-122"/>
              </a:rPr>
              <a:t>业务审核人</a:t>
            </a:r>
          </a:p>
        </p:txBody>
      </p:sp>
      <p:sp>
        <p:nvSpPr>
          <p:cNvPr id="55" name="Line 12">
            <a:extLst>
              <a:ext uri="{FF2B5EF4-FFF2-40B4-BE49-F238E27FC236}">
                <a16:creationId xmlns:a16="http://schemas.microsoft.com/office/drawing/2014/main" xmlns="" id="{B2A58623-A17E-4680-8A9C-D198813A88C2}"/>
              </a:ext>
            </a:extLst>
          </p:cNvPr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 rot="2700000">
            <a:off x="2572767" y="4621969"/>
            <a:ext cx="2043113" cy="1587"/>
          </a:xfrm>
          <a:prstGeom prst="line">
            <a:avLst/>
          </a:prstGeom>
          <a:noFill/>
          <a:ln w="19050" cap="flat" cmpd="sng">
            <a:solidFill>
              <a:schemeClr val="bg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rmAutofit fontScale="25000" lnSpcReduction="20000"/>
          </a:bodyPr>
          <a:lstStyle/>
          <a:p>
            <a:endParaRPr lang="zh-CN" altLang="en-US" dirty="0">
              <a:solidFill>
                <a:schemeClr val="bg1"/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56" name="Oval 13">
            <a:extLst>
              <a:ext uri="{FF2B5EF4-FFF2-40B4-BE49-F238E27FC236}">
                <a16:creationId xmlns:a16="http://schemas.microsoft.com/office/drawing/2014/main" xmlns="" id="{59433554-19E6-4396-943A-B1C289C597AE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8778500" y="4634727"/>
            <a:ext cx="2232025" cy="633730"/>
          </a:xfrm>
          <a:prstGeom prst="ellipse">
            <a:avLst/>
          </a:prstGeom>
          <a:noFill/>
          <a:ln>
            <a:noFill/>
          </a:ln>
          <a:effectLst/>
        </p:spPr>
        <p:txBody>
          <a:bodyPr wrap="square" anchor="ctr">
            <a:normAutofit lnSpcReduction="10000"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400" dirty="0" err="1">
                <a:latin typeface="义启简黑体" panose="02000000000000000000" pitchFamily="2" charset="-128"/>
                <a:ea typeface="义启简黑体" panose="02000000000000000000" pitchFamily="2" charset="-128"/>
                <a:cs typeface="+mn-ea"/>
                <a:sym typeface="iekie jianyuanti" panose="02010601030101010101" pitchFamily="2" charset="-122"/>
              </a:rPr>
              <a:t>审批人</a:t>
            </a:r>
            <a:endParaRPr lang="en-US" altLang="zh-CN" sz="2400" dirty="0">
              <a:latin typeface="义启简黑体" panose="02000000000000000000" pitchFamily="2" charset="-128"/>
              <a:ea typeface="义启简黑体" panose="02000000000000000000" pitchFamily="2" charset="-128"/>
              <a:cs typeface="+mn-ea"/>
              <a:sym typeface="iekie jianyuanti" panose="02010601030101010101" pitchFamily="2" charset="-122"/>
            </a:endParaRPr>
          </a:p>
        </p:txBody>
      </p:sp>
      <p:sp>
        <p:nvSpPr>
          <p:cNvPr id="57" name="Oval 14">
            <a:extLst>
              <a:ext uri="{FF2B5EF4-FFF2-40B4-BE49-F238E27FC236}">
                <a16:creationId xmlns:a16="http://schemas.microsoft.com/office/drawing/2014/main" xmlns="" id="{878266AF-EFAA-429B-9A49-FA50C4521310}"/>
              </a:ext>
            </a:extLst>
          </p:cNvPr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2220248" y="-138838"/>
            <a:ext cx="7674265" cy="2535106"/>
          </a:xfrm>
          <a:prstGeom prst="ellipse">
            <a:avLst/>
          </a:prstGeom>
          <a:noFill/>
          <a:ln>
            <a:noFill/>
          </a:ln>
          <a:effectLst/>
        </p:spPr>
        <p:txBody>
          <a:bodyPr wrap="square" lIns="90170" tIns="46990" rIns="90170" bIns="46990" anchor="ctr">
            <a:normAutofit/>
          </a:bodyPr>
          <a:lstStyle/>
          <a:p>
            <a:pPr algn="ctr"/>
            <a:r>
              <a:rPr lang="zh-CN" altLang="en-US" sz="4000" dirty="0">
                <a:latin typeface="义启简黑体" panose="02000000000000000000" pitchFamily="2" charset="-128"/>
                <a:ea typeface="义启简黑体" panose="02000000000000000000" pitchFamily="2" charset="-128"/>
                <a:cs typeface="+mj-cs"/>
                <a:sym typeface="iekie jianyuanti" panose="02010601030101010101" pitchFamily="2" charset="-122"/>
              </a:rPr>
              <a:t>责任人</a:t>
            </a:r>
          </a:p>
        </p:txBody>
      </p:sp>
      <p:sp>
        <p:nvSpPr>
          <p:cNvPr id="58" name="Oval 11">
            <a:extLst>
              <a:ext uri="{FF2B5EF4-FFF2-40B4-BE49-F238E27FC236}">
                <a16:creationId xmlns:a16="http://schemas.microsoft.com/office/drawing/2014/main" xmlns="" id="{E1308966-F6DF-4AE6-B10F-462BA1C5497F}"/>
              </a:ext>
            </a:extLst>
          </p:cNvPr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8464608" y="1567799"/>
            <a:ext cx="2230755" cy="633730"/>
          </a:xfrm>
          <a:prstGeom prst="ellipse">
            <a:avLst/>
          </a:prstGeom>
          <a:noFill/>
          <a:ln>
            <a:noFill/>
          </a:ln>
          <a:effectLst/>
        </p:spPr>
        <p:txBody>
          <a:bodyPr wrap="square" anchor="ctr">
            <a:normAutofit fontScale="87500"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400" dirty="0" err="1">
                <a:latin typeface="义启简黑体" panose="02000000000000000000" pitchFamily="2" charset="-128"/>
                <a:ea typeface="义启简黑体" panose="02000000000000000000" pitchFamily="2" charset="-128"/>
                <a:cs typeface="+mn-ea"/>
                <a:sym typeface="iekie jianyuanti" panose="02010601030101010101" pitchFamily="2" charset="-122"/>
              </a:rPr>
              <a:t>财务审核人</a:t>
            </a:r>
            <a:endParaRPr lang="en-US" altLang="zh-CN" sz="2400" dirty="0">
              <a:latin typeface="义启简黑体" panose="02000000000000000000" pitchFamily="2" charset="-128"/>
              <a:ea typeface="义启简黑体" panose="02000000000000000000" pitchFamily="2" charset="-128"/>
              <a:cs typeface="+mn-ea"/>
              <a:sym typeface="iekie jianyuanti" panose="02010601030101010101" pitchFamily="2" charset="-122"/>
            </a:endParaRPr>
          </a:p>
        </p:txBody>
      </p:sp>
      <p:sp>
        <p:nvSpPr>
          <p:cNvPr id="59" name="文本框 58">
            <a:extLst>
              <a:ext uri="{FF2B5EF4-FFF2-40B4-BE49-F238E27FC236}">
                <a16:creationId xmlns:a16="http://schemas.microsoft.com/office/drawing/2014/main" xmlns="" id="{543A7C46-AA05-46F5-A819-96C130BED7D2}"/>
              </a:ext>
            </a:extLst>
          </p:cNvPr>
          <p:cNvSpPr txBox="1"/>
          <p:nvPr/>
        </p:nvSpPr>
        <p:spPr>
          <a:xfrm>
            <a:off x="221533" y="2827270"/>
            <a:ext cx="408749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对所办理经济业务的真实性、正确性，对所填写的各类报销凭证的真实性、准确性、完整性负责。</a:t>
            </a:r>
          </a:p>
        </p:txBody>
      </p:sp>
      <p:sp>
        <p:nvSpPr>
          <p:cNvPr id="60" name="文本框 59">
            <a:extLst>
              <a:ext uri="{FF2B5EF4-FFF2-40B4-BE49-F238E27FC236}">
                <a16:creationId xmlns:a16="http://schemas.microsoft.com/office/drawing/2014/main" xmlns="" id="{0E45928F-FCA9-446F-AA3D-91C9072FAC5B}"/>
              </a:ext>
            </a:extLst>
          </p:cNvPr>
          <p:cNvSpPr txBox="1"/>
          <p:nvPr/>
        </p:nvSpPr>
        <p:spPr>
          <a:xfrm>
            <a:off x="697716" y="5449897"/>
            <a:ext cx="404495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部门负责人。对所审核业务的真实性、合理性负直接责任。</a:t>
            </a:r>
          </a:p>
        </p:txBody>
      </p:sp>
      <p:sp>
        <p:nvSpPr>
          <p:cNvPr id="61" name="文本框 60">
            <a:extLst>
              <a:ext uri="{FF2B5EF4-FFF2-40B4-BE49-F238E27FC236}">
                <a16:creationId xmlns:a16="http://schemas.microsoft.com/office/drawing/2014/main" xmlns="" id="{01F8808A-AB1D-4DFA-A2E4-ED199B6A7FF0}"/>
              </a:ext>
            </a:extLst>
          </p:cNvPr>
          <p:cNvSpPr txBox="1"/>
          <p:nvPr/>
        </p:nvSpPr>
        <p:spPr>
          <a:xfrm>
            <a:off x="8165547" y="2486932"/>
            <a:ext cx="38049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财务人员。对费用报销的合法性、合规性、金额的准确性负直接责任。</a:t>
            </a:r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xmlns="" id="{4A0E8276-1123-4762-B914-B38A37D7192D}"/>
              </a:ext>
            </a:extLst>
          </p:cNvPr>
          <p:cNvSpPr txBox="1"/>
          <p:nvPr/>
        </p:nvSpPr>
        <p:spPr>
          <a:xfrm>
            <a:off x="8165547" y="5437441"/>
            <a:ext cx="38049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总经理或副总。对费用报销的合法性、合理性负责。</a:t>
            </a:r>
          </a:p>
        </p:txBody>
      </p:sp>
    </p:spTree>
    <p:extLst>
      <p:ext uri="{BB962C8B-B14F-4D97-AF65-F5344CB8AC3E}">
        <p14:creationId xmlns:p14="http://schemas.microsoft.com/office/powerpoint/2010/main" val="4074409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21" grpId="0"/>
      <p:bldP spid="22" grpId="0"/>
      <p:bldP spid="23" grpId="0"/>
      <p:bldP spid="24" grpId="0"/>
      <p:bldP spid="28" grpId="0" animBg="1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390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35DE34BB-8F34-4CC9-92C1-6DAB85AE69C0}"/>
              </a:ext>
            </a:extLst>
          </p:cNvPr>
          <p:cNvSpPr/>
          <p:nvPr/>
        </p:nvSpPr>
        <p:spPr>
          <a:xfrm>
            <a:off x="0" y="1101156"/>
            <a:ext cx="12192000" cy="48061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89183D9B-D002-4279-8689-BF780006CDE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272" y="2181547"/>
            <a:ext cx="4591286" cy="3260893"/>
          </a:xfrm>
          <a:prstGeom prst="rect">
            <a:avLst/>
          </a:prstGeom>
        </p:spPr>
      </p:pic>
      <p:sp>
        <p:nvSpPr>
          <p:cNvPr id="20" name="任意多边形 19">
            <a:extLst>
              <a:ext uri="{FF2B5EF4-FFF2-40B4-BE49-F238E27FC236}">
                <a16:creationId xmlns:a16="http://schemas.microsoft.com/office/drawing/2014/main" xmlns="" id="{49327D41-4F7D-4DA0-AE07-ECF8B1576DAA}"/>
              </a:ext>
            </a:extLst>
          </p:cNvPr>
          <p:cNvSpPr/>
          <p:nvPr/>
        </p:nvSpPr>
        <p:spPr>
          <a:xfrm flipV="1">
            <a:off x="-1" y="1101156"/>
            <a:ext cx="7699829" cy="4213945"/>
          </a:xfrm>
          <a:custGeom>
            <a:avLst/>
            <a:gdLst>
              <a:gd name="connsiteX0" fmla="*/ 8574743 w 8639938"/>
              <a:gd name="connsiteY0" fmla="*/ 3960440 h 3960440"/>
              <a:gd name="connsiteX1" fmla="*/ 8639938 w 8639938"/>
              <a:gd name="connsiteY1" fmla="*/ 3960440 h 3960440"/>
              <a:gd name="connsiteX2" fmla="*/ 6983345 w 8639938"/>
              <a:gd name="connsiteY2" fmla="*/ 0 h 3960440"/>
              <a:gd name="connsiteX3" fmla="*/ 0 w 8639938"/>
              <a:gd name="connsiteY3" fmla="*/ 0 h 3960440"/>
              <a:gd name="connsiteX4" fmla="*/ 0 w 8639938"/>
              <a:gd name="connsiteY4" fmla="*/ 72008 h 3960440"/>
              <a:gd name="connsiteX5" fmla="*/ 6948269 w 8639938"/>
              <a:gd name="connsiteY5" fmla="*/ 72008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39938" h="3960440">
                <a:moveTo>
                  <a:pt x="8574743" y="3960440"/>
                </a:moveTo>
                <a:lnTo>
                  <a:pt x="8639938" y="3960440"/>
                </a:lnTo>
                <a:lnTo>
                  <a:pt x="6983345" y="0"/>
                </a:lnTo>
                <a:lnTo>
                  <a:pt x="0" y="0"/>
                </a:lnTo>
                <a:lnTo>
                  <a:pt x="0" y="72008"/>
                </a:lnTo>
                <a:lnTo>
                  <a:pt x="6948269" y="72008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1714" dirty="0"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E04CDEA2-73CE-43B7-8CBE-739DBD1170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6592" y="3119261"/>
            <a:ext cx="4876656" cy="89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5238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业务招待费报销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E4449FB8-CC7D-4C11-BA2F-EFBDF50AF5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810" y="4173593"/>
            <a:ext cx="3491661" cy="414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95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Four major processes for cost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BCE6B854-98F8-4E6D-98FE-4D143FEA72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810" y="2181547"/>
            <a:ext cx="2100255" cy="737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191" dirty="0">
                <a:solidFill>
                  <a:srgbClr val="5390F2"/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Part   02</a:t>
            </a:r>
            <a:endParaRPr lang="zh-CN" altLang="en-US" sz="4191" dirty="0">
              <a:solidFill>
                <a:srgbClr val="5390F2"/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1123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5759352" y="2224889"/>
            <a:ext cx="1506032" cy="1506033"/>
            <a:chOff x="5828135" y="2831413"/>
            <a:chExt cx="1506032" cy="1506033"/>
          </a:xfrm>
        </p:grpSpPr>
        <p:sp>
          <p:nvSpPr>
            <p:cNvPr id="5" name="Freeform 5"/>
            <p:cNvSpPr/>
            <p:nvPr/>
          </p:nvSpPr>
          <p:spPr bwMode="auto">
            <a:xfrm>
              <a:off x="5828135" y="2831413"/>
              <a:ext cx="1506032" cy="1506033"/>
            </a:xfrm>
            <a:custGeom>
              <a:avLst/>
              <a:gdLst>
                <a:gd name="T0" fmla="*/ 66 w 912"/>
                <a:gd name="T1" fmla="*/ 575 h 912"/>
                <a:gd name="T2" fmla="*/ 576 w 912"/>
                <a:gd name="T3" fmla="*/ 846 h 912"/>
                <a:gd name="T4" fmla="*/ 847 w 912"/>
                <a:gd name="T5" fmla="*/ 337 h 912"/>
                <a:gd name="T6" fmla="*/ 337 w 912"/>
                <a:gd name="T7" fmla="*/ 66 h 912"/>
                <a:gd name="T8" fmla="*/ 66 w 912"/>
                <a:gd name="T9" fmla="*/ 575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2" h="912">
                  <a:moveTo>
                    <a:pt x="66" y="575"/>
                  </a:moveTo>
                  <a:cubicBezTo>
                    <a:pt x="132" y="791"/>
                    <a:pt x="360" y="912"/>
                    <a:pt x="576" y="846"/>
                  </a:cubicBezTo>
                  <a:cubicBezTo>
                    <a:pt x="791" y="780"/>
                    <a:pt x="912" y="552"/>
                    <a:pt x="847" y="337"/>
                  </a:cubicBezTo>
                  <a:cubicBezTo>
                    <a:pt x="781" y="121"/>
                    <a:pt x="553" y="0"/>
                    <a:pt x="337" y="66"/>
                  </a:cubicBezTo>
                  <a:cubicBezTo>
                    <a:pt x="122" y="132"/>
                    <a:pt x="0" y="360"/>
                    <a:pt x="66" y="57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en-US" sz="20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" name="Freeform 6"/>
            <p:cNvSpPr/>
            <p:nvPr/>
          </p:nvSpPr>
          <p:spPr bwMode="auto">
            <a:xfrm>
              <a:off x="5846528" y="2847641"/>
              <a:ext cx="1471411" cy="1473575"/>
            </a:xfrm>
            <a:custGeom>
              <a:avLst/>
              <a:gdLst>
                <a:gd name="T0" fmla="*/ 790 w 891"/>
                <a:gd name="T1" fmla="*/ 629 h 892"/>
                <a:gd name="T2" fmla="*/ 629 w 891"/>
                <a:gd name="T3" fmla="*/ 101 h 892"/>
                <a:gd name="T4" fmla="*/ 101 w 891"/>
                <a:gd name="T5" fmla="*/ 263 h 892"/>
                <a:gd name="T6" fmla="*/ 262 w 891"/>
                <a:gd name="T7" fmla="*/ 791 h 892"/>
                <a:gd name="T8" fmla="*/ 790 w 891"/>
                <a:gd name="T9" fmla="*/ 629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1" h="892">
                  <a:moveTo>
                    <a:pt x="790" y="629"/>
                  </a:moveTo>
                  <a:cubicBezTo>
                    <a:pt x="891" y="439"/>
                    <a:pt x="819" y="203"/>
                    <a:pt x="629" y="101"/>
                  </a:cubicBezTo>
                  <a:cubicBezTo>
                    <a:pt x="438" y="0"/>
                    <a:pt x="202" y="72"/>
                    <a:pt x="101" y="263"/>
                  </a:cubicBezTo>
                  <a:cubicBezTo>
                    <a:pt x="0" y="453"/>
                    <a:pt x="72" y="689"/>
                    <a:pt x="262" y="791"/>
                  </a:cubicBezTo>
                  <a:cubicBezTo>
                    <a:pt x="452" y="892"/>
                    <a:pt x="689" y="820"/>
                    <a:pt x="790" y="629"/>
                  </a:cubicBezTo>
                  <a:close/>
                </a:path>
              </a:pathLst>
            </a:custGeom>
            <a:gradFill>
              <a:gsLst>
                <a:gs pos="53600">
                  <a:schemeClr val="bg1"/>
                </a:gs>
                <a:gs pos="0">
                  <a:schemeClr val="tx1">
                    <a:lumMod val="10000"/>
                    <a:lumOff val="90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en-US" sz="20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" name="Freeform 7"/>
            <p:cNvSpPr/>
            <p:nvPr/>
          </p:nvSpPr>
          <p:spPr bwMode="auto">
            <a:xfrm>
              <a:off x="6075895" y="3077008"/>
              <a:ext cx="1012677" cy="1013759"/>
            </a:xfrm>
            <a:custGeom>
              <a:avLst/>
              <a:gdLst>
                <a:gd name="T0" fmla="*/ 44 w 613"/>
                <a:gd name="T1" fmla="*/ 387 h 614"/>
                <a:gd name="T2" fmla="*/ 387 w 613"/>
                <a:gd name="T3" fmla="*/ 569 h 614"/>
                <a:gd name="T4" fmla="*/ 569 w 613"/>
                <a:gd name="T5" fmla="*/ 227 h 614"/>
                <a:gd name="T6" fmla="*/ 226 w 613"/>
                <a:gd name="T7" fmla="*/ 44 h 614"/>
                <a:gd name="T8" fmla="*/ 44 w 613"/>
                <a:gd name="T9" fmla="*/ 387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3" h="614">
                  <a:moveTo>
                    <a:pt x="44" y="387"/>
                  </a:moveTo>
                  <a:cubicBezTo>
                    <a:pt x="88" y="532"/>
                    <a:pt x="242" y="614"/>
                    <a:pt x="387" y="569"/>
                  </a:cubicBezTo>
                  <a:cubicBezTo>
                    <a:pt x="532" y="525"/>
                    <a:pt x="613" y="372"/>
                    <a:pt x="569" y="227"/>
                  </a:cubicBezTo>
                  <a:cubicBezTo>
                    <a:pt x="525" y="82"/>
                    <a:pt x="371" y="0"/>
                    <a:pt x="226" y="44"/>
                  </a:cubicBezTo>
                  <a:cubicBezTo>
                    <a:pt x="81" y="89"/>
                    <a:pt x="0" y="242"/>
                    <a:pt x="44" y="38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en-US" sz="20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844503" y="1166428"/>
            <a:ext cx="1504951" cy="1507114"/>
            <a:chOff x="6838467" y="1804671"/>
            <a:chExt cx="1504951" cy="1507114"/>
          </a:xfrm>
        </p:grpSpPr>
        <p:sp>
          <p:nvSpPr>
            <p:cNvPr id="10" name="Freeform 10"/>
            <p:cNvSpPr/>
            <p:nvPr/>
          </p:nvSpPr>
          <p:spPr bwMode="auto">
            <a:xfrm>
              <a:off x="6838467" y="1804671"/>
              <a:ext cx="1504951" cy="1507114"/>
            </a:xfrm>
            <a:custGeom>
              <a:avLst/>
              <a:gdLst>
                <a:gd name="T0" fmla="*/ 65 w 911"/>
                <a:gd name="T1" fmla="*/ 575 h 912"/>
                <a:gd name="T2" fmla="*/ 575 w 911"/>
                <a:gd name="T3" fmla="*/ 846 h 912"/>
                <a:gd name="T4" fmla="*/ 846 w 911"/>
                <a:gd name="T5" fmla="*/ 337 h 912"/>
                <a:gd name="T6" fmla="*/ 336 w 911"/>
                <a:gd name="T7" fmla="*/ 66 h 912"/>
                <a:gd name="T8" fmla="*/ 65 w 911"/>
                <a:gd name="T9" fmla="*/ 575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1" h="912">
                  <a:moveTo>
                    <a:pt x="65" y="575"/>
                  </a:moveTo>
                  <a:cubicBezTo>
                    <a:pt x="131" y="790"/>
                    <a:pt x="359" y="912"/>
                    <a:pt x="575" y="846"/>
                  </a:cubicBezTo>
                  <a:cubicBezTo>
                    <a:pt x="790" y="780"/>
                    <a:pt x="911" y="552"/>
                    <a:pt x="846" y="337"/>
                  </a:cubicBezTo>
                  <a:cubicBezTo>
                    <a:pt x="780" y="121"/>
                    <a:pt x="552" y="0"/>
                    <a:pt x="336" y="66"/>
                  </a:cubicBezTo>
                  <a:cubicBezTo>
                    <a:pt x="121" y="132"/>
                    <a:pt x="0" y="360"/>
                    <a:pt x="65" y="57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en-US" sz="20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Freeform 11"/>
            <p:cNvSpPr/>
            <p:nvPr/>
          </p:nvSpPr>
          <p:spPr bwMode="auto">
            <a:xfrm>
              <a:off x="6854697" y="1821982"/>
              <a:ext cx="1472493" cy="1472493"/>
            </a:xfrm>
            <a:custGeom>
              <a:avLst/>
              <a:gdLst>
                <a:gd name="T0" fmla="*/ 790 w 891"/>
                <a:gd name="T1" fmla="*/ 629 h 892"/>
                <a:gd name="T2" fmla="*/ 629 w 891"/>
                <a:gd name="T3" fmla="*/ 101 h 892"/>
                <a:gd name="T4" fmla="*/ 101 w 891"/>
                <a:gd name="T5" fmla="*/ 263 h 892"/>
                <a:gd name="T6" fmla="*/ 262 w 891"/>
                <a:gd name="T7" fmla="*/ 790 h 892"/>
                <a:gd name="T8" fmla="*/ 790 w 891"/>
                <a:gd name="T9" fmla="*/ 629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1" h="892">
                  <a:moveTo>
                    <a:pt x="790" y="629"/>
                  </a:moveTo>
                  <a:cubicBezTo>
                    <a:pt x="891" y="439"/>
                    <a:pt x="819" y="203"/>
                    <a:pt x="629" y="101"/>
                  </a:cubicBezTo>
                  <a:cubicBezTo>
                    <a:pt x="439" y="0"/>
                    <a:pt x="202" y="72"/>
                    <a:pt x="101" y="263"/>
                  </a:cubicBezTo>
                  <a:cubicBezTo>
                    <a:pt x="0" y="453"/>
                    <a:pt x="72" y="689"/>
                    <a:pt x="262" y="790"/>
                  </a:cubicBezTo>
                  <a:cubicBezTo>
                    <a:pt x="452" y="892"/>
                    <a:pt x="689" y="819"/>
                    <a:pt x="790" y="629"/>
                  </a:cubicBezTo>
                  <a:close/>
                </a:path>
              </a:pathLst>
            </a:custGeom>
            <a:gradFill>
              <a:gsLst>
                <a:gs pos="53600">
                  <a:schemeClr val="bg1"/>
                </a:gs>
                <a:gs pos="0">
                  <a:schemeClr val="tx1">
                    <a:lumMod val="10000"/>
                    <a:lumOff val="90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en-US" sz="20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Freeform 12"/>
            <p:cNvSpPr/>
            <p:nvPr/>
          </p:nvSpPr>
          <p:spPr bwMode="auto">
            <a:xfrm>
              <a:off x="7085145" y="2051349"/>
              <a:ext cx="1011595" cy="1013759"/>
            </a:xfrm>
            <a:custGeom>
              <a:avLst/>
              <a:gdLst>
                <a:gd name="T0" fmla="*/ 44 w 613"/>
                <a:gd name="T1" fmla="*/ 387 h 614"/>
                <a:gd name="T2" fmla="*/ 387 w 613"/>
                <a:gd name="T3" fmla="*/ 569 h 614"/>
                <a:gd name="T4" fmla="*/ 569 w 613"/>
                <a:gd name="T5" fmla="*/ 227 h 614"/>
                <a:gd name="T6" fmla="*/ 226 w 613"/>
                <a:gd name="T7" fmla="*/ 44 h 614"/>
                <a:gd name="T8" fmla="*/ 44 w 613"/>
                <a:gd name="T9" fmla="*/ 387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3" h="614">
                  <a:moveTo>
                    <a:pt x="44" y="387"/>
                  </a:moveTo>
                  <a:cubicBezTo>
                    <a:pt x="88" y="532"/>
                    <a:pt x="242" y="614"/>
                    <a:pt x="387" y="569"/>
                  </a:cubicBezTo>
                  <a:cubicBezTo>
                    <a:pt x="532" y="525"/>
                    <a:pt x="613" y="372"/>
                    <a:pt x="569" y="227"/>
                  </a:cubicBezTo>
                  <a:cubicBezTo>
                    <a:pt x="525" y="82"/>
                    <a:pt x="371" y="0"/>
                    <a:pt x="226" y="44"/>
                  </a:cubicBezTo>
                  <a:cubicBezTo>
                    <a:pt x="81" y="89"/>
                    <a:pt x="0" y="242"/>
                    <a:pt x="44" y="38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en-US" sz="20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675281" y="3282269"/>
            <a:ext cx="1504951" cy="1507114"/>
            <a:chOff x="4858915" y="3901432"/>
            <a:chExt cx="1504951" cy="1507114"/>
          </a:xfrm>
        </p:grpSpPr>
        <p:sp>
          <p:nvSpPr>
            <p:cNvPr id="24" name="Freeform 10"/>
            <p:cNvSpPr/>
            <p:nvPr/>
          </p:nvSpPr>
          <p:spPr bwMode="auto">
            <a:xfrm>
              <a:off x="4858915" y="3901432"/>
              <a:ext cx="1504951" cy="1507114"/>
            </a:xfrm>
            <a:custGeom>
              <a:avLst/>
              <a:gdLst>
                <a:gd name="T0" fmla="*/ 65 w 911"/>
                <a:gd name="T1" fmla="*/ 575 h 912"/>
                <a:gd name="T2" fmla="*/ 575 w 911"/>
                <a:gd name="T3" fmla="*/ 846 h 912"/>
                <a:gd name="T4" fmla="*/ 846 w 911"/>
                <a:gd name="T5" fmla="*/ 337 h 912"/>
                <a:gd name="T6" fmla="*/ 336 w 911"/>
                <a:gd name="T7" fmla="*/ 66 h 912"/>
                <a:gd name="T8" fmla="*/ 65 w 911"/>
                <a:gd name="T9" fmla="*/ 575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1" h="912">
                  <a:moveTo>
                    <a:pt x="65" y="575"/>
                  </a:moveTo>
                  <a:cubicBezTo>
                    <a:pt x="131" y="790"/>
                    <a:pt x="359" y="912"/>
                    <a:pt x="575" y="846"/>
                  </a:cubicBezTo>
                  <a:cubicBezTo>
                    <a:pt x="790" y="780"/>
                    <a:pt x="911" y="552"/>
                    <a:pt x="846" y="337"/>
                  </a:cubicBezTo>
                  <a:cubicBezTo>
                    <a:pt x="780" y="121"/>
                    <a:pt x="552" y="0"/>
                    <a:pt x="336" y="66"/>
                  </a:cubicBezTo>
                  <a:cubicBezTo>
                    <a:pt x="121" y="132"/>
                    <a:pt x="0" y="360"/>
                    <a:pt x="65" y="57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en-US" sz="20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5" name="Freeform 11"/>
            <p:cNvSpPr/>
            <p:nvPr/>
          </p:nvSpPr>
          <p:spPr bwMode="auto">
            <a:xfrm>
              <a:off x="4875145" y="3918743"/>
              <a:ext cx="1472493" cy="1472493"/>
            </a:xfrm>
            <a:custGeom>
              <a:avLst/>
              <a:gdLst>
                <a:gd name="T0" fmla="*/ 790 w 891"/>
                <a:gd name="T1" fmla="*/ 629 h 892"/>
                <a:gd name="T2" fmla="*/ 629 w 891"/>
                <a:gd name="T3" fmla="*/ 101 h 892"/>
                <a:gd name="T4" fmla="*/ 101 w 891"/>
                <a:gd name="T5" fmla="*/ 263 h 892"/>
                <a:gd name="T6" fmla="*/ 262 w 891"/>
                <a:gd name="T7" fmla="*/ 790 h 892"/>
                <a:gd name="T8" fmla="*/ 790 w 891"/>
                <a:gd name="T9" fmla="*/ 629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1" h="892">
                  <a:moveTo>
                    <a:pt x="790" y="629"/>
                  </a:moveTo>
                  <a:cubicBezTo>
                    <a:pt x="891" y="439"/>
                    <a:pt x="819" y="203"/>
                    <a:pt x="629" y="101"/>
                  </a:cubicBezTo>
                  <a:cubicBezTo>
                    <a:pt x="439" y="0"/>
                    <a:pt x="202" y="72"/>
                    <a:pt x="101" y="263"/>
                  </a:cubicBezTo>
                  <a:cubicBezTo>
                    <a:pt x="0" y="453"/>
                    <a:pt x="72" y="689"/>
                    <a:pt x="262" y="790"/>
                  </a:cubicBezTo>
                  <a:cubicBezTo>
                    <a:pt x="452" y="892"/>
                    <a:pt x="689" y="819"/>
                    <a:pt x="790" y="629"/>
                  </a:cubicBezTo>
                  <a:close/>
                </a:path>
              </a:pathLst>
            </a:custGeom>
            <a:gradFill>
              <a:gsLst>
                <a:gs pos="53600">
                  <a:schemeClr val="bg1"/>
                </a:gs>
                <a:gs pos="0">
                  <a:schemeClr val="tx1">
                    <a:lumMod val="10000"/>
                    <a:lumOff val="90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en-US" sz="20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6" name="Freeform 12"/>
            <p:cNvSpPr/>
            <p:nvPr/>
          </p:nvSpPr>
          <p:spPr bwMode="auto">
            <a:xfrm>
              <a:off x="5105593" y="4148110"/>
              <a:ext cx="1011595" cy="1013759"/>
            </a:xfrm>
            <a:custGeom>
              <a:avLst/>
              <a:gdLst>
                <a:gd name="T0" fmla="*/ 44 w 613"/>
                <a:gd name="T1" fmla="*/ 387 h 614"/>
                <a:gd name="T2" fmla="*/ 387 w 613"/>
                <a:gd name="T3" fmla="*/ 569 h 614"/>
                <a:gd name="T4" fmla="*/ 569 w 613"/>
                <a:gd name="T5" fmla="*/ 227 h 614"/>
                <a:gd name="T6" fmla="*/ 226 w 613"/>
                <a:gd name="T7" fmla="*/ 44 h 614"/>
                <a:gd name="T8" fmla="*/ 44 w 613"/>
                <a:gd name="T9" fmla="*/ 387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3" h="614">
                  <a:moveTo>
                    <a:pt x="44" y="387"/>
                  </a:moveTo>
                  <a:cubicBezTo>
                    <a:pt x="88" y="532"/>
                    <a:pt x="242" y="614"/>
                    <a:pt x="387" y="569"/>
                  </a:cubicBezTo>
                  <a:cubicBezTo>
                    <a:pt x="532" y="525"/>
                    <a:pt x="613" y="372"/>
                    <a:pt x="569" y="227"/>
                  </a:cubicBezTo>
                  <a:cubicBezTo>
                    <a:pt x="525" y="82"/>
                    <a:pt x="371" y="0"/>
                    <a:pt x="226" y="44"/>
                  </a:cubicBezTo>
                  <a:cubicBezTo>
                    <a:pt x="81" y="89"/>
                    <a:pt x="0" y="242"/>
                    <a:pt x="44" y="38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en-US" sz="20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8" name="Freeform 37"/>
          <p:cNvSpPr>
            <a:spLocks noEditPoints="1"/>
          </p:cNvSpPr>
          <p:nvPr/>
        </p:nvSpPr>
        <p:spPr bwMode="auto">
          <a:xfrm>
            <a:off x="6361600" y="2791204"/>
            <a:ext cx="301536" cy="372318"/>
          </a:xfrm>
          <a:custGeom>
            <a:avLst/>
            <a:gdLst/>
            <a:ahLst/>
            <a:cxnLst>
              <a:cxn ang="0">
                <a:pos x="196" y="256"/>
              </a:cxn>
              <a:cxn ang="0">
                <a:pos x="12" y="256"/>
              </a:cxn>
              <a:cxn ang="0">
                <a:pos x="0" y="244"/>
              </a:cxn>
              <a:cxn ang="0">
                <a:pos x="0" y="140"/>
              </a:cxn>
              <a:cxn ang="0">
                <a:pos x="12" y="128"/>
              </a:cxn>
              <a:cxn ang="0">
                <a:pos x="32" y="128"/>
              </a:cxn>
              <a:cxn ang="0">
                <a:pos x="32" y="72"/>
              </a:cxn>
              <a:cxn ang="0">
                <a:pos x="104" y="0"/>
              </a:cxn>
              <a:cxn ang="0">
                <a:pos x="176" y="72"/>
              </a:cxn>
              <a:cxn ang="0">
                <a:pos x="176" y="128"/>
              </a:cxn>
              <a:cxn ang="0">
                <a:pos x="196" y="128"/>
              </a:cxn>
              <a:cxn ang="0">
                <a:pos x="208" y="140"/>
              </a:cxn>
              <a:cxn ang="0">
                <a:pos x="208" y="244"/>
              </a:cxn>
              <a:cxn ang="0">
                <a:pos x="196" y="256"/>
              </a:cxn>
              <a:cxn ang="0">
                <a:pos x="92" y="197"/>
              </a:cxn>
              <a:cxn ang="0">
                <a:pos x="92" y="220"/>
              </a:cxn>
              <a:cxn ang="0">
                <a:pos x="104" y="232"/>
              </a:cxn>
              <a:cxn ang="0">
                <a:pos x="116" y="220"/>
              </a:cxn>
              <a:cxn ang="0">
                <a:pos x="116" y="197"/>
              </a:cxn>
              <a:cxn ang="0">
                <a:pos x="128" y="176"/>
              </a:cxn>
              <a:cxn ang="0">
                <a:pos x="104" y="152"/>
              </a:cxn>
              <a:cxn ang="0">
                <a:pos x="80" y="176"/>
              </a:cxn>
              <a:cxn ang="0">
                <a:pos x="92" y="197"/>
              </a:cxn>
              <a:cxn ang="0">
                <a:pos x="152" y="72"/>
              </a:cxn>
              <a:cxn ang="0">
                <a:pos x="104" y="24"/>
              </a:cxn>
              <a:cxn ang="0">
                <a:pos x="56" y="72"/>
              </a:cxn>
              <a:cxn ang="0">
                <a:pos x="56" y="128"/>
              </a:cxn>
              <a:cxn ang="0">
                <a:pos x="152" y="128"/>
              </a:cxn>
              <a:cxn ang="0">
                <a:pos x="152" y="72"/>
              </a:cxn>
            </a:cxnLst>
            <a:rect l="0" t="0" r="r" b="b"/>
            <a:pathLst>
              <a:path w="208" h="256">
                <a:moveTo>
                  <a:pt x="196" y="256"/>
                </a:moveTo>
                <a:cubicBezTo>
                  <a:pt x="12" y="256"/>
                  <a:pt x="12" y="256"/>
                  <a:pt x="12" y="256"/>
                </a:cubicBezTo>
                <a:cubicBezTo>
                  <a:pt x="5" y="256"/>
                  <a:pt x="0" y="251"/>
                  <a:pt x="0" y="244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33"/>
                  <a:pt x="5" y="128"/>
                  <a:pt x="12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2" y="72"/>
                  <a:pt x="32" y="72"/>
                  <a:pt x="32" y="72"/>
                </a:cubicBezTo>
                <a:cubicBezTo>
                  <a:pt x="32" y="32"/>
                  <a:pt x="64" y="0"/>
                  <a:pt x="104" y="0"/>
                </a:cubicBezTo>
                <a:cubicBezTo>
                  <a:pt x="144" y="0"/>
                  <a:pt x="176" y="32"/>
                  <a:pt x="176" y="72"/>
                </a:cubicBezTo>
                <a:cubicBezTo>
                  <a:pt x="176" y="128"/>
                  <a:pt x="176" y="128"/>
                  <a:pt x="176" y="128"/>
                </a:cubicBezTo>
                <a:cubicBezTo>
                  <a:pt x="196" y="128"/>
                  <a:pt x="196" y="128"/>
                  <a:pt x="196" y="128"/>
                </a:cubicBezTo>
                <a:cubicBezTo>
                  <a:pt x="203" y="128"/>
                  <a:pt x="208" y="133"/>
                  <a:pt x="208" y="140"/>
                </a:cubicBezTo>
                <a:cubicBezTo>
                  <a:pt x="208" y="244"/>
                  <a:pt x="208" y="244"/>
                  <a:pt x="208" y="244"/>
                </a:cubicBezTo>
                <a:cubicBezTo>
                  <a:pt x="208" y="251"/>
                  <a:pt x="203" y="256"/>
                  <a:pt x="196" y="256"/>
                </a:cubicBezTo>
                <a:moveTo>
                  <a:pt x="92" y="197"/>
                </a:moveTo>
                <a:cubicBezTo>
                  <a:pt x="92" y="220"/>
                  <a:pt x="92" y="220"/>
                  <a:pt x="92" y="220"/>
                </a:cubicBezTo>
                <a:cubicBezTo>
                  <a:pt x="92" y="227"/>
                  <a:pt x="97" y="232"/>
                  <a:pt x="104" y="232"/>
                </a:cubicBezTo>
                <a:cubicBezTo>
                  <a:pt x="111" y="232"/>
                  <a:pt x="116" y="227"/>
                  <a:pt x="116" y="220"/>
                </a:cubicBezTo>
                <a:cubicBezTo>
                  <a:pt x="116" y="197"/>
                  <a:pt x="116" y="197"/>
                  <a:pt x="116" y="197"/>
                </a:cubicBezTo>
                <a:cubicBezTo>
                  <a:pt x="123" y="193"/>
                  <a:pt x="128" y="185"/>
                  <a:pt x="128" y="176"/>
                </a:cubicBezTo>
                <a:cubicBezTo>
                  <a:pt x="128" y="163"/>
                  <a:pt x="117" y="152"/>
                  <a:pt x="104" y="152"/>
                </a:cubicBezTo>
                <a:cubicBezTo>
                  <a:pt x="91" y="152"/>
                  <a:pt x="80" y="163"/>
                  <a:pt x="80" y="176"/>
                </a:cubicBezTo>
                <a:cubicBezTo>
                  <a:pt x="80" y="185"/>
                  <a:pt x="85" y="193"/>
                  <a:pt x="92" y="197"/>
                </a:cubicBezTo>
                <a:moveTo>
                  <a:pt x="152" y="72"/>
                </a:moveTo>
                <a:cubicBezTo>
                  <a:pt x="152" y="45"/>
                  <a:pt x="131" y="24"/>
                  <a:pt x="104" y="24"/>
                </a:cubicBezTo>
                <a:cubicBezTo>
                  <a:pt x="77" y="24"/>
                  <a:pt x="56" y="45"/>
                  <a:pt x="56" y="72"/>
                </a:cubicBezTo>
                <a:cubicBezTo>
                  <a:pt x="56" y="128"/>
                  <a:pt x="56" y="128"/>
                  <a:pt x="56" y="128"/>
                </a:cubicBezTo>
                <a:cubicBezTo>
                  <a:pt x="152" y="128"/>
                  <a:pt x="152" y="128"/>
                  <a:pt x="152" y="128"/>
                </a:cubicBezTo>
                <a:lnTo>
                  <a:pt x="152" y="7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39" name="Freeform 64"/>
          <p:cNvSpPr>
            <a:spLocks noEditPoints="1"/>
          </p:cNvSpPr>
          <p:nvPr/>
        </p:nvSpPr>
        <p:spPr bwMode="auto">
          <a:xfrm>
            <a:off x="5260896" y="3865600"/>
            <a:ext cx="333720" cy="333720"/>
          </a:xfrm>
          <a:custGeom>
            <a:avLst/>
            <a:gdLst/>
            <a:ahLst/>
            <a:cxnLst>
              <a:cxn ang="0">
                <a:pos x="192" y="98"/>
              </a:cxn>
              <a:cxn ang="0">
                <a:pos x="192" y="98"/>
              </a:cxn>
              <a:cxn ang="0">
                <a:pos x="192" y="99"/>
              </a:cxn>
              <a:cxn ang="0">
                <a:pos x="192" y="99"/>
              </a:cxn>
              <a:cxn ang="0">
                <a:pos x="192" y="100"/>
              </a:cxn>
              <a:cxn ang="0">
                <a:pos x="192" y="100"/>
              </a:cxn>
              <a:cxn ang="0">
                <a:pos x="189" y="108"/>
              </a:cxn>
              <a:cxn ang="0">
                <a:pos x="189" y="108"/>
              </a:cxn>
              <a:cxn ang="0">
                <a:pos x="121" y="188"/>
              </a:cxn>
              <a:cxn ang="0">
                <a:pos x="121" y="188"/>
              </a:cxn>
              <a:cxn ang="0">
                <a:pos x="112" y="192"/>
              </a:cxn>
              <a:cxn ang="0">
                <a:pos x="111" y="192"/>
              </a:cxn>
              <a:cxn ang="0">
                <a:pos x="110" y="192"/>
              </a:cxn>
              <a:cxn ang="0">
                <a:pos x="110" y="192"/>
              </a:cxn>
              <a:cxn ang="0">
                <a:pos x="104" y="189"/>
              </a:cxn>
              <a:cxn ang="0">
                <a:pos x="104" y="189"/>
              </a:cxn>
              <a:cxn ang="0">
                <a:pos x="4" y="97"/>
              </a:cxn>
              <a:cxn ang="0">
                <a:pos x="4" y="97"/>
              </a:cxn>
              <a:cxn ang="0">
                <a:pos x="0" y="88"/>
              </a:cxn>
              <a:cxn ang="0">
                <a:pos x="0" y="88"/>
              </a:cxn>
              <a:cxn ang="0">
                <a:pos x="0" y="24"/>
              </a:cxn>
              <a:cxn ang="0">
                <a:pos x="0" y="12"/>
              </a:cxn>
              <a:cxn ang="0">
                <a:pos x="0" y="12"/>
              </a:cxn>
              <a:cxn ang="0">
                <a:pos x="0" y="12"/>
              </a:cxn>
              <a:cxn ang="0">
                <a:pos x="12" y="0"/>
              </a:cxn>
              <a:cxn ang="0">
                <a:pos x="12" y="0"/>
              </a:cxn>
              <a:cxn ang="0">
                <a:pos x="88" y="0"/>
              </a:cxn>
              <a:cxn ang="0">
                <a:pos x="88" y="0"/>
              </a:cxn>
              <a:cxn ang="0">
                <a:pos x="88" y="0"/>
              </a:cxn>
              <a:cxn ang="0">
                <a:pos x="97" y="4"/>
              </a:cxn>
              <a:cxn ang="0">
                <a:pos x="188" y="91"/>
              </a:cxn>
              <a:cxn ang="0">
                <a:pos x="192" y="98"/>
              </a:cxn>
              <a:cxn ang="0">
                <a:pos x="32" y="16"/>
              </a:cxn>
              <a:cxn ang="0">
                <a:pos x="16" y="32"/>
              </a:cxn>
              <a:cxn ang="0">
                <a:pos x="32" y="48"/>
              </a:cxn>
              <a:cxn ang="0">
                <a:pos x="48" y="32"/>
              </a:cxn>
              <a:cxn ang="0">
                <a:pos x="32" y="16"/>
              </a:cxn>
            </a:cxnLst>
            <a:rect l="0" t="0" r="r" b="b"/>
            <a:pathLst>
              <a:path w="192" h="192">
                <a:moveTo>
                  <a:pt x="192" y="98"/>
                </a:moveTo>
                <a:cubicBezTo>
                  <a:pt x="192" y="98"/>
                  <a:pt x="192" y="98"/>
                  <a:pt x="192" y="98"/>
                </a:cubicBezTo>
                <a:cubicBezTo>
                  <a:pt x="192" y="98"/>
                  <a:pt x="192" y="98"/>
                  <a:pt x="192" y="99"/>
                </a:cubicBezTo>
                <a:cubicBezTo>
                  <a:pt x="192" y="99"/>
                  <a:pt x="192" y="99"/>
                  <a:pt x="192" y="99"/>
                </a:cubicBezTo>
                <a:cubicBezTo>
                  <a:pt x="192" y="99"/>
                  <a:pt x="192" y="99"/>
                  <a:pt x="192" y="100"/>
                </a:cubicBezTo>
                <a:cubicBezTo>
                  <a:pt x="192" y="100"/>
                  <a:pt x="192" y="100"/>
                  <a:pt x="192" y="100"/>
                </a:cubicBezTo>
                <a:cubicBezTo>
                  <a:pt x="192" y="103"/>
                  <a:pt x="191" y="106"/>
                  <a:pt x="189" y="108"/>
                </a:cubicBezTo>
                <a:cubicBezTo>
                  <a:pt x="189" y="108"/>
                  <a:pt x="189" y="108"/>
                  <a:pt x="189" y="108"/>
                </a:cubicBezTo>
                <a:cubicBezTo>
                  <a:pt x="121" y="188"/>
                  <a:pt x="121" y="188"/>
                  <a:pt x="121" y="188"/>
                </a:cubicBezTo>
                <a:cubicBezTo>
                  <a:pt x="121" y="188"/>
                  <a:pt x="121" y="188"/>
                  <a:pt x="121" y="188"/>
                </a:cubicBezTo>
                <a:cubicBezTo>
                  <a:pt x="119" y="190"/>
                  <a:pt x="116" y="192"/>
                  <a:pt x="112" y="192"/>
                </a:cubicBezTo>
                <a:cubicBezTo>
                  <a:pt x="112" y="192"/>
                  <a:pt x="111" y="192"/>
                  <a:pt x="111" y="192"/>
                </a:cubicBezTo>
                <a:cubicBezTo>
                  <a:pt x="111" y="192"/>
                  <a:pt x="110" y="192"/>
                  <a:pt x="110" y="192"/>
                </a:cubicBezTo>
                <a:cubicBezTo>
                  <a:pt x="110" y="192"/>
                  <a:pt x="110" y="192"/>
                  <a:pt x="110" y="192"/>
                </a:cubicBezTo>
                <a:cubicBezTo>
                  <a:pt x="108" y="191"/>
                  <a:pt x="106" y="190"/>
                  <a:pt x="104" y="189"/>
                </a:cubicBezTo>
                <a:cubicBezTo>
                  <a:pt x="104" y="189"/>
                  <a:pt x="104" y="189"/>
                  <a:pt x="104" y="189"/>
                </a:cubicBezTo>
                <a:cubicBezTo>
                  <a:pt x="4" y="97"/>
                  <a:pt x="4" y="97"/>
                  <a:pt x="4" y="97"/>
                </a:cubicBezTo>
                <a:cubicBezTo>
                  <a:pt x="4" y="97"/>
                  <a:pt x="4" y="97"/>
                  <a:pt x="4" y="97"/>
                </a:cubicBezTo>
                <a:cubicBezTo>
                  <a:pt x="2" y="95"/>
                  <a:pt x="0" y="92"/>
                  <a:pt x="0" y="88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91" y="0"/>
                  <a:pt x="94" y="1"/>
                  <a:pt x="97" y="4"/>
                </a:cubicBezTo>
                <a:cubicBezTo>
                  <a:pt x="188" y="91"/>
                  <a:pt x="188" y="91"/>
                  <a:pt x="188" y="91"/>
                </a:cubicBezTo>
                <a:cubicBezTo>
                  <a:pt x="190" y="93"/>
                  <a:pt x="191" y="95"/>
                  <a:pt x="192" y="98"/>
                </a:cubicBezTo>
                <a:moveTo>
                  <a:pt x="32" y="16"/>
                </a:moveTo>
                <a:cubicBezTo>
                  <a:pt x="23" y="16"/>
                  <a:pt x="16" y="23"/>
                  <a:pt x="16" y="32"/>
                </a:cubicBezTo>
                <a:cubicBezTo>
                  <a:pt x="16" y="41"/>
                  <a:pt x="23" y="48"/>
                  <a:pt x="32" y="48"/>
                </a:cubicBezTo>
                <a:cubicBezTo>
                  <a:pt x="41" y="48"/>
                  <a:pt x="48" y="41"/>
                  <a:pt x="48" y="32"/>
                </a:cubicBezTo>
                <a:cubicBezTo>
                  <a:pt x="48" y="23"/>
                  <a:pt x="41" y="16"/>
                  <a:pt x="32" y="16"/>
                </a:cubicBezTo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40" name="Freeform 71"/>
          <p:cNvSpPr>
            <a:spLocks noEditPoints="1"/>
          </p:cNvSpPr>
          <p:nvPr/>
        </p:nvSpPr>
        <p:spPr bwMode="auto">
          <a:xfrm>
            <a:off x="7406022" y="1747181"/>
            <a:ext cx="381912" cy="345608"/>
          </a:xfrm>
          <a:custGeom>
            <a:avLst/>
            <a:gdLst/>
            <a:ahLst/>
            <a:cxnLst>
              <a:cxn ang="0">
                <a:pos x="256" y="96"/>
              </a:cxn>
              <a:cxn ang="0">
                <a:pos x="224" y="128"/>
              </a:cxn>
              <a:cxn ang="0">
                <a:pos x="192" y="96"/>
              </a:cxn>
              <a:cxn ang="0">
                <a:pos x="160" y="128"/>
              </a:cxn>
              <a:cxn ang="0">
                <a:pos x="128" y="96"/>
              </a:cxn>
              <a:cxn ang="0">
                <a:pos x="96" y="128"/>
              </a:cxn>
              <a:cxn ang="0">
                <a:pos x="64" y="96"/>
              </a:cxn>
              <a:cxn ang="0">
                <a:pos x="32" y="128"/>
              </a:cxn>
              <a:cxn ang="0">
                <a:pos x="0" y="96"/>
              </a:cxn>
              <a:cxn ang="0">
                <a:pos x="23" y="36"/>
              </a:cxn>
              <a:cxn ang="0">
                <a:pos x="234" y="36"/>
              </a:cxn>
              <a:cxn ang="0">
                <a:pos x="256" y="96"/>
              </a:cxn>
              <a:cxn ang="0">
                <a:pos x="216" y="24"/>
              </a:cxn>
              <a:cxn ang="0">
                <a:pos x="40" y="24"/>
              </a:cxn>
              <a:cxn ang="0">
                <a:pos x="28" y="12"/>
              </a:cxn>
              <a:cxn ang="0">
                <a:pos x="40" y="0"/>
              </a:cxn>
              <a:cxn ang="0">
                <a:pos x="216" y="0"/>
              </a:cxn>
              <a:cxn ang="0">
                <a:pos x="228" y="12"/>
              </a:cxn>
              <a:cxn ang="0">
                <a:pos x="216" y="24"/>
              </a:cxn>
              <a:cxn ang="0">
                <a:pos x="36" y="140"/>
              </a:cxn>
              <a:cxn ang="0">
                <a:pos x="36" y="140"/>
              </a:cxn>
              <a:cxn ang="0">
                <a:pos x="39" y="139"/>
              </a:cxn>
              <a:cxn ang="0">
                <a:pos x="40" y="139"/>
              </a:cxn>
              <a:cxn ang="0">
                <a:pos x="42" y="139"/>
              </a:cxn>
              <a:cxn ang="0">
                <a:pos x="48" y="137"/>
              </a:cxn>
              <a:cxn ang="0">
                <a:pos x="48" y="137"/>
              </a:cxn>
              <a:cxn ang="0">
                <a:pos x="48" y="196"/>
              </a:cxn>
              <a:cxn ang="0">
                <a:pos x="208" y="196"/>
              </a:cxn>
              <a:cxn ang="0">
                <a:pos x="208" y="137"/>
              </a:cxn>
              <a:cxn ang="0">
                <a:pos x="208" y="137"/>
              </a:cxn>
              <a:cxn ang="0">
                <a:pos x="214" y="139"/>
              </a:cxn>
              <a:cxn ang="0">
                <a:pos x="216" y="139"/>
              </a:cxn>
              <a:cxn ang="0">
                <a:pos x="217" y="139"/>
              </a:cxn>
              <a:cxn ang="0">
                <a:pos x="220" y="140"/>
              </a:cxn>
              <a:cxn ang="0">
                <a:pos x="220" y="140"/>
              </a:cxn>
              <a:cxn ang="0">
                <a:pos x="224" y="140"/>
              </a:cxn>
              <a:cxn ang="0">
                <a:pos x="232" y="139"/>
              </a:cxn>
              <a:cxn ang="0">
                <a:pos x="232" y="220"/>
              </a:cxn>
              <a:cxn ang="0">
                <a:pos x="220" y="232"/>
              </a:cxn>
              <a:cxn ang="0">
                <a:pos x="36" y="232"/>
              </a:cxn>
              <a:cxn ang="0">
                <a:pos x="24" y="220"/>
              </a:cxn>
              <a:cxn ang="0">
                <a:pos x="24" y="139"/>
              </a:cxn>
              <a:cxn ang="0">
                <a:pos x="32" y="140"/>
              </a:cxn>
              <a:cxn ang="0">
                <a:pos x="36" y="140"/>
              </a:cxn>
            </a:cxnLst>
            <a:rect l="0" t="0" r="r" b="b"/>
            <a:pathLst>
              <a:path w="256" h="232">
                <a:moveTo>
                  <a:pt x="256" y="96"/>
                </a:moveTo>
                <a:cubicBezTo>
                  <a:pt x="256" y="114"/>
                  <a:pt x="242" y="128"/>
                  <a:pt x="224" y="128"/>
                </a:cubicBezTo>
                <a:cubicBezTo>
                  <a:pt x="206" y="128"/>
                  <a:pt x="192" y="114"/>
                  <a:pt x="192" y="96"/>
                </a:cubicBezTo>
                <a:cubicBezTo>
                  <a:pt x="192" y="114"/>
                  <a:pt x="178" y="128"/>
                  <a:pt x="160" y="128"/>
                </a:cubicBezTo>
                <a:cubicBezTo>
                  <a:pt x="142" y="128"/>
                  <a:pt x="128" y="114"/>
                  <a:pt x="128" y="96"/>
                </a:cubicBezTo>
                <a:cubicBezTo>
                  <a:pt x="128" y="114"/>
                  <a:pt x="114" y="128"/>
                  <a:pt x="96" y="128"/>
                </a:cubicBezTo>
                <a:cubicBezTo>
                  <a:pt x="78" y="128"/>
                  <a:pt x="64" y="114"/>
                  <a:pt x="64" y="96"/>
                </a:cubicBezTo>
                <a:cubicBezTo>
                  <a:pt x="64" y="114"/>
                  <a:pt x="50" y="128"/>
                  <a:pt x="32" y="128"/>
                </a:cubicBezTo>
                <a:cubicBezTo>
                  <a:pt x="14" y="128"/>
                  <a:pt x="0" y="114"/>
                  <a:pt x="0" y="9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4" y="36"/>
                  <a:pt x="234" y="36"/>
                  <a:pt x="234" y="36"/>
                </a:cubicBezTo>
                <a:lnTo>
                  <a:pt x="256" y="96"/>
                </a:lnTo>
                <a:close/>
                <a:moveTo>
                  <a:pt x="216" y="24"/>
                </a:moveTo>
                <a:cubicBezTo>
                  <a:pt x="40" y="24"/>
                  <a:pt x="40" y="24"/>
                  <a:pt x="40" y="24"/>
                </a:cubicBezTo>
                <a:cubicBezTo>
                  <a:pt x="33" y="24"/>
                  <a:pt x="28" y="19"/>
                  <a:pt x="28" y="12"/>
                </a:cubicBezTo>
                <a:cubicBezTo>
                  <a:pt x="28" y="5"/>
                  <a:pt x="33" y="0"/>
                  <a:pt x="40" y="0"/>
                </a:cubicBezTo>
                <a:cubicBezTo>
                  <a:pt x="216" y="0"/>
                  <a:pt x="216" y="0"/>
                  <a:pt x="216" y="0"/>
                </a:cubicBezTo>
                <a:cubicBezTo>
                  <a:pt x="223" y="0"/>
                  <a:pt x="228" y="5"/>
                  <a:pt x="228" y="12"/>
                </a:cubicBezTo>
                <a:cubicBezTo>
                  <a:pt x="228" y="19"/>
                  <a:pt x="223" y="24"/>
                  <a:pt x="216" y="24"/>
                </a:cubicBezTo>
                <a:moveTo>
                  <a:pt x="36" y="140"/>
                </a:moveTo>
                <a:cubicBezTo>
                  <a:pt x="36" y="140"/>
                  <a:pt x="36" y="140"/>
                  <a:pt x="36" y="140"/>
                </a:cubicBezTo>
                <a:cubicBezTo>
                  <a:pt x="37" y="140"/>
                  <a:pt x="38" y="140"/>
                  <a:pt x="39" y="139"/>
                </a:cubicBezTo>
                <a:cubicBezTo>
                  <a:pt x="40" y="139"/>
                  <a:pt x="40" y="139"/>
                  <a:pt x="40" y="139"/>
                </a:cubicBezTo>
                <a:cubicBezTo>
                  <a:pt x="41" y="139"/>
                  <a:pt x="41" y="139"/>
                  <a:pt x="42" y="139"/>
                </a:cubicBezTo>
                <a:cubicBezTo>
                  <a:pt x="44" y="138"/>
                  <a:pt x="46" y="138"/>
                  <a:pt x="48" y="137"/>
                </a:cubicBezTo>
                <a:cubicBezTo>
                  <a:pt x="48" y="137"/>
                  <a:pt x="48" y="137"/>
                  <a:pt x="48" y="137"/>
                </a:cubicBezTo>
                <a:cubicBezTo>
                  <a:pt x="48" y="196"/>
                  <a:pt x="48" y="196"/>
                  <a:pt x="48" y="196"/>
                </a:cubicBezTo>
                <a:cubicBezTo>
                  <a:pt x="208" y="196"/>
                  <a:pt x="208" y="196"/>
                  <a:pt x="208" y="196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10" y="138"/>
                  <a:pt x="212" y="138"/>
                  <a:pt x="214" y="139"/>
                </a:cubicBezTo>
                <a:cubicBezTo>
                  <a:pt x="215" y="139"/>
                  <a:pt x="215" y="139"/>
                  <a:pt x="216" y="139"/>
                </a:cubicBezTo>
                <a:cubicBezTo>
                  <a:pt x="216" y="139"/>
                  <a:pt x="216" y="139"/>
                  <a:pt x="217" y="139"/>
                </a:cubicBezTo>
                <a:cubicBezTo>
                  <a:pt x="218" y="140"/>
                  <a:pt x="219" y="140"/>
                  <a:pt x="220" y="140"/>
                </a:cubicBezTo>
                <a:cubicBezTo>
                  <a:pt x="220" y="140"/>
                  <a:pt x="220" y="140"/>
                  <a:pt x="220" y="140"/>
                </a:cubicBezTo>
                <a:cubicBezTo>
                  <a:pt x="221" y="140"/>
                  <a:pt x="223" y="140"/>
                  <a:pt x="224" y="140"/>
                </a:cubicBezTo>
                <a:cubicBezTo>
                  <a:pt x="227" y="140"/>
                  <a:pt x="229" y="140"/>
                  <a:pt x="232" y="139"/>
                </a:cubicBezTo>
                <a:cubicBezTo>
                  <a:pt x="232" y="220"/>
                  <a:pt x="232" y="220"/>
                  <a:pt x="232" y="220"/>
                </a:cubicBezTo>
                <a:cubicBezTo>
                  <a:pt x="232" y="227"/>
                  <a:pt x="227" y="232"/>
                  <a:pt x="220" y="232"/>
                </a:cubicBezTo>
                <a:cubicBezTo>
                  <a:pt x="36" y="232"/>
                  <a:pt x="36" y="232"/>
                  <a:pt x="36" y="232"/>
                </a:cubicBezTo>
                <a:cubicBezTo>
                  <a:pt x="29" y="232"/>
                  <a:pt x="24" y="227"/>
                  <a:pt x="24" y="220"/>
                </a:cubicBezTo>
                <a:cubicBezTo>
                  <a:pt x="24" y="139"/>
                  <a:pt x="24" y="139"/>
                  <a:pt x="24" y="139"/>
                </a:cubicBezTo>
                <a:cubicBezTo>
                  <a:pt x="27" y="140"/>
                  <a:pt x="29" y="140"/>
                  <a:pt x="32" y="140"/>
                </a:cubicBezTo>
                <a:cubicBezTo>
                  <a:pt x="33" y="140"/>
                  <a:pt x="35" y="140"/>
                  <a:pt x="36" y="140"/>
                </a:cubicBezTo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235231" y="4876097"/>
            <a:ext cx="1506220" cy="1506220"/>
            <a:chOff x="5853" y="7801"/>
            <a:chExt cx="2372" cy="2372"/>
          </a:xfrm>
        </p:grpSpPr>
        <p:grpSp>
          <p:nvGrpSpPr>
            <p:cNvPr id="34" name="Group 33"/>
            <p:cNvGrpSpPr/>
            <p:nvPr/>
          </p:nvGrpSpPr>
          <p:grpSpPr>
            <a:xfrm>
              <a:off x="5853" y="7801"/>
              <a:ext cx="2372" cy="2372"/>
              <a:chOff x="3848582" y="4928173"/>
              <a:chExt cx="1506032" cy="1506033"/>
            </a:xfrm>
          </p:grpSpPr>
          <p:sp>
            <p:nvSpPr>
              <p:cNvPr id="18" name="Freeform 5"/>
              <p:cNvSpPr/>
              <p:nvPr/>
            </p:nvSpPr>
            <p:spPr bwMode="auto">
              <a:xfrm>
                <a:off x="3848582" y="4928173"/>
                <a:ext cx="1506032" cy="1506033"/>
              </a:xfrm>
              <a:custGeom>
                <a:avLst/>
                <a:gdLst>
                  <a:gd name="T0" fmla="*/ 66 w 912"/>
                  <a:gd name="T1" fmla="*/ 575 h 912"/>
                  <a:gd name="T2" fmla="*/ 576 w 912"/>
                  <a:gd name="T3" fmla="*/ 846 h 912"/>
                  <a:gd name="T4" fmla="*/ 847 w 912"/>
                  <a:gd name="T5" fmla="*/ 337 h 912"/>
                  <a:gd name="T6" fmla="*/ 337 w 912"/>
                  <a:gd name="T7" fmla="*/ 66 h 912"/>
                  <a:gd name="T8" fmla="*/ 66 w 912"/>
                  <a:gd name="T9" fmla="*/ 575 h 9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2" h="912">
                    <a:moveTo>
                      <a:pt x="66" y="575"/>
                    </a:moveTo>
                    <a:cubicBezTo>
                      <a:pt x="132" y="791"/>
                      <a:pt x="360" y="912"/>
                      <a:pt x="576" y="846"/>
                    </a:cubicBezTo>
                    <a:cubicBezTo>
                      <a:pt x="791" y="780"/>
                      <a:pt x="912" y="552"/>
                      <a:pt x="847" y="337"/>
                    </a:cubicBezTo>
                    <a:cubicBezTo>
                      <a:pt x="781" y="121"/>
                      <a:pt x="553" y="0"/>
                      <a:pt x="337" y="66"/>
                    </a:cubicBezTo>
                    <a:cubicBezTo>
                      <a:pt x="122" y="132"/>
                      <a:pt x="0" y="360"/>
                      <a:pt x="66" y="575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ctr" anchorCtr="0" compatLnSpc="1"/>
              <a:lstStyle/>
              <a:p>
                <a:pPr algn="ctr"/>
                <a:endParaRPr lang="en-US" sz="2000" b="1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Freeform 6"/>
              <p:cNvSpPr/>
              <p:nvPr/>
            </p:nvSpPr>
            <p:spPr bwMode="auto">
              <a:xfrm>
                <a:off x="3866975" y="4944401"/>
                <a:ext cx="1471411" cy="1473575"/>
              </a:xfrm>
              <a:custGeom>
                <a:avLst/>
                <a:gdLst>
                  <a:gd name="T0" fmla="*/ 790 w 891"/>
                  <a:gd name="T1" fmla="*/ 629 h 892"/>
                  <a:gd name="T2" fmla="*/ 629 w 891"/>
                  <a:gd name="T3" fmla="*/ 101 h 892"/>
                  <a:gd name="T4" fmla="*/ 101 w 891"/>
                  <a:gd name="T5" fmla="*/ 263 h 892"/>
                  <a:gd name="T6" fmla="*/ 262 w 891"/>
                  <a:gd name="T7" fmla="*/ 791 h 892"/>
                  <a:gd name="T8" fmla="*/ 790 w 891"/>
                  <a:gd name="T9" fmla="*/ 629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1" h="892">
                    <a:moveTo>
                      <a:pt x="790" y="629"/>
                    </a:moveTo>
                    <a:cubicBezTo>
                      <a:pt x="891" y="439"/>
                      <a:pt x="819" y="203"/>
                      <a:pt x="629" y="101"/>
                    </a:cubicBezTo>
                    <a:cubicBezTo>
                      <a:pt x="438" y="0"/>
                      <a:pt x="202" y="72"/>
                      <a:pt x="101" y="263"/>
                    </a:cubicBezTo>
                    <a:cubicBezTo>
                      <a:pt x="0" y="453"/>
                      <a:pt x="72" y="689"/>
                      <a:pt x="262" y="791"/>
                    </a:cubicBezTo>
                    <a:cubicBezTo>
                      <a:pt x="452" y="892"/>
                      <a:pt x="689" y="820"/>
                      <a:pt x="790" y="629"/>
                    </a:cubicBezTo>
                    <a:close/>
                  </a:path>
                </a:pathLst>
              </a:custGeom>
              <a:gradFill>
                <a:gsLst>
                  <a:gs pos="53600">
                    <a:schemeClr val="bg1"/>
                  </a:gs>
                  <a:gs pos="0">
                    <a:schemeClr val="tx1">
                      <a:lumMod val="10000"/>
                      <a:lumOff val="90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ctr" anchorCtr="0" compatLnSpc="1"/>
              <a:lstStyle/>
              <a:p>
                <a:pPr algn="ctr"/>
                <a:endParaRPr lang="en-US" sz="2000" b="1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" name="Freeform 7"/>
              <p:cNvSpPr/>
              <p:nvPr/>
            </p:nvSpPr>
            <p:spPr bwMode="auto">
              <a:xfrm>
                <a:off x="4096342" y="5173768"/>
                <a:ext cx="1012677" cy="1013759"/>
              </a:xfrm>
              <a:custGeom>
                <a:avLst/>
                <a:gdLst>
                  <a:gd name="T0" fmla="*/ 44 w 613"/>
                  <a:gd name="T1" fmla="*/ 387 h 614"/>
                  <a:gd name="T2" fmla="*/ 387 w 613"/>
                  <a:gd name="T3" fmla="*/ 569 h 614"/>
                  <a:gd name="T4" fmla="*/ 569 w 613"/>
                  <a:gd name="T5" fmla="*/ 227 h 614"/>
                  <a:gd name="T6" fmla="*/ 226 w 613"/>
                  <a:gd name="T7" fmla="*/ 44 h 614"/>
                  <a:gd name="T8" fmla="*/ 44 w 613"/>
                  <a:gd name="T9" fmla="*/ 387 h 6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3" h="614">
                    <a:moveTo>
                      <a:pt x="44" y="387"/>
                    </a:moveTo>
                    <a:cubicBezTo>
                      <a:pt x="88" y="532"/>
                      <a:pt x="242" y="614"/>
                      <a:pt x="387" y="569"/>
                    </a:cubicBezTo>
                    <a:cubicBezTo>
                      <a:pt x="532" y="525"/>
                      <a:pt x="613" y="372"/>
                      <a:pt x="569" y="227"/>
                    </a:cubicBezTo>
                    <a:cubicBezTo>
                      <a:pt x="525" y="82"/>
                      <a:pt x="371" y="0"/>
                      <a:pt x="226" y="44"/>
                    </a:cubicBezTo>
                    <a:cubicBezTo>
                      <a:pt x="81" y="89"/>
                      <a:pt x="0" y="242"/>
                      <a:pt x="44" y="38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ctr" anchorCtr="0" compatLnSpc="1"/>
              <a:lstStyle/>
              <a:p>
                <a:pPr algn="ctr"/>
                <a:endParaRPr lang="en-US" sz="2000" b="1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1" name="Freeform 76"/>
            <p:cNvSpPr>
              <a:spLocks noEditPoints="1"/>
            </p:cNvSpPr>
            <p:nvPr/>
          </p:nvSpPr>
          <p:spPr bwMode="auto">
            <a:xfrm>
              <a:off x="6726" y="8737"/>
              <a:ext cx="625" cy="499"/>
            </a:xfrm>
            <a:custGeom>
              <a:avLst/>
              <a:gdLst/>
              <a:ahLst/>
              <a:cxnLst>
                <a:cxn ang="0">
                  <a:pos x="255" y="45"/>
                </a:cxn>
                <a:cxn ang="0">
                  <a:pos x="255" y="45"/>
                </a:cxn>
                <a:cxn ang="0">
                  <a:pos x="219" y="125"/>
                </a:cxn>
                <a:cxn ang="0">
                  <a:pos x="209" y="132"/>
                </a:cxn>
                <a:cxn ang="0">
                  <a:pos x="105" y="139"/>
                </a:cxn>
                <a:cxn ang="0">
                  <a:pos x="111" y="156"/>
                </a:cxn>
                <a:cxn ang="0">
                  <a:pos x="224" y="156"/>
                </a:cxn>
                <a:cxn ang="0">
                  <a:pos x="248" y="180"/>
                </a:cxn>
                <a:cxn ang="0">
                  <a:pos x="224" y="204"/>
                </a:cxn>
                <a:cxn ang="0">
                  <a:pos x="200" y="180"/>
                </a:cxn>
                <a:cxn ang="0">
                  <a:pos x="88" y="180"/>
                </a:cxn>
                <a:cxn ang="0">
                  <a:pos x="64" y="204"/>
                </a:cxn>
                <a:cxn ang="0">
                  <a:pos x="40" y="180"/>
                </a:cxn>
                <a:cxn ang="0">
                  <a:pos x="64" y="156"/>
                </a:cxn>
                <a:cxn ang="0">
                  <a:pos x="86" y="156"/>
                </a:cxn>
                <a:cxn ang="0">
                  <a:pos x="39" y="24"/>
                </a:cxn>
                <a:cxn ang="0">
                  <a:pos x="12" y="24"/>
                </a:cxn>
                <a:cxn ang="0">
                  <a:pos x="0" y="12"/>
                </a:cxn>
                <a:cxn ang="0">
                  <a:pos x="12" y="0"/>
                </a:cxn>
                <a:cxn ang="0">
                  <a:pos x="48" y="0"/>
                </a:cxn>
                <a:cxn ang="0">
                  <a:pos x="59" y="8"/>
                </a:cxn>
                <a:cxn ang="0">
                  <a:pos x="59" y="8"/>
                </a:cxn>
                <a:cxn ang="0">
                  <a:pos x="66" y="28"/>
                </a:cxn>
                <a:cxn ang="0">
                  <a:pos x="244" y="28"/>
                </a:cxn>
                <a:cxn ang="0">
                  <a:pos x="256" y="40"/>
                </a:cxn>
                <a:cxn ang="0">
                  <a:pos x="255" y="45"/>
                </a:cxn>
                <a:cxn ang="0">
                  <a:pos x="75" y="52"/>
                </a:cxn>
                <a:cxn ang="0">
                  <a:pos x="97" y="115"/>
                </a:cxn>
                <a:cxn ang="0">
                  <a:pos x="200" y="109"/>
                </a:cxn>
                <a:cxn ang="0">
                  <a:pos x="225" y="52"/>
                </a:cxn>
                <a:cxn ang="0">
                  <a:pos x="75" y="52"/>
                </a:cxn>
              </a:cxnLst>
              <a:rect l="0" t="0" r="r" b="b"/>
              <a:pathLst>
                <a:path w="256" h="204">
                  <a:moveTo>
                    <a:pt x="255" y="45"/>
                  </a:moveTo>
                  <a:cubicBezTo>
                    <a:pt x="255" y="45"/>
                    <a:pt x="255" y="45"/>
                    <a:pt x="255" y="45"/>
                  </a:cubicBezTo>
                  <a:cubicBezTo>
                    <a:pt x="219" y="125"/>
                    <a:pt x="219" y="125"/>
                    <a:pt x="219" y="125"/>
                  </a:cubicBezTo>
                  <a:cubicBezTo>
                    <a:pt x="217" y="129"/>
                    <a:pt x="213" y="132"/>
                    <a:pt x="209" y="132"/>
                  </a:cubicBezTo>
                  <a:cubicBezTo>
                    <a:pt x="105" y="139"/>
                    <a:pt x="105" y="139"/>
                    <a:pt x="105" y="139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224" y="156"/>
                    <a:pt x="224" y="156"/>
                    <a:pt x="224" y="156"/>
                  </a:cubicBezTo>
                  <a:cubicBezTo>
                    <a:pt x="237" y="156"/>
                    <a:pt x="248" y="167"/>
                    <a:pt x="248" y="180"/>
                  </a:cubicBezTo>
                  <a:cubicBezTo>
                    <a:pt x="248" y="193"/>
                    <a:pt x="237" y="204"/>
                    <a:pt x="224" y="204"/>
                  </a:cubicBezTo>
                  <a:cubicBezTo>
                    <a:pt x="211" y="204"/>
                    <a:pt x="200" y="193"/>
                    <a:pt x="200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88" y="193"/>
                    <a:pt x="77" y="204"/>
                    <a:pt x="64" y="204"/>
                  </a:cubicBezTo>
                  <a:cubicBezTo>
                    <a:pt x="51" y="204"/>
                    <a:pt x="40" y="193"/>
                    <a:pt x="40" y="180"/>
                  </a:cubicBezTo>
                  <a:cubicBezTo>
                    <a:pt x="40" y="167"/>
                    <a:pt x="51" y="156"/>
                    <a:pt x="64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3" y="0"/>
                    <a:pt x="58" y="3"/>
                    <a:pt x="59" y="8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244" y="28"/>
                    <a:pt x="244" y="28"/>
                    <a:pt x="244" y="28"/>
                  </a:cubicBezTo>
                  <a:cubicBezTo>
                    <a:pt x="251" y="28"/>
                    <a:pt x="256" y="33"/>
                    <a:pt x="256" y="40"/>
                  </a:cubicBezTo>
                  <a:cubicBezTo>
                    <a:pt x="256" y="42"/>
                    <a:pt x="256" y="43"/>
                    <a:pt x="255" y="45"/>
                  </a:cubicBezTo>
                  <a:moveTo>
                    <a:pt x="75" y="52"/>
                  </a:moveTo>
                  <a:cubicBezTo>
                    <a:pt x="97" y="115"/>
                    <a:pt x="97" y="115"/>
                    <a:pt x="97" y="115"/>
                  </a:cubicBezTo>
                  <a:cubicBezTo>
                    <a:pt x="200" y="109"/>
                    <a:pt x="200" y="109"/>
                    <a:pt x="200" y="109"/>
                  </a:cubicBezTo>
                  <a:cubicBezTo>
                    <a:pt x="225" y="52"/>
                    <a:pt x="225" y="52"/>
                    <a:pt x="225" y="52"/>
                  </a:cubicBezTo>
                  <a:lnTo>
                    <a:pt x="75" y="5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6638953" y="2140158"/>
            <a:ext cx="737869" cy="737869"/>
            <a:chOff x="6601708" y="3643935"/>
            <a:chExt cx="737869" cy="737869"/>
          </a:xfrm>
        </p:grpSpPr>
        <p:sp>
          <p:nvSpPr>
            <p:cNvPr id="46" name="Freeform 8"/>
            <p:cNvSpPr/>
            <p:nvPr/>
          </p:nvSpPr>
          <p:spPr bwMode="auto">
            <a:xfrm>
              <a:off x="6601708" y="3643935"/>
              <a:ext cx="737869" cy="737869"/>
            </a:xfrm>
            <a:custGeom>
              <a:avLst/>
              <a:gdLst>
                <a:gd name="T0" fmla="*/ 32 w 447"/>
                <a:gd name="T1" fmla="*/ 282 h 447"/>
                <a:gd name="T2" fmla="*/ 282 w 447"/>
                <a:gd name="T3" fmla="*/ 414 h 447"/>
                <a:gd name="T4" fmla="*/ 415 w 447"/>
                <a:gd name="T5" fmla="*/ 165 h 447"/>
                <a:gd name="T6" fmla="*/ 165 w 447"/>
                <a:gd name="T7" fmla="*/ 32 h 447"/>
                <a:gd name="T8" fmla="*/ 32 w 447"/>
                <a:gd name="T9" fmla="*/ 282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447">
                  <a:moveTo>
                    <a:pt x="32" y="282"/>
                  </a:moveTo>
                  <a:cubicBezTo>
                    <a:pt x="65" y="387"/>
                    <a:pt x="176" y="447"/>
                    <a:pt x="282" y="414"/>
                  </a:cubicBezTo>
                  <a:cubicBezTo>
                    <a:pt x="388" y="382"/>
                    <a:pt x="447" y="270"/>
                    <a:pt x="415" y="165"/>
                  </a:cubicBezTo>
                  <a:cubicBezTo>
                    <a:pt x="383" y="59"/>
                    <a:pt x="271" y="0"/>
                    <a:pt x="165" y="32"/>
                  </a:cubicBezTo>
                  <a:cubicBezTo>
                    <a:pt x="60" y="64"/>
                    <a:pt x="0" y="176"/>
                    <a:pt x="32" y="282"/>
                  </a:cubicBezTo>
                  <a:close/>
                </a:path>
              </a:pathLst>
            </a:custGeom>
            <a:gradFill>
              <a:gsLst>
                <a:gs pos="53600">
                  <a:schemeClr val="bg1"/>
                </a:gs>
                <a:gs pos="0">
                  <a:schemeClr val="tx1">
                    <a:lumMod val="10000"/>
                    <a:lumOff val="90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38100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en-US" sz="20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7" name="Freeform 9"/>
            <p:cNvSpPr/>
            <p:nvPr/>
          </p:nvSpPr>
          <p:spPr bwMode="auto">
            <a:xfrm>
              <a:off x="6721801" y="3764028"/>
              <a:ext cx="497683" cy="497683"/>
            </a:xfrm>
            <a:custGeom>
              <a:avLst/>
              <a:gdLst>
                <a:gd name="T0" fmla="*/ 22 w 301"/>
                <a:gd name="T1" fmla="*/ 190 h 301"/>
                <a:gd name="T2" fmla="*/ 190 w 301"/>
                <a:gd name="T3" fmla="*/ 279 h 301"/>
                <a:gd name="T4" fmla="*/ 279 w 301"/>
                <a:gd name="T5" fmla="*/ 111 h 301"/>
                <a:gd name="T6" fmla="*/ 111 w 301"/>
                <a:gd name="T7" fmla="*/ 22 h 301"/>
                <a:gd name="T8" fmla="*/ 22 w 301"/>
                <a:gd name="T9" fmla="*/ 19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01">
                  <a:moveTo>
                    <a:pt x="22" y="190"/>
                  </a:moveTo>
                  <a:cubicBezTo>
                    <a:pt x="44" y="261"/>
                    <a:pt x="119" y="301"/>
                    <a:pt x="190" y="279"/>
                  </a:cubicBezTo>
                  <a:cubicBezTo>
                    <a:pt x="261" y="257"/>
                    <a:pt x="301" y="182"/>
                    <a:pt x="279" y="111"/>
                  </a:cubicBezTo>
                  <a:cubicBezTo>
                    <a:pt x="258" y="40"/>
                    <a:pt x="182" y="0"/>
                    <a:pt x="111" y="22"/>
                  </a:cubicBezTo>
                  <a:cubicBezTo>
                    <a:pt x="40" y="43"/>
                    <a:pt x="0" y="119"/>
                    <a:pt x="22" y="19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7690550" y="1015190"/>
            <a:ext cx="737869" cy="737869"/>
            <a:chOff x="6803846" y="1810081"/>
            <a:chExt cx="737869" cy="737869"/>
          </a:xfrm>
        </p:grpSpPr>
        <p:sp>
          <p:nvSpPr>
            <p:cNvPr id="49" name="Freeform 13"/>
            <p:cNvSpPr/>
            <p:nvPr/>
          </p:nvSpPr>
          <p:spPr bwMode="auto">
            <a:xfrm>
              <a:off x="6803846" y="1810081"/>
              <a:ext cx="737869" cy="737869"/>
            </a:xfrm>
            <a:custGeom>
              <a:avLst/>
              <a:gdLst>
                <a:gd name="T0" fmla="*/ 32 w 447"/>
                <a:gd name="T1" fmla="*/ 282 h 447"/>
                <a:gd name="T2" fmla="*/ 282 w 447"/>
                <a:gd name="T3" fmla="*/ 415 h 447"/>
                <a:gd name="T4" fmla="*/ 414 w 447"/>
                <a:gd name="T5" fmla="*/ 165 h 447"/>
                <a:gd name="T6" fmla="*/ 165 w 447"/>
                <a:gd name="T7" fmla="*/ 33 h 447"/>
                <a:gd name="T8" fmla="*/ 32 w 447"/>
                <a:gd name="T9" fmla="*/ 282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447">
                  <a:moveTo>
                    <a:pt x="32" y="282"/>
                  </a:moveTo>
                  <a:cubicBezTo>
                    <a:pt x="64" y="388"/>
                    <a:pt x="176" y="447"/>
                    <a:pt x="282" y="415"/>
                  </a:cubicBezTo>
                  <a:cubicBezTo>
                    <a:pt x="387" y="383"/>
                    <a:pt x="447" y="271"/>
                    <a:pt x="414" y="165"/>
                  </a:cubicBezTo>
                  <a:cubicBezTo>
                    <a:pt x="382" y="60"/>
                    <a:pt x="270" y="0"/>
                    <a:pt x="165" y="33"/>
                  </a:cubicBezTo>
                  <a:cubicBezTo>
                    <a:pt x="59" y="65"/>
                    <a:pt x="0" y="177"/>
                    <a:pt x="32" y="282"/>
                  </a:cubicBezTo>
                  <a:close/>
                </a:path>
              </a:pathLst>
            </a:custGeom>
            <a:gradFill>
              <a:gsLst>
                <a:gs pos="53600">
                  <a:schemeClr val="bg1"/>
                </a:gs>
                <a:gs pos="0">
                  <a:schemeClr val="tx1">
                    <a:lumMod val="10000"/>
                    <a:lumOff val="90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38100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en-US" sz="20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0" name="Freeform 14"/>
            <p:cNvSpPr/>
            <p:nvPr/>
          </p:nvSpPr>
          <p:spPr bwMode="auto">
            <a:xfrm>
              <a:off x="6923939" y="1930174"/>
              <a:ext cx="497683" cy="497683"/>
            </a:xfrm>
            <a:custGeom>
              <a:avLst/>
              <a:gdLst>
                <a:gd name="T0" fmla="*/ 22 w 301"/>
                <a:gd name="T1" fmla="*/ 190 h 301"/>
                <a:gd name="T2" fmla="*/ 189 w 301"/>
                <a:gd name="T3" fmla="*/ 279 h 301"/>
                <a:gd name="T4" fmla="*/ 279 w 301"/>
                <a:gd name="T5" fmla="*/ 111 h 301"/>
                <a:gd name="T6" fmla="*/ 111 w 301"/>
                <a:gd name="T7" fmla="*/ 22 h 301"/>
                <a:gd name="T8" fmla="*/ 22 w 301"/>
                <a:gd name="T9" fmla="*/ 19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01">
                  <a:moveTo>
                    <a:pt x="22" y="190"/>
                  </a:moveTo>
                  <a:cubicBezTo>
                    <a:pt x="43" y="261"/>
                    <a:pt x="118" y="301"/>
                    <a:pt x="189" y="279"/>
                  </a:cubicBezTo>
                  <a:cubicBezTo>
                    <a:pt x="261" y="258"/>
                    <a:pt x="301" y="183"/>
                    <a:pt x="279" y="111"/>
                  </a:cubicBezTo>
                  <a:cubicBezTo>
                    <a:pt x="257" y="40"/>
                    <a:pt x="182" y="0"/>
                    <a:pt x="111" y="22"/>
                  </a:cubicBezTo>
                  <a:cubicBezTo>
                    <a:pt x="40" y="44"/>
                    <a:pt x="0" y="119"/>
                    <a:pt x="22" y="19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489746" y="4259910"/>
            <a:ext cx="737869" cy="737869"/>
            <a:chOff x="4622155" y="5740695"/>
            <a:chExt cx="737869" cy="737869"/>
          </a:xfrm>
        </p:grpSpPr>
        <p:sp>
          <p:nvSpPr>
            <p:cNvPr id="52" name="Freeform 8"/>
            <p:cNvSpPr/>
            <p:nvPr/>
          </p:nvSpPr>
          <p:spPr bwMode="auto">
            <a:xfrm>
              <a:off x="4622155" y="5740695"/>
              <a:ext cx="737869" cy="737869"/>
            </a:xfrm>
            <a:custGeom>
              <a:avLst/>
              <a:gdLst>
                <a:gd name="T0" fmla="*/ 32 w 447"/>
                <a:gd name="T1" fmla="*/ 282 h 447"/>
                <a:gd name="T2" fmla="*/ 282 w 447"/>
                <a:gd name="T3" fmla="*/ 414 h 447"/>
                <a:gd name="T4" fmla="*/ 415 w 447"/>
                <a:gd name="T5" fmla="*/ 165 h 447"/>
                <a:gd name="T6" fmla="*/ 165 w 447"/>
                <a:gd name="T7" fmla="*/ 32 h 447"/>
                <a:gd name="T8" fmla="*/ 32 w 447"/>
                <a:gd name="T9" fmla="*/ 282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447">
                  <a:moveTo>
                    <a:pt x="32" y="282"/>
                  </a:moveTo>
                  <a:cubicBezTo>
                    <a:pt x="65" y="387"/>
                    <a:pt x="176" y="447"/>
                    <a:pt x="282" y="414"/>
                  </a:cubicBezTo>
                  <a:cubicBezTo>
                    <a:pt x="388" y="382"/>
                    <a:pt x="447" y="270"/>
                    <a:pt x="415" y="165"/>
                  </a:cubicBezTo>
                  <a:cubicBezTo>
                    <a:pt x="383" y="59"/>
                    <a:pt x="271" y="0"/>
                    <a:pt x="165" y="32"/>
                  </a:cubicBezTo>
                  <a:cubicBezTo>
                    <a:pt x="60" y="64"/>
                    <a:pt x="0" y="176"/>
                    <a:pt x="32" y="282"/>
                  </a:cubicBezTo>
                  <a:close/>
                </a:path>
              </a:pathLst>
            </a:custGeom>
            <a:gradFill>
              <a:gsLst>
                <a:gs pos="53600">
                  <a:schemeClr val="bg1"/>
                </a:gs>
                <a:gs pos="0">
                  <a:schemeClr val="tx1">
                    <a:lumMod val="10000"/>
                    <a:lumOff val="90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38100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en-US" sz="20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3" name="Freeform 9"/>
            <p:cNvSpPr/>
            <p:nvPr/>
          </p:nvSpPr>
          <p:spPr bwMode="auto">
            <a:xfrm>
              <a:off x="4742248" y="5860788"/>
              <a:ext cx="497683" cy="497683"/>
            </a:xfrm>
            <a:custGeom>
              <a:avLst/>
              <a:gdLst>
                <a:gd name="T0" fmla="*/ 22 w 301"/>
                <a:gd name="T1" fmla="*/ 190 h 301"/>
                <a:gd name="T2" fmla="*/ 190 w 301"/>
                <a:gd name="T3" fmla="*/ 279 h 301"/>
                <a:gd name="T4" fmla="*/ 279 w 301"/>
                <a:gd name="T5" fmla="*/ 111 h 301"/>
                <a:gd name="T6" fmla="*/ 111 w 301"/>
                <a:gd name="T7" fmla="*/ 22 h 301"/>
                <a:gd name="T8" fmla="*/ 22 w 301"/>
                <a:gd name="T9" fmla="*/ 19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01">
                  <a:moveTo>
                    <a:pt x="22" y="190"/>
                  </a:moveTo>
                  <a:cubicBezTo>
                    <a:pt x="44" y="261"/>
                    <a:pt x="119" y="301"/>
                    <a:pt x="190" y="279"/>
                  </a:cubicBezTo>
                  <a:cubicBezTo>
                    <a:pt x="261" y="257"/>
                    <a:pt x="301" y="182"/>
                    <a:pt x="279" y="111"/>
                  </a:cubicBezTo>
                  <a:cubicBezTo>
                    <a:pt x="258" y="40"/>
                    <a:pt x="182" y="0"/>
                    <a:pt x="111" y="22"/>
                  </a:cubicBezTo>
                  <a:cubicBezTo>
                    <a:pt x="40" y="43"/>
                    <a:pt x="0" y="119"/>
                    <a:pt x="22" y="19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5542987" y="3193966"/>
            <a:ext cx="737869" cy="737869"/>
            <a:chOff x="4824294" y="3906842"/>
            <a:chExt cx="737869" cy="737869"/>
          </a:xfrm>
        </p:grpSpPr>
        <p:sp>
          <p:nvSpPr>
            <p:cNvPr id="55" name="Freeform 13"/>
            <p:cNvSpPr/>
            <p:nvPr/>
          </p:nvSpPr>
          <p:spPr bwMode="auto">
            <a:xfrm>
              <a:off x="4824294" y="3906842"/>
              <a:ext cx="737869" cy="737869"/>
            </a:xfrm>
            <a:custGeom>
              <a:avLst/>
              <a:gdLst>
                <a:gd name="T0" fmla="*/ 32 w 447"/>
                <a:gd name="T1" fmla="*/ 282 h 447"/>
                <a:gd name="T2" fmla="*/ 282 w 447"/>
                <a:gd name="T3" fmla="*/ 415 h 447"/>
                <a:gd name="T4" fmla="*/ 414 w 447"/>
                <a:gd name="T5" fmla="*/ 165 h 447"/>
                <a:gd name="T6" fmla="*/ 165 w 447"/>
                <a:gd name="T7" fmla="*/ 33 h 447"/>
                <a:gd name="T8" fmla="*/ 32 w 447"/>
                <a:gd name="T9" fmla="*/ 282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447">
                  <a:moveTo>
                    <a:pt x="32" y="282"/>
                  </a:moveTo>
                  <a:cubicBezTo>
                    <a:pt x="64" y="388"/>
                    <a:pt x="176" y="447"/>
                    <a:pt x="282" y="415"/>
                  </a:cubicBezTo>
                  <a:cubicBezTo>
                    <a:pt x="387" y="383"/>
                    <a:pt x="447" y="271"/>
                    <a:pt x="414" y="165"/>
                  </a:cubicBezTo>
                  <a:cubicBezTo>
                    <a:pt x="382" y="60"/>
                    <a:pt x="270" y="0"/>
                    <a:pt x="165" y="33"/>
                  </a:cubicBezTo>
                  <a:cubicBezTo>
                    <a:pt x="59" y="65"/>
                    <a:pt x="0" y="177"/>
                    <a:pt x="32" y="282"/>
                  </a:cubicBezTo>
                  <a:close/>
                </a:path>
              </a:pathLst>
            </a:custGeom>
            <a:gradFill>
              <a:gsLst>
                <a:gs pos="53600">
                  <a:schemeClr val="bg1"/>
                </a:gs>
                <a:gs pos="0">
                  <a:schemeClr val="tx1">
                    <a:lumMod val="10000"/>
                    <a:lumOff val="90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38100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en-US" sz="20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6" name="Freeform 14"/>
            <p:cNvSpPr/>
            <p:nvPr/>
          </p:nvSpPr>
          <p:spPr bwMode="auto">
            <a:xfrm>
              <a:off x="4944387" y="4026935"/>
              <a:ext cx="497683" cy="497683"/>
            </a:xfrm>
            <a:custGeom>
              <a:avLst/>
              <a:gdLst>
                <a:gd name="T0" fmla="*/ 22 w 301"/>
                <a:gd name="T1" fmla="*/ 190 h 301"/>
                <a:gd name="T2" fmla="*/ 189 w 301"/>
                <a:gd name="T3" fmla="*/ 279 h 301"/>
                <a:gd name="T4" fmla="*/ 279 w 301"/>
                <a:gd name="T5" fmla="*/ 111 h 301"/>
                <a:gd name="T6" fmla="*/ 111 w 301"/>
                <a:gd name="T7" fmla="*/ 22 h 301"/>
                <a:gd name="T8" fmla="*/ 22 w 301"/>
                <a:gd name="T9" fmla="*/ 19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01">
                  <a:moveTo>
                    <a:pt x="22" y="190"/>
                  </a:moveTo>
                  <a:cubicBezTo>
                    <a:pt x="43" y="261"/>
                    <a:pt x="118" y="301"/>
                    <a:pt x="189" y="279"/>
                  </a:cubicBezTo>
                  <a:cubicBezTo>
                    <a:pt x="261" y="258"/>
                    <a:pt x="301" y="183"/>
                    <a:pt x="279" y="111"/>
                  </a:cubicBezTo>
                  <a:cubicBezTo>
                    <a:pt x="257" y="40"/>
                    <a:pt x="182" y="0"/>
                    <a:pt x="111" y="22"/>
                  </a:cubicBezTo>
                  <a:cubicBezTo>
                    <a:pt x="40" y="44"/>
                    <a:pt x="0" y="119"/>
                    <a:pt x="22" y="1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</a:p>
          </p:txBody>
        </p:sp>
      </p:grpSp>
      <p:sp>
        <p:nvSpPr>
          <p:cNvPr id="57" name="Down Arrow 56"/>
          <p:cNvSpPr/>
          <p:nvPr/>
        </p:nvSpPr>
        <p:spPr>
          <a:xfrm rot="2700000">
            <a:off x="7725606" y="2445992"/>
            <a:ext cx="222210" cy="1158495"/>
          </a:xfrm>
          <a:prstGeom prst="downArrow">
            <a:avLst>
              <a:gd name="adj1" fmla="val 50000"/>
              <a:gd name="adj2" fmla="val 83333"/>
            </a:avLst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58" name="Down Arrow 57"/>
          <p:cNvSpPr/>
          <p:nvPr/>
        </p:nvSpPr>
        <p:spPr>
          <a:xfrm rot="2700000">
            <a:off x="4048241" y="3330247"/>
            <a:ext cx="222210" cy="1158495"/>
          </a:xfrm>
          <a:prstGeom prst="downArrow">
            <a:avLst>
              <a:gd name="adj1" fmla="val 50000"/>
              <a:gd name="adj2" fmla="val 83333"/>
            </a:avLst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59" name="文本框 58">
            <a:extLst>
              <a:ext uri="{FF2B5EF4-FFF2-40B4-BE49-F238E27FC236}">
                <a16:creationId xmlns:a16="http://schemas.microsoft.com/office/drawing/2014/main" xmlns="" id="{3F1A8461-FF61-4FBA-A25F-0287A7940018}"/>
              </a:ext>
            </a:extLst>
          </p:cNvPr>
          <p:cNvSpPr txBox="1"/>
          <p:nvPr/>
        </p:nvSpPr>
        <p:spPr>
          <a:xfrm>
            <a:off x="3976431" y="1172312"/>
            <a:ext cx="25023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经办人办理报销凭证</a:t>
            </a:r>
          </a:p>
        </p:txBody>
      </p:sp>
      <p:sp>
        <p:nvSpPr>
          <p:cNvPr id="60" name="文本框 59">
            <a:extLst>
              <a:ext uri="{FF2B5EF4-FFF2-40B4-BE49-F238E27FC236}">
                <a16:creationId xmlns:a16="http://schemas.microsoft.com/office/drawing/2014/main" xmlns="" id="{6391EE95-A3B1-41F9-A571-1DB82FFCB112}"/>
              </a:ext>
            </a:extLst>
          </p:cNvPr>
          <p:cNvSpPr txBox="1"/>
          <p:nvPr/>
        </p:nvSpPr>
        <p:spPr>
          <a:xfrm>
            <a:off x="8408038" y="2904060"/>
            <a:ext cx="25023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部门负责人业务审核</a:t>
            </a:r>
          </a:p>
        </p:txBody>
      </p:sp>
      <p:sp>
        <p:nvSpPr>
          <p:cNvPr id="61" name="文本框 60">
            <a:extLst>
              <a:ext uri="{FF2B5EF4-FFF2-40B4-BE49-F238E27FC236}">
                <a16:creationId xmlns:a16="http://schemas.microsoft.com/office/drawing/2014/main" xmlns="" id="{89E6187B-A1A0-4963-846F-5236E31E9251}"/>
              </a:ext>
            </a:extLst>
          </p:cNvPr>
          <p:cNvSpPr txBox="1"/>
          <p:nvPr/>
        </p:nvSpPr>
        <p:spPr>
          <a:xfrm>
            <a:off x="1896186" y="3570524"/>
            <a:ext cx="25023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财务部审核</a:t>
            </a:r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xmlns="" id="{38A5AEB0-7624-45FD-A4F3-5A0D9759F929}"/>
              </a:ext>
            </a:extLst>
          </p:cNvPr>
          <p:cNvSpPr txBox="1"/>
          <p:nvPr/>
        </p:nvSpPr>
        <p:spPr>
          <a:xfrm>
            <a:off x="5523949" y="5121722"/>
            <a:ext cx="25023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副总经理或总经理审批。</a:t>
            </a:r>
          </a:p>
        </p:txBody>
      </p:sp>
    </p:spTree>
    <p:extLst>
      <p:ext uri="{BB962C8B-B14F-4D97-AF65-F5344CB8AC3E}">
        <p14:creationId xmlns:p14="http://schemas.microsoft.com/office/powerpoint/2010/main" val="3236501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ldLvl="0" animBg="1"/>
      <p:bldP spid="39" grpId="0" bldLvl="0" animBg="1"/>
      <p:bldP spid="40" grpId="0" bldLvl="0" animBg="1"/>
      <p:bldP spid="57" grpId="0" bldLvl="0" animBg="1"/>
      <p:bldP spid="58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4516042" y="1182219"/>
            <a:ext cx="3159915" cy="2901578"/>
            <a:chOff x="103772" y="1516503"/>
            <a:chExt cx="4497822" cy="4130105"/>
          </a:xfrm>
          <a:solidFill>
            <a:schemeClr val="accent2"/>
          </a:solidFill>
        </p:grpSpPr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135624" y="3658266"/>
              <a:ext cx="1861675" cy="1988342"/>
            </a:xfrm>
            <a:custGeom>
              <a:avLst/>
              <a:gdLst>
                <a:gd name="T0" fmla="*/ 154 w 157"/>
                <a:gd name="T1" fmla="*/ 159 h 168"/>
                <a:gd name="T2" fmla="*/ 154 w 157"/>
                <a:gd name="T3" fmla="*/ 159 h 168"/>
                <a:gd name="T4" fmla="*/ 151 w 157"/>
                <a:gd name="T5" fmla="*/ 156 h 168"/>
                <a:gd name="T6" fmla="*/ 149 w 157"/>
                <a:gd name="T7" fmla="*/ 141 h 168"/>
                <a:gd name="T8" fmla="*/ 144 w 157"/>
                <a:gd name="T9" fmla="*/ 125 h 168"/>
                <a:gd name="T10" fmla="*/ 135 w 157"/>
                <a:gd name="T11" fmla="*/ 107 h 168"/>
                <a:gd name="T12" fmla="*/ 124 w 157"/>
                <a:gd name="T13" fmla="*/ 88 h 168"/>
                <a:gd name="T14" fmla="*/ 121 w 157"/>
                <a:gd name="T15" fmla="*/ 82 h 168"/>
                <a:gd name="T16" fmla="*/ 114 w 157"/>
                <a:gd name="T17" fmla="*/ 69 h 168"/>
                <a:gd name="T18" fmla="*/ 102 w 157"/>
                <a:gd name="T19" fmla="*/ 47 h 168"/>
                <a:gd name="T20" fmla="*/ 101 w 157"/>
                <a:gd name="T21" fmla="*/ 45 h 168"/>
                <a:gd name="T22" fmla="*/ 101 w 157"/>
                <a:gd name="T23" fmla="*/ 45 h 168"/>
                <a:gd name="T24" fmla="*/ 96 w 157"/>
                <a:gd name="T25" fmla="*/ 36 h 168"/>
                <a:gd name="T26" fmla="*/ 90 w 157"/>
                <a:gd name="T27" fmla="*/ 21 h 168"/>
                <a:gd name="T28" fmla="*/ 87 w 157"/>
                <a:gd name="T29" fmla="*/ 5 h 168"/>
                <a:gd name="T30" fmla="*/ 3 w 157"/>
                <a:gd name="T31" fmla="*/ 0 h 168"/>
                <a:gd name="T32" fmla="*/ 3 w 157"/>
                <a:gd name="T33" fmla="*/ 16 h 168"/>
                <a:gd name="T34" fmla="*/ 7 w 157"/>
                <a:gd name="T35" fmla="*/ 34 h 168"/>
                <a:gd name="T36" fmla="*/ 12 w 157"/>
                <a:gd name="T37" fmla="*/ 53 h 168"/>
                <a:gd name="T38" fmla="*/ 19 w 157"/>
                <a:gd name="T39" fmla="*/ 70 h 168"/>
                <a:gd name="T40" fmla="*/ 28 w 157"/>
                <a:gd name="T41" fmla="*/ 87 h 168"/>
                <a:gd name="T42" fmla="*/ 38 w 157"/>
                <a:gd name="T43" fmla="*/ 106 h 168"/>
                <a:gd name="T44" fmla="*/ 45 w 157"/>
                <a:gd name="T45" fmla="*/ 120 h 168"/>
                <a:gd name="T46" fmla="*/ 49 w 157"/>
                <a:gd name="T47" fmla="*/ 128 h 168"/>
                <a:gd name="T48" fmla="*/ 58 w 157"/>
                <a:gd name="T49" fmla="*/ 142 h 168"/>
                <a:gd name="T50" fmla="*/ 65 w 157"/>
                <a:gd name="T51" fmla="*/ 156 h 168"/>
                <a:gd name="T52" fmla="*/ 67 w 157"/>
                <a:gd name="T53" fmla="*/ 161 h 168"/>
                <a:gd name="T54" fmla="*/ 70 w 157"/>
                <a:gd name="T55" fmla="*/ 162 h 168"/>
                <a:gd name="T56" fmla="*/ 89 w 157"/>
                <a:gd name="T57" fmla="*/ 162 h 168"/>
                <a:gd name="T58" fmla="*/ 117 w 157"/>
                <a:gd name="T59" fmla="*/ 162 h 168"/>
                <a:gd name="T60" fmla="*/ 141 w 157"/>
                <a:gd name="T61" fmla="*/ 162 h 168"/>
                <a:gd name="T62" fmla="*/ 152 w 157"/>
                <a:gd name="T63" fmla="*/ 162 h 168"/>
                <a:gd name="T64" fmla="*/ 154 w 157"/>
                <a:gd name="T65" fmla="*/ 160 h 168"/>
                <a:gd name="T66" fmla="*/ 152 w 157"/>
                <a:gd name="T67" fmla="*/ 162 h 168"/>
                <a:gd name="T68" fmla="*/ 152 w 157"/>
                <a:gd name="T69" fmla="*/ 16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7" h="168">
                  <a:moveTo>
                    <a:pt x="154" y="160"/>
                  </a:moveTo>
                  <a:cubicBezTo>
                    <a:pt x="154" y="160"/>
                    <a:pt x="154" y="160"/>
                    <a:pt x="154" y="159"/>
                  </a:cubicBezTo>
                  <a:cubicBezTo>
                    <a:pt x="154" y="159"/>
                    <a:pt x="154" y="159"/>
                    <a:pt x="154" y="159"/>
                  </a:cubicBezTo>
                  <a:cubicBezTo>
                    <a:pt x="154" y="159"/>
                    <a:pt x="154" y="159"/>
                    <a:pt x="154" y="159"/>
                  </a:cubicBezTo>
                  <a:cubicBezTo>
                    <a:pt x="154" y="159"/>
                    <a:pt x="153" y="159"/>
                    <a:pt x="153" y="158"/>
                  </a:cubicBezTo>
                  <a:cubicBezTo>
                    <a:pt x="154" y="157"/>
                    <a:pt x="153" y="157"/>
                    <a:pt x="151" y="156"/>
                  </a:cubicBezTo>
                  <a:cubicBezTo>
                    <a:pt x="157" y="156"/>
                    <a:pt x="147" y="149"/>
                    <a:pt x="151" y="149"/>
                  </a:cubicBezTo>
                  <a:cubicBezTo>
                    <a:pt x="152" y="145"/>
                    <a:pt x="153" y="145"/>
                    <a:pt x="149" y="141"/>
                  </a:cubicBezTo>
                  <a:cubicBezTo>
                    <a:pt x="153" y="138"/>
                    <a:pt x="156" y="136"/>
                    <a:pt x="147" y="133"/>
                  </a:cubicBezTo>
                  <a:cubicBezTo>
                    <a:pt x="146" y="131"/>
                    <a:pt x="149" y="128"/>
                    <a:pt x="144" y="125"/>
                  </a:cubicBezTo>
                  <a:cubicBezTo>
                    <a:pt x="147" y="117"/>
                    <a:pt x="139" y="126"/>
                    <a:pt x="140" y="116"/>
                  </a:cubicBezTo>
                  <a:cubicBezTo>
                    <a:pt x="140" y="108"/>
                    <a:pt x="138" y="106"/>
                    <a:pt x="135" y="107"/>
                  </a:cubicBezTo>
                  <a:cubicBezTo>
                    <a:pt x="135" y="103"/>
                    <a:pt x="126" y="100"/>
                    <a:pt x="130" y="98"/>
                  </a:cubicBezTo>
                  <a:cubicBezTo>
                    <a:pt x="128" y="97"/>
                    <a:pt x="130" y="88"/>
                    <a:pt x="124" y="88"/>
                  </a:cubicBezTo>
                  <a:cubicBezTo>
                    <a:pt x="123" y="85"/>
                    <a:pt x="120" y="81"/>
                    <a:pt x="122" y="85"/>
                  </a:cubicBezTo>
                  <a:cubicBezTo>
                    <a:pt x="125" y="88"/>
                    <a:pt x="118" y="83"/>
                    <a:pt x="121" y="82"/>
                  </a:cubicBezTo>
                  <a:cubicBezTo>
                    <a:pt x="121" y="79"/>
                    <a:pt x="119" y="83"/>
                    <a:pt x="118" y="77"/>
                  </a:cubicBezTo>
                  <a:cubicBezTo>
                    <a:pt x="116" y="75"/>
                    <a:pt x="119" y="77"/>
                    <a:pt x="114" y="69"/>
                  </a:cubicBezTo>
                  <a:cubicBezTo>
                    <a:pt x="109" y="69"/>
                    <a:pt x="111" y="66"/>
                    <a:pt x="109" y="59"/>
                  </a:cubicBezTo>
                  <a:cubicBezTo>
                    <a:pt x="109" y="57"/>
                    <a:pt x="98" y="53"/>
                    <a:pt x="102" y="47"/>
                  </a:cubicBezTo>
                  <a:cubicBezTo>
                    <a:pt x="101" y="46"/>
                    <a:pt x="101" y="46"/>
                    <a:pt x="101" y="46"/>
                  </a:cubicBezTo>
                  <a:cubicBezTo>
                    <a:pt x="101" y="46"/>
                    <a:pt x="101" y="46"/>
                    <a:pt x="101" y="45"/>
                  </a:cubicBezTo>
                  <a:cubicBezTo>
                    <a:pt x="101" y="46"/>
                    <a:pt x="101" y="46"/>
                    <a:pt x="101" y="46"/>
                  </a:cubicBezTo>
                  <a:cubicBezTo>
                    <a:pt x="98" y="44"/>
                    <a:pt x="98" y="42"/>
                    <a:pt x="101" y="45"/>
                  </a:cubicBezTo>
                  <a:cubicBezTo>
                    <a:pt x="102" y="44"/>
                    <a:pt x="102" y="44"/>
                    <a:pt x="100" y="44"/>
                  </a:cubicBezTo>
                  <a:cubicBezTo>
                    <a:pt x="101" y="39"/>
                    <a:pt x="98" y="37"/>
                    <a:pt x="96" y="36"/>
                  </a:cubicBezTo>
                  <a:cubicBezTo>
                    <a:pt x="96" y="28"/>
                    <a:pt x="95" y="30"/>
                    <a:pt x="93" y="29"/>
                  </a:cubicBezTo>
                  <a:cubicBezTo>
                    <a:pt x="86" y="31"/>
                    <a:pt x="96" y="29"/>
                    <a:pt x="90" y="21"/>
                  </a:cubicBezTo>
                  <a:cubicBezTo>
                    <a:pt x="92" y="14"/>
                    <a:pt x="92" y="15"/>
                    <a:pt x="88" y="13"/>
                  </a:cubicBezTo>
                  <a:cubicBezTo>
                    <a:pt x="91" y="9"/>
                    <a:pt x="92" y="14"/>
                    <a:pt x="87" y="5"/>
                  </a:cubicBezTo>
                  <a:cubicBezTo>
                    <a:pt x="86" y="4"/>
                    <a:pt x="84" y="2"/>
                    <a:pt x="85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4"/>
                    <a:pt x="2" y="1"/>
                    <a:pt x="3" y="6"/>
                  </a:cubicBezTo>
                  <a:cubicBezTo>
                    <a:pt x="3" y="16"/>
                    <a:pt x="5" y="15"/>
                    <a:pt x="3" y="16"/>
                  </a:cubicBezTo>
                  <a:cubicBezTo>
                    <a:pt x="5" y="20"/>
                    <a:pt x="0" y="22"/>
                    <a:pt x="5" y="25"/>
                  </a:cubicBezTo>
                  <a:cubicBezTo>
                    <a:pt x="7" y="30"/>
                    <a:pt x="10" y="32"/>
                    <a:pt x="7" y="34"/>
                  </a:cubicBezTo>
                  <a:cubicBezTo>
                    <a:pt x="6" y="38"/>
                    <a:pt x="10" y="37"/>
                    <a:pt x="9" y="44"/>
                  </a:cubicBezTo>
                  <a:cubicBezTo>
                    <a:pt x="9" y="48"/>
                    <a:pt x="12" y="42"/>
                    <a:pt x="12" y="53"/>
                  </a:cubicBezTo>
                  <a:cubicBezTo>
                    <a:pt x="9" y="56"/>
                    <a:pt x="14" y="55"/>
                    <a:pt x="15" y="61"/>
                  </a:cubicBezTo>
                  <a:cubicBezTo>
                    <a:pt x="8" y="64"/>
                    <a:pt x="17" y="72"/>
                    <a:pt x="19" y="70"/>
                  </a:cubicBezTo>
                  <a:cubicBezTo>
                    <a:pt x="23" y="75"/>
                    <a:pt x="20" y="74"/>
                    <a:pt x="23" y="79"/>
                  </a:cubicBezTo>
                  <a:cubicBezTo>
                    <a:pt x="30" y="82"/>
                    <a:pt x="23" y="85"/>
                    <a:pt x="28" y="87"/>
                  </a:cubicBezTo>
                  <a:cubicBezTo>
                    <a:pt x="33" y="84"/>
                    <a:pt x="28" y="99"/>
                    <a:pt x="33" y="97"/>
                  </a:cubicBezTo>
                  <a:cubicBezTo>
                    <a:pt x="36" y="104"/>
                    <a:pt x="35" y="105"/>
                    <a:pt x="38" y="106"/>
                  </a:cubicBezTo>
                  <a:cubicBezTo>
                    <a:pt x="44" y="108"/>
                    <a:pt x="45" y="115"/>
                    <a:pt x="42" y="114"/>
                  </a:cubicBezTo>
                  <a:cubicBezTo>
                    <a:pt x="47" y="119"/>
                    <a:pt x="40" y="121"/>
                    <a:pt x="45" y="120"/>
                  </a:cubicBezTo>
                  <a:cubicBezTo>
                    <a:pt x="50" y="121"/>
                    <a:pt x="46" y="121"/>
                    <a:pt x="48" y="125"/>
                  </a:cubicBezTo>
                  <a:cubicBezTo>
                    <a:pt x="49" y="127"/>
                    <a:pt x="47" y="127"/>
                    <a:pt x="49" y="128"/>
                  </a:cubicBezTo>
                  <a:cubicBezTo>
                    <a:pt x="49" y="129"/>
                    <a:pt x="48" y="132"/>
                    <a:pt x="52" y="132"/>
                  </a:cubicBezTo>
                  <a:cubicBezTo>
                    <a:pt x="59" y="136"/>
                    <a:pt x="58" y="138"/>
                    <a:pt x="58" y="142"/>
                  </a:cubicBezTo>
                  <a:cubicBezTo>
                    <a:pt x="62" y="145"/>
                    <a:pt x="62" y="146"/>
                    <a:pt x="63" y="150"/>
                  </a:cubicBezTo>
                  <a:cubicBezTo>
                    <a:pt x="64" y="149"/>
                    <a:pt x="65" y="157"/>
                    <a:pt x="65" y="156"/>
                  </a:cubicBezTo>
                  <a:cubicBezTo>
                    <a:pt x="68" y="159"/>
                    <a:pt x="63" y="159"/>
                    <a:pt x="67" y="159"/>
                  </a:cubicBezTo>
                  <a:cubicBezTo>
                    <a:pt x="65" y="153"/>
                    <a:pt x="70" y="164"/>
                    <a:pt x="67" y="161"/>
                  </a:cubicBezTo>
                  <a:cubicBezTo>
                    <a:pt x="68" y="160"/>
                    <a:pt x="64" y="159"/>
                    <a:pt x="67" y="162"/>
                  </a:cubicBezTo>
                  <a:cubicBezTo>
                    <a:pt x="67" y="165"/>
                    <a:pt x="71" y="160"/>
                    <a:pt x="70" y="162"/>
                  </a:cubicBezTo>
                  <a:cubicBezTo>
                    <a:pt x="72" y="162"/>
                    <a:pt x="73" y="160"/>
                    <a:pt x="78" y="162"/>
                  </a:cubicBezTo>
                  <a:cubicBezTo>
                    <a:pt x="81" y="159"/>
                    <a:pt x="85" y="167"/>
                    <a:pt x="89" y="162"/>
                  </a:cubicBezTo>
                  <a:cubicBezTo>
                    <a:pt x="93" y="164"/>
                    <a:pt x="99" y="158"/>
                    <a:pt x="103" y="162"/>
                  </a:cubicBezTo>
                  <a:cubicBezTo>
                    <a:pt x="107" y="163"/>
                    <a:pt x="109" y="168"/>
                    <a:pt x="117" y="162"/>
                  </a:cubicBezTo>
                  <a:cubicBezTo>
                    <a:pt x="125" y="159"/>
                    <a:pt x="129" y="167"/>
                    <a:pt x="130" y="162"/>
                  </a:cubicBezTo>
                  <a:cubicBezTo>
                    <a:pt x="134" y="156"/>
                    <a:pt x="140" y="161"/>
                    <a:pt x="141" y="162"/>
                  </a:cubicBezTo>
                  <a:cubicBezTo>
                    <a:pt x="140" y="164"/>
                    <a:pt x="151" y="163"/>
                    <a:pt x="149" y="162"/>
                  </a:cubicBezTo>
                  <a:cubicBezTo>
                    <a:pt x="154" y="164"/>
                    <a:pt x="154" y="165"/>
                    <a:pt x="152" y="162"/>
                  </a:cubicBezTo>
                  <a:cubicBezTo>
                    <a:pt x="152" y="162"/>
                    <a:pt x="152" y="162"/>
                    <a:pt x="152" y="162"/>
                  </a:cubicBezTo>
                  <a:cubicBezTo>
                    <a:pt x="157" y="164"/>
                    <a:pt x="157" y="159"/>
                    <a:pt x="154" y="160"/>
                  </a:cubicBezTo>
                  <a:close/>
                  <a:moveTo>
                    <a:pt x="152" y="162"/>
                  </a:moveTo>
                  <a:cubicBezTo>
                    <a:pt x="152" y="162"/>
                    <a:pt x="152" y="162"/>
                    <a:pt x="152" y="162"/>
                  </a:cubicBezTo>
                  <a:cubicBezTo>
                    <a:pt x="152" y="162"/>
                    <a:pt x="152" y="162"/>
                    <a:pt x="152" y="162"/>
                  </a:cubicBezTo>
                  <a:cubicBezTo>
                    <a:pt x="152" y="162"/>
                    <a:pt x="152" y="162"/>
                    <a:pt x="152" y="162"/>
                  </a:cubicBezTo>
                  <a:close/>
                </a:path>
              </a:pathLst>
            </a:custGeom>
            <a:grpFill/>
            <a:ln w="19050">
              <a:solidFill>
                <a:schemeClr val="bg1"/>
              </a:solidFill>
              <a:round/>
            </a:ln>
            <a:effectLst>
              <a:innerShdw blurRad="203200">
                <a:prstClr val="black"/>
              </a:inn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23"/>
            <p:cNvSpPr/>
            <p:nvPr/>
          </p:nvSpPr>
          <p:spPr bwMode="auto">
            <a:xfrm>
              <a:off x="103772" y="1516503"/>
              <a:ext cx="2256745" cy="2141763"/>
            </a:xfrm>
            <a:custGeom>
              <a:avLst/>
              <a:gdLst>
                <a:gd name="T0" fmla="*/ 366 w 370"/>
                <a:gd name="T1" fmla="*/ 7 h 351"/>
                <a:gd name="T2" fmla="*/ 346 w 370"/>
                <a:gd name="T3" fmla="*/ 7 h 351"/>
                <a:gd name="T4" fmla="*/ 326 w 370"/>
                <a:gd name="T5" fmla="*/ 9 h 351"/>
                <a:gd name="T6" fmla="*/ 307 w 370"/>
                <a:gd name="T7" fmla="*/ 12 h 351"/>
                <a:gd name="T8" fmla="*/ 288 w 370"/>
                <a:gd name="T9" fmla="*/ 15 h 351"/>
                <a:gd name="T10" fmla="*/ 269 w 370"/>
                <a:gd name="T11" fmla="*/ 20 h 351"/>
                <a:gd name="T12" fmla="*/ 251 w 370"/>
                <a:gd name="T13" fmla="*/ 25 h 351"/>
                <a:gd name="T14" fmla="*/ 233 w 370"/>
                <a:gd name="T15" fmla="*/ 32 h 351"/>
                <a:gd name="T16" fmla="*/ 215 w 370"/>
                <a:gd name="T17" fmla="*/ 39 h 351"/>
                <a:gd name="T18" fmla="*/ 198 w 370"/>
                <a:gd name="T19" fmla="*/ 47 h 351"/>
                <a:gd name="T20" fmla="*/ 182 w 370"/>
                <a:gd name="T21" fmla="*/ 56 h 351"/>
                <a:gd name="T22" fmla="*/ 166 w 370"/>
                <a:gd name="T23" fmla="*/ 66 h 351"/>
                <a:gd name="T24" fmla="*/ 151 w 370"/>
                <a:gd name="T25" fmla="*/ 77 h 351"/>
                <a:gd name="T26" fmla="*/ 136 w 370"/>
                <a:gd name="T27" fmla="*/ 88 h 351"/>
                <a:gd name="T28" fmla="*/ 122 w 370"/>
                <a:gd name="T29" fmla="*/ 100 h 351"/>
                <a:gd name="T30" fmla="*/ 109 w 370"/>
                <a:gd name="T31" fmla="*/ 113 h 351"/>
                <a:gd name="T32" fmla="*/ 96 w 370"/>
                <a:gd name="T33" fmla="*/ 126 h 351"/>
                <a:gd name="T34" fmla="*/ 84 w 370"/>
                <a:gd name="T35" fmla="*/ 140 h 351"/>
                <a:gd name="T36" fmla="*/ 73 w 370"/>
                <a:gd name="T37" fmla="*/ 154 h 351"/>
                <a:gd name="T38" fmla="*/ 63 w 370"/>
                <a:gd name="T39" fmla="*/ 170 h 351"/>
                <a:gd name="T40" fmla="*/ 54 w 370"/>
                <a:gd name="T41" fmla="*/ 185 h 351"/>
                <a:gd name="T42" fmla="*/ 45 w 370"/>
                <a:gd name="T43" fmla="*/ 201 h 351"/>
                <a:gd name="T44" fmla="*/ 38 w 370"/>
                <a:gd name="T45" fmla="*/ 218 h 351"/>
                <a:gd name="T46" fmla="*/ 31 w 370"/>
                <a:gd name="T47" fmla="*/ 235 h 351"/>
                <a:gd name="T48" fmla="*/ 25 w 370"/>
                <a:gd name="T49" fmla="*/ 253 h 351"/>
                <a:gd name="T50" fmla="*/ 20 w 370"/>
                <a:gd name="T51" fmla="*/ 271 h 351"/>
                <a:gd name="T52" fmla="*/ 16 w 370"/>
                <a:gd name="T53" fmla="*/ 289 h 351"/>
                <a:gd name="T54" fmla="*/ 14 w 370"/>
                <a:gd name="T55" fmla="*/ 307 h 351"/>
                <a:gd name="T56" fmla="*/ 12 w 370"/>
                <a:gd name="T57" fmla="*/ 326 h 351"/>
                <a:gd name="T58" fmla="*/ 11 w 370"/>
                <a:gd name="T59" fmla="*/ 346 h 351"/>
                <a:gd name="T60" fmla="*/ 13 w 370"/>
                <a:gd name="T61" fmla="*/ 351 h 351"/>
                <a:gd name="T62" fmla="*/ 166 w 370"/>
                <a:gd name="T63" fmla="*/ 351 h 351"/>
                <a:gd name="T64" fmla="*/ 170 w 370"/>
                <a:gd name="T65" fmla="*/ 346 h 351"/>
                <a:gd name="T66" fmla="*/ 171 w 370"/>
                <a:gd name="T67" fmla="*/ 327 h 351"/>
                <a:gd name="T68" fmla="*/ 174 w 370"/>
                <a:gd name="T69" fmla="*/ 309 h 351"/>
                <a:gd name="T70" fmla="*/ 179 w 370"/>
                <a:gd name="T71" fmla="*/ 292 h 351"/>
                <a:gd name="T72" fmla="*/ 185 w 370"/>
                <a:gd name="T73" fmla="*/ 276 h 351"/>
                <a:gd name="T74" fmla="*/ 194 w 370"/>
                <a:gd name="T75" fmla="*/ 260 h 351"/>
                <a:gd name="T76" fmla="*/ 203 w 370"/>
                <a:gd name="T77" fmla="*/ 250 h 351"/>
                <a:gd name="T78" fmla="*/ 215 w 370"/>
                <a:gd name="T79" fmla="*/ 231 h 351"/>
                <a:gd name="T80" fmla="*/ 228 w 370"/>
                <a:gd name="T81" fmla="*/ 218 h 351"/>
                <a:gd name="T82" fmla="*/ 241 w 370"/>
                <a:gd name="T83" fmla="*/ 207 h 351"/>
                <a:gd name="T84" fmla="*/ 257 w 370"/>
                <a:gd name="T85" fmla="*/ 196 h 351"/>
                <a:gd name="T86" fmla="*/ 275 w 370"/>
                <a:gd name="T87" fmla="*/ 195 h 351"/>
                <a:gd name="T88" fmla="*/ 290 w 370"/>
                <a:gd name="T89" fmla="*/ 180 h 351"/>
                <a:gd name="T90" fmla="*/ 308 w 370"/>
                <a:gd name="T91" fmla="*/ 173 h 351"/>
                <a:gd name="T92" fmla="*/ 327 w 370"/>
                <a:gd name="T93" fmla="*/ 169 h 351"/>
                <a:gd name="T94" fmla="*/ 346 w 370"/>
                <a:gd name="T95" fmla="*/ 166 h 351"/>
                <a:gd name="T96" fmla="*/ 366 w 370"/>
                <a:gd name="T97" fmla="*/ 165 h 351"/>
                <a:gd name="T98" fmla="*/ 370 w 370"/>
                <a:gd name="T99" fmla="*/ 168 h 351"/>
                <a:gd name="T100" fmla="*/ 370 w 370"/>
                <a:gd name="T101" fmla="*/ 6 h 351"/>
                <a:gd name="T102" fmla="*/ 366 w 370"/>
                <a:gd name="T103" fmla="*/ 7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70" h="351">
                  <a:moveTo>
                    <a:pt x="366" y="7"/>
                  </a:moveTo>
                  <a:cubicBezTo>
                    <a:pt x="358" y="11"/>
                    <a:pt x="348" y="0"/>
                    <a:pt x="346" y="7"/>
                  </a:cubicBezTo>
                  <a:cubicBezTo>
                    <a:pt x="345" y="6"/>
                    <a:pt x="330" y="8"/>
                    <a:pt x="326" y="9"/>
                  </a:cubicBezTo>
                  <a:cubicBezTo>
                    <a:pt x="322" y="12"/>
                    <a:pt x="316" y="13"/>
                    <a:pt x="307" y="12"/>
                  </a:cubicBezTo>
                  <a:cubicBezTo>
                    <a:pt x="302" y="7"/>
                    <a:pt x="293" y="16"/>
                    <a:pt x="288" y="15"/>
                  </a:cubicBezTo>
                  <a:cubicBezTo>
                    <a:pt x="284" y="15"/>
                    <a:pt x="280" y="26"/>
                    <a:pt x="269" y="20"/>
                  </a:cubicBezTo>
                  <a:cubicBezTo>
                    <a:pt x="261" y="13"/>
                    <a:pt x="260" y="32"/>
                    <a:pt x="251" y="25"/>
                  </a:cubicBezTo>
                  <a:cubicBezTo>
                    <a:pt x="242" y="36"/>
                    <a:pt x="237" y="35"/>
                    <a:pt x="233" y="32"/>
                  </a:cubicBezTo>
                  <a:cubicBezTo>
                    <a:pt x="228" y="37"/>
                    <a:pt x="218" y="35"/>
                    <a:pt x="215" y="39"/>
                  </a:cubicBezTo>
                  <a:cubicBezTo>
                    <a:pt x="212" y="48"/>
                    <a:pt x="191" y="46"/>
                    <a:pt x="198" y="47"/>
                  </a:cubicBezTo>
                  <a:cubicBezTo>
                    <a:pt x="194" y="50"/>
                    <a:pt x="186" y="60"/>
                    <a:pt x="182" y="56"/>
                  </a:cubicBezTo>
                  <a:cubicBezTo>
                    <a:pt x="172" y="66"/>
                    <a:pt x="177" y="58"/>
                    <a:pt x="166" y="66"/>
                  </a:cubicBezTo>
                  <a:cubicBezTo>
                    <a:pt x="161" y="76"/>
                    <a:pt x="159" y="71"/>
                    <a:pt x="151" y="77"/>
                  </a:cubicBezTo>
                  <a:cubicBezTo>
                    <a:pt x="154" y="84"/>
                    <a:pt x="140" y="89"/>
                    <a:pt x="136" y="88"/>
                  </a:cubicBezTo>
                  <a:cubicBezTo>
                    <a:pt x="135" y="89"/>
                    <a:pt x="128" y="100"/>
                    <a:pt x="122" y="100"/>
                  </a:cubicBezTo>
                  <a:cubicBezTo>
                    <a:pt x="133" y="104"/>
                    <a:pt x="119" y="106"/>
                    <a:pt x="109" y="113"/>
                  </a:cubicBezTo>
                  <a:cubicBezTo>
                    <a:pt x="113" y="113"/>
                    <a:pt x="111" y="131"/>
                    <a:pt x="96" y="126"/>
                  </a:cubicBezTo>
                  <a:cubicBezTo>
                    <a:pt x="95" y="115"/>
                    <a:pt x="89" y="142"/>
                    <a:pt x="84" y="140"/>
                  </a:cubicBezTo>
                  <a:cubicBezTo>
                    <a:pt x="74" y="146"/>
                    <a:pt x="77" y="149"/>
                    <a:pt x="73" y="154"/>
                  </a:cubicBezTo>
                  <a:cubicBezTo>
                    <a:pt x="68" y="164"/>
                    <a:pt x="73" y="158"/>
                    <a:pt x="63" y="170"/>
                  </a:cubicBezTo>
                  <a:cubicBezTo>
                    <a:pt x="56" y="170"/>
                    <a:pt x="57" y="185"/>
                    <a:pt x="54" y="185"/>
                  </a:cubicBezTo>
                  <a:cubicBezTo>
                    <a:pt x="44" y="192"/>
                    <a:pt x="51" y="201"/>
                    <a:pt x="45" y="201"/>
                  </a:cubicBezTo>
                  <a:cubicBezTo>
                    <a:pt x="38" y="198"/>
                    <a:pt x="43" y="216"/>
                    <a:pt x="38" y="218"/>
                  </a:cubicBezTo>
                  <a:cubicBezTo>
                    <a:pt x="44" y="226"/>
                    <a:pt x="33" y="221"/>
                    <a:pt x="31" y="235"/>
                  </a:cubicBezTo>
                  <a:cubicBezTo>
                    <a:pt x="20" y="245"/>
                    <a:pt x="30" y="249"/>
                    <a:pt x="25" y="253"/>
                  </a:cubicBezTo>
                  <a:cubicBezTo>
                    <a:pt x="32" y="255"/>
                    <a:pt x="30" y="255"/>
                    <a:pt x="20" y="271"/>
                  </a:cubicBezTo>
                  <a:cubicBezTo>
                    <a:pt x="19" y="287"/>
                    <a:pt x="27" y="275"/>
                    <a:pt x="16" y="289"/>
                  </a:cubicBezTo>
                  <a:cubicBezTo>
                    <a:pt x="7" y="289"/>
                    <a:pt x="24" y="304"/>
                    <a:pt x="14" y="307"/>
                  </a:cubicBezTo>
                  <a:cubicBezTo>
                    <a:pt x="15" y="317"/>
                    <a:pt x="0" y="316"/>
                    <a:pt x="12" y="326"/>
                  </a:cubicBezTo>
                  <a:cubicBezTo>
                    <a:pt x="13" y="336"/>
                    <a:pt x="6" y="331"/>
                    <a:pt x="11" y="346"/>
                  </a:cubicBezTo>
                  <a:cubicBezTo>
                    <a:pt x="12" y="348"/>
                    <a:pt x="12" y="350"/>
                    <a:pt x="13" y="351"/>
                  </a:cubicBezTo>
                  <a:cubicBezTo>
                    <a:pt x="166" y="351"/>
                    <a:pt x="166" y="351"/>
                    <a:pt x="166" y="351"/>
                  </a:cubicBezTo>
                  <a:cubicBezTo>
                    <a:pt x="167" y="349"/>
                    <a:pt x="168" y="348"/>
                    <a:pt x="170" y="346"/>
                  </a:cubicBezTo>
                  <a:cubicBezTo>
                    <a:pt x="175" y="330"/>
                    <a:pt x="161" y="336"/>
                    <a:pt x="171" y="327"/>
                  </a:cubicBezTo>
                  <a:cubicBezTo>
                    <a:pt x="162" y="322"/>
                    <a:pt x="168" y="322"/>
                    <a:pt x="174" y="309"/>
                  </a:cubicBezTo>
                  <a:cubicBezTo>
                    <a:pt x="179" y="306"/>
                    <a:pt x="178" y="308"/>
                    <a:pt x="179" y="292"/>
                  </a:cubicBezTo>
                  <a:cubicBezTo>
                    <a:pt x="184" y="293"/>
                    <a:pt x="177" y="280"/>
                    <a:pt x="185" y="276"/>
                  </a:cubicBezTo>
                  <a:cubicBezTo>
                    <a:pt x="187" y="268"/>
                    <a:pt x="188" y="256"/>
                    <a:pt x="194" y="260"/>
                  </a:cubicBezTo>
                  <a:cubicBezTo>
                    <a:pt x="207" y="270"/>
                    <a:pt x="195" y="261"/>
                    <a:pt x="203" y="250"/>
                  </a:cubicBezTo>
                  <a:cubicBezTo>
                    <a:pt x="197" y="237"/>
                    <a:pt x="202" y="251"/>
                    <a:pt x="215" y="231"/>
                  </a:cubicBezTo>
                  <a:cubicBezTo>
                    <a:pt x="225" y="231"/>
                    <a:pt x="237" y="232"/>
                    <a:pt x="228" y="218"/>
                  </a:cubicBezTo>
                  <a:cubicBezTo>
                    <a:pt x="233" y="213"/>
                    <a:pt x="239" y="206"/>
                    <a:pt x="241" y="207"/>
                  </a:cubicBezTo>
                  <a:cubicBezTo>
                    <a:pt x="246" y="212"/>
                    <a:pt x="253" y="202"/>
                    <a:pt x="257" y="196"/>
                  </a:cubicBezTo>
                  <a:cubicBezTo>
                    <a:pt x="266" y="183"/>
                    <a:pt x="277" y="186"/>
                    <a:pt x="275" y="195"/>
                  </a:cubicBezTo>
                  <a:cubicBezTo>
                    <a:pt x="280" y="184"/>
                    <a:pt x="286" y="187"/>
                    <a:pt x="290" y="180"/>
                  </a:cubicBezTo>
                  <a:cubicBezTo>
                    <a:pt x="294" y="166"/>
                    <a:pt x="305" y="177"/>
                    <a:pt x="308" y="173"/>
                  </a:cubicBezTo>
                  <a:cubicBezTo>
                    <a:pt x="308" y="170"/>
                    <a:pt x="317" y="169"/>
                    <a:pt x="327" y="169"/>
                  </a:cubicBezTo>
                  <a:cubicBezTo>
                    <a:pt x="335" y="166"/>
                    <a:pt x="345" y="182"/>
                    <a:pt x="346" y="166"/>
                  </a:cubicBezTo>
                  <a:cubicBezTo>
                    <a:pt x="352" y="158"/>
                    <a:pt x="365" y="162"/>
                    <a:pt x="366" y="165"/>
                  </a:cubicBezTo>
                  <a:cubicBezTo>
                    <a:pt x="367" y="167"/>
                    <a:pt x="368" y="167"/>
                    <a:pt x="370" y="168"/>
                  </a:cubicBezTo>
                  <a:cubicBezTo>
                    <a:pt x="370" y="6"/>
                    <a:pt x="370" y="6"/>
                    <a:pt x="370" y="6"/>
                  </a:cubicBezTo>
                  <a:cubicBezTo>
                    <a:pt x="367" y="6"/>
                    <a:pt x="365" y="7"/>
                    <a:pt x="366" y="7"/>
                  </a:cubicBezTo>
                  <a:close/>
                </a:path>
              </a:pathLst>
            </a:custGeom>
            <a:grpFill/>
            <a:ln w="19050">
              <a:solidFill>
                <a:schemeClr val="bg1"/>
              </a:solidFill>
            </a:ln>
            <a:effectLst>
              <a:innerShdw blurRad="203200">
                <a:prstClr val="black"/>
              </a:inn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13"/>
            <p:cNvSpPr>
              <a:spLocks noEditPoints="1"/>
            </p:cNvSpPr>
            <p:nvPr/>
          </p:nvSpPr>
          <p:spPr bwMode="auto">
            <a:xfrm flipH="1">
              <a:off x="2708067" y="3658266"/>
              <a:ext cx="1861675" cy="1988342"/>
            </a:xfrm>
            <a:custGeom>
              <a:avLst/>
              <a:gdLst>
                <a:gd name="T0" fmla="*/ 154 w 157"/>
                <a:gd name="T1" fmla="*/ 159 h 168"/>
                <a:gd name="T2" fmla="*/ 154 w 157"/>
                <a:gd name="T3" fmla="*/ 159 h 168"/>
                <a:gd name="T4" fmla="*/ 151 w 157"/>
                <a:gd name="T5" fmla="*/ 156 h 168"/>
                <a:gd name="T6" fmla="*/ 149 w 157"/>
                <a:gd name="T7" fmla="*/ 141 h 168"/>
                <a:gd name="T8" fmla="*/ 144 w 157"/>
                <a:gd name="T9" fmla="*/ 125 h 168"/>
                <a:gd name="T10" fmla="*/ 135 w 157"/>
                <a:gd name="T11" fmla="*/ 107 h 168"/>
                <a:gd name="T12" fmla="*/ 124 w 157"/>
                <a:gd name="T13" fmla="*/ 88 h 168"/>
                <a:gd name="T14" fmla="*/ 121 w 157"/>
                <a:gd name="T15" fmla="*/ 82 h 168"/>
                <a:gd name="T16" fmla="*/ 114 w 157"/>
                <a:gd name="T17" fmla="*/ 69 h 168"/>
                <a:gd name="T18" fmla="*/ 102 w 157"/>
                <a:gd name="T19" fmla="*/ 47 h 168"/>
                <a:gd name="T20" fmla="*/ 101 w 157"/>
                <a:gd name="T21" fmla="*/ 45 h 168"/>
                <a:gd name="T22" fmla="*/ 101 w 157"/>
                <a:gd name="T23" fmla="*/ 45 h 168"/>
                <a:gd name="T24" fmla="*/ 96 w 157"/>
                <a:gd name="T25" fmla="*/ 36 h 168"/>
                <a:gd name="T26" fmla="*/ 90 w 157"/>
                <a:gd name="T27" fmla="*/ 21 h 168"/>
                <a:gd name="T28" fmla="*/ 87 w 157"/>
                <a:gd name="T29" fmla="*/ 5 h 168"/>
                <a:gd name="T30" fmla="*/ 3 w 157"/>
                <a:gd name="T31" fmla="*/ 0 h 168"/>
                <a:gd name="T32" fmla="*/ 3 w 157"/>
                <a:gd name="T33" fmla="*/ 16 h 168"/>
                <a:gd name="T34" fmla="*/ 7 w 157"/>
                <a:gd name="T35" fmla="*/ 34 h 168"/>
                <a:gd name="T36" fmla="*/ 12 w 157"/>
                <a:gd name="T37" fmla="*/ 53 h 168"/>
                <a:gd name="T38" fmla="*/ 19 w 157"/>
                <a:gd name="T39" fmla="*/ 70 h 168"/>
                <a:gd name="T40" fmla="*/ 28 w 157"/>
                <a:gd name="T41" fmla="*/ 87 h 168"/>
                <a:gd name="T42" fmla="*/ 38 w 157"/>
                <a:gd name="T43" fmla="*/ 106 h 168"/>
                <a:gd name="T44" fmla="*/ 45 w 157"/>
                <a:gd name="T45" fmla="*/ 120 h 168"/>
                <a:gd name="T46" fmla="*/ 49 w 157"/>
                <a:gd name="T47" fmla="*/ 128 h 168"/>
                <a:gd name="T48" fmla="*/ 58 w 157"/>
                <a:gd name="T49" fmla="*/ 142 h 168"/>
                <a:gd name="T50" fmla="*/ 65 w 157"/>
                <a:gd name="T51" fmla="*/ 156 h 168"/>
                <a:gd name="T52" fmla="*/ 67 w 157"/>
                <a:gd name="T53" fmla="*/ 161 h 168"/>
                <a:gd name="T54" fmla="*/ 70 w 157"/>
                <a:gd name="T55" fmla="*/ 162 h 168"/>
                <a:gd name="T56" fmla="*/ 89 w 157"/>
                <a:gd name="T57" fmla="*/ 162 h 168"/>
                <a:gd name="T58" fmla="*/ 117 w 157"/>
                <a:gd name="T59" fmla="*/ 162 h 168"/>
                <a:gd name="T60" fmla="*/ 141 w 157"/>
                <a:gd name="T61" fmla="*/ 162 h 168"/>
                <a:gd name="T62" fmla="*/ 152 w 157"/>
                <a:gd name="T63" fmla="*/ 162 h 168"/>
                <a:gd name="T64" fmla="*/ 154 w 157"/>
                <a:gd name="T65" fmla="*/ 160 h 168"/>
                <a:gd name="T66" fmla="*/ 152 w 157"/>
                <a:gd name="T67" fmla="*/ 162 h 168"/>
                <a:gd name="T68" fmla="*/ 152 w 157"/>
                <a:gd name="T69" fmla="*/ 16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7" h="168">
                  <a:moveTo>
                    <a:pt x="154" y="160"/>
                  </a:moveTo>
                  <a:cubicBezTo>
                    <a:pt x="154" y="160"/>
                    <a:pt x="154" y="160"/>
                    <a:pt x="154" y="159"/>
                  </a:cubicBezTo>
                  <a:cubicBezTo>
                    <a:pt x="154" y="159"/>
                    <a:pt x="154" y="159"/>
                    <a:pt x="154" y="159"/>
                  </a:cubicBezTo>
                  <a:cubicBezTo>
                    <a:pt x="154" y="159"/>
                    <a:pt x="154" y="159"/>
                    <a:pt x="154" y="159"/>
                  </a:cubicBezTo>
                  <a:cubicBezTo>
                    <a:pt x="154" y="159"/>
                    <a:pt x="153" y="159"/>
                    <a:pt x="153" y="158"/>
                  </a:cubicBezTo>
                  <a:cubicBezTo>
                    <a:pt x="154" y="157"/>
                    <a:pt x="153" y="157"/>
                    <a:pt x="151" y="156"/>
                  </a:cubicBezTo>
                  <a:cubicBezTo>
                    <a:pt x="157" y="156"/>
                    <a:pt x="147" y="149"/>
                    <a:pt x="151" y="149"/>
                  </a:cubicBezTo>
                  <a:cubicBezTo>
                    <a:pt x="152" y="145"/>
                    <a:pt x="153" y="145"/>
                    <a:pt x="149" y="141"/>
                  </a:cubicBezTo>
                  <a:cubicBezTo>
                    <a:pt x="153" y="138"/>
                    <a:pt x="156" y="136"/>
                    <a:pt x="147" y="133"/>
                  </a:cubicBezTo>
                  <a:cubicBezTo>
                    <a:pt x="146" y="131"/>
                    <a:pt x="149" y="128"/>
                    <a:pt x="144" y="125"/>
                  </a:cubicBezTo>
                  <a:cubicBezTo>
                    <a:pt x="147" y="117"/>
                    <a:pt x="139" y="126"/>
                    <a:pt x="140" y="116"/>
                  </a:cubicBezTo>
                  <a:cubicBezTo>
                    <a:pt x="140" y="108"/>
                    <a:pt x="138" y="106"/>
                    <a:pt x="135" y="107"/>
                  </a:cubicBezTo>
                  <a:cubicBezTo>
                    <a:pt x="135" y="103"/>
                    <a:pt x="126" y="100"/>
                    <a:pt x="130" y="98"/>
                  </a:cubicBezTo>
                  <a:cubicBezTo>
                    <a:pt x="128" y="97"/>
                    <a:pt x="130" y="88"/>
                    <a:pt x="124" y="88"/>
                  </a:cubicBezTo>
                  <a:cubicBezTo>
                    <a:pt x="123" y="85"/>
                    <a:pt x="120" y="81"/>
                    <a:pt x="122" y="85"/>
                  </a:cubicBezTo>
                  <a:cubicBezTo>
                    <a:pt x="125" y="88"/>
                    <a:pt x="118" y="83"/>
                    <a:pt x="121" y="82"/>
                  </a:cubicBezTo>
                  <a:cubicBezTo>
                    <a:pt x="121" y="79"/>
                    <a:pt x="119" y="83"/>
                    <a:pt x="118" y="77"/>
                  </a:cubicBezTo>
                  <a:cubicBezTo>
                    <a:pt x="116" y="75"/>
                    <a:pt x="119" y="77"/>
                    <a:pt x="114" y="69"/>
                  </a:cubicBezTo>
                  <a:cubicBezTo>
                    <a:pt x="109" y="69"/>
                    <a:pt x="111" y="66"/>
                    <a:pt x="109" y="59"/>
                  </a:cubicBezTo>
                  <a:cubicBezTo>
                    <a:pt x="109" y="57"/>
                    <a:pt x="98" y="53"/>
                    <a:pt x="102" y="47"/>
                  </a:cubicBezTo>
                  <a:cubicBezTo>
                    <a:pt x="101" y="46"/>
                    <a:pt x="101" y="46"/>
                    <a:pt x="101" y="46"/>
                  </a:cubicBezTo>
                  <a:cubicBezTo>
                    <a:pt x="101" y="46"/>
                    <a:pt x="101" y="46"/>
                    <a:pt x="101" y="45"/>
                  </a:cubicBezTo>
                  <a:cubicBezTo>
                    <a:pt x="101" y="46"/>
                    <a:pt x="101" y="46"/>
                    <a:pt x="101" y="46"/>
                  </a:cubicBezTo>
                  <a:cubicBezTo>
                    <a:pt x="98" y="44"/>
                    <a:pt x="98" y="42"/>
                    <a:pt x="101" y="45"/>
                  </a:cubicBezTo>
                  <a:cubicBezTo>
                    <a:pt x="102" y="44"/>
                    <a:pt x="102" y="44"/>
                    <a:pt x="100" y="44"/>
                  </a:cubicBezTo>
                  <a:cubicBezTo>
                    <a:pt x="101" y="39"/>
                    <a:pt x="98" y="37"/>
                    <a:pt x="96" y="36"/>
                  </a:cubicBezTo>
                  <a:cubicBezTo>
                    <a:pt x="96" y="28"/>
                    <a:pt x="95" y="30"/>
                    <a:pt x="93" y="29"/>
                  </a:cubicBezTo>
                  <a:cubicBezTo>
                    <a:pt x="86" y="31"/>
                    <a:pt x="96" y="29"/>
                    <a:pt x="90" y="21"/>
                  </a:cubicBezTo>
                  <a:cubicBezTo>
                    <a:pt x="92" y="14"/>
                    <a:pt x="92" y="15"/>
                    <a:pt x="88" y="13"/>
                  </a:cubicBezTo>
                  <a:cubicBezTo>
                    <a:pt x="91" y="9"/>
                    <a:pt x="92" y="14"/>
                    <a:pt x="87" y="5"/>
                  </a:cubicBezTo>
                  <a:cubicBezTo>
                    <a:pt x="86" y="4"/>
                    <a:pt x="84" y="2"/>
                    <a:pt x="85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4"/>
                    <a:pt x="2" y="1"/>
                    <a:pt x="3" y="6"/>
                  </a:cubicBezTo>
                  <a:cubicBezTo>
                    <a:pt x="3" y="16"/>
                    <a:pt x="5" y="15"/>
                    <a:pt x="3" y="16"/>
                  </a:cubicBezTo>
                  <a:cubicBezTo>
                    <a:pt x="5" y="20"/>
                    <a:pt x="0" y="22"/>
                    <a:pt x="5" y="25"/>
                  </a:cubicBezTo>
                  <a:cubicBezTo>
                    <a:pt x="7" y="30"/>
                    <a:pt x="10" y="32"/>
                    <a:pt x="7" y="34"/>
                  </a:cubicBezTo>
                  <a:cubicBezTo>
                    <a:pt x="6" y="38"/>
                    <a:pt x="10" y="37"/>
                    <a:pt x="9" y="44"/>
                  </a:cubicBezTo>
                  <a:cubicBezTo>
                    <a:pt x="9" y="48"/>
                    <a:pt x="12" y="42"/>
                    <a:pt x="12" y="53"/>
                  </a:cubicBezTo>
                  <a:cubicBezTo>
                    <a:pt x="9" y="56"/>
                    <a:pt x="14" y="55"/>
                    <a:pt x="15" y="61"/>
                  </a:cubicBezTo>
                  <a:cubicBezTo>
                    <a:pt x="8" y="64"/>
                    <a:pt x="17" y="72"/>
                    <a:pt x="19" y="70"/>
                  </a:cubicBezTo>
                  <a:cubicBezTo>
                    <a:pt x="23" y="75"/>
                    <a:pt x="20" y="74"/>
                    <a:pt x="23" y="79"/>
                  </a:cubicBezTo>
                  <a:cubicBezTo>
                    <a:pt x="30" y="82"/>
                    <a:pt x="23" y="85"/>
                    <a:pt x="28" y="87"/>
                  </a:cubicBezTo>
                  <a:cubicBezTo>
                    <a:pt x="33" y="84"/>
                    <a:pt x="28" y="99"/>
                    <a:pt x="33" y="97"/>
                  </a:cubicBezTo>
                  <a:cubicBezTo>
                    <a:pt x="36" y="104"/>
                    <a:pt x="35" y="105"/>
                    <a:pt x="38" y="106"/>
                  </a:cubicBezTo>
                  <a:cubicBezTo>
                    <a:pt x="44" y="108"/>
                    <a:pt x="45" y="115"/>
                    <a:pt x="42" y="114"/>
                  </a:cubicBezTo>
                  <a:cubicBezTo>
                    <a:pt x="47" y="119"/>
                    <a:pt x="40" y="121"/>
                    <a:pt x="45" y="120"/>
                  </a:cubicBezTo>
                  <a:cubicBezTo>
                    <a:pt x="50" y="121"/>
                    <a:pt x="46" y="121"/>
                    <a:pt x="48" y="125"/>
                  </a:cubicBezTo>
                  <a:cubicBezTo>
                    <a:pt x="49" y="127"/>
                    <a:pt x="47" y="127"/>
                    <a:pt x="49" y="128"/>
                  </a:cubicBezTo>
                  <a:cubicBezTo>
                    <a:pt x="49" y="129"/>
                    <a:pt x="48" y="132"/>
                    <a:pt x="52" y="132"/>
                  </a:cubicBezTo>
                  <a:cubicBezTo>
                    <a:pt x="59" y="136"/>
                    <a:pt x="58" y="138"/>
                    <a:pt x="58" y="142"/>
                  </a:cubicBezTo>
                  <a:cubicBezTo>
                    <a:pt x="62" y="145"/>
                    <a:pt x="62" y="146"/>
                    <a:pt x="63" y="150"/>
                  </a:cubicBezTo>
                  <a:cubicBezTo>
                    <a:pt x="64" y="149"/>
                    <a:pt x="65" y="157"/>
                    <a:pt x="65" y="156"/>
                  </a:cubicBezTo>
                  <a:cubicBezTo>
                    <a:pt x="68" y="159"/>
                    <a:pt x="63" y="159"/>
                    <a:pt x="67" y="159"/>
                  </a:cubicBezTo>
                  <a:cubicBezTo>
                    <a:pt x="65" y="153"/>
                    <a:pt x="70" y="164"/>
                    <a:pt x="67" y="161"/>
                  </a:cubicBezTo>
                  <a:cubicBezTo>
                    <a:pt x="68" y="160"/>
                    <a:pt x="64" y="159"/>
                    <a:pt x="67" y="162"/>
                  </a:cubicBezTo>
                  <a:cubicBezTo>
                    <a:pt x="67" y="165"/>
                    <a:pt x="71" y="160"/>
                    <a:pt x="70" y="162"/>
                  </a:cubicBezTo>
                  <a:cubicBezTo>
                    <a:pt x="72" y="162"/>
                    <a:pt x="73" y="160"/>
                    <a:pt x="78" y="162"/>
                  </a:cubicBezTo>
                  <a:cubicBezTo>
                    <a:pt x="81" y="159"/>
                    <a:pt x="85" y="167"/>
                    <a:pt x="89" y="162"/>
                  </a:cubicBezTo>
                  <a:cubicBezTo>
                    <a:pt x="93" y="164"/>
                    <a:pt x="99" y="158"/>
                    <a:pt x="103" y="162"/>
                  </a:cubicBezTo>
                  <a:cubicBezTo>
                    <a:pt x="107" y="163"/>
                    <a:pt x="109" y="168"/>
                    <a:pt x="117" y="162"/>
                  </a:cubicBezTo>
                  <a:cubicBezTo>
                    <a:pt x="125" y="159"/>
                    <a:pt x="129" y="167"/>
                    <a:pt x="130" y="162"/>
                  </a:cubicBezTo>
                  <a:cubicBezTo>
                    <a:pt x="134" y="156"/>
                    <a:pt x="140" y="161"/>
                    <a:pt x="141" y="162"/>
                  </a:cubicBezTo>
                  <a:cubicBezTo>
                    <a:pt x="140" y="164"/>
                    <a:pt x="151" y="163"/>
                    <a:pt x="149" y="162"/>
                  </a:cubicBezTo>
                  <a:cubicBezTo>
                    <a:pt x="154" y="164"/>
                    <a:pt x="154" y="165"/>
                    <a:pt x="152" y="162"/>
                  </a:cubicBezTo>
                  <a:cubicBezTo>
                    <a:pt x="152" y="162"/>
                    <a:pt x="152" y="162"/>
                    <a:pt x="152" y="162"/>
                  </a:cubicBezTo>
                  <a:cubicBezTo>
                    <a:pt x="157" y="164"/>
                    <a:pt x="157" y="159"/>
                    <a:pt x="154" y="160"/>
                  </a:cubicBezTo>
                  <a:close/>
                  <a:moveTo>
                    <a:pt x="152" y="162"/>
                  </a:moveTo>
                  <a:cubicBezTo>
                    <a:pt x="152" y="162"/>
                    <a:pt x="152" y="162"/>
                    <a:pt x="152" y="162"/>
                  </a:cubicBezTo>
                  <a:cubicBezTo>
                    <a:pt x="152" y="162"/>
                    <a:pt x="152" y="162"/>
                    <a:pt x="152" y="162"/>
                  </a:cubicBezTo>
                  <a:cubicBezTo>
                    <a:pt x="152" y="162"/>
                    <a:pt x="152" y="162"/>
                    <a:pt x="152" y="162"/>
                  </a:cubicBezTo>
                  <a:close/>
                </a:path>
              </a:pathLst>
            </a:custGeom>
            <a:grpFill/>
            <a:ln w="19050">
              <a:solidFill>
                <a:schemeClr val="bg1"/>
              </a:solidFill>
              <a:round/>
            </a:ln>
            <a:effectLst>
              <a:innerShdw blurRad="203200">
                <a:prstClr val="black"/>
              </a:inn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23"/>
            <p:cNvSpPr/>
            <p:nvPr/>
          </p:nvSpPr>
          <p:spPr bwMode="auto">
            <a:xfrm flipH="1">
              <a:off x="2344849" y="1516503"/>
              <a:ext cx="2256745" cy="2141763"/>
            </a:xfrm>
            <a:custGeom>
              <a:avLst/>
              <a:gdLst>
                <a:gd name="T0" fmla="*/ 366 w 370"/>
                <a:gd name="T1" fmla="*/ 7 h 351"/>
                <a:gd name="T2" fmla="*/ 346 w 370"/>
                <a:gd name="T3" fmla="*/ 7 h 351"/>
                <a:gd name="T4" fmla="*/ 326 w 370"/>
                <a:gd name="T5" fmla="*/ 9 h 351"/>
                <a:gd name="T6" fmla="*/ 307 w 370"/>
                <a:gd name="T7" fmla="*/ 12 h 351"/>
                <a:gd name="T8" fmla="*/ 288 w 370"/>
                <a:gd name="T9" fmla="*/ 15 h 351"/>
                <a:gd name="T10" fmla="*/ 269 w 370"/>
                <a:gd name="T11" fmla="*/ 20 h 351"/>
                <a:gd name="T12" fmla="*/ 251 w 370"/>
                <a:gd name="T13" fmla="*/ 25 h 351"/>
                <a:gd name="T14" fmla="*/ 233 w 370"/>
                <a:gd name="T15" fmla="*/ 32 h 351"/>
                <a:gd name="T16" fmla="*/ 215 w 370"/>
                <a:gd name="T17" fmla="*/ 39 h 351"/>
                <a:gd name="T18" fmla="*/ 198 w 370"/>
                <a:gd name="T19" fmla="*/ 47 h 351"/>
                <a:gd name="T20" fmla="*/ 182 w 370"/>
                <a:gd name="T21" fmla="*/ 56 h 351"/>
                <a:gd name="T22" fmla="*/ 166 w 370"/>
                <a:gd name="T23" fmla="*/ 66 h 351"/>
                <a:gd name="T24" fmla="*/ 151 w 370"/>
                <a:gd name="T25" fmla="*/ 77 h 351"/>
                <a:gd name="T26" fmla="*/ 136 w 370"/>
                <a:gd name="T27" fmla="*/ 88 h 351"/>
                <a:gd name="T28" fmla="*/ 122 w 370"/>
                <a:gd name="T29" fmla="*/ 100 h 351"/>
                <a:gd name="T30" fmla="*/ 109 w 370"/>
                <a:gd name="T31" fmla="*/ 113 h 351"/>
                <a:gd name="T32" fmla="*/ 96 w 370"/>
                <a:gd name="T33" fmla="*/ 126 h 351"/>
                <a:gd name="T34" fmla="*/ 84 w 370"/>
                <a:gd name="T35" fmla="*/ 140 h 351"/>
                <a:gd name="T36" fmla="*/ 73 w 370"/>
                <a:gd name="T37" fmla="*/ 154 h 351"/>
                <a:gd name="T38" fmla="*/ 63 w 370"/>
                <a:gd name="T39" fmla="*/ 170 h 351"/>
                <a:gd name="T40" fmla="*/ 54 w 370"/>
                <a:gd name="T41" fmla="*/ 185 h 351"/>
                <a:gd name="T42" fmla="*/ 45 w 370"/>
                <a:gd name="T43" fmla="*/ 201 h 351"/>
                <a:gd name="T44" fmla="*/ 38 w 370"/>
                <a:gd name="T45" fmla="*/ 218 h 351"/>
                <a:gd name="T46" fmla="*/ 31 w 370"/>
                <a:gd name="T47" fmla="*/ 235 h 351"/>
                <a:gd name="T48" fmla="*/ 25 w 370"/>
                <a:gd name="T49" fmla="*/ 253 h 351"/>
                <a:gd name="T50" fmla="*/ 20 w 370"/>
                <a:gd name="T51" fmla="*/ 271 h 351"/>
                <a:gd name="T52" fmla="*/ 16 w 370"/>
                <a:gd name="T53" fmla="*/ 289 h 351"/>
                <a:gd name="T54" fmla="*/ 14 w 370"/>
                <a:gd name="T55" fmla="*/ 307 h 351"/>
                <a:gd name="T56" fmla="*/ 12 w 370"/>
                <a:gd name="T57" fmla="*/ 326 h 351"/>
                <a:gd name="T58" fmla="*/ 11 w 370"/>
                <a:gd name="T59" fmla="*/ 346 h 351"/>
                <a:gd name="T60" fmla="*/ 13 w 370"/>
                <a:gd name="T61" fmla="*/ 351 h 351"/>
                <a:gd name="T62" fmla="*/ 166 w 370"/>
                <a:gd name="T63" fmla="*/ 351 h 351"/>
                <a:gd name="T64" fmla="*/ 170 w 370"/>
                <a:gd name="T65" fmla="*/ 346 h 351"/>
                <a:gd name="T66" fmla="*/ 171 w 370"/>
                <a:gd name="T67" fmla="*/ 327 h 351"/>
                <a:gd name="T68" fmla="*/ 174 w 370"/>
                <a:gd name="T69" fmla="*/ 309 h 351"/>
                <a:gd name="T70" fmla="*/ 179 w 370"/>
                <a:gd name="T71" fmla="*/ 292 h 351"/>
                <a:gd name="T72" fmla="*/ 185 w 370"/>
                <a:gd name="T73" fmla="*/ 276 h 351"/>
                <a:gd name="T74" fmla="*/ 194 w 370"/>
                <a:gd name="T75" fmla="*/ 260 h 351"/>
                <a:gd name="T76" fmla="*/ 203 w 370"/>
                <a:gd name="T77" fmla="*/ 250 h 351"/>
                <a:gd name="T78" fmla="*/ 215 w 370"/>
                <a:gd name="T79" fmla="*/ 231 h 351"/>
                <a:gd name="T80" fmla="*/ 228 w 370"/>
                <a:gd name="T81" fmla="*/ 218 h 351"/>
                <a:gd name="T82" fmla="*/ 241 w 370"/>
                <a:gd name="T83" fmla="*/ 207 h 351"/>
                <a:gd name="T84" fmla="*/ 257 w 370"/>
                <a:gd name="T85" fmla="*/ 196 h 351"/>
                <a:gd name="T86" fmla="*/ 275 w 370"/>
                <a:gd name="T87" fmla="*/ 195 h 351"/>
                <a:gd name="T88" fmla="*/ 290 w 370"/>
                <a:gd name="T89" fmla="*/ 180 h 351"/>
                <a:gd name="T90" fmla="*/ 308 w 370"/>
                <a:gd name="T91" fmla="*/ 173 h 351"/>
                <a:gd name="T92" fmla="*/ 327 w 370"/>
                <a:gd name="T93" fmla="*/ 169 h 351"/>
                <a:gd name="T94" fmla="*/ 346 w 370"/>
                <a:gd name="T95" fmla="*/ 166 h 351"/>
                <a:gd name="T96" fmla="*/ 366 w 370"/>
                <a:gd name="T97" fmla="*/ 165 h 351"/>
                <a:gd name="T98" fmla="*/ 370 w 370"/>
                <a:gd name="T99" fmla="*/ 168 h 351"/>
                <a:gd name="T100" fmla="*/ 370 w 370"/>
                <a:gd name="T101" fmla="*/ 6 h 351"/>
                <a:gd name="T102" fmla="*/ 366 w 370"/>
                <a:gd name="T103" fmla="*/ 7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70" h="351">
                  <a:moveTo>
                    <a:pt x="366" y="7"/>
                  </a:moveTo>
                  <a:cubicBezTo>
                    <a:pt x="358" y="11"/>
                    <a:pt x="348" y="0"/>
                    <a:pt x="346" y="7"/>
                  </a:cubicBezTo>
                  <a:cubicBezTo>
                    <a:pt x="345" y="6"/>
                    <a:pt x="330" y="8"/>
                    <a:pt x="326" y="9"/>
                  </a:cubicBezTo>
                  <a:cubicBezTo>
                    <a:pt x="322" y="12"/>
                    <a:pt x="316" y="13"/>
                    <a:pt x="307" y="12"/>
                  </a:cubicBezTo>
                  <a:cubicBezTo>
                    <a:pt x="302" y="7"/>
                    <a:pt x="293" y="16"/>
                    <a:pt x="288" y="15"/>
                  </a:cubicBezTo>
                  <a:cubicBezTo>
                    <a:pt x="284" y="15"/>
                    <a:pt x="280" y="26"/>
                    <a:pt x="269" y="20"/>
                  </a:cubicBezTo>
                  <a:cubicBezTo>
                    <a:pt x="261" y="13"/>
                    <a:pt x="260" y="32"/>
                    <a:pt x="251" y="25"/>
                  </a:cubicBezTo>
                  <a:cubicBezTo>
                    <a:pt x="242" y="36"/>
                    <a:pt x="237" y="35"/>
                    <a:pt x="233" y="32"/>
                  </a:cubicBezTo>
                  <a:cubicBezTo>
                    <a:pt x="228" y="37"/>
                    <a:pt x="218" y="35"/>
                    <a:pt x="215" y="39"/>
                  </a:cubicBezTo>
                  <a:cubicBezTo>
                    <a:pt x="212" y="48"/>
                    <a:pt x="191" y="46"/>
                    <a:pt x="198" y="47"/>
                  </a:cubicBezTo>
                  <a:cubicBezTo>
                    <a:pt x="194" y="50"/>
                    <a:pt x="186" y="60"/>
                    <a:pt x="182" y="56"/>
                  </a:cubicBezTo>
                  <a:cubicBezTo>
                    <a:pt x="172" y="66"/>
                    <a:pt x="177" y="58"/>
                    <a:pt x="166" y="66"/>
                  </a:cubicBezTo>
                  <a:cubicBezTo>
                    <a:pt x="161" y="76"/>
                    <a:pt x="159" y="71"/>
                    <a:pt x="151" y="77"/>
                  </a:cubicBezTo>
                  <a:cubicBezTo>
                    <a:pt x="154" y="84"/>
                    <a:pt x="140" y="89"/>
                    <a:pt x="136" y="88"/>
                  </a:cubicBezTo>
                  <a:cubicBezTo>
                    <a:pt x="135" y="89"/>
                    <a:pt x="128" y="100"/>
                    <a:pt x="122" y="100"/>
                  </a:cubicBezTo>
                  <a:cubicBezTo>
                    <a:pt x="133" y="104"/>
                    <a:pt x="119" y="106"/>
                    <a:pt x="109" y="113"/>
                  </a:cubicBezTo>
                  <a:cubicBezTo>
                    <a:pt x="113" y="113"/>
                    <a:pt x="111" y="131"/>
                    <a:pt x="96" y="126"/>
                  </a:cubicBezTo>
                  <a:cubicBezTo>
                    <a:pt x="95" y="115"/>
                    <a:pt x="89" y="142"/>
                    <a:pt x="84" y="140"/>
                  </a:cubicBezTo>
                  <a:cubicBezTo>
                    <a:pt x="74" y="146"/>
                    <a:pt x="77" y="149"/>
                    <a:pt x="73" y="154"/>
                  </a:cubicBezTo>
                  <a:cubicBezTo>
                    <a:pt x="68" y="164"/>
                    <a:pt x="73" y="158"/>
                    <a:pt x="63" y="170"/>
                  </a:cubicBezTo>
                  <a:cubicBezTo>
                    <a:pt x="56" y="170"/>
                    <a:pt x="57" y="185"/>
                    <a:pt x="54" y="185"/>
                  </a:cubicBezTo>
                  <a:cubicBezTo>
                    <a:pt x="44" y="192"/>
                    <a:pt x="51" y="201"/>
                    <a:pt x="45" y="201"/>
                  </a:cubicBezTo>
                  <a:cubicBezTo>
                    <a:pt x="38" y="198"/>
                    <a:pt x="43" y="216"/>
                    <a:pt x="38" y="218"/>
                  </a:cubicBezTo>
                  <a:cubicBezTo>
                    <a:pt x="44" y="226"/>
                    <a:pt x="33" y="221"/>
                    <a:pt x="31" y="235"/>
                  </a:cubicBezTo>
                  <a:cubicBezTo>
                    <a:pt x="20" y="245"/>
                    <a:pt x="30" y="249"/>
                    <a:pt x="25" y="253"/>
                  </a:cubicBezTo>
                  <a:cubicBezTo>
                    <a:pt x="32" y="255"/>
                    <a:pt x="30" y="255"/>
                    <a:pt x="20" y="271"/>
                  </a:cubicBezTo>
                  <a:cubicBezTo>
                    <a:pt x="19" y="287"/>
                    <a:pt x="27" y="275"/>
                    <a:pt x="16" y="289"/>
                  </a:cubicBezTo>
                  <a:cubicBezTo>
                    <a:pt x="7" y="289"/>
                    <a:pt x="24" y="304"/>
                    <a:pt x="14" y="307"/>
                  </a:cubicBezTo>
                  <a:cubicBezTo>
                    <a:pt x="15" y="317"/>
                    <a:pt x="0" y="316"/>
                    <a:pt x="12" y="326"/>
                  </a:cubicBezTo>
                  <a:cubicBezTo>
                    <a:pt x="13" y="336"/>
                    <a:pt x="6" y="331"/>
                    <a:pt x="11" y="346"/>
                  </a:cubicBezTo>
                  <a:cubicBezTo>
                    <a:pt x="12" y="348"/>
                    <a:pt x="12" y="350"/>
                    <a:pt x="13" y="351"/>
                  </a:cubicBezTo>
                  <a:cubicBezTo>
                    <a:pt x="166" y="351"/>
                    <a:pt x="166" y="351"/>
                    <a:pt x="166" y="351"/>
                  </a:cubicBezTo>
                  <a:cubicBezTo>
                    <a:pt x="167" y="349"/>
                    <a:pt x="168" y="348"/>
                    <a:pt x="170" y="346"/>
                  </a:cubicBezTo>
                  <a:cubicBezTo>
                    <a:pt x="175" y="330"/>
                    <a:pt x="161" y="336"/>
                    <a:pt x="171" y="327"/>
                  </a:cubicBezTo>
                  <a:cubicBezTo>
                    <a:pt x="162" y="322"/>
                    <a:pt x="168" y="322"/>
                    <a:pt x="174" y="309"/>
                  </a:cubicBezTo>
                  <a:cubicBezTo>
                    <a:pt x="179" y="306"/>
                    <a:pt x="178" y="308"/>
                    <a:pt x="179" y="292"/>
                  </a:cubicBezTo>
                  <a:cubicBezTo>
                    <a:pt x="184" y="293"/>
                    <a:pt x="177" y="280"/>
                    <a:pt x="185" y="276"/>
                  </a:cubicBezTo>
                  <a:cubicBezTo>
                    <a:pt x="187" y="268"/>
                    <a:pt x="188" y="256"/>
                    <a:pt x="194" y="260"/>
                  </a:cubicBezTo>
                  <a:cubicBezTo>
                    <a:pt x="207" y="270"/>
                    <a:pt x="195" y="261"/>
                    <a:pt x="203" y="250"/>
                  </a:cubicBezTo>
                  <a:cubicBezTo>
                    <a:pt x="197" y="237"/>
                    <a:pt x="202" y="251"/>
                    <a:pt x="215" y="231"/>
                  </a:cubicBezTo>
                  <a:cubicBezTo>
                    <a:pt x="225" y="231"/>
                    <a:pt x="237" y="232"/>
                    <a:pt x="228" y="218"/>
                  </a:cubicBezTo>
                  <a:cubicBezTo>
                    <a:pt x="233" y="213"/>
                    <a:pt x="239" y="206"/>
                    <a:pt x="241" y="207"/>
                  </a:cubicBezTo>
                  <a:cubicBezTo>
                    <a:pt x="246" y="212"/>
                    <a:pt x="253" y="202"/>
                    <a:pt x="257" y="196"/>
                  </a:cubicBezTo>
                  <a:cubicBezTo>
                    <a:pt x="266" y="183"/>
                    <a:pt x="277" y="186"/>
                    <a:pt x="275" y="195"/>
                  </a:cubicBezTo>
                  <a:cubicBezTo>
                    <a:pt x="280" y="184"/>
                    <a:pt x="286" y="187"/>
                    <a:pt x="290" y="180"/>
                  </a:cubicBezTo>
                  <a:cubicBezTo>
                    <a:pt x="294" y="166"/>
                    <a:pt x="305" y="177"/>
                    <a:pt x="308" y="173"/>
                  </a:cubicBezTo>
                  <a:cubicBezTo>
                    <a:pt x="308" y="170"/>
                    <a:pt x="317" y="169"/>
                    <a:pt x="327" y="169"/>
                  </a:cubicBezTo>
                  <a:cubicBezTo>
                    <a:pt x="335" y="166"/>
                    <a:pt x="345" y="182"/>
                    <a:pt x="346" y="166"/>
                  </a:cubicBezTo>
                  <a:cubicBezTo>
                    <a:pt x="352" y="158"/>
                    <a:pt x="365" y="162"/>
                    <a:pt x="366" y="165"/>
                  </a:cubicBezTo>
                  <a:cubicBezTo>
                    <a:pt x="367" y="167"/>
                    <a:pt x="368" y="167"/>
                    <a:pt x="370" y="168"/>
                  </a:cubicBezTo>
                  <a:cubicBezTo>
                    <a:pt x="370" y="6"/>
                    <a:pt x="370" y="6"/>
                    <a:pt x="370" y="6"/>
                  </a:cubicBezTo>
                  <a:cubicBezTo>
                    <a:pt x="367" y="6"/>
                    <a:pt x="365" y="7"/>
                    <a:pt x="366" y="7"/>
                  </a:cubicBezTo>
                  <a:close/>
                </a:path>
              </a:pathLst>
            </a:custGeom>
            <a:grpFill/>
            <a:ln w="19050">
              <a:solidFill>
                <a:schemeClr val="bg1"/>
              </a:solidFill>
            </a:ln>
            <a:effectLst>
              <a:innerShdw blurRad="203200">
                <a:prstClr val="black"/>
              </a:inn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7823" y="3989045"/>
            <a:ext cx="2036355" cy="2145267"/>
          </a:xfrm>
          <a:prstGeom prst="rect">
            <a:avLst/>
          </a:prstGeom>
          <a:ln w="19050"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39" name="组合 38"/>
          <p:cNvGrpSpPr/>
          <p:nvPr/>
        </p:nvGrpSpPr>
        <p:grpSpPr>
          <a:xfrm>
            <a:off x="5853448" y="996950"/>
            <a:ext cx="652666" cy="993395"/>
            <a:chOff x="5803901" y="1130029"/>
            <a:chExt cx="717549" cy="1092150"/>
          </a:xfrm>
        </p:grpSpPr>
        <p:sp>
          <p:nvSpPr>
            <p:cNvPr id="40" name="Freeform 14"/>
            <p:cNvSpPr/>
            <p:nvPr/>
          </p:nvSpPr>
          <p:spPr bwMode="auto">
            <a:xfrm>
              <a:off x="6496051" y="21828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BB0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6158401" y="1399286"/>
              <a:ext cx="363049" cy="736635"/>
            </a:xfrm>
            <a:prstGeom prst="rect">
              <a:avLst/>
            </a:prstGeom>
            <a:gradFill flip="none" rotWithShape="1">
              <a:gsLst>
                <a:gs pos="100000">
                  <a:schemeClr val="tx1">
                    <a:alpha val="0"/>
                  </a:schemeClr>
                </a:gs>
                <a:gs pos="0">
                  <a:schemeClr val="tx1">
                    <a:alpha val="63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3901" y="1130029"/>
              <a:ext cx="511174" cy="1092150"/>
            </a:xfrm>
            <a:prstGeom prst="rect">
              <a:avLst/>
            </a:prstGeom>
            <a:effectLst>
              <a:outerShdw blurRad="101600" dist="762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51" name="组合 50"/>
          <p:cNvGrpSpPr/>
          <p:nvPr/>
        </p:nvGrpSpPr>
        <p:grpSpPr>
          <a:xfrm rot="5400000">
            <a:off x="7007408" y="2268662"/>
            <a:ext cx="652666" cy="993395"/>
            <a:chOff x="5803901" y="1130029"/>
            <a:chExt cx="717549" cy="1092150"/>
          </a:xfrm>
        </p:grpSpPr>
        <p:sp>
          <p:nvSpPr>
            <p:cNvPr id="52" name="Freeform 14"/>
            <p:cNvSpPr/>
            <p:nvPr/>
          </p:nvSpPr>
          <p:spPr bwMode="auto">
            <a:xfrm>
              <a:off x="6496051" y="21828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BB0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6158401" y="1399286"/>
              <a:ext cx="363049" cy="736635"/>
            </a:xfrm>
            <a:prstGeom prst="rect">
              <a:avLst/>
            </a:prstGeom>
            <a:gradFill flip="none" rotWithShape="1">
              <a:gsLst>
                <a:gs pos="100000">
                  <a:schemeClr val="tx1">
                    <a:alpha val="0"/>
                  </a:schemeClr>
                </a:gs>
                <a:gs pos="0">
                  <a:schemeClr val="tx1">
                    <a:alpha val="63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3901" y="1130029"/>
              <a:ext cx="511174" cy="1092150"/>
            </a:xfrm>
            <a:prstGeom prst="rect">
              <a:avLst/>
            </a:prstGeom>
            <a:effectLst>
              <a:outerShdw blurRad="101600" dist="762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59" name="组合 58"/>
          <p:cNvGrpSpPr/>
          <p:nvPr/>
        </p:nvGrpSpPr>
        <p:grpSpPr>
          <a:xfrm rot="16200000">
            <a:off x="4541317" y="2112555"/>
            <a:ext cx="633882" cy="993395"/>
            <a:chOff x="5803901" y="1130029"/>
            <a:chExt cx="696898" cy="1092150"/>
          </a:xfrm>
        </p:grpSpPr>
        <p:sp>
          <p:nvSpPr>
            <p:cNvPr id="60" name="Freeform 14"/>
            <p:cNvSpPr/>
            <p:nvPr/>
          </p:nvSpPr>
          <p:spPr bwMode="auto">
            <a:xfrm>
              <a:off x="6496051" y="21828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BB0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6137750" y="1430294"/>
              <a:ext cx="363049" cy="736635"/>
            </a:xfrm>
            <a:prstGeom prst="rect">
              <a:avLst/>
            </a:prstGeom>
            <a:gradFill flip="none" rotWithShape="1">
              <a:gsLst>
                <a:gs pos="100000">
                  <a:schemeClr val="tx1">
                    <a:alpha val="0"/>
                  </a:schemeClr>
                </a:gs>
                <a:gs pos="0">
                  <a:schemeClr val="tx1">
                    <a:alpha val="63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3901" y="1130029"/>
              <a:ext cx="511174" cy="1092150"/>
            </a:xfrm>
            <a:prstGeom prst="rect">
              <a:avLst/>
            </a:prstGeom>
            <a:effectLst>
              <a:outerShdw blurRad="101600" dist="762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63" name="组合 62"/>
          <p:cNvGrpSpPr/>
          <p:nvPr/>
        </p:nvGrpSpPr>
        <p:grpSpPr>
          <a:xfrm>
            <a:off x="6750284" y="1729678"/>
            <a:ext cx="291760" cy="263060"/>
            <a:chOff x="3186906" y="2915323"/>
            <a:chExt cx="291760" cy="263060"/>
          </a:xfrm>
          <a:solidFill>
            <a:schemeClr val="bg1"/>
          </a:solidFill>
        </p:grpSpPr>
        <p:sp>
          <p:nvSpPr>
            <p:cNvPr id="64" name="Freeform 1717"/>
            <p:cNvSpPr/>
            <p:nvPr/>
          </p:nvSpPr>
          <p:spPr bwMode="auto">
            <a:xfrm>
              <a:off x="3240495" y="2915323"/>
              <a:ext cx="184582" cy="65498"/>
            </a:xfrm>
            <a:custGeom>
              <a:avLst/>
              <a:gdLst>
                <a:gd name="T0" fmla="*/ 11 w 14"/>
                <a:gd name="T1" fmla="*/ 4 h 5"/>
                <a:gd name="T2" fmla="*/ 11 w 14"/>
                <a:gd name="T3" fmla="*/ 4 h 5"/>
                <a:gd name="T4" fmla="*/ 14 w 14"/>
                <a:gd name="T5" fmla="*/ 1 h 5"/>
                <a:gd name="T6" fmla="*/ 14 w 14"/>
                <a:gd name="T7" fmla="*/ 0 h 5"/>
                <a:gd name="T8" fmla="*/ 13 w 14"/>
                <a:gd name="T9" fmla="*/ 0 h 5"/>
                <a:gd name="T10" fmla="*/ 10 w 14"/>
                <a:gd name="T11" fmla="*/ 3 h 5"/>
                <a:gd name="T12" fmla="*/ 4 w 14"/>
                <a:gd name="T13" fmla="*/ 3 h 5"/>
                <a:gd name="T14" fmla="*/ 1 w 14"/>
                <a:gd name="T15" fmla="*/ 0 h 5"/>
                <a:gd name="T16" fmla="*/ 0 w 14"/>
                <a:gd name="T17" fmla="*/ 0 h 5"/>
                <a:gd name="T18" fmla="*/ 0 w 14"/>
                <a:gd name="T19" fmla="*/ 1 h 5"/>
                <a:gd name="T20" fmla="*/ 3 w 14"/>
                <a:gd name="T21" fmla="*/ 4 h 5"/>
                <a:gd name="T22" fmla="*/ 3 w 14"/>
                <a:gd name="T23" fmla="*/ 4 h 5"/>
                <a:gd name="T24" fmla="*/ 3 w 14"/>
                <a:gd name="T25" fmla="*/ 5 h 5"/>
                <a:gd name="T26" fmla="*/ 11 w 14"/>
                <a:gd name="T27" fmla="*/ 5 h 5"/>
                <a:gd name="T28" fmla="*/ 11 w 14"/>
                <a:gd name="T2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5">
                  <a:moveTo>
                    <a:pt x="11" y="4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11" y="5"/>
                    <a:pt x="11" y="5"/>
                    <a:pt x="11" y="5"/>
                  </a:cubicBezTo>
                  <a:lnTo>
                    <a:pt x="11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Freeform 1718"/>
            <p:cNvSpPr>
              <a:spLocks noEditPoints="1"/>
            </p:cNvSpPr>
            <p:nvPr/>
          </p:nvSpPr>
          <p:spPr bwMode="auto">
            <a:xfrm>
              <a:off x="3186906" y="2940209"/>
              <a:ext cx="291760" cy="238174"/>
            </a:xfrm>
            <a:custGeom>
              <a:avLst/>
              <a:gdLst>
                <a:gd name="T0" fmla="*/ 21 w 22"/>
                <a:gd name="T1" fmla="*/ 0 h 18"/>
                <a:gd name="T2" fmla="*/ 15 w 22"/>
                <a:gd name="T3" fmla="*/ 0 h 18"/>
                <a:gd name="T4" fmla="*/ 15 w 22"/>
                <a:gd name="T5" fmla="*/ 0 h 18"/>
                <a:gd name="T6" fmla="*/ 7 w 22"/>
                <a:gd name="T7" fmla="*/ 0 h 18"/>
                <a:gd name="T8" fmla="*/ 6 w 22"/>
                <a:gd name="T9" fmla="*/ 0 h 18"/>
                <a:gd name="T10" fmla="*/ 1 w 22"/>
                <a:gd name="T11" fmla="*/ 0 h 18"/>
                <a:gd name="T12" fmla="*/ 0 w 22"/>
                <a:gd name="T13" fmla="*/ 1 h 18"/>
                <a:gd name="T14" fmla="*/ 0 w 22"/>
                <a:gd name="T15" fmla="*/ 17 h 18"/>
                <a:gd name="T16" fmla="*/ 1 w 22"/>
                <a:gd name="T17" fmla="*/ 18 h 18"/>
                <a:gd name="T18" fmla="*/ 21 w 22"/>
                <a:gd name="T19" fmla="*/ 18 h 18"/>
                <a:gd name="T20" fmla="*/ 22 w 22"/>
                <a:gd name="T21" fmla="*/ 17 h 18"/>
                <a:gd name="T22" fmla="*/ 22 w 22"/>
                <a:gd name="T23" fmla="*/ 1 h 18"/>
                <a:gd name="T24" fmla="*/ 21 w 22"/>
                <a:gd name="T25" fmla="*/ 0 h 18"/>
                <a:gd name="T26" fmla="*/ 6 w 22"/>
                <a:gd name="T27" fmla="*/ 17 h 18"/>
                <a:gd name="T28" fmla="*/ 5 w 22"/>
                <a:gd name="T29" fmla="*/ 16 h 18"/>
                <a:gd name="T30" fmla="*/ 6 w 22"/>
                <a:gd name="T31" fmla="*/ 15 h 18"/>
                <a:gd name="T32" fmla="*/ 7 w 22"/>
                <a:gd name="T33" fmla="*/ 16 h 18"/>
                <a:gd name="T34" fmla="*/ 6 w 22"/>
                <a:gd name="T35" fmla="*/ 17 h 18"/>
                <a:gd name="T36" fmla="*/ 8 w 22"/>
                <a:gd name="T37" fmla="*/ 17 h 18"/>
                <a:gd name="T38" fmla="*/ 8 w 22"/>
                <a:gd name="T39" fmla="*/ 16 h 18"/>
                <a:gd name="T40" fmla="*/ 8 w 22"/>
                <a:gd name="T41" fmla="*/ 15 h 18"/>
                <a:gd name="T42" fmla="*/ 9 w 22"/>
                <a:gd name="T43" fmla="*/ 16 h 18"/>
                <a:gd name="T44" fmla="*/ 8 w 22"/>
                <a:gd name="T45" fmla="*/ 17 h 18"/>
                <a:gd name="T46" fmla="*/ 11 w 22"/>
                <a:gd name="T47" fmla="*/ 17 h 18"/>
                <a:gd name="T48" fmla="*/ 10 w 22"/>
                <a:gd name="T49" fmla="*/ 16 h 18"/>
                <a:gd name="T50" fmla="*/ 11 w 22"/>
                <a:gd name="T51" fmla="*/ 15 h 18"/>
                <a:gd name="T52" fmla="*/ 12 w 22"/>
                <a:gd name="T53" fmla="*/ 16 h 18"/>
                <a:gd name="T54" fmla="*/ 11 w 22"/>
                <a:gd name="T55" fmla="*/ 17 h 18"/>
                <a:gd name="T56" fmla="*/ 13 w 22"/>
                <a:gd name="T57" fmla="*/ 17 h 18"/>
                <a:gd name="T58" fmla="*/ 12 w 22"/>
                <a:gd name="T59" fmla="*/ 16 h 18"/>
                <a:gd name="T60" fmla="*/ 13 w 22"/>
                <a:gd name="T61" fmla="*/ 15 h 18"/>
                <a:gd name="T62" fmla="*/ 14 w 22"/>
                <a:gd name="T63" fmla="*/ 16 h 18"/>
                <a:gd name="T64" fmla="*/ 13 w 22"/>
                <a:gd name="T65" fmla="*/ 17 h 18"/>
                <a:gd name="T66" fmla="*/ 15 w 22"/>
                <a:gd name="T67" fmla="*/ 17 h 18"/>
                <a:gd name="T68" fmla="*/ 15 w 22"/>
                <a:gd name="T69" fmla="*/ 16 h 18"/>
                <a:gd name="T70" fmla="*/ 15 w 22"/>
                <a:gd name="T71" fmla="*/ 15 h 18"/>
                <a:gd name="T72" fmla="*/ 16 w 22"/>
                <a:gd name="T73" fmla="*/ 16 h 18"/>
                <a:gd name="T74" fmla="*/ 15 w 22"/>
                <a:gd name="T75" fmla="*/ 17 h 18"/>
                <a:gd name="T76" fmla="*/ 20 w 22"/>
                <a:gd name="T77" fmla="*/ 13 h 18"/>
                <a:gd name="T78" fmla="*/ 20 w 22"/>
                <a:gd name="T79" fmla="*/ 14 h 18"/>
                <a:gd name="T80" fmla="*/ 2 w 22"/>
                <a:gd name="T81" fmla="*/ 14 h 18"/>
                <a:gd name="T82" fmla="*/ 1 w 22"/>
                <a:gd name="T83" fmla="*/ 13 h 18"/>
                <a:gd name="T84" fmla="*/ 1 w 22"/>
                <a:gd name="T85" fmla="*/ 2 h 18"/>
                <a:gd name="T86" fmla="*/ 2 w 22"/>
                <a:gd name="T87" fmla="*/ 2 h 18"/>
                <a:gd name="T88" fmla="*/ 6 w 22"/>
                <a:gd name="T89" fmla="*/ 2 h 18"/>
                <a:gd name="T90" fmla="*/ 15 w 22"/>
                <a:gd name="T91" fmla="*/ 2 h 18"/>
                <a:gd name="T92" fmla="*/ 20 w 22"/>
                <a:gd name="T93" fmla="*/ 2 h 18"/>
                <a:gd name="T94" fmla="*/ 20 w 22"/>
                <a:gd name="T95" fmla="*/ 2 h 18"/>
                <a:gd name="T96" fmla="*/ 20 w 22"/>
                <a:gd name="T97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2" h="18">
                  <a:moveTo>
                    <a:pt x="21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8"/>
                    <a:pt x="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1" y="0"/>
                    <a:pt x="21" y="0"/>
                  </a:cubicBezTo>
                  <a:close/>
                  <a:moveTo>
                    <a:pt x="6" y="17"/>
                  </a:moveTo>
                  <a:cubicBezTo>
                    <a:pt x="6" y="17"/>
                    <a:pt x="5" y="16"/>
                    <a:pt x="5" y="16"/>
                  </a:cubicBezTo>
                  <a:cubicBezTo>
                    <a:pt x="5" y="16"/>
                    <a:pt x="6" y="15"/>
                    <a:pt x="6" y="15"/>
                  </a:cubicBezTo>
                  <a:cubicBezTo>
                    <a:pt x="6" y="15"/>
                    <a:pt x="7" y="16"/>
                    <a:pt x="7" y="16"/>
                  </a:cubicBezTo>
                  <a:cubicBezTo>
                    <a:pt x="7" y="16"/>
                    <a:pt x="6" y="17"/>
                    <a:pt x="6" y="17"/>
                  </a:cubicBezTo>
                  <a:close/>
                  <a:moveTo>
                    <a:pt x="8" y="17"/>
                  </a:moveTo>
                  <a:cubicBezTo>
                    <a:pt x="8" y="17"/>
                    <a:pt x="8" y="16"/>
                    <a:pt x="8" y="16"/>
                  </a:cubicBezTo>
                  <a:cubicBezTo>
                    <a:pt x="8" y="16"/>
                    <a:pt x="8" y="15"/>
                    <a:pt x="8" y="15"/>
                  </a:cubicBezTo>
                  <a:cubicBezTo>
                    <a:pt x="9" y="15"/>
                    <a:pt x="9" y="16"/>
                    <a:pt x="9" y="16"/>
                  </a:cubicBezTo>
                  <a:cubicBezTo>
                    <a:pt x="9" y="16"/>
                    <a:pt x="9" y="17"/>
                    <a:pt x="8" y="17"/>
                  </a:cubicBezTo>
                  <a:close/>
                  <a:moveTo>
                    <a:pt x="11" y="17"/>
                  </a:moveTo>
                  <a:cubicBezTo>
                    <a:pt x="10" y="17"/>
                    <a:pt x="10" y="17"/>
                    <a:pt x="10" y="16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2" y="15"/>
                    <a:pt x="12" y="16"/>
                  </a:cubicBezTo>
                  <a:cubicBezTo>
                    <a:pt x="12" y="17"/>
                    <a:pt x="11" y="17"/>
                    <a:pt x="11" y="17"/>
                  </a:cubicBezTo>
                  <a:close/>
                  <a:moveTo>
                    <a:pt x="13" y="17"/>
                  </a:moveTo>
                  <a:cubicBezTo>
                    <a:pt x="13" y="17"/>
                    <a:pt x="12" y="16"/>
                    <a:pt x="12" y="16"/>
                  </a:cubicBezTo>
                  <a:cubicBezTo>
                    <a:pt x="12" y="16"/>
                    <a:pt x="13" y="15"/>
                    <a:pt x="13" y="15"/>
                  </a:cubicBezTo>
                  <a:cubicBezTo>
                    <a:pt x="13" y="15"/>
                    <a:pt x="14" y="16"/>
                    <a:pt x="14" y="16"/>
                  </a:cubicBezTo>
                  <a:cubicBezTo>
                    <a:pt x="14" y="16"/>
                    <a:pt x="13" y="17"/>
                    <a:pt x="13" y="17"/>
                  </a:cubicBezTo>
                  <a:close/>
                  <a:moveTo>
                    <a:pt x="15" y="17"/>
                  </a:moveTo>
                  <a:cubicBezTo>
                    <a:pt x="15" y="17"/>
                    <a:pt x="15" y="16"/>
                    <a:pt x="15" y="16"/>
                  </a:cubicBezTo>
                  <a:cubicBezTo>
                    <a:pt x="15" y="16"/>
                    <a:pt x="15" y="15"/>
                    <a:pt x="15" y="15"/>
                  </a:cubicBezTo>
                  <a:cubicBezTo>
                    <a:pt x="16" y="15"/>
                    <a:pt x="16" y="16"/>
                    <a:pt x="16" y="16"/>
                  </a:cubicBezTo>
                  <a:cubicBezTo>
                    <a:pt x="16" y="16"/>
                    <a:pt x="16" y="17"/>
                    <a:pt x="15" y="17"/>
                  </a:cubicBezTo>
                  <a:close/>
                  <a:moveTo>
                    <a:pt x="20" y="13"/>
                  </a:moveTo>
                  <a:cubicBezTo>
                    <a:pt x="20" y="14"/>
                    <a:pt x="20" y="14"/>
                    <a:pt x="20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1" y="14"/>
                    <a:pt x="1" y="1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lnTo>
                    <a:pt x="20" y="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6" name="Freeform 1720"/>
          <p:cNvSpPr/>
          <p:nvPr/>
        </p:nvSpPr>
        <p:spPr bwMode="auto">
          <a:xfrm>
            <a:off x="5732059" y="3847792"/>
            <a:ext cx="226646" cy="253058"/>
          </a:xfrm>
          <a:custGeom>
            <a:avLst/>
            <a:gdLst>
              <a:gd name="T0" fmla="*/ 20 w 21"/>
              <a:gd name="T1" fmla="*/ 0 h 19"/>
              <a:gd name="T2" fmla="*/ 18 w 21"/>
              <a:gd name="T3" fmla="*/ 1 h 19"/>
              <a:gd name="T4" fmla="*/ 9 w 21"/>
              <a:gd name="T5" fmla="*/ 14 h 19"/>
              <a:gd name="T6" fmla="*/ 5 w 21"/>
              <a:gd name="T7" fmla="*/ 9 h 19"/>
              <a:gd name="T8" fmla="*/ 0 w 21"/>
              <a:gd name="T9" fmla="*/ 9 h 19"/>
              <a:gd name="T10" fmla="*/ 1 w 21"/>
              <a:gd name="T11" fmla="*/ 9 h 19"/>
              <a:gd name="T12" fmla="*/ 8 w 21"/>
              <a:gd name="T13" fmla="*/ 18 h 19"/>
              <a:gd name="T14" fmla="*/ 9 w 21"/>
              <a:gd name="T15" fmla="*/ 19 h 19"/>
              <a:gd name="T16" fmla="*/ 9 w 21"/>
              <a:gd name="T17" fmla="*/ 19 h 19"/>
              <a:gd name="T18" fmla="*/ 11 w 21"/>
              <a:gd name="T19" fmla="*/ 18 h 19"/>
              <a:gd name="T20" fmla="*/ 21 w 21"/>
              <a:gd name="T21" fmla="*/ 3 h 19"/>
              <a:gd name="T22" fmla="*/ 20 w 21"/>
              <a:gd name="T23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" h="19">
                <a:moveTo>
                  <a:pt x="20" y="0"/>
                </a:moveTo>
                <a:cubicBezTo>
                  <a:pt x="20" y="0"/>
                  <a:pt x="18" y="0"/>
                  <a:pt x="18" y="1"/>
                </a:cubicBezTo>
                <a:cubicBezTo>
                  <a:pt x="9" y="14"/>
                  <a:pt x="9" y="14"/>
                  <a:pt x="9" y="14"/>
                </a:cubicBezTo>
                <a:cubicBezTo>
                  <a:pt x="5" y="9"/>
                  <a:pt x="5" y="9"/>
                  <a:pt x="5" y="9"/>
                </a:cubicBezTo>
                <a:cubicBezTo>
                  <a:pt x="0" y="9"/>
                  <a:pt x="0" y="9"/>
                  <a:pt x="0" y="9"/>
                </a:cubicBezTo>
                <a:cubicBezTo>
                  <a:pt x="1" y="9"/>
                  <a:pt x="1" y="9"/>
                  <a:pt x="1" y="9"/>
                </a:cubicBezTo>
                <a:cubicBezTo>
                  <a:pt x="8" y="18"/>
                  <a:pt x="8" y="18"/>
                  <a:pt x="8" y="18"/>
                </a:cubicBezTo>
                <a:cubicBezTo>
                  <a:pt x="8" y="19"/>
                  <a:pt x="9" y="19"/>
                  <a:pt x="9" y="19"/>
                </a:cubicBezTo>
                <a:cubicBezTo>
                  <a:pt x="9" y="19"/>
                  <a:pt x="9" y="19"/>
                  <a:pt x="9" y="19"/>
                </a:cubicBezTo>
                <a:cubicBezTo>
                  <a:pt x="10" y="19"/>
                  <a:pt x="10" y="19"/>
                  <a:pt x="11" y="18"/>
                </a:cubicBezTo>
                <a:cubicBezTo>
                  <a:pt x="21" y="3"/>
                  <a:pt x="21" y="3"/>
                  <a:pt x="21" y="3"/>
                </a:cubicBezTo>
                <a:cubicBezTo>
                  <a:pt x="21" y="2"/>
                  <a:pt x="21" y="1"/>
                  <a:pt x="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7" name="Freeform 1732"/>
          <p:cNvSpPr/>
          <p:nvPr/>
        </p:nvSpPr>
        <p:spPr bwMode="auto">
          <a:xfrm>
            <a:off x="5109907" y="1742837"/>
            <a:ext cx="264968" cy="264968"/>
          </a:xfrm>
          <a:custGeom>
            <a:avLst/>
            <a:gdLst>
              <a:gd name="T0" fmla="*/ 18 w 20"/>
              <a:gd name="T1" fmla="*/ 7 h 20"/>
              <a:gd name="T2" fmla="*/ 13 w 20"/>
              <a:gd name="T3" fmla="*/ 7 h 20"/>
              <a:gd name="T4" fmla="*/ 13 w 20"/>
              <a:gd name="T5" fmla="*/ 1 h 20"/>
              <a:gd name="T6" fmla="*/ 11 w 20"/>
              <a:gd name="T7" fmla="*/ 0 h 20"/>
              <a:gd name="T8" fmla="*/ 8 w 20"/>
              <a:gd name="T9" fmla="*/ 0 h 20"/>
              <a:gd name="T10" fmla="*/ 7 w 20"/>
              <a:gd name="T11" fmla="*/ 1 h 20"/>
              <a:gd name="T12" fmla="*/ 7 w 20"/>
              <a:gd name="T13" fmla="*/ 7 h 20"/>
              <a:gd name="T14" fmla="*/ 1 w 20"/>
              <a:gd name="T15" fmla="*/ 7 h 20"/>
              <a:gd name="T16" fmla="*/ 0 w 20"/>
              <a:gd name="T17" fmla="*/ 9 h 20"/>
              <a:gd name="T18" fmla="*/ 0 w 20"/>
              <a:gd name="T19" fmla="*/ 11 h 20"/>
              <a:gd name="T20" fmla="*/ 1 w 20"/>
              <a:gd name="T21" fmla="*/ 13 h 20"/>
              <a:gd name="T22" fmla="*/ 7 w 20"/>
              <a:gd name="T23" fmla="*/ 13 h 20"/>
              <a:gd name="T24" fmla="*/ 7 w 20"/>
              <a:gd name="T25" fmla="*/ 19 h 20"/>
              <a:gd name="T26" fmla="*/ 8 w 20"/>
              <a:gd name="T27" fmla="*/ 20 h 20"/>
              <a:gd name="T28" fmla="*/ 11 w 20"/>
              <a:gd name="T29" fmla="*/ 20 h 20"/>
              <a:gd name="T30" fmla="*/ 13 w 20"/>
              <a:gd name="T31" fmla="*/ 19 h 20"/>
              <a:gd name="T32" fmla="*/ 13 w 20"/>
              <a:gd name="T33" fmla="*/ 13 h 20"/>
              <a:gd name="T34" fmla="*/ 18 w 20"/>
              <a:gd name="T35" fmla="*/ 13 h 20"/>
              <a:gd name="T36" fmla="*/ 20 w 20"/>
              <a:gd name="T37" fmla="*/ 11 h 20"/>
              <a:gd name="T38" fmla="*/ 20 w 20"/>
              <a:gd name="T39" fmla="*/ 9 h 20"/>
              <a:gd name="T40" fmla="*/ 18 w 20"/>
              <a:gd name="T41" fmla="*/ 7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0" h="20">
                <a:moveTo>
                  <a:pt x="18" y="7"/>
                </a:moveTo>
                <a:cubicBezTo>
                  <a:pt x="13" y="7"/>
                  <a:pt x="13" y="7"/>
                  <a:pt x="13" y="7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1"/>
                  <a:pt x="12" y="0"/>
                  <a:pt x="11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7" y="1"/>
                  <a:pt x="7" y="1"/>
                </a:cubicBezTo>
                <a:cubicBezTo>
                  <a:pt x="7" y="7"/>
                  <a:pt x="7" y="7"/>
                  <a:pt x="7" y="7"/>
                </a:cubicBez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2"/>
                  <a:pt x="0" y="13"/>
                  <a:pt x="1" y="13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9"/>
                  <a:pt x="7" y="19"/>
                  <a:pt x="7" y="19"/>
                </a:cubicBezTo>
                <a:cubicBezTo>
                  <a:pt x="7" y="20"/>
                  <a:pt x="8" y="20"/>
                  <a:pt x="8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2" y="20"/>
                  <a:pt x="13" y="20"/>
                  <a:pt x="13" y="19"/>
                </a:cubicBezTo>
                <a:cubicBezTo>
                  <a:pt x="13" y="13"/>
                  <a:pt x="13" y="13"/>
                  <a:pt x="13" y="13"/>
                </a:cubicBezTo>
                <a:cubicBezTo>
                  <a:pt x="18" y="13"/>
                  <a:pt x="18" y="13"/>
                  <a:pt x="18" y="13"/>
                </a:cubicBezTo>
                <a:cubicBezTo>
                  <a:pt x="19" y="13"/>
                  <a:pt x="20" y="12"/>
                  <a:pt x="20" y="11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8"/>
                  <a:pt x="19" y="7"/>
                  <a:pt x="18" y="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8" name="Freeform 1542"/>
          <p:cNvSpPr/>
          <p:nvPr/>
        </p:nvSpPr>
        <p:spPr bwMode="auto">
          <a:xfrm>
            <a:off x="6883226" y="3313211"/>
            <a:ext cx="265186" cy="297403"/>
          </a:xfrm>
          <a:custGeom>
            <a:avLst/>
            <a:gdLst>
              <a:gd name="T0" fmla="*/ 24 w 24"/>
              <a:gd name="T1" fmla="*/ 12 h 27"/>
              <a:gd name="T2" fmla="*/ 13 w 24"/>
              <a:gd name="T3" fmla="*/ 1 h 27"/>
              <a:gd name="T4" fmla="*/ 13 w 24"/>
              <a:gd name="T5" fmla="*/ 1 h 27"/>
              <a:gd name="T6" fmla="*/ 12 w 24"/>
              <a:gd name="T7" fmla="*/ 0 h 27"/>
              <a:gd name="T8" fmla="*/ 11 w 24"/>
              <a:gd name="T9" fmla="*/ 1 h 27"/>
              <a:gd name="T10" fmla="*/ 11 w 24"/>
              <a:gd name="T11" fmla="*/ 1 h 27"/>
              <a:gd name="T12" fmla="*/ 0 w 24"/>
              <a:gd name="T13" fmla="*/ 12 h 27"/>
              <a:gd name="T14" fmla="*/ 11 w 24"/>
              <a:gd name="T15" fmla="*/ 12 h 27"/>
              <a:gd name="T16" fmla="*/ 11 w 24"/>
              <a:gd name="T17" fmla="*/ 22 h 27"/>
              <a:gd name="T18" fmla="*/ 11 w 24"/>
              <a:gd name="T19" fmla="*/ 22 h 27"/>
              <a:gd name="T20" fmla="*/ 10 w 24"/>
              <a:gd name="T21" fmla="*/ 25 h 27"/>
              <a:gd name="T22" fmla="*/ 7 w 24"/>
              <a:gd name="T23" fmla="*/ 26 h 27"/>
              <a:gd name="T24" fmla="*/ 5 w 24"/>
              <a:gd name="T25" fmla="*/ 25 h 27"/>
              <a:gd name="T26" fmla="*/ 4 w 24"/>
              <a:gd name="T27" fmla="*/ 22 h 27"/>
              <a:gd name="T28" fmla="*/ 3 w 24"/>
              <a:gd name="T29" fmla="*/ 21 h 27"/>
              <a:gd name="T30" fmla="*/ 2 w 24"/>
              <a:gd name="T31" fmla="*/ 22 h 27"/>
              <a:gd name="T32" fmla="*/ 7 w 24"/>
              <a:gd name="T33" fmla="*/ 27 h 27"/>
              <a:gd name="T34" fmla="*/ 13 w 24"/>
              <a:gd name="T35" fmla="*/ 22 h 27"/>
              <a:gd name="T36" fmla="*/ 13 w 24"/>
              <a:gd name="T37" fmla="*/ 22 h 27"/>
              <a:gd name="T38" fmla="*/ 13 w 24"/>
              <a:gd name="T39" fmla="*/ 12 h 27"/>
              <a:gd name="T40" fmla="*/ 24 w 24"/>
              <a:gd name="T41" fmla="*/ 12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" h="27">
                <a:moveTo>
                  <a:pt x="24" y="12"/>
                </a:moveTo>
                <a:cubicBezTo>
                  <a:pt x="24" y="6"/>
                  <a:pt x="19" y="2"/>
                  <a:pt x="13" y="1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0"/>
                  <a:pt x="12" y="0"/>
                  <a:pt x="12" y="0"/>
                </a:cubicBezTo>
                <a:cubicBezTo>
                  <a:pt x="11" y="0"/>
                  <a:pt x="11" y="0"/>
                  <a:pt x="11" y="1"/>
                </a:cubicBezTo>
                <a:cubicBezTo>
                  <a:pt x="11" y="1"/>
                  <a:pt x="11" y="1"/>
                  <a:pt x="11" y="1"/>
                </a:cubicBezTo>
                <a:cubicBezTo>
                  <a:pt x="5" y="2"/>
                  <a:pt x="0" y="6"/>
                  <a:pt x="0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1" y="22"/>
                  <a:pt x="11" y="22"/>
                  <a:pt x="11" y="22"/>
                </a:cubicBezTo>
                <a:cubicBezTo>
                  <a:pt x="11" y="22"/>
                  <a:pt x="11" y="22"/>
                  <a:pt x="11" y="22"/>
                </a:cubicBezTo>
                <a:cubicBezTo>
                  <a:pt x="11" y="23"/>
                  <a:pt x="10" y="24"/>
                  <a:pt x="10" y="25"/>
                </a:cubicBezTo>
                <a:cubicBezTo>
                  <a:pt x="9" y="25"/>
                  <a:pt x="8" y="26"/>
                  <a:pt x="7" y="26"/>
                </a:cubicBezTo>
                <a:cubicBezTo>
                  <a:pt x="6" y="26"/>
                  <a:pt x="5" y="25"/>
                  <a:pt x="5" y="25"/>
                </a:cubicBezTo>
                <a:cubicBezTo>
                  <a:pt x="4" y="24"/>
                  <a:pt x="4" y="23"/>
                  <a:pt x="4" y="22"/>
                </a:cubicBezTo>
                <a:cubicBezTo>
                  <a:pt x="4" y="22"/>
                  <a:pt x="3" y="21"/>
                  <a:pt x="3" y="21"/>
                </a:cubicBezTo>
                <a:cubicBezTo>
                  <a:pt x="2" y="21"/>
                  <a:pt x="2" y="22"/>
                  <a:pt x="2" y="22"/>
                </a:cubicBezTo>
                <a:cubicBezTo>
                  <a:pt x="2" y="25"/>
                  <a:pt x="4" y="27"/>
                  <a:pt x="7" y="27"/>
                </a:cubicBezTo>
                <a:cubicBezTo>
                  <a:pt x="10" y="27"/>
                  <a:pt x="12" y="25"/>
                  <a:pt x="13" y="22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12"/>
                  <a:pt x="13" y="12"/>
                  <a:pt x="13" y="12"/>
                </a:cubicBezTo>
                <a:lnTo>
                  <a:pt x="24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8AF69328-A354-43B8-8B98-7239338A4A98}"/>
              </a:ext>
            </a:extLst>
          </p:cNvPr>
          <p:cNvSpPr txBox="1"/>
          <p:nvPr/>
        </p:nvSpPr>
        <p:spPr>
          <a:xfrm>
            <a:off x="1091649" y="1729678"/>
            <a:ext cx="302695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基本要求：</a:t>
            </a:r>
          </a:p>
          <a:p>
            <a:r>
              <a:rPr lang="zh-CN" altLang="en-US" sz="16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（1）准确填写付款单位的全称及付款日期；</a:t>
            </a:r>
          </a:p>
          <a:p>
            <a:r>
              <a:rPr lang="zh-CN" altLang="en-US" sz="16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（2）详细填写经济业务内容、单位、数量、单价、金额，不允许涂改，大小写必须相符；</a:t>
            </a:r>
          </a:p>
          <a:p>
            <a:r>
              <a:rPr lang="zh-CN" altLang="en-US" sz="16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（3）票据上必须加盖有出具票据单位的“发票专用章”或“财务专用章”，且有收款人签名(或盖章)；</a:t>
            </a:r>
          </a:p>
          <a:p>
            <a:r>
              <a:rPr lang="zh-CN" altLang="en-US" sz="16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（4）购物发票：出现购“办公用品”、“计算机配件”、“书籍”等，必须附有加盖与票面相同印章的购货清单。</a:t>
            </a:r>
          </a:p>
        </p:txBody>
      </p:sp>
      <p:sp>
        <p:nvSpPr>
          <p:cNvPr id="69" name="文本框 68">
            <a:extLst>
              <a:ext uri="{FF2B5EF4-FFF2-40B4-BE49-F238E27FC236}">
                <a16:creationId xmlns:a16="http://schemas.microsoft.com/office/drawing/2014/main" xmlns="" id="{F7CA36A5-0186-4CA9-A8FE-045F548C7820}"/>
              </a:ext>
            </a:extLst>
          </p:cNvPr>
          <p:cNvSpPr txBox="1"/>
          <p:nvPr/>
        </p:nvSpPr>
        <p:spPr>
          <a:xfrm>
            <a:off x="8175303" y="1576873"/>
            <a:ext cx="3168018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注意事项：取得的原始凭证不符合上述基本要求，出现以下情况，财务部一律不予报销。	</a:t>
            </a:r>
          </a:p>
          <a:p>
            <a:r>
              <a:rPr lang="zh-CN" altLang="en-US" sz="16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（1）发票或收款凭证有涂改、挖补或模糊不清；</a:t>
            </a:r>
          </a:p>
          <a:p>
            <a:r>
              <a:rPr lang="zh-CN" altLang="en-US" sz="16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（2）购物发票与验收单在数量、金额上不相符；</a:t>
            </a:r>
          </a:p>
          <a:p>
            <a:r>
              <a:rPr lang="zh-CN" altLang="en-US" sz="16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（3）发票或收款凭证的收款项目与收款单位经营范围不相符；</a:t>
            </a:r>
          </a:p>
          <a:p>
            <a:r>
              <a:rPr lang="zh-CN" altLang="en-US" sz="16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（4）发票或收款凭证属过期停用或伪造的；</a:t>
            </a:r>
          </a:p>
          <a:p>
            <a:r>
              <a:rPr lang="zh-CN" altLang="en-US" sz="16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（5）套开票、连号票一律不予报销；</a:t>
            </a:r>
          </a:p>
          <a:p>
            <a:r>
              <a:rPr lang="zh-CN" altLang="en-US" sz="16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（6）其他未符合合法原始凭证基本要求的不予报销；</a:t>
            </a:r>
          </a:p>
          <a:p>
            <a:r>
              <a:rPr lang="zh-CN" altLang="en-US" sz="16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（7）以合法票据抵付不合法票据不予报销。</a:t>
            </a:r>
          </a:p>
        </p:txBody>
      </p:sp>
    </p:spTree>
    <p:extLst>
      <p:ext uri="{BB962C8B-B14F-4D97-AF65-F5344CB8AC3E}">
        <p14:creationId xmlns:p14="http://schemas.microsoft.com/office/powerpoint/2010/main" val="141484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bldLvl="0" animBg="1"/>
      <p:bldP spid="67" grpId="0" bldLvl="0" animBg="1"/>
      <p:bldP spid="68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63"/>
  <p:tag name="KSO_WM_UNIT_ID" val="custom160063_30*n_i*1_3"/>
  <p:tag name="KSO_WM_UNIT_TYPE" val="n_i"/>
  <p:tag name="KSO_WM_UNIT_INDEX" val="1_3"/>
  <p:tag name="KSO_WM_UNIT_CLEAR" val="1"/>
  <p:tag name="KSO_WM_UNIT_LAYERLEVEL" val="1_1"/>
  <p:tag name="KSO_WM_DIAGRAM_GROUP_CODE" val="n1-2"/>
  <p:tag name="KSO_WM_UNIT_LINE_FORE_SCHEMECOLOR_INDEX" val="14"/>
  <p:tag name="KSO_WM_UNIT_LINE_FILL_TYPE" val="2"/>
  <p:tag name="KSO_WM_UNIT_SHADOW_SCHEMECOLOR_INDEX" val="16"/>
  <p:tag name="KSO_WM_UNIT_TEXT_FILL_FORE_SCHEMECOLOR_INDEX" val="13"/>
  <p:tag name="KSO_WM_UNIT_TEXT_FILL_TYPE" val="1"/>
  <p:tag name="KSO_WM_UNIT_USESOURCEFORMAT_APPLY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63"/>
  <p:tag name="KSO_WM_UNIT_ID" val="custom160063_30*n_i*1_4"/>
  <p:tag name="KSO_WM_UNIT_TYPE" val="n_i"/>
  <p:tag name="KSO_WM_UNIT_INDEX" val="1_4"/>
  <p:tag name="KSO_WM_UNIT_CLEAR" val="1"/>
  <p:tag name="KSO_WM_UNIT_LAYERLEVEL" val="1_1"/>
  <p:tag name="KSO_WM_DIAGRAM_GROUP_CODE" val="n1-2"/>
  <p:tag name="KSO_WM_UNIT_SHADOW_SCHEMECOLOR_INDEX" val="16"/>
  <p:tag name="KSO_WM_UNIT_TEXT_FILL_FORE_SCHEMECOLOR_INDEX" val="14"/>
  <p:tag name="KSO_WM_UNIT_TEXT_FILL_TYPE" val="1"/>
  <p:tag name="KSO_WM_UNIT_USESOURCEFORMAT_APPLY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63"/>
  <p:tag name="KSO_WM_UNIT_ID" val="custom160063_30*n_i*1_5"/>
  <p:tag name="KSO_WM_UNIT_TYPE" val="n_i"/>
  <p:tag name="KSO_WM_UNIT_INDEX" val="1_5"/>
  <p:tag name="KSO_WM_UNIT_CLEAR" val="1"/>
  <p:tag name="KSO_WM_UNIT_LAYERLEVEL" val="1_1"/>
  <p:tag name="KSO_WM_DIAGRAM_GROUP_CODE" val="n1-2"/>
  <p:tag name="KSO_WM_UNIT_LINE_FORE_SCHEMECOLOR_INDEX" val="14"/>
  <p:tag name="KSO_WM_UNIT_LINE_FILL_TYPE" val="2"/>
  <p:tag name="KSO_WM_UNIT_SHADOW_SCHEMECOLOR_INDEX" val="16"/>
  <p:tag name="KSO_WM_UNIT_TEXT_FILL_FORE_SCHEMECOLOR_INDEX" val="13"/>
  <p:tag name="KSO_WM_UNIT_TEXT_FILL_TYPE" val="1"/>
  <p:tag name="KSO_WM_UNIT_USESOURCEFORMAT_APPLY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63"/>
  <p:tag name="KSO_WM_UNIT_ID" val="custom160063_30*n_i*1_6"/>
  <p:tag name="KSO_WM_UNIT_TYPE" val="n_i"/>
  <p:tag name="KSO_WM_UNIT_INDEX" val="1_6"/>
  <p:tag name="KSO_WM_UNIT_CLEAR" val="1"/>
  <p:tag name="KSO_WM_UNIT_LAYERLEVEL" val="1_1"/>
  <p:tag name="KSO_WM_DIAGRAM_GROUP_CODE" val="n1-2"/>
  <p:tag name="KSO_WM_UNIT_SHADOW_SCHEMECOLOR_INDEX" val="16"/>
  <p:tag name="KSO_WM_UNIT_TEXT_FILL_FORE_SCHEMECOLOR_INDEX" val="14"/>
  <p:tag name="KSO_WM_UNIT_TEXT_FILL_TYPE" val="1"/>
  <p:tag name="KSO_WM_UNIT_USESOURCEFORMAT_APPLY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63"/>
  <p:tag name="KSO_WM_UNIT_ID" val="custom160063_30*n_h_a*1_1_1"/>
  <p:tag name="KSO_WM_UNIT_TYPE" val="n_h_a"/>
  <p:tag name="KSO_WM_UNIT_INDEX" val="1_1_1"/>
  <p:tag name="KSO_WM_UNIT_CLEAR" val="1"/>
  <p:tag name="KSO_WM_UNIT_LAYERLEVEL" val="1_1_1"/>
  <p:tag name="KSO_WM_UNIT_VALUE" val="63"/>
  <p:tag name="KSO_WM_UNIT_HIGHLIGHT" val="0"/>
  <p:tag name="KSO_WM_UNIT_COMPATIBLE" val="0"/>
  <p:tag name="KSO_WM_UNIT_PRESET_TEXT_INDEX" val="0"/>
  <p:tag name="KSO_WM_UNIT_PRESET_TEXT_LEN" val="9"/>
  <p:tag name="KSO_WM_DIAGRAM_GROUP_CODE" val="n1-2"/>
  <p:tag name="KSO_WM_UNIT_SHADOW_SCHEMECOLOR_INDEX" val="16"/>
  <p:tag name="KSO_WM_UNIT_TEXT_FILL_FORE_SCHEMECOLOR_INDEX" val="14"/>
  <p:tag name="KSO_WM_UNIT_TEXT_FILL_TYPE" val="1"/>
  <p:tag name="KSO_WM_UNIT_USESOURCEFORMAT_APPLY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63"/>
  <p:tag name="KSO_WM_UNIT_ID" val="custom160063_30*n_i*1_4"/>
  <p:tag name="KSO_WM_UNIT_TYPE" val="n_i"/>
  <p:tag name="KSO_WM_UNIT_INDEX" val="1_4"/>
  <p:tag name="KSO_WM_UNIT_CLEAR" val="1"/>
  <p:tag name="KSO_WM_UNIT_LAYERLEVEL" val="1_1"/>
  <p:tag name="KSO_WM_DIAGRAM_GROUP_CODE" val="n1-2"/>
  <p:tag name="KSO_WM_UNIT_SHADOW_SCHEMECOLOR_INDEX" val="16"/>
  <p:tag name="KSO_WM_UNIT_TEXT_FILL_FORE_SCHEMECOLOR_INDEX" val="14"/>
  <p:tag name="KSO_WM_UNIT_TEXT_FILL_TYPE" val="1"/>
  <p:tag name="KSO_WM_UNIT_USESOURCEFORMAT_APPLY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8"/>
  <p:tag name="KSO_WM_UNIT_TYPE" val="f"/>
  <p:tag name="KSO_WM_UNIT_INDEX" val="1"/>
  <p:tag name="KSO_WM_UNIT_ID" val="custom160178_3*f*1"/>
  <p:tag name="KSO_WM_UNIT_CLEAR" val="1"/>
  <p:tag name="KSO_WM_UNIT_LAYERLEVEL" val="1"/>
  <p:tag name="KSO_WM_UNIT_VALUE" val="208"/>
  <p:tag name="KSO_WM_UNIT_HIGHLIGHT" val="0"/>
  <p:tag name="KSO_WM_UNIT_COMPATIBLE" val="0"/>
  <p:tag name="KSO_WM_UNIT_PRESET_TEXT_INDEX" val="5"/>
  <p:tag name="KSO_WM_UNIT_PRESET_TEXT_LEN" val="23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8"/>
  <p:tag name="KSO_WM_UNIT_TYPE" val="f"/>
  <p:tag name="KSO_WM_UNIT_INDEX" val="1"/>
  <p:tag name="KSO_WM_UNIT_ID" val="custom160178_3*f*1"/>
  <p:tag name="KSO_WM_UNIT_CLEAR" val="1"/>
  <p:tag name="KSO_WM_UNIT_LAYERLEVEL" val="1"/>
  <p:tag name="KSO_WM_UNIT_VALUE" val="208"/>
  <p:tag name="KSO_WM_UNIT_HIGHLIGHT" val="0"/>
  <p:tag name="KSO_WM_UNIT_COMPATIBLE" val="0"/>
  <p:tag name="KSO_WM_UNIT_PRESET_TEXT_INDEX" val="5"/>
  <p:tag name="KSO_WM_UNIT_PRESET_TEXT_LEN" val="23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8"/>
  <p:tag name="KSO_WM_UNIT_TYPE" val="f"/>
  <p:tag name="KSO_WM_UNIT_INDEX" val="1"/>
  <p:tag name="KSO_WM_UNIT_ID" val="custom160178_3*f*1"/>
  <p:tag name="KSO_WM_UNIT_CLEAR" val="1"/>
  <p:tag name="KSO_WM_UNIT_LAYERLEVEL" val="1"/>
  <p:tag name="KSO_WM_UNIT_VALUE" val="208"/>
  <p:tag name="KSO_WM_UNIT_HIGHLIGHT" val="0"/>
  <p:tag name="KSO_WM_UNIT_COMPATIBLE" val="0"/>
  <p:tag name="KSO_WM_UNIT_PRESET_TEXT_INDEX" val="5"/>
  <p:tag name="KSO_WM_UNIT_PRESET_TEXT_LEN" val="23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8"/>
  <p:tag name="KSO_WM_UNIT_TYPE" val="f"/>
  <p:tag name="KSO_WM_UNIT_INDEX" val="1"/>
  <p:tag name="KSO_WM_UNIT_ID" val="custom160178_3*f*1"/>
  <p:tag name="KSO_WM_UNIT_CLEAR" val="1"/>
  <p:tag name="KSO_WM_UNIT_LAYERLEVEL" val="1"/>
  <p:tag name="KSO_WM_UNIT_VALUE" val="208"/>
  <p:tag name="KSO_WM_UNIT_HIGHLIGHT" val="0"/>
  <p:tag name="KSO_WM_UNIT_COMPATIBLE" val="0"/>
  <p:tag name="KSO_WM_UNIT_PRESET_TEXT_INDEX" val="5"/>
  <p:tag name="KSO_WM_UNIT_PRESET_TEXT_LEN" val="23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8"/>
  <p:tag name="KSO_WM_UNIT_TYPE" val="n_h_a"/>
  <p:tag name="KSO_WM_UNIT_INDEX" val="1_1_1"/>
  <p:tag name="KSO_WM_UNIT_ID" val="custom160178_22*n_h_a*1_1_1"/>
  <p:tag name="KSO_WM_UNIT_CLEAR" val="1"/>
  <p:tag name="KSO_WM_UNIT_LAYERLEVEL" val="1_1_1"/>
  <p:tag name="KSO_WM_UNIT_VALUE" val="13"/>
  <p:tag name="KSO_WM_UNIT_HIGHLIGHT" val="0"/>
  <p:tag name="KSO_WM_UNIT_COMPATIBLE" val="0"/>
  <p:tag name="KSO_WM_UNIT_PRESET_TEXT_INDEX" val="3"/>
  <p:tag name="KSO_WM_UNIT_PRESET_TEXT_LEN" val="17"/>
  <p:tag name="KSO_WM_DIAGRAM_GROUP_CODE" val="n1-1"/>
  <p:tag name="KSO_WM_UNIT_USESOURCEFORMAT_APPLY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8"/>
  <p:tag name="KSO_WM_UNIT_TYPE" val="f"/>
  <p:tag name="KSO_WM_UNIT_INDEX" val="1"/>
  <p:tag name="KSO_WM_UNIT_ID" val="custom160178_3*f*1"/>
  <p:tag name="KSO_WM_UNIT_CLEAR" val="1"/>
  <p:tag name="KSO_WM_UNIT_LAYERLEVEL" val="1"/>
  <p:tag name="KSO_WM_UNIT_VALUE" val="208"/>
  <p:tag name="KSO_WM_UNIT_HIGHLIGHT" val="0"/>
  <p:tag name="KSO_WM_UNIT_COMPATIBLE" val="0"/>
  <p:tag name="KSO_WM_UNIT_PRESET_TEXT_INDEX" val="5"/>
  <p:tag name="KSO_WM_UNIT_PRESET_TEXT_LEN" val="23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178"/>
  <p:tag name="KSO_WM_TAG_VERSION" val="1.0"/>
  <p:tag name="KSO_WM_SLIDE_ID" val="custom160178_3"/>
  <p:tag name="KSO_WM_SLIDE_INDEX" val="3"/>
  <p:tag name="KSO_WM_SLIDE_ITEM_CNT" val="2"/>
  <p:tag name="KSO_WM_SLIDE_LAYOUT" val="a_f"/>
  <p:tag name="KSO_WM_SLIDE_LAYOUT_CNT" val="1_2"/>
  <p:tag name="KSO_WM_SLIDE_TYPE" val="text"/>
  <p:tag name="KSO_WM_BEAUTIFY_FLAG" val="#wm#"/>
  <p:tag name="KSO_WM_SLIDE_POSITION" val="66*144"/>
  <p:tag name="KSO_WM_SLIDE_SIZE" val="828*34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178"/>
  <p:tag name="KSO_WM_TAG_VERSION" val="1.0"/>
  <p:tag name="KSO_WM_SLIDE_ID" val="custom160178_3"/>
  <p:tag name="KSO_WM_SLIDE_INDEX" val="3"/>
  <p:tag name="KSO_WM_SLIDE_ITEM_CNT" val="2"/>
  <p:tag name="KSO_WM_SLIDE_LAYOUT" val="a_f"/>
  <p:tag name="KSO_WM_SLIDE_LAYOUT_CNT" val="1_2"/>
  <p:tag name="KSO_WM_SLIDE_TYPE" val="text"/>
  <p:tag name="KSO_WM_BEAUTIFY_FLAG" val="#wm#"/>
  <p:tag name="KSO_WM_SLIDE_POSITION" val="66*144"/>
  <p:tag name="KSO_WM_SLIDE_SIZE" val="828*34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8"/>
  <p:tag name="KSO_WM_UNIT_TYPE" val="f"/>
  <p:tag name="KSO_WM_UNIT_INDEX" val="1"/>
  <p:tag name="KSO_WM_UNIT_ID" val="custom160178_3*f*1"/>
  <p:tag name="KSO_WM_UNIT_CLEAR" val="1"/>
  <p:tag name="KSO_WM_UNIT_LAYERLEVEL" val="1"/>
  <p:tag name="KSO_WM_UNIT_VALUE" val="208"/>
  <p:tag name="KSO_WM_UNIT_HIGHLIGHT" val="0"/>
  <p:tag name="KSO_WM_UNIT_COMPATIBLE" val="0"/>
  <p:tag name="KSO_WM_UNIT_PRESET_TEXT_INDEX" val="5"/>
  <p:tag name="KSO_WM_UNIT_PRESET_TEXT_LEN" val="23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8"/>
  <p:tag name="KSO_WM_UNIT_TYPE" val="f"/>
  <p:tag name="KSO_WM_UNIT_INDEX" val="1"/>
  <p:tag name="KSO_WM_UNIT_ID" val="custom160178_3*f*1"/>
  <p:tag name="KSO_WM_UNIT_CLEAR" val="1"/>
  <p:tag name="KSO_WM_UNIT_LAYERLEVEL" val="1"/>
  <p:tag name="KSO_WM_UNIT_VALUE" val="208"/>
  <p:tag name="KSO_WM_UNIT_HIGHLIGHT" val="0"/>
  <p:tag name="KSO_WM_UNIT_COMPATIBLE" val="0"/>
  <p:tag name="KSO_WM_UNIT_PRESET_TEXT_INDEX" val="5"/>
  <p:tag name="KSO_WM_UNIT_PRESET_TEXT_LEN" val="23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8"/>
  <p:tag name="KSO_WM_UNIT_TYPE" val="f"/>
  <p:tag name="KSO_WM_UNIT_INDEX" val="1"/>
  <p:tag name="KSO_WM_UNIT_ID" val="custom160178_3*f*1"/>
  <p:tag name="KSO_WM_UNIT_CLEAR" val="1"/>
  <p:tag name="KSO_WM_UNIT_LAYERLEVEL" val="1"/>
  <p:tag name="KSO_WM_UNIT_VALUE" val="208"/>
  <p:tag name="KSO_WM_UNIT_HIGHLIGHT" val="0"/>
  <p:tag name="KSO_WM_UNIT_COMPATIBLE" val="0"/>
  <p:tag name="KSO_WM_UNIT_PRESET_TEXT_INDEX" val="5"/>
  <p:tag name="KSO_WM_UNIT_PRESET_TEXT_LEN" val="23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178"/>
  <p:tag name="KSO_WM_TAG_VERSION" val="1.0"/>
  <p:tag name="KSO_WM_SLIDE_ID" val="custom160178_3"/>
  <p:tag name="KSO_WM_SLIDE_INDEX" val="3"/>
  <p:tag name="KSO_WM_SLIDE_ITEM_CNT" val="2"/>
  <p:tag name="KSO_WM_SLIDE_LAYOUT" val="a_f"/>
  <p:tag name="KSO_WM_SLIDE_LAYOUT_CNT" val="1_2"/>
  <p:tag name="KSO_WM_SLIDE_TYPE" val="text"/>
  <p:tag name="KSO_WM_BEAUTIFY_FLAG" val="#wm#"/>
  <p:tag name="KSO_WM_SLIDE_POSITION" val="66*144"/>
  <p:tag name="KSO_WM_SLIDE_SIZE" val="828*34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8"/>
  <p:tag name="KSO_WM_UNIT_TYPE" val="f"/>
  <p:tag name="KSO_WM_UNIT_INDEX" val="1"/>
  <p:tag name="KSO_WM_UNIT_ID" val="custom160178_3*f*1"/>
  <p:tag name="KSO_WM_UNIT_CLEAR" val="1"/>
  <p:tag name="KSO_WM_UNIT_LAYERLEVEL" val="1"/>
  <p:tag name="KSO_WM_UNIT_VALUE" val="208"/>
  <p:tag name="KSO_WM_UNIT_HIGHLIGHT" val="0"/>
  <p:tag name="KSO_WM_UNIT_COMPATIBLE" val="0"/>
  <p:tag name="KSO_WM_UNIT_PRESET_TEXT_INDEX" val="5"/>
  <p:tag name="KSO_WM_UNIT_PRESET_TEXT_LEN" val="23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8"/>
  <p:tag name="KSO_WM_UNIT_TYPE" val="f"/>
  <p:tag name="KSO_WM_UNIT_INDEX" val="1"/>
  <p:tag name="KSO_WM_UNIT_ID" val="custom160178_3*f*1"/>
  <p:tag name="KSO_WM_UNIT_CLEAR" val="1"/>
  <p:tag name="KSO_WM_UNIT_LAYERLEVEL" val="1"/>
  <p:tag name="KSO_WM_UNIT_VALUE" val="208"/>
  <p:tag name="KSO_WM_UNIT_HIGHLIGHT" val="0"/>
  <p:tag name="KSO_WM_UNIT_COMPATIBLE" val="0"/>
  <p:tag name="KSO_WM_UNIT_PRESET_TEXT_INDEX" val="5"/>
  <p:tag name="KSO_WM_UNIT_PRESET_TEXT_LEN" val="23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178"/>
  <p:tag name="KSO_WM_TAG_VERSION" val="1.0"/>
  <p:tag name="KSO_WM_SLIDE_ID" val="custom160178_3"/>
  <p:tag name="KSO_WM_SLIDE_INDEX" val="3"/>
  <p:tag name="KSO_WM_SLIDE_ITEM_CNT" val="2"/>
  <p:tag name="KSO_WM_SLIDE_LAYOUT" val="a_f"/>
  <p:tag name="KSO_WM_SLIDE_LAYOUT_CNT" val="1_2"/>
  <p:tag name="KSO_WM_SLIDE_TYPE" val="text"/>
  <p:tag name="KSO_WM_BEAUTIFY_FLAG" val="#wm#"/>
  <p:tag name="KSO_WM_SLIDE_POSITION" val="66*144"/>
  <p:tag name="KSO_WM_SLIDE_SIZE" val="828*34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8"/>
  <p:tag name="KSO_WM_UNIT_TYPE" val="n_h_f"/>
  <p:tag name="KSO_WM_UNIT_INDEX" val="1_2_1"/>
  <p:tag name="KSO_WM_UNIT_ID" val="custom160178_22*n_h_f*1_2_1"/>
  <p:tag name="KSO_WM_UNIT_CLEAR" val="1"/>
  <p:tag name="KSO_WM_UNIT_LAYERLEVEL" val="1_1_1"/>
  <p:tag name="KSO_WM_UNIT_VALUE" val="40"/>
  <p:tag name="KSO_WM_UNIT_HIGHLIGHT" val="0"/>
  <p:tag name="KSO_WM_UNIT_COMPATIBLE" val="0"/>
  <p:tag name="KSO_WM_UNIT_PRESET_TEXT_INDEX" val="4"/>
  <p:tag name="KSO_WM_UNIT_PRESET_TEXT_LEN" val="57"/>
  <p:tag name="KSO_WM_DIAGRAM_GROUP_CODE" val="n1-1"/>
  <p:tag name="KSO_WM_UNIT_FILL_FORE_SCHEMECOLOR_INDEX" val="5"/>
  <p:tag name="KSO_WM_UNIT_FILL_TYPE" val="1"/>
  <p:tag name="KSO_WM_UNIT_USESOURCEFORMAT_APPLY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178"/>
  <p:tag name="KSO_WM_TAG_VERSION" val="1.0"/>
  <p:tag name="KSO_WM_SLIDE_ID" val="custom160178_3"/>
  <p:tag name="KSO_WM_SLIDE_INDEX" val="3"/>
  <p:tag name="KSO_WM_SLIDE_ITEM_CNT" val="2"/>
  <p:tag name="KSO_WM_SLIDE_LAYOUT" val="a_f"/>
  <p:tag name="KSO_WM_SLIDE_LAYOUT_CNT" val="1_2"/>
  <p:tag name="KSO_WM_SLIDE_TYPE" val="text"/>
  <p:tag name="KSO_WM_BEAUTIFY_FLAG" val="#wm#"/>
  <p:tag name="KSO_WM_SLIDE_POSITION" val="66*144"/>
  <p:tag name="KSO_WM_SLIDE_SIZE" val="828*34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8"/>
  <p:tag name="KSO_WM_UNIT_TYPE" val="n_h_f"/>
  <p:tag name="KSO_WM_UNIT_INDEX" val="1_2_2"/>
  <p:tag name="KSO_WM_UNIT_ID" val="custom160178_22*n_h_f*1_2_2"/>
  <p:tag name="KSO_WM_UNIT_CLEAR" val="1"/>
  <p:tag name="KSO_WM_UNIT_LAYERLEVEL" val="1_1_1"/>
  <p:tag name="KSO_WM_UNIT_VALUE" val="40"/>
  <p:tag name="KSO_WM_UNIT_HIGHLIGHT" val="0"/>
  <p:tag name="KSO_WM_UNIT_COMPATIBLE" val="0"/>
  <p:tag name="KSO_WM_UNIT_PRESET_TEXT_INDEX" val="4"/>
  <p:tag name="KSO_WM_UNIT_PRESET_TEXT_LEN" val="57"/>
  <p:tag name="KSO_WM_DIAGRAM_GROUP_CODE" val="n1-1"/>
  <p:tag name="KSO_WM_UNIT_FILL_FORE_SCHEMECOLOR_INDEX" val="5"/>
  <p:tag name="KSO_WM_UNIT_FILL_TYPE" val="1"/>
  <p:tag name="KSO_WM_UNIT_USESOURCEFORMAT_APPLY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8"/>
  <p:tag name="KSO_WM_UNIT_TYPE" val="n_h_f"/>
  <p:tag name="KSO_WM_UNIT_INDEX" val="1_2_3"/>
  <p:tag name="KSO_WM_UNIT_ID" val="custom160178_22*n_h_f*1_2_3"/>
  <p:tag name="KSO_WM_UNIT_CLEAR" val="1"/>
  <p:tag name="KSO_WM_UNIT_LAYERLEVEL" val="1_1_1"/>
  <p:tag name="KSO_WM_UNIT_VALUE" val="40"/>
  <p:tag name="KSO_WM_UNIT_HIGHLIGHT" val="0"/>
  <p:tag name="KSO_WM_UNIT_COMPATIBLE" val="0"/>
  <p:tag name="KSO_WM_UNIT_PRESET_TEXT_INDEX" val="4"/>
  <p:tag name="KSO_WM_UNIT_PRESET_TEXT_LEN" val="57"/>
  <p:tag name="KSO_WM_DIAGRAM_GROUP_CODE" val="n1-1"/>
  <p:tag name="KSO_WM_UNIT_FILL_FORE_SCHEMECOLOR_INDEX" val="5"/>
  <p:tag name="KSO_WM_UNIT_FILL_TYPE" val="1"/>
  <p:tag name="KSO_WM_UNIT_USESOURCEFORMAT_APPLY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8"/>
  <p:tag name="KSO_WM_UNIT_TYPE" val="n_h_f"/>
  <p:tag name="KSO_WM_UNIT_INDEX" val="1_2_4"/>
  <p:tag name="KSO_WM_UNIT_ID" val="custom160178_22*n_h_f*1_2_4"/>
  <p:tag name="KSO_WM_UNIT_CLEAR" val="1"/>
  <p:tag name="KSO_WM_UNIT_LAYERLEVEL" val="1_1_1"/>
  <p:tag name="KSO_WM_UNIT_VALUE" val="40"/>
  <p:tag name="KSO_WM_UNIT_HIGHLIGHT" val="0"/>
  <p:tag name="KSO_WM_UNIT_COMPATIBLE" val="0"/>
  <p:tag name="KSO_WM_UNIT_PRESET_TEXT_INDEX" val="4"/>
  <p:tag name="KSO_WM_UNIT_PRESET_TEXT_LEN" val="57"/>
  <p:tag name="KSO_WM_DIAGRAM_GROUP_CODE" val="n1-1"/>
  <p:tag name="KSO_WM_UNIT_FILL_FORE_SCHEMECOLOR_INDEX" val="5"/>
  <p:tag name="KSO_WM_UNIT_FILL_TYPE" val="1"/>
  <p:tag name="KSO_WM_UNIT_USESOURCEFORMAT_APPLY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8"/>
  <p:tag name="KSO_WM_UNIT_TYPE" val="n_h_f"/>
  <p:tag name="KSO_WM_UNIT_INDEX" val="1_2_4"/>
  <p:tag name="KSO_WM_UNIT_ID" val="custom160178_22*n_h_f*1_2_4"/>
  <p:tag name="KSO_WM_UNIT_CLEAR" val="1"/>
  <p:tag name="KSO_WM_UNIT_LAYERLEVEL" val="1_1_1"/>
  <p:tag name="KSO_WM_UNIT_VALUE" val="40"/>
  <p:tag name="KSO_WM_UNIT_HIGHLIGHT" val="0"/>
  <p:tag name="KSO_WM_UNIT_COMPATIBLE" val="0"/>
  <p:tag name="KSO_WM_UNIT_PRESET_TEXT_INDEX" val="4"/>
  <p:tag name="KSO_WM_UNIT_PRESET_TEXT_LEN" val="57"/>
  <p:tag name="KSO_WM_DIAGRAM_GROUP_CODE" val="n1-1"/>
  <p:tag name="KSO_WM_UNIT_FILL_FORE_SCHEMECOLOR_INDEX" val="5"/>
  <p:tag name="KSO_WM_UNIT_FILL_TYPE" val="1"/>
  <p:tag name="KSO_WM_UNIT_USESOURCEFORMAT_APPLY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63"/>
  <p:tag name="KSO_WM_UNIT_ID" val="custom160063_30*n_i*1_1"/>
  <p:tag name="KSO_WM_UNIT_TYPE" val="n_i"/>
  <p:tag name="KSO_WM_UNIT_INDEX" val="1_1"/>
  <p:tag name="KSO_WM_UNIT_CLEAR" val="1"/>
  <p:tag name="KSO_WM_UNIT_LAYERLEVEL" val="1_1"/>
  <p:tag name="KSO_WM_DIAGRAM_GROUP_CODE" val="n1-2"/>
  <p:tag name="KSO_WM_UNIT_LINE_FORE_SCHEMECOLOR_INDEX" val="14"/>
  <p:tag name="KSO_WM_UNIT_LINE_FILL_TYPE" val="2"/>
  <p:tag name="KSO_WM_UNIT_SHADOW_SCHEMECOLOR_INDEX" val="16"/>
  <p:tag name="KSO_WM_UNIT_TEXT_FILL_FORE_SCHEMECOLOR_INDEX" val="13"/>
  <p:tag name="KSO_WM_UNIT_TEXT_FILL_TYPE" val="1"/>
  <p:tag name="KSO_WM_UNIT_USESOURCEFORMAT_APPLY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63"/>
  <p:tag name="KSO_WM_UNIT_ID" val="custom160063_30*n_i*1_2"/>
  <p:tag name="KSO_WM_UNIT_TYPE" val="n_i"/>
  <p:tag name="KSO_WM_UNIT_INDEX" val="1_2"/>
  <p:tag name="KSO_WM_UNIT_CLEAR" val="1"/>
  <p:tag name="KSO_WM_UNIT_LAYERLEVEL" val="1_1"/>
  <p:tag name="KSO_WM_DIAGRAM_GROUP_CODE" val="n1-2"/>
  <p:tag name="KSO_WM_UNIT_SHADOW_SCHEMECOLOR_INDEX" val="16"/>
  <p:tag name="KSO_WM_UNIT_TEXT_FILL_FORE_SCHEMECOLOR_INDEX" val="14"/>
  <p:tag name="KSO_WM_UNIT_TEXT_FILL_TYPE" val="1"/>
  <p:tag name="KSO_WM_UNIT_USESOURCEFORMAT_APPLY" val="1"/>
</p:tagLst>
</file>

<file path=ppt/theme/theme1.xml><?xml version="1.0" encoding="utf-8"?>
<a:theme xmlns:a="http://schemas.openxmlformats.org/drawingml/2006/main" name="自定义设计方案">
  <a:themeElements>
    <a:clrScheme name="自定义 1784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5390F2"/>
      </a:accent1>
      <a:accent2>
        <a:srgbClr val="E7A302"/>
      </a:accent2>
      <a:accent3>
        <a:srgbClr val="5390F2"/>
      </a:accent3>
      <a:accent4>
        <a:srgbClr val="E7A302"/>
      </a:accent4>
      <a:accent5>
        <a:srgbClr val="5390F2"/>
      </a:accent5>
      <a:accent6>
        <a:srgbClr val="E7A302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</TotalTime>
  <Words>1077</Words>
  <Application>Microsoft Office PowerPoint</Application>
  <PresentationFormat>宽屏</PresentationFormat>
  <Paragraphs>158</Paragraphs>
  <Slides>23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5" baseType="lpstr">
      <vt:lpstr>FontAwesome</vt:lpstr>
      <vt:lpstr>iekie jianyuanti</vt:lpstr>
      <vt:lpstr>Meiryo</vt:lpstr>
      <vt:lpstr>黑体</vt:lpstr>
      <vt:lpstr>宋体</vt:lpstr>
      <vt:lpstr>微软雅黑</vt:lpstr>
      <vt:lpstr>义启简黑体</vt:lpstr>
      <vt:lpstr>Arial</vt:lpstr>
      <vt:lpstr>Calibri</vt:lpstr>
      <vt:lpstr>Calibri Light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https:/www.ypppt.com</cp:keywords>
  <cp:lastModifiedBy>kan</cp:lastModifiedBy>
  <cp:revision>62</cp:revision>
  <dcterms:created xsi:type="dcterms:W3CDTF">2015-05-05T08:02:00Z</dcterms:created>
  <dcterms:modified xsi:type="dcterms:W3CDTF">2021-01-27T09:52:31Z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2052-10.1.0.6554</vt:lpwstr>
  </property>
</Properties>
</file>