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</p:sldMasterIdLst>
  <p:notesMasterIdLst>
    <p:notesMasterId r:id="rId16"/>
  </p:notesMasterIdLst>
  <p:handoutMasterIdLst>
    <p:handoutMasterId r:id="rId17"/>
  </p:handoutMasterIdLst>
  <p:sldIdLst>
    <p:sldId id="322" r:id="rId3"/>
    <p:sldId id="310" r:id="rId4"/>
    <p:sldId id="311" r:id="rId5"/>
    <p:sldId id="312" r:id="rId6"/>
    <p:sldId id="313" r:id="rId7"/>
    <p:sldId id="315" r:id="rId8"/>
    <p:sldId id="314" r:id="rId9"/>
    <p:sldId id="316" r:id="rId10"/>
    <p:sldId id="317" r:id="rId11"/>
    <p:sldId id="318" r:id="rId12"/>
    <p:sldId id="319" r:id="rId13"/>
    <p:sldId id="323" r:id="rId14"/>
    <p:sldId id="324" r:id="rId15"/>
  </p:sldIdLst>
  <p:sldSz cx="12192000" cy="6858000"/>
  <p:notesSz cx="6858000" cy="9144000"/>
  <p:custDataLst>
    <p:tags r:id="rId1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5D59"/>
    <a:srgbClr val="C09996"/>
    <a:srgbClr val="633E3B"/>
    <a:srgbClr val="13C8DB"/>
    <a:srgbClr val="24D9EC"/>
    <a:srgbClr val="6AE5F2"/>
    <a:srgbClr val="95ECF6"/>
    <a:srgbClr val="AC75C3"/>
    <a:srgbClr val="FFB61B"/>
    <a:srgbClr val="F271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71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2922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90195A69-47C8-4A82-A4C5-196A8FDA0D2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A250869F-78F0-4037-B856-A9CAA2B1F05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95B5BE-714C-4EE3-A950-C65B191C20B0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D4817967-EE91-4140-8083-005CA54572E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13AD2D00-B71D-4F31-8B94-0E605394352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7F7449-BAFF-409B-85C2-9C8B125DB0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860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4437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3889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0784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6723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5263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3465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153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8179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4657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41030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9371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0997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5291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8876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132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558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985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26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FBF0B4F-E5CE-477A-A673-454553CEA6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6"/>
          <a:stretch/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0EEFF600-4127-4CD5-8D5B-F39CF3E79364}"/>
              </a:ext>
            </a:extLst>
          </p:cNvPr>
          <p:cNvGrpSpPr/>
          <p:nvPr userDrawn="1"/>
        </p:nvGrpSpPr>
        <p:grpSpPr>
          <a:xfrm>
            <a:off x="3788" y="5033779"/>
            <a:ext cx="12188212" cy="2163708"/>
            <a:chOff x="-69575" y="4694291"/>
            <a:chExt cx="12188212" cy="2163708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70A33901-C0FD-4B2E-B7A3-1110664F49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497"/>
            <a:stretch/>
          </p:blipFill>
          <p:spPr>
            <a:xfrm>
              <a:off x="-69575" y="4697550"/>
              <a:ext cx="4096071" cy="2160449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22BC5098-1A16-48BF-952E-0804203705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497"/>
            <a:stretch/>
          </p:blipFill>
          <p:spPr>
            <a:xfrm flipH="1">
              <a:off x="3968291" y="4694291"/>
              <a:ext cx="4096071" cy="2160449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05584FF3-C22C-44DB-A7A7-8AFEBB70B3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497"/>
            <a:stretch/>
          </p:blipFill>
          <p:spPr>
            <a:xfrm>
              <a:off x="8022566" y="4697550"/>
              <a:ext cx="4096071" cy="2160449"/>
            </a:xfrm>
            <a:prstGeom prst="rect">
              <a:avLst/>
            </a:prstGeom>
          </p:spPr>
        </p:pic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83E47CD-5457-442D-9A79-ABD409B8421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3008069" y="-2142254"/>
            <a:ext cx="6352692" cy="1085069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4077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206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468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892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648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461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967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720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A91B44D3-B592-4723-8D2E-A754AF8023A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444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microsoft.com/office/2007/relationships/hdphoto" Target="../media/hdphoto7.wdp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microsoft.com/office/2007/relationships/hdphoto" Target="../media/hdphoto9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8.wdp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microsoft.com/office/2007/relationships/hdphoto" Target="../media/hdphoto6.wdp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0F6E492-052D-4F1C-96FD-40F979540C9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94" b="6179"/>
          <a:stretch/>
        </p:blipFill>
        <p:spPr>
          <a:xfrm>
            <a:off x="3757935" y="4191993"/>
            <a:ext cx="4563799" cy="2139538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 rot="20399440" flipH="1">
            <a:off x="1037131" y="1692196"/>
            <a:ext cx="15376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spc="600" dirty="0">
                <a:solidFill>
                  <a:srgbClr val="633E3B"/>
                </a:solidFill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GUESS</a:t>
            </a:r>
          </a:p>
        </p:txBody>
      </p:sp>
      <p:sp>
        <p:nvSpPr>
          <p:cNvPr id="20" name="矩形 19"/>
          <p:cNvSpPr/>
          <p:nvPr/>
        </p:nvSpPr>
        <p:spPr>
          <a:xfrm>
            <a:off x="3267831" y="3207062"/>
            <a:ext cx="5169169" cy="523220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 algn="ctr"/>
            <a:r>
              <a:rPr lang="en-US" altLang="zh-CN" sz="2800" b="1" spc="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XX</a:t>
            </a:r>
            <a:r>
              <a:rPr lang="zh-CN" altLang="en-US" sz="2800" b="1" spc="600" dirty="0" smtClean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小学</a:t>
            </a:r>
            <a:r>
              <a:rPr lang="zh-CN" altLang="en-US" sz="2800" b="1" spc="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一年级英语课件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634672" y="3937146"/>
            <a:ext cx="443548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演讲人</a:t>
            </a:r>
            <a:r>
              <a:rPr lang="zh-CN" altLang="en-US" sz="1600" dirty="0" smtClean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：</a:t>
            </a:r>
            <a:r>
              <a:rPr lang="zh-CN" altLang="en-US" sz="1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优</a:t>
            </a:r>
            <a:r>
              <a:rPr lang="zh-CN" altLang="en-US" sz="1600" dirty="0" smtClean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品</a:t>
            </a:r>
            <a:r>
              <a:rPr lang="en-US" altLang="zh-CN" sz="1600" dirty="0" smtClean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PPT</a:t>
            </a:r>
            <a:r>
              <a:rPr lang="zh-CN" altLang="en-US" sz="1600" dirty="0" smtClean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             </a:t>
            </a:r>
            <a:r>
              <a:rPr lang="zh-CN" altLang="en-US" sz="1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时间：</a:t>
            </a:r>
            <a:r>
              <a:rPr lang="en-US" altLang="zh-CN" sz="1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 20XX</a:t>
            </a:r>
            <a:r>
              <a:rPr lang="zh-CN" altLang="en-US" sz="1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年</a:t>
            </a:r>
            <a:r>
              <a:rPr lang="en-US" altLang="zh-CN" sz="1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X</a:t>
            </a:r>
            <a:r>
              <a:rPr lang="zh-CN" altLang="en-US" sz="1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月</a:t>
            </a:r>
            <a:r>
              <a:rPr lang="en-US" altLang="zh-CN" sz="1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X</a:t>
            </a:r>
            <a:r>
              <a:rPr lang="zh-CN" altLang="en-US" sz="1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日</a:t>
            </a:r>
            <a:endParaRPr lang="zh-CN" altLang="en-US" sz="1600" dirty="0">
              <a:solidFill>
                <a:srgbClr val="633E3B"/>
              </a:solidFill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8184C253-FA2A-47C2-8C99-BA1222007A38}"/>
              </a:ext>
            </a:extLst>
          </p:cNvPr>
          <p:cNvGrpSpPr/>
          <p:nvPr/>
        </p:nvGrpSpPr>
        <p:grpSpPr>
          <a:xfrm>
            <a:off x="0" y="4855566"/>
            <a:ext cx="12188212" cy="2163708"/>
            <a:chOff x="-69575" y="4694291"/>
            <a:chExt cx="12188212" cy="2163708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E85F4E2-D772-4865-95FE-13C66DD037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497"/>
            <a:stretch/>
          </p:blipFill>
          <p:spPr>
            <a:xfrm>
              <a:off x="-69575" y="4697550"/>
              <a:ext cx="4096071" cy="2160449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69234BA8-AE33-4B6E-A0F8-1F957AF5B5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497"/>
            <a:stretch/>
          </p:blipFill>
          <p:spPr>
            <a:xfrm flipH="1">
              <a:off x="3968291" y="4694291"/>
              <a:ext cx="4096071" cy="2160449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F5C03104-1E31-45FF-8026-93E17FB859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497"/>
            <a:stretch/>
          </p:blipFill>
          <p:spPr>
            <a:xfrm>
              <a:off x="8022566" y="4697550"/>
              <a:ext cx="4096071" cy="2160449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50382710-EE09-4ED9-BCFC-98D87577F06E}"/>
              </a:ext>
            </a:extLst>
          </p:cNvPr>
          <p:cNvGrpSpPr/>
          <p:nvPr/>
        </p:nvGrpSpPr>
        <p:grpSpPr>
          <a:xfrm>
            <a:off x="-43771" y="-521324"/>
            <a:ext cx="12231983" cy="2202195"/>
            <a:chOff x="-16409" y="-6727"/>
            <a:chExt cx="9125471" cy="1677790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3A88BC31-9BF4-4DD1-9BAE-17BBF362D4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142" b="75633"/>
            <a:stretch/>
          </p:blipFill>
          <p:spPr>
            <a:xfrm>
              <a:off x="-16409" y="0"/>
              <a:ext cx="4578044" cy="1671063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F5AD22B6-5437-43C9-B3DF-A7B7A63301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142" b="75633"/>
            <a:stretch/>
          </p:blipFill>
          <p:spPr>
            <a:xfrm flipH="1">
              <a:off x="4531018" y="-6727"/>
              <a:ext cx="4578044" cy="1671063"/>
            </a:xfrm>
            <a:prstGeom prst="rect">
              <a:avLst/>
            </a:prstGeom>
          </p:spPr>
        </p:pic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27D1CC1-6603-4CAE-AFDC-8F76EAD0BE3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-192904" y="2657546"/>
            <a:ext cx="3997224" cy="3997224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0839F81A-9F41-4042-9B7F-59692D0E532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09" t="12556" b="74642"/>
          <a:stretch/>
        </p:blipFill>
        <p:spPr>
          <a:xfrm>
            <a:off x="9357774" y="1709193"/>
            <a:ext cx="1600685" cy="1164261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D1E85357-8714-457E-815F-151389B6875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09" t="12556" b="74642"/>
          <a:stretch/>
        </p:blipFill>
        <p:spPr>
          <a:xfrm>
            <a:off x="10005625" y="1350051"/>
            <a:ext cx="852242" cy="619880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F318CDB9-C1C3-476D-9D3D-DAF0B10C96D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15687" y="3038534"/>
            <a:ext cx="3535793" cy="3535793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8E31355A-947A-4780-9237-F3D5A5FE60C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09" t="12556" b="74642"/>
          <a:stretch/>
        </p:blipFill>
        <p:spPr>
          <a:xfrm>
            <a:off x="414512" y="2119743"/>
            <a:ext cx="852242" cy="619880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461AAE58-56E5-46B6-A0BC-7E6596C8C20D}"/>
              </a:ext>
            </a:extLst>
          </p:cNvPr>
          <p:cNvGrpSpPr/>
          <p:nvPr/>
        </p:nvGrpSpPr>
        <p:grpSpPr>
          <a:xfrm>
            <a:off x="2120600" y="1708371"/>
            <a:ext cx="7655261" cy="1663591"/>
            <a:chOff x="2653770" y="1378354"/>
            <a:chExt cx="7655261" cy="1663591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55F0CED4-F146-4265-B110-FDF9BB6D9E3B}"/>
                </a:ext>
              </a:extLst>
            </p:cNvPr>
            <p:cNvSpPr/>
            <p:nvPr/>
          </p:nvSpPr>
          <p:spPr>
            <a:xfrm>
              <a:off x="2653770" y="1472285"/>
              <a:ext cx="7600157" cy="156966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pPr algn="ctr"/>
              <a:r>
                <a:rPr lang="zh-CN" altLang="en-US" sz="9600" b="1" dirty="0">
                  <a:ln w="76200">
                    <a:solidFill>
                      <a:srgbClr val="24D9EC"/>
                    </a:solidFill>
                  </a:ln>
                  <a:solidFill>
                    <a:srgbClr val="24D9EC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英语猜词游戏</a:t>
              </a: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37646F65-5EE7-46D2-BAC6-00B7A06BF23F}"/>
                </a:ext>
              </a:extLst>
            </p:cNvPr>
            <p:cNvSpPr/>
            <p:nvPr/>
          </p:nvSpPr>
          <p:spPr>
            <a:xfrm>
              <a:off x="2708874" y="1378354"/>
              <a:ext cx="7600157" cy="156966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pPr algn="ctr"/>
              <a:r>
                <a:rPr lang="zh-CN" altLang="en-US" sz="9600" b="1" dirty="0">
                  <a:ln w="19050">
                    <a:solidFill>
                      <a:schemeClr val="tx1"/>
                    </a:solidFill>
                  </a:ln>
                  <a:solidFill>
                    <a:srgbClr val="FFFF00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英语猜词游戏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274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000"/>
    </mc:Choice>
    <mc:Fallback xmlns="">
      <p:transition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3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DCF3981-808B-4FC0-9699-F659E3F07E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6072154" y="996454"/>
            <a:ext cx="5254173" cy="525417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7773" b="100000" l="58567" r="82470">
                        <a14:backgroundMark x1="77631" y1="72145" x2="75013" y2="90835"/>
                        <a14:backgroundMark x1="72660" y1="97235" x2="77499" y2="83103"/>
                        <a14:backgroundMark x1="74590" y1="93497" x2="78186" y2="91910"/>
                        <a14:backgroundMark x1="77631" y1="69739" x2="79297" y2="86022"/>
                        <a14:backgroundMark x1="74326" y1="97798" x2="79561" y2="78290"/>
                        <a14:backgroundMark x1="77076" y1="68100" x2="79561" y2="78546"/>
                        <a14:backgroundMark x1="74194" y1="97491" x2="72792" y2="99898"/>
                        <a14:backgroundMark x1="68800" y1="96979" x2="70175" y2="998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406" t="56734" r="19688" b="2195"/>
          <a:stretch/>
        </p:blipFill>
        <p:spPr>
          <a:xfrm>
            <a:off x="3071720" y="625877"/>
            <a:ext cx="1489258" cy="1670610"/>
          </a:xfrm>
          <a:prstGeom prst="rect">
            <a:avLst/>
          </a:prstGeom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903750" y="2374546"/>
            <a:ext cx="3070043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400" spc="300">
                <a:solidFill>
                  <a:srgbClr val="FF0000"/>
                </a:solidFill>
                <a:latin typeface="CommercialScript BT" panose="03030803040807090C04" pitchFamily="66" charset="0"/>
                <a:ea typeface="HanWangWCL03" panose="02020600000000000000" pitchFamily="18" charset="-120"/>
              </a:defRPr>
            </a:lvl1pPr>
          </a:lstStyle>
          <a:p>
            <a:r>
              <a:rPr lang="en-US" altLang="zh-CN" sz="4800" dirty="0">
                <a:solidFill>
                  <a:srgbClr val="633E3B"/>
                </a:solidFill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Which room has no doors, </a:t>
            </a:r>
            <a:r>
              <a:rPr lang="en-US" altLang="zh-CN" sz="4800" dirty="0" err="1">
                <a:solidFill>
                  <a:srgbClr val="633E3B"/>
                </a:solidFill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nowindows</a:t>
            </a:r>
            <a:r>
              <a:rPr lang="en-US" altLang="zh-CN" sz="4800" dirty="0">
                <a:solidFill>
                  <a:srgbClr val="633E3B"/>
                </a:solidFill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. </a:t>
            </a:r>
            <a:endParaRPr lang="zh-CN" altLang="en-US" sz="4800" dirty="0">
              <a:solidFill>
                <a:srgbClr val="633E3B"/>
              </a:solidFill>
              <a:latin typeface="字体视界-狮子座体" panose="02000500000000000000" pitchFamily="2" charset="-122"/>
              <a:ea typeface="字体视界-狮子座体" panose="02000500000000000000" pitchFamily="2" charset="-122"/>
            </a:endParaRPr>
          </a:p>
        </p:txBody>
      </p:sp>
      <p:sp>
        <p:nvSpPr>
          <p:cNvPr id="7" name="Text Box 8">
            <a:extLst>
              <a:ext uri="{FF2B5EF4-FFF2-40B4-BE49-F238E27FC236}">
                <a16:creationId xmlns:a16="http://schemas.microsoft.com/office/drawing/2014/main" xmlns="" id="{3D3EE400-AC58-4E00-AFCD-8F6185B78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4194" y="2566114"/>
            <a:ext cx="2798751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0"/>
              </a:spcBef>
              <a:defRPr sz="4400" b="0" spc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双线体简" panose="02010600000101010101" pitchFamily="2" charset="-122"/>
                <a:ea typeface="汉仪双线体简" panose="02010600000101010101" pitchFamily="2" charset="-122"/>
              </a:defRPr>
            </a:lvl1pPr>
          </a:lstStyle>
          <a:p>
            <a:r>
              <a:rPr lang="en-US" altLang="zh-CN" dirty="0">
                <a:solidFill>
                  <a:srgbClr val="633E3B"/>
                </a:solidFill>
                <a:effectLst/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A mushroom.</a:t>
            </a:r>
          </a:p>
          <a:p>
            <a:r>
              <a:rPr lang="zh-CN" altLang="en-US" dirty="0">
                <a:solidFill>
                  <a:srgbClr val="633E3B"/>
                </a:solidFill>
                <a:effectLst/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蘑菇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fallOve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1884" y="707473"/>
            <a:ext cx="5998783" cy="5998783"/>
          </a:xfrm>
          <a:prstGeom prst="rect">
            <a:avLst/>
          </a:prstGeom>
        </p:spPr>
      </p:pic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5866509" y="2737444"/>
            <a:ext cx="4641607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400" spc="300">
                <a:solidFill>
                  <a:srgbClr val="FF0000"/>
                </a:solidFill>
                <a:latin typeface="CommercialScript BT" panose="03030803040807090C04" pitchFamily="66" charset="0"/>
                <a:ea typeface="HanWangWCL03" panose="02020600000000000000" pitchFamily="18" charset="-120"/>
              </a:defRPr>
            </a:lvl1pPr>
          </a:lstStyle>
          <a:p>
            <a:r>
              <a:rPr lang="en-US" altLang="zh-CN" sz="4800" dirty="0">
                <a:solidFill>
                  <a:srgbClr val="633E3B"/>
                </a:solidFill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What can't be used until it's broken? W3</a:t>
            </a:r>
            <a:endParaRPr lang="zh-CN" altLang="en-US" sz="4800" dirty="0">
              <a:solidFill>
                <a:srgbClr val="633E3B"/>
              </a:solidFill>
              <a:latin typeface="字体视界-狮子座体" panose="02000500000000000000" pitchFamily="2" charset="-122"/>
              <a:ea typeface="字体视界-狮子座体" panose="02000500000000000000" pitchFamily="2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8B5F901-21C8-4304-B147-428C193EC9A3}"/>
              </a:ext>
            </a:extLst>
          </p:cNvPr>
          <p:cNvGrpSpPr/>
          <p:nvPr/>
        </p:nvGrpSpPr>
        <p:grpSpPr>
          <a:xfrm>
            <a:off x="6871708" y="1545734"/>
            <a:ext cx="2029947" cy="1504027"/>
            <a:chOff x="4177328" y="3855010"/>
            <a:chExt cx="2505469" cy="185635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56938" b="100000" l="78794" r="99603">
                          <a14:backgroundMark x1="98202" y1="73630" x2="98995" y2="89862"/>
                          <a14:backgroundMark x1="93548" y1="97849" x2="98863" y2="9267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78" t="59205" b="3774"/>
            <a:stretch/>
          </p:blipFill>
          <p:spPr>
            <a:xfrm>
              <a:off x="5142930" y="3855010"/>
              <a:ext cx="1517774" cy="1628079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D9C6F928-63BA-4D82-8051-C3C2585021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46595" l="0" r="14146">
                          <a14:backgroundMark x1="10814" y1="13108" x2="11052" y2="30056"/>
                          <a14:backgroundMark x1="7271" y1="36047" x2="11052" y2="33743"/>
                          <a14:backgroundMark x1="10576" y1="5735" x2="10814" y2="18126"/>
                          <a14:backgroundMark x1="11290" y1="9421" x2="11528" y2="3604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945" r="70397" b="59075"/>
            <a:stretch/>
          </p:blipFill>
          <p:spPr>
            <a:xfrm>
              <a:off x="4177328" y="3978036"/>
              <a:ext cx="2505469" cy="1733325"/>
            </a:xfrm>
            <a:prstGeom prst="rect">
              <a:avLst/>
            </a:prstGeom>
          </p:spPr>
        </p:pic>
      </p:grpSp>
      <p:sp>
        <p:nvSpPr>
          <p:cNvPr id="10" name="Text Box 8">
            <a:extLst>
              <a:ext uri="{FF2B5EF4-FFF2-40B4-BE49-F238E27FC236}">
                <a16:creationId xmlns:a16="http://schemas.microsoft.com/office/drawing/2014/main" xmlns="" id="{4B120E75-DBB4-4974-A8AD-85FC22332D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6301" y="3066307"/>
            <a:ext cx="2029947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0"/>
              </a:spcBef>
              <a:defRPr sz="4400" b="0" spc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双线体简" panose="02010600000101010101" pitchFamily="2" charset="-122"/>
                <a:ea typeface="汉仪双线体简" panose="02010600000101010101" pitchFamily="2" charset="-122"/>
              </a:defRPr>
            </a:lvl1pPr>
          </a:lstStyle>
          <a:p>
            <a:r>
              <a:rPr lang="en-US" altLang="zh-CN" dirty="0">
                <a:solidFill>
                  <a:srgbClr val="633E3B"/>
                </a:solidFill>
                <a:effectLst/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An egg. 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fallOve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52B41A72-BC3E-4A11-88AA-7471D38CFA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94" b="6179"/>
          <a:stretch/>
        </p:blipFill>
        <p:spPr>
          <a:xfrm>
            <a:off x="3757935" y="4191993"/>
            <a:ext cx="4563799" cy="2139538"/>
          </a:xfrm>
          <a:prstGeom prst="rect">
            <a:avLst/>
          </a:prstGeom>
        </p:spPr>
      </p:pic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B78ED808-9F86-4A0F-A8CC-2FB4C1812B25}"/>
              </a:ext>
            </a:extLst>
          </p:cNvPr>
          <p:cNvSpPr/>
          <p:nvPr/>
        </p:nvSpPr>
        <p:spPr>
          <a:xfrm rot="20399440" flipH="1">
            <a:off x="1037131" y="1692196"/>
            <a:ext cx="15376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spc="600" dirty="0">
                <a:solidFill>
                  <a:srgbClr val="633E3B"/>
                </a:solidFill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GUESS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6A241D4B-875B-4859-B9BF-D5319F0FF710}"/>
              </a:ext>
            </a:extLst>
          </p:cNvPr>
          <p:cNvSpPr/>
          <p:nvPr/>
        </p:nvSpPr>
        <p:spPr>
          <a:xfrm>
            <a:off x="3267831" y="3207062"/>
            <a:ext cx="5169169" cy="523220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 algn="ctr"/>
            <a:r>
              <a:rPr lang="en-US" altLang="zh-CN" sz="2800" b="1" spc="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XX</a:t>
            </a:r>
            <a:r>
              <a:rPr lang="zh-CN" altLang="en-US" sz="2800" b="1" spc="600" dirty="0" smtClean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小学</a:t>
            </a:r>
            <a:r>
              <a:rPr lang="zh-CN" altLang="en-US" sz="2800" b="1" spc="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一年级英语课件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17DF37CD-12A4-4CCA-86BA-A6139E3CE8C7}"/>
              </a:ext>
            </a:extLst>
          </p:cNvPr>
          <p:cNvSpPr txBox="1"/>
          <p:nvPr/>
        </p:nvSpPr>
        <p:spPr>
          <a:xfrm>
            <a:off x="3634672" y="3937146"/>
            <a:ext cx="443548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演讲人</a:t>
            </a:r>
            <a:r>
              <a:rPr lang="zh-CN" altLang="en-US" sz="1600" dirty="0" smtClean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：</a:t>
            </a:r>
            <a:r>
              <a:rPr lang="zh-CN" altLang="en-US" sz="1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优</a:t>
            </a:r>
            <a:r>
              <a:rPr lang="zh-CN" altLang="en-US" sz="1600" dirty="0" smtClean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品</a:t>
            </a:r>
            <a:r>
              <a:rPr lang="en-US" altLang="zh-CN" sz="1600" dirty="0" smtClean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PPT</a:t>
            </a:r>
            <a:r>
              <a:rPr lang="zh-CN" altLang="en-US" sz="1600" dirty="0" smtClean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             </a:t>
            </a:r>
            <a:r>
              <a:rPr lang="zh-CN" altLang="en-US" sz="1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时间：</a:t>
            </a:r>
            <a:r>
              <a:rPr lang="en-US" altLang="zh-CN" sz="1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 20XX</a:t>
            </a:r>
            <a:r>
              <a:rPr lang="zh-CN" altLang="en-US" sz="1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年</a:t>
            </a:r>
            <a:r>
              <a:rPr lang="en-US" altLang="zh-CN" sz="1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X</a:t>
            </a:r>
            <a:r>
              <a:rPr lang="zh-CN" altLang="en-US" sz="1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月</a:t>
            </a:r>
            <a:r>
              <a:rPr lang="en-US" altLang="zh-CN" sz="1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X</a:t>
            </a:r>
            <a:r>
              <a:rPr lang="zh-CN" altLang="en-US" sz="1600" dirty="0">
                <a:solidFill>
                  <a:srgbClr val="633E3B"/>
                </a:solidFill>
                <a:latin typeface="字体视界-美好体" panose="02010601030101010101" pitchFamily="2" charset="-122"/>
                <a:ea typeface="字体视界-美好体" panose="02010601030101010101" pitchFamily="2" charset="-122"/>
                <a:cs typeface="方正清刻本悦宋简体" panose="02000000000000000000" charset="-122"/>
              </a:rPr>
              <a:t>日</a:t>
            </a:r>
            <a:endParaRPr lang="zh-CN" altLang="en-US" sz="1600" dirty="0">
              <a:solidFill>
                <a:srgbClr val="633E3B"/>
              </a:solidFill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63550EC9-5DCA-4704-BAA9-761CEA914443}"/>
              </a:ext>
            </a:extLst>
          </p:cNvPr>
          <p:cNvGrpSpPr/>
          <p:nvPr/>
        </p:nvGrpSpPr>
        <p:grpSpPr>
          <a:xfrm>
            <a:off x="0" y="4855566"/>
            <a:ext cx="12188212" cy="2163708"/>
            <a:chOff x="-69575" y="4694291"/>
            <a:chExt cx="12188212" cy="2163708"/>
          </a:xfrm>
        </p:grpSpPr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C58AE85C-4D2E-4179-9CDA-035617D7DA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497"/>
            <a:stretch/>
          </p:blipFill>
          <p:spPr>
            <a:xfrm>
              <a:off x="-69575" y="4697550"/>
              <a:ext cx="4096071" cy="2160449"/>
            </a:xfrm>
            <a:prstGeom prst="rect">
              <a:avLst/>
            </a:prstGeom>
          </p:spPr>
        </p:pic>
        <p:pic>
          <p:nvPicPr>
            <p:cNvPr id="39" name="图片 38">
              <a:extLst>
                <a:ext uri="{FF2B5EF4-FFF2-40B4-BE49-F238E27FC236}">
                  <a16:creationId xmlns:a16="http://schemas.microsoft.com/office/drawing/2014/main" xmlns="" id="{8F8E7C32-39A2-4D48-9118-97506FB359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497"/>
            <a:stretch/>
          </p:blipFill>
          <p:spPr>
            <a:xfrm flipH="1">
              <a:off x="3968291" y="4694291"/>
              <a:ext cx="4096071" cy="2160449"/>
            </a:xfrm>
            <a:prstGeom prst="rect">
              <a:avLst/>
            </a:prstGeom>
          </p:spPr>
        </p:pic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="" id="{3CDD32BD-9243-4D1C-99AF-DB54352770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497"/>
            <a:stretch/>
          </p:blipFill>
          <p:spPr>
            <a:xfrm>
              <a:off x="8022566" y="4697550"/>
              <a:ext cx="4096071" cy="2160449"/>
            </a:xfrm>
            <a:prstGeom prst="rect">
              <a:avLst/>
            </a:prstGeom>
          </p:spPr>
        </p:pic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3E7D7E42-C1CD-4043-BF02-10F788F75CB6}"/>
              </a:ext>
            </a:extLst>
          </p:cNvPr>
          <p:cNvGrpSpPr/>
          <p:nvPr/>
        </p:nvGrpSpPr>
        <p:grpSpPr>
          <a:xfrm>
            <a:off x="-43771" y="-521324"/>
            <a:ext cx="12231983" cy="2202195"/>
            <a:chOff x="-16409" y="-6727"/>
            <a:chExt cx="9125471" cy="1677790"/>
          </a:xfrm>
        </p:grpSpPr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xmlns="" id="{0BAA4933-7AD2-4B4E-9457-2AED67A369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142" b="75633"/>
            <a:stretch/>
          </p:blipFill>
          <p:spPr>
            <a:xfrm>
              <a:off x="-16409" y="0"/>
              <a:ext cx="4578044" cy="1671063"/>
            </a:xfrm>
            <a:prstGeom prst="rect">
              <a:avLst/>
            </a:prstGeom>
          </p:spPr>
        </p:pic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xmlns="" id="{6F8A42DD-7625-4359-9A9A-0C016D6DEC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142" b="75633"/>
            <a:stretch/>
          </p:blipFill>
          <p:spPr>
            <a:xfrm flipH="1">
              <a:off x="4531018" y="-6727"/>
              <a:ext cx="4578044" cy="1671063"/>
            </a:xfrm>
            <a:prstGeom prst="rect">
              <a:avLst/>
            </a:prstGeom>
          </p:spPr>
        </p:pic>
      </p:grpSp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9F0D6EF1-A749-4E6A-855B-08CD0FCA34F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-192904" y="2657546"/>
            <a:ext cx="3997224" cy="3997224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147173B2-93D8-46D1-92E3-603BF7677FB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09" t="12556" b="74642"/>
          <a:stretch/>
        </p:blipFill>
        <p:spPr>
          <a:xfrm>
            <a:off x="9357774" y="1709193"/>
            <a:ext cx="1600685" cy="1164261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A47840AB-77D5-488C-BD50-5D536642661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09" t="12556" b="74642"/>
          <a:stretch/>
        </p:blipFill>
        <p:spPr>
          <a:xfrm>
            <a:off x="10005625" y="1350051"/>
            <a:ext cx="852242" cy="619880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xmlns="" id="{615B079B-72D4-40CE-9EAE-26818A87462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15687" y="3038534"/>
            <a:ext cx="3535793" cy="3535793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xmlns="" id="{67457C18-0EC6-45A2-8B19-98A0D772865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09" t="12556" b="74642"/>
          <a:stretch/>
        </p:blipFill>
        <p:spPr>
          <a:xfrm>
            <a:off x="414512" y="2119743"/>
            <a:ext cx="852242" cy="619880"/>
          </a:xfrm>
          <a:prstGeom prst="rect">
            <a:avLst/>
          </a:prstGeom>
        </p:spPr>
      </p:pic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40689C83-972F-4361-9BDE-D75D6C475554}"/>
              </a:ext>
            </a:extLst>
          </p:cNvPr>
          <p:cNvGrpSpPr/>
          <p:nvPr/>
        </p:nvGrpSpPr>
        <p:grpSpPr>
          <a:xfrm>
            <a:off x="2120600" y="1708371"/>
            <a:ext cx="7655261" cy="1663591"/>
            <a:chOff x="2653770" y="1378354"/>
            <a:chExt cx="7655261" cy="1663591"/>
          </a:xfrm>
        </p:grpSpPr>
        <p:sp>
          <p:nvSpPr>
            <p:cNvPr id="50" name="矩形 49">
              <a:extLst>
                <a:ext uri="{FF2B5EF4-FFF2-40B4-BE49-F238E27FC236}">
                  <a16:creationId xmlns:a16="http://schemas.microsoft.com/office/drawing/2014/main" xmlns="" id="{B2AF32BF-AA22-4AA3-BB74-C14B90C323D8}"/>
                </a:ext>
              </a:extLst>
            </p:cNvPr>
            <p:cNvSpPr/>
            <p:nvPr/>
          </p:nvSpPr>
          <p:spPr>
            <a:xfrm>
              <a:off x="2653770" y="1472285"/>
              <a:ext cx="7600157" cy="156966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pPr algn="ctr"/>
              <a:r>
                <a:rPr lang="zh-CN" altLang="en-US" sz="9600" b="1" dirty="0">
                  <a:ln w="76200">
                    <a:solidFill>
                      <a:srgbClr val="24D9EC"/>
                    </a:solidFill>
                  </a:ln>
                  <a:solidFill>
                    <a:srgbClr val="24D9EC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英语猜词游戏</a:t>
              </a:r>
            </a:p>
          </p:txBody>
        </p:sp>
        <p:sp>
          <p:nvSpPr>
            <p:cNvPr id="51" name="矩形 50">
              <a:extLst>
                <a:ext uri="{FF2B5EF4-FFF2-40B4-BE49-F238E27FC236}">
                  <a16:creationId xmlns:a16="http://schemas.microsoft.com/office/drawing/2014/main" xmlns="" id="{39BFA7BF-2581-4F3F-83E7-15B3DDAF30E8}"/>
                </a:ext>
              </a:extLst>
            </p:cNvPr>
            <p:cNvSpPr/>
            <p:nvPr/>
          </p:nvSpPr>
          <p:spPr>
            <a:xfrm>
              <a:off x="2708874" y="1378354"/>
              <a:ext cx="7600157" cy="156966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pPr algn="ctr"/>
              <a:r>
                <a:rPr lang="zh-CN" altLang="en-US" sz="9600" b="1" dirty="0">
                  <a:ln w="19050">
                    <a:solidFill>
                      <a:schemeClr val="tx1"/>
                    </a:solidFill>
                  </a:ln>
                  <a:solidFill>
                    <a:srgbClr val="FFFF00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英语猜词游戏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19249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9000">
        <p15:prstTrans prst="wind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3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127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976643" y="1556627"/>
            <a:ext cx="5189659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4400" spc="300" dirty="0">
                <a:solidFill>
                  <a:srgbClr val="633E3B"/>
                </a:solidFill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What will you break once you say it? </a:t>
            </a:r>
            <a:r>
              <a:rPr lang="zh-CN" altLang="en-US" sz="4400" spc="300" dirty="0">
                <a:solidFill>
                  <a:srgbClr val="633E3B"/>
                </a:solidFill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　　　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0F64FD5-563E-4E0E-9BB0-C2CCDF0786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640" y="2058418"/>
            <a:ext cx="5056467" cy="5056467"/>
          </a:xfrm>
          <a:prstGeom prst="rect">
            <a:avLst/>
          </a:prstGeom>
        </p:spPr>
      </p:pic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4089363" y="3863376"/>
            <a:ext cx="3771598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5400" b="1" spc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字体视界-熊孩子体" panose="02000500000000000000" pitchFamily="2" charset="-122"/>
                <a:ea typeface="字体视界-熊孩子体" panose="02000500000000000000" pitchFamily="2" charset="-122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-US" altLang="zh-CN" sz="4400" dirty="0">
                <a:ln w="0"/>
                <a:solidFill>
                  <a:srgbClr val="633E3B"/>
                </a:solidFill>
                <a:effectLst/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Silence. </a:t>
            </a:r>
          </a:p>
          <a:p>
            <a:pPr algn="ctr">
              <a:spcBef>
                <a:spcPts val="0"/>
              </a:spcBef>
            </a:pPr>
            <a:r>
              <a:rPr lang="en-US" altLang="zh-CN" sz="4400" dirty="0">
                <a:ln w="0"/>
                <a:solidFill>
                  <a:srgbClr val="633E3B"/>
                </a:solidFill>
                <a:effectLst/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(</a:t>
            </a:r>
            <a:r>
              <a:rPr lang="zh-CN" altLang="en-US" sz="4400" dirty="0">
                <a:ln w="0"/>
                <a:solidFill>
                  <a:srgbClr val="633E3B"/>
                </a:solidFill>
                <a:effectLst/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沉默）</a:t>
            </a:r>
            <a:endParaRPr lang="en-US" altLang="zh-CN" sz="4400" dirty="0">
              <a:ln w="0"/>
              <a:solidFill>
                <a:srgbClr val="633E3B"/>
              </a:solidFill>
              <a:effectLst/>
              <a:latin typeface="字体视界-狮子座体" panose="02000500000000000000" pitchFamily="2" charset="-122"/>
              <a:ea typeface="字体视界-狮子座体" panose="02000500000000000000" pitchFamily="2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2569DBB-33B0-4474-A123-CC063D3BCFE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46595" l="0" r="14146">
                        <a14:backgroundMark x1="10814" y1="13108" x2="11052" y2="30056"/>
                        <a14:backgroundMark x1="7271" y1="36047" x2="11052" y2="33743"/>
                        <a14:backgroundMark x1="10576" y1="5735" x2="10814" y2="18126"/>
                        <a14:backgroundMark x1="11290" y1="9421" x2="11528" y2="360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4309" b="60855"/>
          <a:stretch/>
        </p:blipFill>
        <p:spPr>
          <a:xfrm>
            <a:off x="2914186" y="1450934"/>
            <a:ext cx="1286908" cy="16579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fallOve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10149" y="544094"/>
            <a:ext cx="5103810" cy="5103810"/>
          </a:xfrm>
          <a:prstGeom prst="rect">
            <a:avLst/>
          </a:prstGeom>
        </p:spPr>
      </p:pic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4442404" y="1986258"/>
            <a:ext cx="519225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400" spc="300">
                <a:solidFill>
                  <a:srgbClr val="FF0000"/>
                </a:solidFill>
                <a:latin typeface="CommercialScript BT" panose="03030803040807090C04" pitchFamily="66" charset="0"/>
                <a:ea typeface="HanWangWCL03" panose="02020600000000000000" pitchFamily="18" charset="-120"/>
              </a:defRPr>
            </a:lvl1pPr>
          </a:lstStyle>
          <a:p>
            <a:r>
              <a:rPr lang="en-US" altLang="zh-CN" sz="4800" dirty="0">
                <a:solidFill>
                  <a:srgbClr val="633E3B"/>
                </a:solidFill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What always goes up and never goes down? (</a:t>
            </a:r>
            <a:r>
              <a:rPr lang="zh-CN" altLang="en-US" sz="4800" dirty="0">
                <a:solidFill>
                  <a:srgbClr val="633E3B"/>
                </a:solidFill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什么东西只升不降？</a:t>
            </a:r>
            <a:r>
              <a:rPr lang="en-US" altLang="zh-CN" sz="4800" dirty="0">
                <a:solidFill>
                  <a:srgbClr val="633E3B"/>
                </a:solidFill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)</a:t>
            </a:r>
            <a:endParaRPr lang="zh-CN" altLang="en-US" sz="4800" dirty="0">
              <a:solidFill>
                <a:srgbClr val="633E3B"/>
              </a:solidFill>
              <a:latin typeface="字体视界-狮子座体" panose="02000500000000000000" pitchFamily="2" charset="-122"/>
              <a:ea typeface="字体视界-狮子座体" panose="02000500000000000000" pitchFamily="2" charset="-122"/>
            </a:endParaRPr>
          </a:p>
        </p:txBody>
      </p:sp>
      <p:sp>
        <p:nvSpPr>
          <p:cNvPr id="12" name="Text Box 8">
            <a:extLst>
              <a:ext uri="{FF2B5EF4-FFF2-40B4-BE49-F238E27FC236}">
                <a16:creationId xmlns:a16="http://schemas.microsoft.com/office/drawing/2014/main" xmlns="" id="{AAD37494-C6C7-4884-AA62-4C66C11536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1357" y="3095999"/>
            <a:ext cx="2351978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0"/>
              </a:spcBef>
              <a:defRPr sz="4400" b="0" spc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双线体简" panose="02010600000101010101" pitchFamily="2" charset="-122"/>
                <a:ea typeface="汉仪双线体简" panose="02010600000101010101" pitchFamily="2" charset="-122"/>
              </a:defRPr>
            </a:lvl1pPr>
          </a:lstStyle>
          <a:p>
            <a:r>
              <a:rPr lang="en-US" altLang="zh-CN" b="1" dirty="0">
                <a:solidFill>
                  <a:srgbClr val="633E3B"/>
                </a:solidFill>
                <a:effectLst/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Your age. 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6D9DDF5-8049-4CBF-B011-9B560560E3C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22" b="42704" l="18271" r="40693">
                        <a14:backgroundMark x1="33131" y1="33589" x2="35484" y2="37225"/>
                        <a14:backgroundMark x1="33131" y1="18945" x2="37150" y2="22581"/>
                        <a14:backgroundMark x1="32655" y1="23502" x2="35008" y2="13466"/>
                        <a14:backgroundMark x1="27446" y1="37225" x2="33131" y2="36303"/>
                        <a14:backgroundMark x1="24141" y1="35433" x2="27684" y2="39068"/>
                        <a14:backgroundMark x1="34770" y1="33589" x2="34532" y2="27189"/>
                        <a14:backgroundMark x1="34045" y1="7996" x2="34508" y2="168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274" r="64146" b="60878"/>
          <a:stretch/>
        </p:blipFill>
        <p:spPr>
          <a:xfrm>
            <a:off x="8148857" y="544094"/>
            <a:ext cx="1485797" cy="18103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fallOve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782C4F4F-D12D-4A1C-AD16-37E9D5657C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45571" l="38366" r="62454">
                        <a14:backgroundMark x1="54971" y1="11162" x2="56267" y2="29339"/>
                        <a14:backgroundMark x1="45452" y1="37686" x2="59439" y2="34613"/>
                        <a14:backgroundMark x1="48625" y1="41628" x2="60021" y2="23758"/>
                        <a14:backgroundMark x1="47885" y1="37993" x2="56980" y2="37174"/>
                        <a14:backgroundMark x1="55685" y1="10599" x2="55685" y2="18433"/>
                        <a14:backgroundMark x1="55976" y1="18996" x2="57403" y2="24014"/>
                        <a14:backgroundMark x1="56557" y1="27087" x2="58858" y2="19252"/>
                        <a14:backgroundMark x1="44870" y1="33794" x2="46748" y2="36047"/>
                        <a14:backgroundMark x1="53094" y1="4455" x2="54812" y2="83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251" r="36315" b="60302"/>
          <a:stretch/>
        </p:blipFill>
        <p:spPr>
          <a:xfrm>
            <a:off x="2853782" y="992459"/>
            <a:ext cx="2008373" cy="175690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5693551" y="-328127"/>
            <a:ext cx="6665483" cy="6665483"/>
          </a:xfrm>
          <a:prstGeom prst="rect">
            <a:avLst/>
          </a:prstGeom>
        </p:spPr>
      </p:pic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2437982" y="2824832"/>
            <a:ext cx="4259442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400" spc="300">
                <a:solidFill>
                  <a:srgbClr val="FF0000"/>
                </a:solidFill>
                <a:latin typeface="CommercialScript BT" panose="03030803040807090C04" pitchFamily="66" charset="0"/>
                <a:ea typeface="HanWangWCL03" panose="02020600000000000000" pitchFamily="18" charset="-120"/>
              </a:defRPr>
            </a:lvl1pPr>
          </a:lstStyle>
          <a:p>
            <a:r>
              <a:rPr lang="en-US" altLang="zh-CN" sz="4400" dirty="0">
                <a:solidFill>
                  <a:srgbClr val="633E3B"/>
                </a:solidFill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Why did the boy make his dog sit in the sun? </a:t>
            </a:r>
            <a:r>
              <a:rPr lang="zh-CN" altLang="en-US" sz="4400" dirty="0">
                <a:solidFill>
                  <a:srgbClr val="633E3B"/>
                </a:solidFill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　</a:t>
            </a:r>
          </a:p>
        </p:txBody>
      </p:sp>
      <p:sp>
        <p:nvSpPr>
          <p:cNvPr id="16" name="Text Box 8">
            <a:extLst>
              <a:ext uri="{FF2B5EF4-FFF2-40B4-BE49-F238E27FC236}">
                <a16:creationId xmlns:a16="http://schemas.microsoft.com/office/drawing/2014/main" xmlns="" id="{40F9FA12-E66D-431B-A66D-2FAAE9525E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9568" y="2749366"/>
            <a:ext cx="30438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0"/>
              </a:spcBef>
              <a:defRPr sz="4400" b="0" spc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双线体简" panose="02010600000101010101" pitchFamily="2" charset="-122"/>
                <a:ea typeface="汉仪双线体简" panose="02010600000101010101" pitchFamily="2" charset="-122"/>
              </a:defRPr>
            </a:lvl1pPr>
          </a:lstStyle>
          <a:p>
            <a:r>
              <a:rPr lang="en-US" altLang="zh-CN" sz="3600" b="1" dirty="0">
                <a:solidFill>
                  <a:srgbClr val="633E3B"/>
                </a:solidFill>
                <a:effectLst/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He wants to have a hot dog. 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fallOve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269966B-89BF-4E91-B71C-337E0A9F66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51747"/>
            <a:ext cx="4829630" cy="482963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4687221" y="2242181"/>
            <a:ext cx="4568291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400" spc="300">
                <a:solidFill>
                  <a:srgbClr val="FF0000"/>
                </a:solidFill>
                <a:latin typeface="CommercialScript BT" panose="03030803040807090C04" pitchFamily="66" charset="0"/>
                <a:ea typeface="HanWangWCL03" panose="02020600000000000000" pitchFamily="18" charset="-120"/>
              </a:defRPr>
            </a:lvl1pPr>
          </a:lstStyle>
          <a:p>
            <a:r>
              <a:rPr lang="en-US" altLang="zh-CN" dirty="0">
                <a:solidFill>
                  <a:srgbClr val="633E3B"/>
                </a:solidFill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What's the poorest bank in the world? </a:t>
            </a:r>
            <a:r>
              <a:rPr lang="zh-CN" altLang="en-US" dirty="0">
                <a:solidFill>
                  <a:srgbClr val="633E3B"/>
                </a:solidFill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　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546C407-DB4A-4454-B5C2-C246494FF5B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38044" l="61185" r="81068">
                        <a14:backgroundMark x1="75833" y1="8449" x2="75674" y2="16948"/>
                        <a14:backgroundMark x1="76732" y1="23451" x2="77261" y2="30620"/>
                        <a14:backgroundMark x1="74246" y1="36764" x2="75674" y2="30978"/>
                        <a14:backgroundMark x1="65970" y1="31644" x2="67372" y2="33692"/>
                        <a14:backgroundMark x1="67187" y1="30978" x2="68429" y2="340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705" r="20985" b="64783"/>
          <a:stretch/>
        </p:blipFill>
        <p:spPr>
          <a:xfrm>
            <a:off x="8178705" y="1688308"/>
            <a:ext cx="1338146" cy="1329043"/>
          </a:xfrm>
          <a:prstGeom prst="rect">
            <a:avLst/>
          </a:prstGeom>
        </p:spPr>
      </p:pic>
      <p:sp>
        <p:nvSpPr>
          <p:cNvPr id="6" name="Text Box 8">
            <a:extLst>
              <a:ext uri="{FF2B5EF4-FFF2-40B4-BE49-F238E27FC236}">
                <a16:creationId xmlns:a16="http://schemas.microsoft.com/office/drawing/2014/main" xmlns="" id="{1A10C52F-4211-4FDA-8312-20E13FEF80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8960" y="2459504"/>
            <a:ext cx="1896767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0"/>
              </a:spcBef>
              <a:defRPr sz="4400" b="0" spc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双线体简" panose="02010600000101010101" pitchFamily="2" charset="-122"/>
                <a:ea typeface="汉仪双线体简" panose="02010600000101010101" pitchFamily="2" charset="-122"/>
              </a:defRPr>
            </a:lvl1pPr>
          </a:lstStyle>
          <a:p>
            <a:r>
              <a:rPr lang="en-US" altLang="zh-CN" sz="4000" b="1" dirty="0">
                <a:solidFill>
                  <a:srgbClr val="633E3B"/>
                </a:solidFill>
                <a:effectLst/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The river bank 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fallOve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6890135" y="1285515"/>
            <a:ext cx="3502801" cy="3502801"/>
          </a:xfrm>
          <a:prstGeom prst="rect">
            <a:avLst/>
          </a:prstGeom>
        </p:spPr>
      </p:pic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2819170" y="3036916"/>
            <a:ext cx="434092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400" spc="300">
                <a:solidFill>
                  <a:srgbClr val="FF0000"/>
                </a:solidFill>
                <a:latin typeface="CommercialScript BT" panose="03030803040807090C04" pitchFamily="66" charset="0"/>
                <a:ea typeface="HanWangWCL03" panose="02020600000000000000" pitchFamily="18" charset="-120"/>
              </a:defRPr>
            </a:lvl1pPr>
          </a:lstStyle>
          <a:p>
            <a:r>
              <a:rPr lang="en-US" altLang="zh-CN" sz="4800" dirty="0">
                <a:solidFill>
                  <a:srgbClr val="633E3B"/>
                </a:solidFill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What letter is an animal ? </a:t>
            </a:r>
            <a:endParaRPr lang="zh-CN" altLang="en-US" sz="4800" dirty="0">
              <a:solidFill>
                <a:srgbClr val="633E3B"/>
              </a:solidFill>
              <a:latin typeface="字体视界-狮子座体" panose="02000500000000000000" pitchFamily="2" charset="-122"/>
              <a:ea typeface="字体视界-狮子座体" panose="02000500000000000000" pitchFamily="2" charset="-122"/>
            </a:endParaRPr>
          </a:p>
        </p:txBody>
      </p:sp>
      <p:sp>
        <p:nvSpPr>
          <p:cNvPr id="11" name="Text Box 8">
            <a:extLst>
              <a:ext uri="{FF2B5EF4-FFF2-40B4-BE49-F238E27FC236}">
                <a16:creationId xmlns:a16="http://schemas.microsoft.com/office/drawing/2014/main" xmlns="" id="{49AD9A8F-9068-48E8-9811-77F85519CA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3777" y="3134064"/>
            <a:ext cx="261551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0"/>
              </a:spcBef>
              <a:defRPr sz="4400" b="0" spc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双线体简" panose="02010600000101010101" pitchFamily="2" charset="-122"/>
                <a:ea typeface="汉仪双线体简" panose="02010600000101010101" pitchFamily="2" charset="-122"/>
              </a:defRPr>
            </a:lvl1pPr>
          </a:lstStyle>
          <a:p>
            <a:r>
              <a:rPr lang="en-US" altLang="zh-CN" b="1" dirty="0">
                <a:solidFill>
                  <a:srgbClr val="633E3B"/>
                </a:solidFill>
                <a:effectLst/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B</a:t>
            </a:r>
            <a:r>
              <a:rPr lang="zh-CN" altLang="en-US" b="1" dirty="0">
                <a:solidFill>
                  <a:srgbClr val="633E3B"/>
                </a:solidFill>
                <a:effectLst/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（</a:t>
            </a:r>
            <a:r>
              <a:rPr lang="en-US" altLang="zh-CN" b="1" dirty="0">
                <a:solidFill>
                  <a:srgbClr val="633E3B"/>
                </a:solidFill>
                <a:effectLst/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bee)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E072B6E-9E8D-4810-9C1F-E967B49C036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46390" l="81544" r="99418">
                        <a14:backgroundMark x1="96959" y1="7680" x2="96060" y2="12340"/>
                        <a14:backgroundMark x1="97700" y1="19560" x2="98149" y2="32053"/>
                        <a14:backgroundMark x1="91565" y1="37839" x2="97118" y2="326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1626" b="62018"/>
          <a:stretch/>
        </p:blipFill>
        <p:spPr>
          <a:xfrm>
            <a:off x="2967952" y="1092820"/>
            <a:ext cx="1734151" cy="18511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fallOve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FA50429C-FD6D-4949-AEA9-DB36C9A691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0" y="943488"/>
            <a:ext cx="5419725" cy="5419725"/>
          </a:xfrm>
          <a:prstGeom prst="rect">
            <a:avLst/>
          </a:prstGeom>
        </p:spPr>
      </p:pic>
      <p:sp>
        <p:nvSpPr>
          <p:cNvPr id="2" name="Text Box 7"/>
          <p:cNvSpPr txBox="1">
            <a:spLocks noChangeArrowheads="1"/>
          </p:cNvSpPr>
          <p:nvPr/>
        </p:nvSpPr>
        <p:spPr bwMode="auto">
          <a:xfrm flipH="1">
            <a:off x="5290445" y="1709969"/>
            <a:ext cx="4315075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400" spc="300">
                <a:solidFill>
                  <a:srgbClr val="FF0000"/>
                </a:solidFill>
                <a:latin typeface="CommercialScript BT" panose="03030803040807090C04" pitchFamily="66" charset="0"/>
                <a:ea typeface="HanWangWCL03" panose="02020600000000000000" pitchFamily="18" charset="-120"/>
              </a:defRPr>
            </a:lvl1pPr>
          </a:lstStyle>
          <a:p>
            <a:r>
              <a:rPr lang="en-US" altLang="zh-CN" sz="4800" dirty="0">
                <a:solidFill>
                  <a:srgbClr val="633E3B"/>
                </a:solidFill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Why are girls afraid of the letter C ?</a:t>
            </a:r>
            <a:endParaRPr lang="zh-CN" altLang="en-US" sz="4800" dirty="0">
              <a:solidFill>
                <a:srgbClr val="633E3B"/>
              </a:solidFill>
              <a:latin typeface="字体视界-狮子座体" panose="02000500000000000000" pitchFamily="2" charset="-122"/>
              <a:ea typeface="字体视界-狮子座体" panose="02000500000000000000" pitchFamily="2" charset="-122"/>
            </a:endParaRPr>
          </a:p>
        </p:txBody>
      </p:sp>
      <p:sp>
        <p:nvSpPr>
          <p:cNvPr id="10" name="Text Box 8">
            <a:extLst>
              <a:ext uri="{FF2B5EF4-FFF2-40B4-BE49-F238E27FC236}">
                <a16:creationId xmlns:a16="http://schemas.microsoft.com/office/drawing/2014/main" xmlns="" id="{4FC4DE7B-F72A-42B8-8A43-9AD13B336D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3264" y="3140455"/>
            <a:ext cx="256225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0"/>
              </a:spcBef>
              <a:defRPr sz="4400" b="0" spc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双线体简" panose="02010600000101010101" pitchFamily="2" charset="-122"/>
                <a:ea typeface="汉仪双线体简" panose="02010600000101010101" pitchFamily="2" charset="-122"/>
              </a:defRPr>
            </a:lvl1pPr>
          </a:lstStyle>
          <a:p>
            <a:r>
              <a:rPr lang="en-US" altLang="zh-CN" sz="4000" b="1" dirty="0">
                <a:solidFill>
                  <a:srgbClr val="633E3B"/>
                </a:solidFill>
                <a:effectLst/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Because it makes fat fact! 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D4333009-7D45-4192-8E78-AC677B573C0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7194" b="100000" l="0" r="21708">
                        <a14:backgroundMark x1="11925" y1="67947" x2="10788" y2="72350"/>
                        <a14:backgroundMark x1="13458" y1="79314" x2="14595" y2="94675"/>
                        <a14:backgroundMark x1="7403" y1="97645" x2="7403" y2="97645"/>
                        <a14:backgroundMark x1="7403" y1="97645" x2="14595" y2="92883"/>
                        <a14:backgroundMark x1="5315" y1="96877" x2="8329" y2="998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5763" r="85682" b="3177"/>
          <a:stretch/>
        </p:blipFill>
        <p:spPr>
          <a:xfrm>
            <a:off x="8535075" y="2956464"/>
            <a:ext cx="1434116" cy="21236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fallOve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36298" y="1304898"/>
            <a:ext cx="5412814" cy="3969396"/>
          </a:xfrm>
          <a:prstGeom prst="rect">
            <a:avLst/>
          </a:prstGeom>
        </p:spPr>
      </p:pic>
      <p:sp>
        <p:nvSpPr>
          <p:cNvPr id="10" name="Text Box 8">
            <a:extLst>
              <a:ext uri="{FF2B5EF4-FFF2-40B4-BE49-F238E27FC236}">
                <a16:creationId xmlns:a16="http://schemas.microsoft.com/office/drawing/2014/main" xmlns="" id="{8B64E6F2-6F1C-4A36-9CD7-011122AB76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82206" y="2781304"/>
            <a:ext cx="2475792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0"/>
              </a:spcBef>
              <a:defRPr sz="4400" b="0" spc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双线体简" panose="02010600000101010101" pitchFamily="2" charset="-122"/>
                <a:ea typeface="汉仪双线体简" panose="02010600000101010101" pitchFamily="2" charset="-122"/>
              </a:defRPr>
            </a:lvl1pPr>
          </a:lstStyle>
          <a:p>
            <a:r>
              <a:rPr lang="en-US" altLang="zh-CN" sz="4000" dirty="0" err="1">
                <a:solidFill>
                  <a:srgbClr val="633E3B"/>
                </a:solidFill>
                <a:effectLst/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Thehorse'sshadow</a:t>
            </a:r>
            <a:r>
              <a:rPr lang="en-US" altLang="zh-CN" sz="4000" dirty="0">
                <a:solidFill>
                  <a:srgbClr val="633E3B"/>
                </a:solidFill>
                <a:effectLst/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.</a:t>
            </a:r>
            <a:r>
              <a:rPr lang="zh-CN" altLang="en-US" sz="4000" dirty="0">
                <a:solidFill>
                  <a:srgbClr val="633E3B"/>
                </a:solidFill>
                <a:effectLst/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马的影子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726A91CD-31CA-49EE-A25B-4F1F7B72AAB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128" b="100000" l="19434" r="39952">
                        <a14:backgroundMark x1="34955" y1="69585" x2="27208" y2="998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359" t="52883" r="63407" b="1266"/>
          <a:stretch/>
        </p:blipFill>
        <p:spPr>
          <a:xfrm>
            <a:off x="2988527" y="321655"/>
            <a:ext cx="1349298" cy="1853721"/>
          </a:xfrm>
          <a:prstGeom prst="rect">
            <a:avLst/>
          </a:prstGeom>
        </p:spPr>
      </p:pic>
      <p:sp>
        <p:nvSpPr>
          <p:cNvPr id="16" name="Text Box 7">
            <a:extLst>
              <a:ext uri="{FF2B5EF4-FFF2-40B4-BE49-F238E27FC236}">
                <a16:creationId xmlns:a16="http://schemas.microsoft.com/office/drawing/2014/main" xmlns="" id="{565B4005-C345-4535-973D-DBD2F33B4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0964" y="2227306"/>
            <a:ext cx="4360128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400" spc="300">
                <a:solidFill>
                  <a:srgbClr val="FF0000"/>
                </a:solidFill>
                <a:latin typeface="CommercialScript BT" panose="03030803040807090C04" pitchFamily="66" charset="0"/>
                <a:ea typeface="HanWangWCL03" panose="02020600000000000000" pitchFamily="18" charset="-120"/>
              </a:defRPr>
            </a:lvl1pPr>
          </a:lstStyle>
          <a:p>
            <a:pPr algn="ctr"/>
            <a:r>
              <a:rPr lang="en-US" altLang="zh-CN" sz="4800" dirty="0">
                <a:solidFill>
                  <a:srgbClr val="633E3B"/>
                </a:solidFill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 What is as big as a horse but doesn't weigh anything? </a:t>
            </a:r>
            <a:endParaRPr lang="zh-CN" altLang="en-US" sz="4800" dirty="0">
              <a:solidFill>
                <a:srgbClr val="633E3B"/>
              </a:solidFill>
              <a:latin typeface="字体视界-狮子座体" panose="02000500000000000000" pitchFamily="2" charset="-122"/>
              <a:ea typeface="字体视界-狮子座体" panose="02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fallOve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A_库_图片 96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-312234" y="2284497"/>
            <a:ext cx="6860255" cy="4573503"/>
          </a:xfrm>
          <a:prstGeom prst="rect">
            <a:avLst/>
          </a:prstGeom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137103" y="1432921"/>
            <a:ext cx="5575609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400" spc="300">
                <a:solidFill>
                  <a:srgbClr val="FF0000"/>
                </a:solidFill>
                <a:latin typeface="CommercialScript BT" panose="03030803040807090C04" pitchFamily="66" charset="0"/>
                <a:ea typeface="HanWangWCL03" panose="02020600000000000000" pitchFamily="18" charset="-120"/>
              </a:defRPr>
            </a:lvl1pPr>
          </a:lstStyle>
          <a:p>
            <a:r>
              <a:rPr lang="en-US" altLang="zh-CN" sz="4800" dirty="0">
                <a:solidFill>
                  <a:srgbClr val="633E3B"/>
                </a:solidFill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What begins with T, ends with T and has tea in it? </a:t>
            </a:r>
            <a:endParaRPr lang="zh-CN" altLang="en-US" sz="4800" dirty="0">
              <a:solidFill>
                <a:srgbClr val="633E3B"/>
              </a:solidFill>
              <a:latin typeface="字体视界-狮子座体" panose="02000500000000000000" pitchFamily="2" charset="-122"/>
              <a:ea typeface="字体视界-狮子座体" panose="02000500000000000000" pitchFamily="2" charset="-122"/>
            </a:endParaRPr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xmlns="" id="{DEA4EBB4-3CD2-45C4-9B14-6057FDCAEF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467" y="3869546"/>
            <a:ext cx="3348509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0"/>
              </a:spcBef>
              <a:defRPr sz="4400" b="0" spc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双线体简" panose="02010600000101010101" pitchFamily="2" charset="-122"/>
                <a:ea typeface="汉仪双线体简" panose="02010600000101010101" pitchFamily="2" charset="-122"/>
              </a:defRPr>
            </a:lvl1pPr>
          </a:lstStyle>
          <a:p>
            <a:r>
              <a:rPr lang="en-US" altLang="zh-CN" dirty="0">
                <a:solidFill>
                  <a:srgbClr val="633E3B"/>
                </a:solidFill>
                <a:effectLst/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A teapot. </a:t>
            </a:r>
          </a:p>
          <a:p>
            <a:r>
              <a:rPr lang="zh-CN" altLang="en-US" dirty="0">
                <a:solidFill>
                  <a:srgbClr val="633E3B"/>
                </a:solidFill>
                <a:effectLst/>
                <a:latin typeface="字体视界-狮子座体" panose="02000500000000000000" pitchFamily="2" charset="-122"/>
                <a:ea typeface="字体视界-狮子座体" panose="02000500000000000000" pitchFamily="2" charset="-122"/>
              </a:rPr>
              <a:t>茶壶</a:t>
            </a:r>
            <a:endParaRPr lang="en-US" altLang="zh-CN" dirty="0">
              <a:solidFill>
                <a:srgbClr val="633E3B"/>
              </a:solidFill>
              <a:effectLst/>
              <a:latin typeface="字体视界-狮子座体" panose="02000500000000000000" pitchFamily="2" charset="-122"/>
              <a:ea typeface="字体视界-狮子座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0026" b="100000" l="37441" r="62136">
                        <a14:backgroundMark x1="55738" y1="72965" x2="56346" y2="80082"/>
                        <a14:backgroundMark x1="56346" y1="83615" x2="55738" y2="95443"/>
                        <a14:backgroundMark x1="54526" y1="67313" x2="55135" y2="70851"/>
                        <a14:backgroundMark x1="48172" y1="97894" x2="53612" y2="97304"/>
                        <a14:backgroundMark x1="46649" y1="96462" x2="48303" y2="99410"/>
                        <a14:backgroundMark x1="45866" y1="94945" x2="47998" y2="973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077" t="55166" r="42243" b="238"/>
          <a:stretch/>
        </p:blipFill>
        <p:spPr>
          <a:xfrm>
            <a:off x="8329961" y="3429000"/>
            <a:ext cx="1382751" cy="18010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fallOve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www.99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293</Words>
  <Application>Microsoft Office PowerPoint</Application>
  <PresentationFormat>宽屏</PresentationFormat>
  <Paragraphs>53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Meiryo</vt:lpstr>
      <vt:lpstr>等线</vt:lpstr>
      <vt:lpstr>方正清刻本悦宋简体</vt:lpstr>
      <vt:lpstr>宋体</vt:lpstr>
      <vt:lpstr>微软雅黑</vt:lpstr>
      <vt:lpstr>字体视界-美好体</vt:lpstr>
      <vt:lpstr>字体视界-狮子座体</vt:lpstr>
      <vt:lpstr>字体视界-遇见字体</vt:lpstr>
      <vt:lpstr>Arial</vt:lpstr>
      <vt:lpstr>Calibri</vt:lpstr>
      <vt:lpstr>Calibri Light</vt:lpstr>
      <vt:lpstr>www.99ppt.com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144</cp:revision>
  <dcterms:created xsi:type="dcterms:W3CDTF">2019-04-23T14:05:00Z</dcterms:created>
  <dcterms:modified xsi:type="dcterms:W3CDTF">2021-01-28T03:03:07Z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2052-11.1.0.8661</vt:lpwstr>
  </property>
</Properties>
</file>