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5"/>
  </p:notesMasterIdLst>
  <p:sldIdLst>
    <p:sldId id="256" r:id="rId3"/>
    <p:sldId id="258" r:id="rId4"/>
    <p:sldId id="260" r:id="rId5"/>
    <p:sldId id="261" r:id="rId6"/>
    <p:sldId id="262" r:id="rId7"/>
    <p:sldId id="263" r:id="rId8"/>
    <p:sldId id="264" r:id="rId9"/>
    <p:sldId id="276" r:id="rId10"/>
    <p:sldId id="265" r:id="rId11"/>
    <p:sldId id="268" r:id="rId12"/>
    <p:sldId id="267" r:id="rId13"/>
    <p:sldId id="277" r:id="rId14"/>
    <p:sldId id="272" r:id="rId15"/>
    <p:sldId id="271" r:id="rId16"/>
    <p:sldId id="270" r:id="rId17"/>
    <p:sldId id="269" r:id="rId18"/>
    <p:sldId id="278" r:id="rId19"/>
    <p:sldId id="274" r:id="rId20"/>
    <p:sldId id="273" r:id="rId21"/>
    <p:sldId id="275" r:id="rId22"/>
    <p:sldId id="280" r:id="rId23"/>
    <p:sldId id="281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7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6891"/>
    <a:srgbClr val="0E74A0"/>
    <a:srgbClr val="ED7D31"/>
    <a:srgbClr val="27325C"/>
    <a:srgbClr val="D8DD82"/>
    <a:srgbClr val="A6CB9F"/>
    <a:srgbClr val="07638D"/>
    <a:srgbClr val="97BADB"/>
    <a:srgbClr val="A3CC90"/>
    <a:srgbClr val="6EC7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  <p:guide orient="horz" pos="27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4D550-2CA5-4BEA-8D8F-F455307A01DD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1687D-0A3D-40E7-A2C1-8D4B41D375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9125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4E719EA-8BF5-45DF-B22A-E1525A0FD4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55D2DEC-3AF5-450B-80D8-AD75A914AF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5100E3A-FBBF-47AF-8AA6-964FCA16E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B2942AE-0241-41B1-8278-B74E3127C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40B90F6-00D3-4F4F-8C7B-84CF6C2F7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03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79A46A7-096B-42A2-959B-9BDC3223E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5350B17-48A7-4450-88F3-8DD3147D4C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244C803-F8C5-4C61-9C5D-E0BF903FC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559E409-B131-4C19-A994-7E658FF60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BA3E2FA-EA4A-46FC-A376-4FDE5AB23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1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0489AF7-0792-4CBC-84A5-E55B5ACB29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81FCE32-EA55-4A7D-A17D-3684C1845C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4B389B7-5764-459D-8D40-D862DFB83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F58F16E-B70B-4627-A84E-1FF4C43C7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E692EDA-E57F-4B75-A5E2-DEA6CC171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1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202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815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304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639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24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577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603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83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A7FF7C4-5E34-48C2-9DA3-E11ECE37F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C9639A0-5B2D-4DDE-8DF3-3595B614B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3D6C06C-3626-46D3-AD24-F23165669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1ACD98B-4691-4FBC-B24E-F1BEEF4C0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EE30FB5-EC9C-4A5F-94BE-963AD08FB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60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198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130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567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35AAA38-73DC-4241-B44A-0811BC7F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06663B9-6C98-407C-AD12-0BC7E748D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A894482-A053-4460-B922-915FABF72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6D40755-C7A5-4833-AC44-33550EB90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7A82E18-F371-4DB6-84A4-892B94099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57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151170A-8113-43BB-B5F2-8703D5B1F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9AF1146-2128-43FD-99BD-4762A52C16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48C6169-606D-4FA8-9D6E-E5F9E5D0CD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D5CFEF7-0CBB-40F5-B12B-6F6B81FF6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604AD2A-C945-4C27-9981-C429B0DED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7A11603-B674-4F70-BECB-3E4D7DDFF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22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8F0585D-69DF-4A3A-BB64-F3EA2CE7D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68D5F4A-7897-4452-A371-63DA8D351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4ADDB40-4094-44FE-96D1-EFAB075FA4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2C28353E-CD6B-438C-9A43-BFF93F854B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D5550C7-9DE2-4EA2-A3E6-698ED3BFA8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7D3F4FF-E4C1-48C3-8434-72A119364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78313FFC-2819-409D-9E1E-AD1BEC46B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1009DB3C-D27D-4E1E-8591-A2473DD96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36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187F2F3-085E-4877-8E30-16F563FF6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3EE3276-23CF-49A0-9D74-71A6F177E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486C09F-6901-4B0F-AD3B-102AD7CF3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0B5B961-451D-4D5F-B675-EBAB9BFA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6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885D008-23BC-4AFD-82B6-8ED6E1C58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A7E08F7-948E-4243-A42D-F12409ACB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226867E6-A7DD-478F-875E-D7B9CA779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31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248AC7A-9923-4CD1-A392-6A49A9E25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00C4717-A431-46EE-AC8B-78EEDF75D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264DABD-4FB1-4624-A1E3-7EB3F87665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02F1833-EE39-43CD-89A5-DE616E21F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6E5271E-B6DD-4723-BA9D-6F6F7281A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EA5664C-A6BA-47C9-91ED-9F59B439B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27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0E95B6D-0315-4FEE-BD25-9D5DAE326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75BAB895-80C4-443C-9564-16C8358841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C76318A-552E-4F27-8968-EBD99EB79B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66EF666-52D9-4423-B0DC-F5B98A096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1E28298-7765-439E-8B73-2A523CD23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2F55C38-8DDC-4B04-9520-2955E243E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81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23" Type="http://schemas.openxmlformats.org/officeDocument/2006/relationships/image" Target="../media/image1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636C8EEE-2EF7-44FB-8C8E-B190B90F2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F88F807-3B82-4BAD-BC8C-5FE481B64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3402C1E-9551-49DB-818A-9D259CF64E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7A884-C784-4210-A891-25BE3BD09C54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156E9D5-83BB-4467-B77C-B26728807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D89481D-181A-470C-8A37-711CE87211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10FA1-FE16-4B5B-9F9B-4113D009EB1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BA4A070-F022-4CDC-9F2D-19B9205EE81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76C90083-20E2-4543-9BC0-9FD695C8E9B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0544C6F-BC67-41E5-9C90-7D68A73BEAC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27" y="5519330"/>
            <a:ext cx="12192000" cy="138371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2F45EBB-044E-4939-9941-D0180B920273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927" y="-47782"/>
            <a:ext cx="3962400" cy="695355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0F39E328-2A2B-4910-B197-D516828FD174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0" y="0"/>
            <a:ext cx="8696401" cy="639726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6364F042-3580-4DD0-B006-1A97DCCFD8B0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193" y="-2"/>
            <a:ext cx="6777655" cy="695355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1812E58B-9CB8-4118-A89F-E00030957326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46" y="0"/>
            <a:ext cx="8085074" cy="65913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CAB720B5-4B0C-4439-8584-70FBFB941034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27" y="0"/>
            <a:ext cx="8696401" cy="68580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EBB4D77E-226A-48ED-BBDF-DF253D35D3E8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8483600" cy="6858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95815D2-5188-4CAD-9E4D-0647B93C34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9" r="54480"/>
          <a:stretch/>
        </p:blipFill>
        <p:spPr>
          <a:xfrm flipV="1">
            <a:off x="1126597" y="-218920"/>
            <a:ext cx="3202109" cy="570391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C309611A-3B4E-473A-96B5-6B9F282EBF87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691" y="0"/>
            <a:ext cx="2936755" cy="22098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9B757825-DEA6-4F02-88A0-BFD2B1B6721D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2723">
            <a:off x="7721215" y="5922392"/>
            <a:ext cx="1883718" cy="1136094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A74BF839-001C-416E-8217-942D62E50458}"/>
              </a:ext>
            </a:extLst>
          </p:cNvPr>
          <p:cNvSpPr/>
          <p:nvPr userDrawn="1"/>
        </p:nvSpPr>
        <p:spPr>
          <a:xfrm>
            <a:off x="476250" y="681037"/>
            <a:ext cx="11160478" cy="578002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3D1308B3-290E-4ADE-9AA7-6D17BF317786}"/>
              </a:ext>
            </a:extLst>
          </p:cNvPr>
          <p:cNvSpPr/>
          <p:nvPr userDrawn="1"/>
        </p:nvSpPr>
        <p:spPr>
          <a:xfrm>
            <a:off x="580571" y="783771"/>
            <a:ext cx="10943772" cy="55087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52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091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tags" Target="../tags/tag2.xml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6.png"/><Relationship Id="rId5" Type="http://schemas.openxmlformats.org/officeDocument/2006/relationships/tags" Target="../tags/tag5.xml"/><Relationship Id="rId15" Type="http://schemas.openxmlformats.org/officeDocument/2006/relationships/image" Target="../media/image10.png"/><Relationship Id="rId10" Type="http://schemas.openxmlformats.org/officeDocument/2006/relationships/image" Target="../media/image5.png"/><Relationship Id="rId19" Type="http://schemas.openxmlformats.org/officeDocument/2006/relationships/image" Target="../media/image14.pn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9.png"/><Relationship Id="rId5" Type="http://schemas.openxmlformats.org/officeDocument/2006/relationships/image" Target="../media/image13.png"/><Relationship Id="rId15" Type="http://schemas.openxmlformats.org/officeDocument/2006/relationships/image" Target="../media/image15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9.png"/><Relationship Id="rId5" Type="http://schemas.openxmlformats.org/officeDocument/2006/relationships/image" Target="../media/image13.png"/><Relationship Id="rId15" Type="http://schemas.openxmlformats.org/officeDocument/2006/relationships/image" Target="../media/image15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3" Type="http://schemas.openxmlformats.org/officeDocument/2006/relationships/tags" Target="../tags/tag8.xm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tags" Target="../tags/tag7.xml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6.png"/><Relationship Id="rId5" Type="http://schemas.openxmlformats.org/officeDocument/2006/relationships/tags" Target="../tags/tag10.xml"/><Relationship Id="rId15" Type="http://schemas.openxmlformats.org/officeDocument/2006/relationships/image" Target="../media/image10.png"/><Relationship Id="rId10" Type="http://schemas.openxmlformats.org/officeDocument/2006/relationships/image" Target="../media/image5.png"/><Relationship Id="rId19" Type="http://schemas.openxmlformats.org/officeDocument/2006/relationships/image" Target="../media/image14.png"/><Relationship Id="rId4" Type="http://schemas.openxmlformats.org/officeDocument/2006/relationships/tags" Target="../tags/tag9.xml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9.png"/><Relationship Id="rId5" Type="http://schemas.openxmlformats.org/officeDocument/2006/relationships/image" Target="../media/image13.png"/><Relationship Id="rId15" Type="http://schemas.openxmlformats.org/officeDocument/2006/relationships/image" Target="../media/image15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9.png"/><Relationship Id="rId5" Type="http://schemas.openxmlformats.org/officeDocument/2006/relationships/image" Target="../media/image13.png"/><Relationship Id="rId15" Type="http://schemas.openxmlformats.org/officeDocument/2006/relationships/image" Target="../media/image15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A93B303-9575-4803-B287-9E3E9DC9E3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FB0AD6DA-AAE5-42C8-B0CD-7659CFC067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27" y="5519330"/>
            <a:ext cx="12192000" cy="138371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8DF4682-8C01-49BF-93BF-C077D22DBA3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927" y="-47782"/>
            <a:ext cx="3962400" cy="695355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D704152-8C1F-492A-8FA9-87716D4A53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" y="0"/>
            <a:ext cx="8696401" cy="639726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4417461-F876-4C1A-95D2-1CE421B01BB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193" y="-2"/>
            <a:ext cx="6777655" cy="695355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046403DE-A5A7-4E4B-ABA1-7E399B82910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46" y="0"/>
            <a:ext cx="8085074" cy="65913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98D740B-9036-4F84-B034-16BB065F6DF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27" y="0"/>
            <a:ext cx="8696401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6D536C8-630C-4C64-B09C-A61A72C48A7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8483600" cy="6858000"/>
          </a:xfrm>
          <a:prstGeom prst="rect">
            <a:avLst/>
          </a:prstGeom>
        </p:spPr>
      </p:pic>
      <p:pic>
        <p:nvPicPr>
          <p:cNvPr id="79" name="图片 78">
            <a:extLst>
              <a:ext uri="{FF2B5EF4-FFF2-40B4-BE49-F238E27FC236}">
                <a16:creationId xmlns:a16="http://schemas.microsoft.com/office/drawing/2014/main" xmlns="" id="{F81544D4-37B2-4CB5-87BB-C67E7789E384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9" r="54480"/>
          <a:stretch/>
        </p:blipFill>
        <p:spPr>
          <a:xfrm flipV="1">
            <a:off x="1126597" y="-218920"/>
            <a:ext cx="3202109" cy="570391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491D072-FC0B-4DD2-88FB-52CB381BDE32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691" y="0"/>
            <a:ext cx="2936755" cy="220980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95429D7C-BBEA-42D0-BE07-7922BC793606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2723">
            <a:off x="7721215" y="5922392"/>
            <a:ext cx="1883718" cy="1136094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89EBCD9-2A21-4060-9321-346060A411F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716" y="4074026"/>
            <a:ext cx="4117289" cy="2499351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CFB50E54-0491-45D7-BEFE-196DF25E069A}"/>
              </a:ext>
            </a:extLst>
          </p:cNvPr>
          <p:cNvSpPr txBox="1"/>
          <p:nvPr/>
        </p:nvSpPr>
        <p:spPr>
          <a:xfrm>
            <a:off x="3856504" y="756737"/>
            <a:ext cx="1186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spc="600" dirty="0">
                <a:solidFill>
                  <a:prstClr val="white"/>
                </a:solidFill>
                <a:effectLst/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书</a:t>
            </a:r>
            <a:endParaRPr lang="zh-CN" altLang="en-US" sz="7200" spc="600" dirty="0">
              <a:solidFill>
                <a:schemeClr val="bg1"/>
              </a:solidFill>
              <a:effectLst/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9E169120-06E1-4D06-868B-D18658609B7C}"/>
              </a:ext>
            </a:extLst>
          </p:cNvPr>
          <p:cNvSpPr txBox="1"/>
          <p:nvPr/>
        </p:nvSpPr>
        <p:spPr>
          <a:xfrm>
            <a:off x="2707628" y="756737"/>
            <a:ext cx="1186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spc="600" dirty="0">
                <a:solidFill>
                  <a:prstClr val="white"/>
                </a:solidFill>
                <a:effectLst/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</a:t>
            </a:r>
            <a:endParaRPr lang="zh-CN" altLang="en-US" sz="7200" spc="600" dirty="0">
              <a:solidFill>
                <a:schemeClr val="bg1"/>
              </a:solidFill>
              <a:effectLst/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9E767AEE-DE55-4222-99F1-B5908891D450}"/>
              </a:ext>
            </a:extLst>
          </p:cNvPr>
          <p:cNvSpPr txBox="1"/>
          <p:nvPr/>
        </p:nvSpPr>
        <p:spPr>
          <a:xfrm>
            <a:off x="5086341" y="1575297"/>
            <a:ext cx="1186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spc="600" dirty="0">
                <a:solidFill>
                  <a:prstClr val="white"/>
                </a:solidFill>
                <a:effectLst/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会</a:t>
            </a:r>
            <a:endParaRPr lang="zh-CN" altLang="en-US" sz="7200" spc="600" dirty="0">
              <a:solidFill>
                <a:schemeClr val="bg1"/>
              </a:solidFill>
              <a:effectLst/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9996E5D0-4EB8-4908-883F-F74BDC8F2D8A}"/>
              </a:ext>
            </a:extLst>
          </p:cNvPr>
          <p:cNvSpPr txBox="1"/>
          <p:nvPr/>
        </p:nvSpPr>
        <p:spPr>
          <a:xfrm>
            <a:off x="7407025" y="1575297"/>
            <a:ext cx="1186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spc="600" dirty="0">
                <a:solidFill>
                  <a:prstClr val="white"/>
                </a:solidFill>
                <a:effectLst/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享</a:t>
            </a:r>
            <a:endParaRPr lang="zh-CN" altLang="en-US" sz="7200" spc="600" dirty="0">
              <a:solidFill>
                <a:schemeClr val="bg1"/>
              </a:solidFill>
              <a:effectLst/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B740E4CA-9919-4E20-9894-D5650B3CF058}"/>
              </a:ext>
            </a:extLst>
          </p:cNvPr>
          <p:cNvSpPr txBox="1"/>
          <p:nvPr/>
        </p:nvSpPr>
        <p:spPr>
          <a:xfrm>
            <a:off x="6245116" y="1575297"/>
            <a:ext cx="1186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spc="600" dirty="0">
                <a:solidFill>
                  <a:prstClr val="white"/>
                </a:solidFill>
                <a:effectLst/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分</a:t>
            </a:r>
            <a:endParaRPr lang="zh-CN" altLang="en-US" sz="7200" spc="600" dirty="0">
              <a:solidFill>
                <a:schemeClr val="bg1"/>
              </a:solidFill>
              <a:effectLst/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F29BE7A9-8894-4D6A-B5E0-3B5D6AACA85F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016" y="3754863"/>
            <a:ext cx="1193070" cy="719556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74D044C0-3D15-407F-87BA-71A375CB6059}"/>
              </a:ext>
            </a:extLst>
          </p:cNvPr>
          <p:cNvSpPr txBox="1"/>
          <p:nvPr/>
        </p:nvSpPr>
        <p:spPr>
          <a:xfrm>
            <a:off x="3936080" y="192421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8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</a:rPr>
              <a:t>让阅读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xmlns="" id="{630A3152-699F-4A9C-90FE-84899F529B79}"/>
              </a:ext>
            </a:extLst>
          </p:cNvPr>
          <p:cNvSpPr txBox="1"/>
          <p:nvPr/>
        </p:nvSpPr>
        <p:spPr>
          <a:xfrm>
            <a:off x="4352576" y="220483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</a:rPr>
              <a:t>成为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834046B7-CA7B-4C90-A90B-16BD78394B1D}"/>
              </a:ext>
            </a:extLst>
          </p:cNvPr>
          <p:cNvSpPr txBox="1"/>
          <p:nvPr/>
        </p:nvSpPr>
        <p:spPr>
          <a:xfrm>
            <a:off x="3984477" y="244401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</a:rPr>
              <a:t>一种习惯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xmlns="" id="{8488A56E-8D68-44B5-BA8E-D751911BED04}"/>
              </a:ext>
            </a:extLst>
          </p:cNvPr>
          <p:cNvSpPr txBox="1"/>
          <p:nvPr/>
        </p:nvSpPr>
        <p:spPr>
          <a:xfrm>
            <a:off x="3959850" y="2666631"/>
            <a:ext cx="9322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bg1">
                    <a:lumMod val="8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</a:rPr>
              <a:t>倡导全民阅读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2FDB3A78-BFD0-4626-BCCA-11E6118A96DB}"/>
              </a:ext>
            </a:extLst>
          </p:cNvPr>
          <p:cNvSpPr txBox="1"/>
          <p:nvPr/>
        </p:nvSpPr>
        <p:spPr>
          <a:xfrm>
            <a:off x="3959850" y="2819641"/>
            <a:ext cx="932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solidFill>
                  <a:schemeClr val="bg1">
                    <a:lumMod val="8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</a:rPr>
              <a:t>READING</a:t>
            </a:r>
            <a:endParaRPr lang="zh-CN" altLang="en-US" sz="1000" dirty="0">
              <a:solidFill>
                <a:schemeClr val="bg1">
                  <a:lumMod val="85000"/>
                </a:schemeClr>
              </a:solidFill>
              <a:effectLst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0982F00E-A11D-4AC8-B268-0C024BF46236}"/>
              </a:ext>
            </a:extLst>
          </p:cNvPr>
          <p:cNvSpPr txBox="1"/>
          <p:nvPr/>
        </p:nvSpPr>
        <p:spPr>
          <a:xfrm rot="5400000">
            <a:off x="4356522" y="3090287"/>
            <a:ext cx="745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</a:rPr>
              <a:t>BOOK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effectLst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xmlns="" id="{867F32CE-19FC-4821-BD8D-99881DEF9C16}"/>
              </a:ext>
            </a:extLst>
          </p:cNvPr>
          <p:cNvCxnSpPr>
            <a:cxnSpLocks/>
          </p:cNvCxnSpPr>
          <p:nvPr/>
        </p:nvCxnSpPr>
        <p:spPr>
          <a:xfrm>
            <a:off x="2724494" y="1869369"/>
            <a:ext cx="24139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>
            <a:extLst>
              <a:ext uri="{FF2B5EF4-FFF2-40B4-BE49-F238E27FC236}">
                <a16:creationId xmlns:a16="http://schemas.microsoft.com/office/drawing/2014/main" xmlns="" id="{1C489E76-CED5-4C9B-9F2E-8DB2FA100FCB}"/>
              </a:ext>
            </a:extLst>
          </p:cNvPr>
          <p:cNvCxnSpPr>
            <a:cxnSpLocks/>
          </p:cNvCxnSpPr>
          <p:nvPr/>
        </p:nvCxnSpPr>
        <p:spPr>
          <a:xfrm>
            <a:off x="4992802" y="1206345"/>
            <a:ext cx="18476" cy="225659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BEDE6C91-5FB9-4786-8DD4-1733A81B34F2}"/>
              </a:ext>
            </a:extLst>
          </p:cNvPr>
          <p:cNvSpPr/>
          <p:nvPr/>
        </p:nvSpPr>
        <p:spPr>
          <a:xfrm>
            <a:off x="145143" y="246743"/>
            <a:ext cx="11889607" cy="639233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7" name="图片 76">
            <a:extLst>
              <a:ext uri="{FF2B5EF4-FFF2-40B4-BE49-F238E27FC236}">
                <a16:creationId xmlns:a16="http://schemas.microsoft.com/office/drawing/2014/main" xmlns="" id="{AAABA161-107D-4A9E-8EA1-AAC1FBF14141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730" y="4896584"/>
            <a:ext cx="552690" cy="419210"/>
          </a:xfrm>
          <a:prstGeom prst="rect">
            <a:avLst/>
          </a:prstGeom>
        </p:spPr>
      </p:pic>
      <p:sp>
        <p:nvSpPr>
          <p:cNvPr id="82" name="矩形 81">
            <a:extLst>
              <a:ext uri="{FF2B5EF4-FFF2-40B4-BE49-F238E27FC236}">
                <a16:creationId xmlns:a16="http://schemas.microsoft.com/office/drawing/2014/main" xmlns="" id="{F903CD7C-06C5-423D-BB6C-6B49A9FBA34C}"/>
              </a:ext>
            </a:extLst>
          </p:cNvPr>
          <p:cNvSpPr/>
          <p:nvPr/>
        </p:nvSpPr>
        <p:spPr>
          <a:xfrm>
            <a:off x="145143" y="4670595"/>
            <a:ext cx="926485" cy="1968485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xmlns="" id="{9D81560E-6947-4323-8FD3-D85B788530DD}"/>
              </a:ext>
            </a:extLst>
          </p:cNvPr>
          <p:cNvSpPr txBox="1"/>
          <p:nvPr/>
        </p:nvSpPr>
        <p:spPr>
          <a:xfrm>
            <a:off x="5054612" y="2850371"/>
            <a:ext cx="1593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优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品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effectLst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xmlns="" id="{6A836673-7F19-415B-A976-8108BCA980CA}"/>
              </a:ext>
            </a:extLst>
          </p:cNvPr>
          <p:cNvSpPr txBox="1"/>
          <p:nvPr/>
        </p:nvSpPr>
        <p:spPr>
          <a:xfrm>
            <a:off x="6787921" y="2851527"/>
            <a:ext cx="1632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</a:rPr>
              <a:t>时间：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</a:rPr>
              <a:t>202X.5.31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effectLst/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86" name="直接连接符 85">
            <a:extLst>
              <a:ext uri="{FF2B5EF4-FFF2-40B4-BE49-F238E27FC236}">
                <a16:creationId xmlns:a16="http://schemas.microsoft.com/office/drawing/2014/main" xmlns="" id="{86597F20-E01B-4C9F-A2FA-6E2DF1C40E66}"/>
              </a:ext>
            </a:extLst>
          </p:cNvPr>
          <p:cNvCxnSpPr>
            <a:cxnSpLocks/>
          </p:cNvCxnSpPr>
          <p:nvPr/>
        </p:nvCxnSpPr>
        <p:spPr>
          <a:xfrm>
            <a:off x="4936435" y="2713295"/>
            <a:ext cx="345282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文本框 125">
            <a:extLst>
              <a:ext uri="{FF2B5EF4-FFF2-40B4-BE49-F238E27FC236}">
                <a16:creationId xmlns:a16="http://schemas.microsoft.com/office/drawing/2014/main" xmlns="" id="{96CE924A-E916-4C1D-9A91-239AF4C4EE9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334208" y="872911"/>
            <a:ext cx="531424" cy="868408"/>
          </a:xfrm>
          <a:custGeom>
            <a:avLst/>
            <a:gdLst>
              <a:gd name="connsiteX0" fmla="*/ 67080 w 531424"/>
              <a:gd name="connsiteY0" fmla="*/ 270118 h 868408"/>
              <a:gd name="connsiteX1" fmla="*/ 67080 w 531424"/>
              <a:gd name="connsiteY1" fmla="*/ 480859 h 868408"/>
              <a:gd name="connsiteX2" fmla="*/ 206383 w 531424"/>
              <a:gd name="connsiteY2" fmla="*/ 480859 h 868408"/>
              <a:gd name="connsiteX3" fmla="*/ 213527 w 531424"/>
              <a:gd name="connsiteY3" fmla="*/ 398706 h 868408"/>
              <a:gd name="connsiteX4" fmla="*/ 217099 w 531424"/>
              <a:gd name="connsiteY4" fmla="*/ 337984 h 868408"/>
              <a:gd name="connsiteX5" fmla="*/ 224242 w 531424"/>
              <a:gd name="connsiteY5" fmla="*/ 270118 h 868408"/>
              <a:gd name="connsiteX6" fmla="*/ 217099 w 531424"/>
              <a:gd name="connsiteY6" fmla="*/ 37947 h 868408"/>
              <a:gd name="connsiteX7" fmla="*/ 427839 w 531424"/>
              <a:gd name="connsiteY7" fmla="*/ 84381 h 868408"/>
              <a:gd name="connsiteX8" fmla="*/ 474274 w 531424"/>
              <a:gd name="connsiteY8" fmla="*/ 205825 h 868408"/>
              <a:gd name="connsiteX9" fmla="*/ 363546 w 531424"/>
              <a:gd name="connsiteY9" fmla="*/ 184393 h 868408"/>
              <a:gd name="connsiteX10" fmla="*/ 352830 w 531424"/>
              <a:gd name="connsiteY10" fmla="*/ 170106 h 868408"/>
              <a:gd name="connsiteX11" fmla="*/ 334971 w 531424"/>
              <a:gd name="connsiteY11" fmla="*/ 137959 h 868408"/>
              <a:gd name="connsiteX12" fmla="*/ 213527 w 531424"/>
              <a:gd name="connsiteY12" fmla="*/ 52234 h 868408"/>
              <a:gd name="connsiteX13" fmla="*/ 217099 w 531424"/>
              <a:gd name="connsiteY13" fmla="*/ 37947 h 868408"/>
              <a:gd name="connsiteX14" fmla="*/ 0 w 531424"/>
              <a:gd name="connsiteY14" fmla="*/ 0 h 868408"/>
              <a:gd name="connsiteX15" fmla="*/ 44756 w 531424"/>
              <a:gd name="connsiteY15" fmla="*/ 7585 h 868408"/>
              <a:gd name="connsiteX16" fmla="*/ 88511 w 531424"/>
              <a:gd name="connsiteY16" fmla="*/ 20087 h 868408"/>
              <a:gd name="connsiteX17" fmla="*/ 92083 w 531424"/>
              <a:gd name="connsiteY17" fmla="*/ 30803 h 868408"/>
              <a:gd name="connsiteX18" fmla="*/ 74224 w 531424"/>
              <a:gd name="connsiteY18" fmla="*/ 48662 h 868408"/>
              <a:gd name="connsiteX19" fmla="*/ 67080 w 531424"/>
              <a:gd name="connsiteY19" fmla="*/ 52234 h 868408"/>
              <a:gd name="connsiteX20" fmla="*/ 67080 w 531424"/>
              <a:gd name="connsiteY20" fmla="*/ 252259 h 868408"/>
              <a:gd name="connsiteX21" fmla="*/ 206383 w 531424"/>
              <a:gd name="connsiteY21" fmla="*/ 252259 h 868408"/>
              <a:gd name="connsiteX22" fmla="*/ 242102 w 531424"/>
              <a:gd name="connsiteY22" fmla="*/ 212968 h 868408"/>
              <a:gd name="connsiteX23" fmla="*/ 252817 w 531424"/>
              <a:gd name="connsiteY23" fmla="*/ 209397 h 868408"/>
              <a:gd name="connsiteX24" fmla="*/ 256389 w 531424"/>
              <a:gd name="connsiteY24" fmla="*/ 209397 h 868408"/>
              <a:gd name="connsiteX25" fmla="*/ 309967 w 531424"/>
              <a:gd name="connsiteY25" fmla="*/ 248687 h 868408"/>
              <a:gd name="connsiteX26" fmla="*/ 345686 w 531424"/>
              <a:gd name="connsiteY26" fmla="*/ 270118 h 868408"/>
              <a:gd name="connsiteX27" fmla="*/ 345686 w 531424"/>
              <a:gd name="connsiteY27" fmla="*/ 280834 h 868408"/>
              <a:gd name="connsiteX28" fmla="*/ 349258 w 531424"/>
              <a:gd name="connsiteY28" fmla="*/ 287978 h 868408"/>
              <a:gd name="connsiteX29" fmla="*/ 334971 w 531424"/>
              <a:gd name="connsiteY29" fmla="*/ 295122 h 868408"/>
              <a:gd name="connsiteX30" fmla="*/ 320683 w 531424"/>
              <a:gd name="connsiteY30" fmla="*/ 305837 h 868408"/>
              <a:gd name="connsiteX31" fmla="*/ 306396 w 531424"/>
              <a:gd name="connsiteY31" fmla="*/ 427281 h 868408"/>
              <a:gd name="connsiteX32" fmla="*/ 299252 w 531424"/>
              <a:gd name="connsiteY32" fmla="*/ 480859 h 868408"/>
              <a:gd name="connsiteX33" fmla="*/ 377833 w 531424"/>
              <a:gd name="connsiteY33" fmla="*/ 480859 h 868408"/>
              <a:gd name="connsiteX34" fmla="*/ 384977 w 531424"/>
              <a:gd name="connsiteY34" fmla="*/ 470143 h 868408"/>
              <a:gd name="connsiteX35" fmla="*/ 413552 w 531424"/>
              <a:gd name="connsiteY35" fmla="*/ 445140 h 868408"/>
              <a:gd name="connsiteX36" fmla="*/ 424267 w 531424"/>
              <a:gd name="connsiteY36" fmla="*/ 445140 h 868408"/>
              <a:gd name="connsiteX37" fmla="*/ 488561 w 531424"/>
              <a:gd name="connsiteY37" fmla="*/ 488003 h 868408"/>
              <a:gd name="connsiteX38" fmla="*/ 524280 w 531424"/>
              <a:gd name="connsiteY38" fmla="*/ 505862 h 868408"/>
              <a:gd name="connsiteX39" fmla="*/ 531424 w 531424"/>
              <a:gd name="connsiteY39" fmla="*/ 520150 h 868408"/>
              <a:gd name="connsiteX40" fmla="*/ 492133 w 531424"/>
              <a:gd name="connsiteY40" fmla="*/ 538009 h 868408"/>
              <a:gd name="connsiteX41" fmla="*/ 320683 w 531424"/>
              <a:gd name="connsiteY41" fmla="*/ 813043 h 868408"/>
              <a:gd name="connsiteX42" fmla="*/ 306396 w 531424"/>
              <a:gd name="connsiteY42" fmla="*/ 802328 h 868408"/>
              <a:gd name="connsiteX43" fmla="*/ 217099 w 531424"/>
              <a:gd name="connsiteY43" fmla="*/ 702315 h 868408"/>
              <a:gd name="connsiteX44" fmla="*/ 220671 w 531424"/>
              <a:gd name="connsiteY44" fmla="*/ 688028 h 868408"/>
              <a:gd name="connsiteX45" fmla="*/ 356402 w 531424"/>
              <a:gd name="connsiteY45" fmla="*/ 684456 h 868408"/>
              <a:gd name="connsiteX46" fmla="*/ 395692 w 531424"/>
              <a:gd name="connsiteY46" fmla="*/ 498718 h 868408"/>
              <a:gd name="connsiteX47" fmla="*/ 67080 w 531424"/>
              <a:gd name="connsiteY47" fmla="*/ 498718 h 868408"/>
              <a:gd name="connsiteX48" fmla="*/ 67080 w 531424"/>
              <a:gd name="connsiteY48" fmla="*/ 830903 h 868408"/>
              <a:gd name="connsiteX49" fmla="*/ 6358 w 531424"/>
              <a:gd name="connsiteY49" fmla="*/ 868408 h 868408"/>
              <a:gd name="connsiteX50" fmla="*/ 0 w 531424"/>
              <a:gd name="connsiteY50" fmla="*/ 867263 h 868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31424" h="868408">
                <a:moveTo>
                  <a:pt x="67080" y="270118"/>
                </a:moveTo>
                <a:lnTo>
                  <a:pt x="67080" y="480859"/>
                </a:lnTo>
                <a:lnTo>
                  <a:pt x="206383" y="480859"/>
                </a:lnTo>
                <a:cubicBezTo>
                  <a:pt x="206383" y="461809"/>
                  <a:pt x="208764" y="434425"/>
                  <a:pt x="213527" y="398706"/>
                </a:cubicBezTo>
                <a:cubicBezTo>
                  <a:pt x="213527" y="379656"/>
                  <a:pt x="214717" y="359415"/>
                  <a:pt x="217099" y="337984"/>
                </a:cubicBezTo>
                <a:cubicBezTo>
                  <a:pt x="219480" y="314172"/>
                  <a:pt x="221861" y="291550"/>
                  <a:pt x="224242" y="270118"/>
                </a:cubicBezTo>
                <a:close/>
                <a:moveTo>
                  <a:pt x="217099" y="37947"/>
                </a:moveTo>
                <a:cubicBezTo>
                  <a:pt x="295680" y="37947"/>
                  <a:pt x="365927" y="53425"/>
                  <a:pt x="427839" y="84381"/>
                </a:cubicBezTo>
                <a:cubicBezTo>
                  <a:pt x="482608" y="120100"/>
                  <a:pt x="498086" y="160581"/>
                  <a:pt x="474274" y="205825"/>
                </a:cubicBezTo>
                <a:cubicBezTo>
                  <a:pt x="436174" y="248687"/>
                  <a:pt x="399264" y="241543"/>
                  <a:pt x="363546" y="184393"/>
                </a:cubicBezTo>
                <a:cubicBezTo>
                  <a:pt x="361164" y="182012"/>
                  <a:pt x="357592" y="177250"/>
                  <a:pt x="352830" y="170106"/>
                </a:cubicBezTo>
                <a:cubicBezTo>
                  <a:pt x="345686" y="155818"/>
                  <a:pt x="339733" y="145103"/>
                  <a:pt x="334971" y="137959"/>
                </a:cubicBezTo>
                <a:cubicBezTo>
                  <a:pt x="311158" y="111765"/>
                  <a:pt x="270677" y="83190"/>
                  <a:pt x="213527" y="52234"/>
                </a:cubicBezTo>
                <a:cubicBezTo>
                  <a:pt x="208764" y="45090"/>
                  <a:pt x="209955" y="40328"/>
                  <a:pt x="217099" y="37947"/>
                </a:cubicBezTo>
                <a:close/>
                <a:moveTo>
                  <a:pt x="0" y="0"/>
                </a:moveTo>
                <a:lnTo>
                  <a:pt x="44756" y="7585"/>
                </a:lnTo>
                <a:cubicBezTo>
                  <a:pt x="60829" y="11157"/>
                  <a:pt x="75414" y="15325"/>
                  <a:pt x="88511" y="20087"/>
                </a:cubicBezTo>
                <a:cubicBezTo>
                  <a:pt x="88511" y="27231"/>
                  <a:pt x="89702" y="30803"/>
                  <a:pt x="92083" y="30803"/>
                </a:cubicBezTo>
                <a:cubicBezTo>
                  <a:pt x="89702" y="35565"/>
                  <a:pt x="83749" y="41518"/>
                  <a:pt x="74224" y="48662"/>
                </a:cubicBezTo>
                <a:cubicBezTo>
                  <a:pt x="71842" y="51043"/>
                  <a:pt x="69461" y="52234"/>
                  <a:pt x="67080" y="52234"/>
                </a:cubicBezTo>
                <a:lnTo>
                  <a:pt x="67080" y="252259"/>
                </a:lnTo>
                <a:lnTo>
                  <a:pt x="206383" y="252259"/>
                </a:lnTo>
                <a:cubicBezTo>
                  <a:pt x="223052" y="233209"/>
                  <a:pt x="234958" y="220112"/>
                  <a:pt x="242102" y="212968"/>
                </a:cubicBezTo>
                <a:cubicBezTo>
                  <a:pt x="242102" y="210587"/>
                  <a:pt x="245674" y="209397"/>
                  <a:pt x="252817" y="209397"/>
                </a:cubicBezTo>
                <a:cubicBezTo>
                  <a:pt x="252817" y="209397"/>
                  <a:pt x="254008" y="209397"/>
                  <a:pt x="256389" y="209397"/>
                </a:cubicBezTo>
                <a:cubicBezTo>
                  <a:pt x="270677" y="218922"/>
                  <a:pt x="288536" y="232018"/>
                  <a:pt x="309967" y="248687"/>
                </a:cubicBezTo>
                <a:cubicBezTo>
                  <a:pt x="324255" y="258212"/>
                  <a:pt x="336161" y="265356"/>
                  <a:pt x="345686" y="270118"/>
                </a:cubicBezTo>
                <a:cubicBezTo>
                  <a:pt x="343305" y="272500"/>
                  <a:pt x="343305" y="276072"/>
                  <a:pt x="345686" y="280834"/>
                </a:cubicBezTo>
                <a:cubicBezTo>
                  <a:pt x="348067" y="285597"/>
                  <a:pt x="349258" y="287978"/>
                  <a:pt x="349258" y="287978"/>
                </a:cubicBezTo>
                <a:cubicBezTo>
                  <a:pt x="346877" y="290359"/>
                  <a:pt x="342114" y="292740"/>
                  <a:pt x="334971" y="295122"/>
                </a:cubicBezTo>
                <a:cubicBezTo>
                  <a:pt x="325446" y="299884"/>
                  <a:pt x="320683" y="303456"/>
                  <a:pt x="320683" y="305837"/>
                </a:cubicBezTo>
                <a:cubicBezTo>
                  <a:pt x="318302" y="334412"/>
                  <a:pt x="313539" y="374893"/>
                  <a:pt x="306396" y="427281"/>
                </a:cubicBezTo>
                <a:cubicBezTo>
                  <a:pt x="301633" y="451093"/>
                  <a:pt x="299252" y="468953"/>
                  <a:pt x="299252" y="480859"/>
                </a:cubicBezTo>
                <a:lnTo>
                  <a:pt x="377833" y="480859"/>
                </a:lnTo>
                <a:cubicBezTo>
                  <a:pt x="377833" y="480859"/>
                  <a:pt x="380214" y="477287"/>
                  <a:pt x="384977" y="470143"/>
                </a:cubicBezTo>
                <a:cubicBezTo>
                  <a:pt x="396883" y="458237"/>
                  <a:pt x="406408" y="449903"/>
                  <a:pt x="413552" y="445140"/>
                </a:cubicBezTo>
                <a:cubicBezTo>
                  <a:pt x="415933" y="445140"/>
                  <a:pt x="419505" y="445140"/>
                  <a:pt x="424267" y="445140"/>
                </a:cubicBezTo>
                <a:cubicBezTo>
                  <a:pt x="436174" y="452284"/>
                  <a:pt x="457605" y="466572"/>
                  <a:pt x="488561" y="488003"/>
                </a:cubicBezTo>
                <a:cubicBezTo>
                  <a:pt x="502849" y="495147"/>
                  <a:pt x="514755" y="501100"/>
                  <a:pt x="524280" y="505862"/>
                </a:cubicBezTo>
                <a:cubicBezTo>
                  <a:pt x="524280" y="508243"/>
                  <a:pt x="526661" y="513006"/>
                  <a:pt x="531424" y="520150"/>
                </a:cubicBezTo>
                <a:cubicBezTo>
                  <a:pt x="526661" y="522531"/>
                  <a:pt x="513564" y="528484"/>
                  <a:pt x="492133" y="538009"/>
                </a:cubicBezTo>
                <a:cubicBezTo>
                  <a:pt x="484989" y="721365"/>
                  <a:pt x="427839" y="813043"/>
                  <a:pt x="320683" y="813043"/>
                </a:cubicBezTo>
                <a:cubicBezTo>
                  <a:pt x="318302" y="810662"/>
                  <a:pt x="313539" y="807090"/>
                  <a:pt x="306396" y="802328"/>
                </a:cubicBezTo>
                <a:cubicBezTo>
                  <a:pt x="292108" y="757084"/>
                  <a:pt x="262342" y="723747"/>
                  <a:pt x="217099" y="702315"/>
                </a:cubicBezTo>
                <a:cubicBezTo>
                  <a:pt x="209955" y="695172"/>
                  <a:pt x="211146" y="690409"/>
                  <a:pt x="220671" y="688028"/>
                </a:cubicBezTo>
                <a:cubicBezTo>
                  <a:pt x="292108" y="709459"/>
                  <a:pt x="337352" y="708268"/>
                  <a:pt x="356402" y="684456"/>
                </a:cubicBezTo>
                <a:cubicBezTo>
                  <a:pt x="377833" y="663025"/>
                  <a:pt x="390930" y="601112"/>
                  <a:pt x="395692" y="498718"/>
                </a:cubicBezTo>
                <a:lnTo>
                  <a:pt x="67080" y="498718"/>
                </a:lnTo>
                <a:lnTo>
                  <a:pt x="67080" y="830903"/>
                </a:lnTo>
                <a:cubicBezTo>
                  <a:pt x="43268" y="853525"/>
                  <a:pt x="23027" y="866027"/>
                  <a:pt x="6358" y="868408"/>
                </a:cubicBezTo>
                <a:lnTo>
                  <a:pt x="0" y="867263"/>
                </a:ln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outerShdw blurRad="38100" dist="38100" dir="10800000" algn="r" rotWithShape="0">
              <a:prstClr val="black">
                <a:alpha val="41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spc="600" dirty="0">
              <a:solidFill>
                <a:schemeClr val="bg1"/>
              </a:solidFill>
              <a:effectLst/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sp>
        <p:nvSpPr>
          <p:cNvPr id="124" name="文本框 123">
            <a:extLst>
              <a:ext uri="{FF2B5EF4-FFF2-40B4-BE49-F238E27FC236}">
                <a16:creationId xmlns:a16="http://schemas.microsoft.com/office/drawing/2014/main" xmlns="" id="{4463D623-8CF6-4F95-88DA-6B7525732FA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319160" y="871566"/>
            <a:ext cx="377770" cy="864334"/>
          </a:xfrm>
          <a:custGeom>
            <a:avLst/>
            <a:gdLst>
              <a:gd name="connsiteX0" fmla="*/ 58981 w 377770"/>
              <a:gd name="connsiteY0" fmla="*/ 328330 h 864334"/>
              <a:gd name="connsiteX1" fmla="*/ 173281 w 377770"/>
              <a:gd name="connsiteY1" fmla="*/ 356905 h 864334"/>
              <a:gd name="connsiteX2" fmla="*/ 173281 w 377770"/>
              <a:gd name="connsiteY2" fmla="*/ 371193 h 864334"/>
              <a:gd name="connsiteX3" fmla="*/ 144706 w 377770"/>
              <a:gd name="connsiteY3" fmla="*/ 396196 h 864334"/>
              <a:gd name="connsiteX4" fmla="*/ 105415 w 377770"/>
              <a:gd name="connsiteY4" fmla="*/ 610508 h 864334"/>
              <a:gd name="connsiteX5" fmla="*/ 201856 w 377770"/>
              <a:gd name="connsiteY5" fmla="*/ 610508 h 864334"/>
              <a:gd name="connsiteX6" fmla="*/ 216143 w 377770"/>
              <a:gd name="connsiteY6" fmla="*/ 589077 h 864334"/>
              <a:gd name="connsiteX7" fmla="*/ 262578 w 377770"/>
              <a:gd name="connsiteY7" fmla="*/ 539071 h 864334"/>
              <a:gd name="connsiteX8" fmla="*/ 273293 w 377770"/>
              <a:gd name="connsiteY8" fmla="*/ 539071 h 864334"/>
              <a:gd name="connsiteX9" fmla="*/ 376878 w 377770"/>
              <a:gd name="connsiteY9" fmla="*/ 614080 h 864334"/>
              <a:gd name="connsiteX10" fmla="*/ 369734 w 377770"/>
              <a:gd name="connsiteY10" fmla="*/ 631940 h 864334"/>
              <a:gd name="connsiteX11" fmla="*/ 98271 w 377770"/>
              <a:gd name="connsiteY11" fmla="*/ 631940 h 864334"/>
              <a:gd name="connsiteX12" fmla="*/ 83984 w 377770"/>
              <a:gd name="connsiteY12" fmla="*/ 656943 h 864334"/>
              <a:gd name="connsiteX13" fmla="*/ 73268 w 377770"/>
              <a:gd name="connsiteY13" fmla="*/ 678374 h 864334"/>
              <a:gd name="connsiteX14" fmla="*/ 312584 w 377770"/>
              <a:gd name="connsiteY14" fmla="*/ 760527 h 864334"/>
              <a:gd name="connsiteX15" fmla="*/ 305440 w 377770"/>
              <a:gd name="connsiteY15" fmla="*/ 853396 h 864334"/>
              <a:gd name="connsiteX16" fmla="*/ 234003 w 377770"/>
              <a:gd name="connsiteY16" fmla="*/ 846252 h 864334"/>
              <a:gd name="connsiteX17" fmla="*/ 58981 w 377770"/>
              <a:gd name="connsiteY17" fmla="*/ 699805 h 864334"/>
              <a:gd name="connsiteX18" fmla="*/ 6742 w 377770"/>
              <a:gd name="connsiteY18" fmla="*/ 751151 h 864334"/>
              <a:gd name="connsiteX19" fmla="*/ 0 w 377770"/>
              <a:gd name="connsiteY19" fmla="*/ 755390 h 864334"/>
              <a:gd name="connsiteX20" fmla="*/ 0 w 377770"/>
              <a:gd name="connsiteY20" fmla="*/ 610508 h 864334"/>
              <a:gd name="connsiteX21" fmla="*/ 8974 w 377770"/>
              <a:gd name="connsiteY21" fmla="*/ 610508 h 864334"/>
              <a:gd name="connsiteX22" fmla="*/ 48265 w 377770"/>
              <a:gd name="connsiteY22" fmla="*/ 339046 h 864334"/>
              <a:gd name="connsiteX23" fmla="*/ 58981 w 377770"/>
              <a:gd name="connsiteY23" fmla="*/ 328330 h 864334"/>
              <a:gd name="connsiteX24" fmla="*/ 0 w 377770"/>
              <a:gd name="connsiteY24" fmla="*/ 0 h 864334"/>
              <a:gd name="connsiteX25" fmla="*/ 28620 w 377770"/>
              <a:gd name="connsiteY25" fmla="*/ 4183 h 864334"/>
              <a:gd name="connsiteX26" fmla="*/ 62553 w 377770"/>
              <a:gd name="connsiteY26" fmla="*/ 14005 h 864334"/>
              <a:gd name="connsiteX27" fmla="*/ 62553 w 377770"/>
              <a:gd name="connsiteY27" fmla="*/ 31865 h 864334"/>
              <a:gd name="connsiteX28" fmla="*/ 37549 w 377770"/>
              <a:gd name="connsiteY28" fmla="*/ 49724 h 864334"/>
              <a:gd name="connsiteX29" fmla="*/ 37549 w 377770"/>
              <a:gd name="connsiteY29" fmla="*/ 117590 h 864334"/>
              <a:gd name="connsiteX30" fmla="*/ 148278 w 377770"/>
              <a:gd name="connsiteY30" fmla="*/ 117590 h 864334"/>
              <a:gd name="connsiteX31" fmla="*/ 205428 w 377770"/>
              <a:gd name="connsiteY31" fmla="*/ 53296 h 864334"/>
              <a:gd name="connsiteX32" fmla="*/ 216143 w 377770"/>
              <a:gd name="connsiteY32" fmla="*/ 53296 h 864334"/>
              <a:gd name="connsiteX33" fmla="*/ 294724 w 377770"/>
              <a:gd name="connsiteY33" fmla="*/ 121162 h 864334"/>
              <a:gd name="connsiteX34" fmla="*/ 291153 w 377770"/>
              <a:gd name="connsiteY34" fmla="*/ 135449 h 864334"/>
              <a:gd name="connsiteX35" fmla="*/ 37549 w 377770"/>
              <a:gd name="connsiteY35" fmla="*/ 135449 h 864334"/>
              <a:gd name="connsiteX36" fmla="*/ 37549 w 377770"/>
              <a:gd name="connsiteY36" fmla="*/ 239033 h 864334"/>
              <a:gd name="connsiteX37" fmla="*/ 201856 w 377770"/>
              <a:gd name="connsiteY37" fmla="*/ 239033 h 864334"/>
              <a:gd name="connsiteX38" fmla="*/ 237574 w 377770"/>
              <a:gd name="connsiteY38" fmla="*/ 192599 h 864334"/>
              <a:gd name="connsiteX39" fmla="*/ 255434 w 377770"/>
              <a:gd name="connsiteY39" fmla="*/ 192599 h 864334"/>
              <a:gd name="connsiteX40" fmla="*/ 348303 w 377770"/>
              <a:gd name="connsiteY40" fmla="*/ 267608 h 864334"/>
              <a:gd name="connsiteX41" fmla="*/ 341159 w 377770"/>
              <a:gd name="connsiteY41" fmla="*/ 285468 h 864334"/>
              <a:gd name="connsiteX42" fmla="*/ 208999 w 377770"/>
              <a:gd name="connsiteY42" fmla="*/ 356905 h 864334"/>
              <a:gd name="connsiteX43" fmla="*/ 191140 w 377770"/>
              <a:gd name="connsiteY43" fmla="*/ 349762 h 864334"/>
              <a:gd name="connsiteX44" fmla="*/ 201856 w 377770"/>
              <a:gd name="connsiteY44" fmla="*/ 299755 h 864334"/>
              <a:gd name="connsiteX45" fmla="*/ 212571 w 377770"/>
              <a:gd name="connsiteY45" fmla="*/ 260465 h 864334"/>
              <a:gd name="connsiteX46" fmla="*/ 208999 w 377770"/>
              <a:gd name="connsiteY46" fmla="*/ 260465 h 864334"/>
              <a:gd name="connsiteX47" fmla="*/ 0 w 377770"/>
              <a:gd name="connsiteY47" fmla="*/ 260465 h 86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77770" h="864334">
                <a:moveTo>
                  <a:pt x="58981" y="328330"/>
                </a:moveTo>
                <a:cubicBezTo>
                  <a:pt x="108987" y="337855"/>
                  <a:pt x="147087" y="347380"/>
                  <a:pt x="173281" y="356905"/>
                </a:cubicBezTo>
                <a:cubicBezTo>
                  <a:pt x="173281" y="366430"/>
                  <a:pt x="173281" y="371193"/>
                  <a:pt x="173281" y="371193"/>
                </a:cubicBezTo>
                <a:lnTo>
                  <a:pt x="144706" y="396196"/>
                </a:lnTo>
                <a:cubicBezTo>
                  <a:pt x="137562" y="481921"/>
                  <a:pt x="124465" y="553358"/>
                  <a:pt x="105415" y="610508"/>
                </a:cubicBezTo>
                <a:lnTo>
                  <a:pt x="201856" y="610508"/>
                </a:lnTo>
                <a:cubicBezTo>
                  <a:pt x="204237" y="608127"/>
                  <a:pt x="208999" y="600983"/>
                  <a:pt x="216143" y="589077"/>
                </a:cubicBezTo>
                <a:cubicBezTo>
                  <a:pt x="237574" y="562883"/>
                  <a:pt x="253053" y="546215"/>
                  <a:pt x="262578" y="539071"/>
                </a:cubicBezTo>
                <a:cubicBezTo>
                  <a:pt x="262578" y="536690"/>
                  <a:pt x="266149" y="536690"/>
                  <a:pt x="273293" y="539071"/>
                </a:cubicBezTo>
                <a:cubicBezTo>
                  <a:pt x="323299" y="567646"/>
                  <a:pt x="357828" y="592649"/>
                  <a:pt x="376878" y="614080"/>
                </a:cubicBezTo>
                <a:cubicBezTo>
                  <a:pt x="379259" y="623605"/>
                  <a:pt x="376878" y="629558"/>
                  <a:pt x="369734" y="631940"/>
                </a:cubicBezTo>
                <a:lnTo>
                  <a:pt x="98271" y="631940"/>
                </a:lnTo>
                <a:cubicBezTo>
                  <a:pt x="93509" y="639083"/>
                  <a:pt x="88746" y="647418"/>
                  <a:pt x="83984" y="656943"/>
                </a:cubicBezTo>
                <a:cubicBezTo>
                  <a:pt x="79221" y="666468"/>
                  <a:pt x="75649" y="673612"/>
                  <a:pt x="73268" y="678374"/>
                </a:cubicBezTo>
                <a:cubicBezTo>
                  <a:pt x="192331" y="692662"/>
                  <a:pt x="272103" y="720046"/>
                  <a:pt x="312584" y="760527"/>
                </a:cubicBezTo>
                <a:cubicBezTo>
                  <a:pt x="331634" y="793865"/>
                  <a:pt x="329253" y="824821"/>
                  <a:pt x="305440" y="853396"/>
                </a:cubicBezTo>
                <a:cubicBezTo>
                  <a:pt x="276865" y="870065"/>
                  <a:pt x="253053" y="867683"/>
                  <a:pt x="234003" y="846252"/>
                </a:cubicBezTo>
                <a:cubicBezTo>
                  <a:pt x="198284" y="784340"/>
                  <a:pt x="139943" y="735524"/>
                  <a:pt x="58981" y="699805"/>
                </a:cubicBezTo>
                <a:cubicBezTo>
                  <a:pt x="45289" y="717665"/>
                  <a:pt x="27876" y="734780"/>
                  <a:pt x="6742" y="751151"/>
                </a:cubicBezTo>
                <a:lnTo>
                  <a:pt x="0" y="755390"/>
                </a:lnTo>
                <a:lnTo>
                  <a:pt x="0" y="610508"/>
                </a:lnTo>
                <a:lnTo>
                  <a:pt x="8974" y="610508"/>
                </a:lnTo>
                <a:cubicBezTo>
                  <a:pt x="35168" y="543833"/>
                  <a:pt x="48265" y="453346"/>
                  <a:pt x="48265" y="339046"/>
                </a:cubicBezTo>
                <a:cubicBezTo>
                  <a:pt x="48265" y="336665"/>
                  <a:pt x="51837" y="333093"/>
                  <a:pt x="58981" y="328330"/>
                </a:cubicBezTo>
                <a:close/>
                <a:moveTo>
                  <a:pt x="0" y="0"/>
                </a:moveTo>
                <a:lnTo>
                  <a:pt x="28620" y="4183"/>
                </a:lnTo>
                <a:cubicBezTo>
                  <a:pt x="45289" y="7159"/>
                  <a:pt x="56600" y="10434"/>
                  <a:pt x="62553" y="14005"/>
                </a:cubicBezTo>
                <a:cubicBezTo>
                  <a:pt x="69696" y="23530"/>
                  <a:pt x="69696" y="29483"/>
                  <a:pt x="62553" y="31865"/>
                </a:cubicBezTo>
                <a:cubicBezTo>
                  <a:pt x="53028" y="41390"/>
                  <a:pt x="44693" y="47343"/>
                  <a:pt x="37549" y="49724"/>
                </a:cubicBezTo>
                <a:lnTo>
                  <a:pt x="37549" y="117590"/>
                </a:lnTo>
                <a:lnTo>
                  <a:pt x="148278" y="117590"/>
                </a:lnTo>
                <a:cubicBezTo>
                  <a:pt x="162565" y="96158"/>
                  <a:pt x="181615" y="74727"/>
                  <a:pt x="205428" y="53296"/>
                </a:cubicBezTo>
                <a:cubicBezTo>
                  <a:pt x="205428" y="50915"/>
                  <a:pt x="208999" y="50915"/>
                  <a:pt x="216143" y="53296"/>
                </a:cubicBezTo>
                <a:cubicBezTo>
                  <a:pt x="244718" y="69965"/>
                  <a:pt x="270912" y="92587"/>
                  <a:pt x="294724" y="121162"/>
                </a:cubicBezTo>
                <a:cubicBezTo>
                  <a:pt x="299487" y="128305"/>
                  <a:pt x="298296" y="133068"/>
                  <a:pt x="291153" y="135449"/>
                </a:cubicBezTo>
                <a:lnTo>
                  <a:pt x="37549" y="135449"/>
                </a:lnTo>
                <a:lnTo>
                  <a:pt x="37549" y="239033"/>
                </a:lnTo>
                <a:lnTo>
                  <a:pt x="201856" y="239033"/>
                </a:lnTo>
                <a:cubicBezTo>
                  <a:pt x="208999" y="227127"/>
                  <a:pt x="220906" y="211649"/>
                  <a:pt x="237574" y="192599"/>
                </a:cubicBezTo>
                <a:cubicBezTo>
                  <a:pt x="239956" y="190218"/>
                  <a:pt x="245909" y="190218"/>
                  <a:pt x="255434" y="192599"/>
                </a:cubicBezTo>
                <a:cubicBezTo>
                  <a:pt x="288771" y="214030"/>
                  <a:pt x="319728" y="239033"/>
                  <a:pt x="348303" y="267608"/>
                </a:cubicBezTo>
                <a:cubicBezTo>
                  <a:pt x="350684" y="274752"/>
                  <a:pt x="348303" y="280705"/>
                  <a:pt x="341159" y="285468"/>
                </a:cubicBezTo>
                <a:cubicBezTo>
                  <a:pt x="293534" y="280705"/>
                  <a:pt x="249481" y="304518"/>
                  <a:pt x="208999" y="356905"/>
                </a:cubicBezTo>
                <a:cubicBezTo>
                  <a:pt x="199474" y="361668"/>
                  <a:pt x="193521" y="359287"/>
                  <a:pt x="191140" y="349762"/>
                </a:cubicBezTo>
                <a:cubicBezTo>
                  <a:pt x="193521" y="340237"/>
                  <a:pt x="197093" y="323568"/>
                  <a:pt x="201856" y="299755"/>
                </a:cubicBezTo>
                <a:cubicBezTo>
                  <a:pt x="206618" y="283087"/>
                  <a:pt x="210190" y="269990"/>
                  <a:pt x="212571" y="260465"/>
                </a:cubicBezTo>
                <a:lnTo>
                  <a:pt x="208999" y="260465"/>
                </a:lnTo>
                <a:lnTo>
                  <a:pt x="0" y="260465"/>
                </a:ln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glow rad="63500">
              <a:schemeClr val="accent5">
                <a:satMod val="175000"/>
                <a:alpha val="10000"/>
              </a:schemeClr>
            </a:glow>
            <a:outerShdw blurRad="25400" dist="38100" dir="10800000" algn="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spc="600" dirty="0">
              <a:solidFill>
                <a:schemeClr val="bg1"/>
              </a:solidFill>
              <a:effectLst/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sp>
        <p:nvSpPr>
          <p:cNvPr id="128" name="文本框 127">
            <a:extLst>
              <a:ext uri="{FF2B5EF4-FFF2-40B4-BE49-F238E27FC236}">
                <a16:creationId xmlns:a16="http://schemas.microsoft.com/office/drawing/2014/main" xmlns="" id="{23D06886-7BC5-45BA-8BA6-2D8DA6DE8B6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238620" y="1668384"/>
            <a:ext cx="831980" cy="416996"/>
          </a:xfrm>
          <a:custGeom>
            <a:avLst/>
            <a:gdLst>
              <a:gd name="connsiteX0" fmla="*/ 508725 w 831980"/>
              <a:gd name="connsiteY0" fmla="*/ 329804 h 416996"/>
              <a:gd name="connsiteX1" fmla="*/ 523013 w 831980"/>
              <a:gd name="connsiteY1" fmla="*/ 329804 h 416996"/>
              <a:gd name="connsiteX2" fmla="*/ 530156 w 831980"/>
              <a:gd name="connsiteY2" fmla="*/ 336947 h 416996"/>
              <a:gd name="connsiteX3" fmla="*/ 626597 w 831980"/>
              <a:gd name="connsiteY3" fmla="*/ 408385 h 416996"/>
              <a:gd name="connsiteX4" fmla="*/ 620139 w 831980"/>
              <a:gd name="connsiteY4" fmla="*/ 416996 h 416996"/>
              <a:gd name="connsiteX5" fmla="*/ 144932 w 831980"/>
              <a:gd name="connsiteY5" fmla="*/ 416996 h 416996"/>
              <a:gd name="connsiteX6" fmla="*/ 133678 w 831980"/>
              <a:gd name="connsiteY6" fmla="*/ 401241 h 416996"/>
              <a:gd name="connsiteX7" fmla="*/ 162253 w 831980"/>
              <a:gd name="connsiteY7" fmla="*/ 404813 h 416996"/>
              <a:gd name="connsiteX8" fmla="*/ 448003 w 831980"/>
              <a:gd name="connsiteY8" fmla="*/ 404813 h 416996"/>
              <a:gd name="connsiteX9" fmla="*/ 473006 w 831980"/>
              <a:gd name="connsiteY9" fmla="*/ 372666 h 416996"/>
              <a:gd name="connsiteX10" fmla="*/ 508725 w 831980"/>
              <a:gd name="connsiteY10" fmla="*/ 329804 h 416996"/>
              <a:gd name="connsiteX11" fmla="*/ 304682 w 831980"/>
              <a:gd name="connsiteY11" fmla="*/ 75 h 416996"/>
              <a:gd name="connsiteX12" fmla="*/ 312272 w 831980"/>
              <a:gd name="connsiteY12" fmla="*/ 1191 h 416996"/>
              <a:gd name="connsiteX13" fmla="*/ 383710 w 831980"/>
              <a:gd name="connsiteY13" fmla="*/ 19051 h 416996"/>
              <a:gd name="connsiteX14" fmla="*/ 458719 w 831980"/>
              <a:gd name="connsiteY14" fmla="*/ 36910 h 416996"/>
              <a:gd name="connsiteX15" fmla="*/ 465863 w 831980"/>
              <a:gd name="connsiteY15" fmla="*/ 47626 h 416996"/>
              <a:gd name="connsiteX16" fmla="*/ 458719 w 831980"/>
              <a:gd name="connsiteY16" fmla="*/ 58341 h 416996"/>
              <a:gd name="connsiteX17" fmla="*/ 437288 w 831980"/>
              <a:gd name="connsiteY17" fmla="*/ 69057 h 416996"/>
              <a:gd name="connsiteX18" fmla="*/ 826622 w 831980"/>
              <a:gd name="connsiteY18" fmla="*/ 294085 h 416996"/>
              <a:gd name="connsiteX19" fmla="*/ 826622 w 831980"/>
              <a:gd name="connsiteY19" fmla="*/ 311944 h 416996"/>
              <a:gd name="connsiteX20" fmla="*/ 777509 w 831980"/>
              <a:gd name="connsiteY20" fmla="*/ 365523 h 416996"/>
              <a:gd name="connsiteX21" fmla="*/ 752631 w 831980"/>
              <a:gd name="connsiteY21" fmla="*/ 416996 h 416996"/>
              <a:gd name="connsiteX22" fmla="*/ 720501 w 831980"/>
              <a:gd name="connsiteY22" fmla="*/ 416996 h 416996"/>
              <a:gd name="connsiteX23" fmla="*/ 636197 w 831980"/>
              <a:gd name="connsiteY23" fmla="*/ 370657 h 416996"/>
              <a:gd name="connsiteX24" fmla="*/ 426572 w 831980"/>
              <a:gd name="connsiteY24" fmla="*/ 72629 h 416996"/>
              <a:gd name="connsiteX25" fmla="*/ 101755 w 831980"/>
              <a:gd name="connsiteY25" fmla="*/ 389410 h 416996"/>
              <a:gd name="connsiteX26" fmla="*/ 54696 w 831980"/>
              <a:gd name="connsiteY26" fmla="*/ 416996 h 416996"/>
              <a:gd name="connsiteX27" fmla="*/ 0 w 831980"/>
              <a:gd name="connsiteY27" fmla="*/ 416996 h 416996"/>
              <a:gd name="connsiteX28" fmla="*/ 56884 w 831980"/>
              <a:gd name="connsiteY28" fmla="*/ 369094 h 416996"/>
              <a:gd name="connsiteX29" fmla="*/ 297985 w 831980"/>
              <a:gd name="connsiteY29" fmla="*/ 4763 h 416996"/>
              <a:gd name="connsiteX30" fmla="*/ 304682 w 831980"/>
              <a:gd name="connsiteY30" fmla="*/ 75 h 416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831980" h="416996">
                <a:moveTo>
                  <a:pt x="508725" y="329804"/>
                </a:moveTo>
                <a:cubicBezTo>
                  <a:pt x="513488" y="329804"/>
                  <a:pt x="518250" y="329804"/>
                  <a:pt x="523013" y="329804"/>
                </a:cubicBezTo>
                <a:cubicBezTo>
                  <a:pt x="523013" y="332185"/>
                  <a:pt x="525394" y="334566"/>
                  <a:pt x="530156" y="336947"/>
                </a:cubicBezTo>
                <a:cubicBezTo>
                  <a:pt x="587306" y="372666"/>
                  <a:pt x="619453" y="396479"/>
                  <a:pt x="626597" y="408385"/>
                </a:cubicBezTo>
                <a:lnTo>
                  <a:pt x="620139" y="416996"/>
                </a:lnTo>
                <a:lnTo>
                  <a:pt x="144932" y="416996"/>
                </a:lnTo>
                <a:lnTo>
                  <a:pt x="133678" y="401241"/>
                </a:lnTo>
                <a:cubicBezTo>
                  <a:pt x="143203" y="403622"/>
                  <a:pt x="152728" y="404813"/>
                  <a:pt x="162253" y="404813"/>
                </a:cubicBezTo>
                <a:lnTo>
                  <a:pt x="448003" y="404813"/>
                </a:lnTo>
                <a:cubicBezTo>
                  <a:pt x="455147" y="395288"/>
                  <a:pt x="463481" y="384572"/>
                  <a:pt x="473006" y="372666"/>
                </a:cubicBezTo>
                <a:cubicBezTo>
                  <a:pt x="489675" y="351235"/>
                  <a:pt x="501581" y="336947"/>
                  <a:pt x="508725" y="329804"/>
                </a:cubicBezTo>
                <a:close/>
                <a:moveTo>
                  <a:pt x="304682" y="75"/>
                </a:moveTo>
                <a:cubicBezTo>
                  <a:pt x="306765" y="224"/>
                  <a:pt x="309295" y="596"/>
                  <a:pt x="312272" y="1191"/>
                </a:cubicBezTo>
                <a:cubicBezTo>
                  <a:pt x="319416" y="3572"/>
                  <a:pt x="343228" y="9526"/>
                  <a:pt x="383710" y="19051"/>
                </a:cubicBezTo>
                <a:cubicBezTo>
                  <a:pt x="424191" y="30957"/>
                  <a:pt x="449194" y="36910"/>
                  <a:pt x="458719" y="36910"/>
                </a:cubicBezTo>
                <a:cubicBezTo>
                  <a:pt x="463481" y="39291"/>
                  <a:pt x="465863" y="42863"/>
                  <a:pt x="465863" y="47626"/>
                </a:cubicBezTo>
                <a:cubicBezTo>
                  <a:pt x="465863" y="54769"/>
                  <a:pt x="463481" y="58341"/>
                  <a:pt x="458719" y="58341"/>
                </a:cubicBezTo>
                <a:lnTo>
                  <a:pt x="437288" y="69057"/>
                </a:lnTo>
                <a:cubicBezTo>
                  <a:pt x="530156" y="207169"/>
                  <a:pt x="659935" y="282179"/>
                  <a:pt x="826622" y="294085"/>
                </a:cubicBezTo>
                <a:cubicBezTo>
                  <a:pt x="833766" y="298847"/>
                  <a:pt x="833766" y="304801"/>
                  <a:pt x="826622" y="311944"/>
                </a:cubicBezTo>
                <a:cubicBezTo>
                  <a:pt x="806382" y="329804"/>
                  <a:pt x="790011" y="347663"/>
                  <a:pt x="777509" y="365523"/>
                </a:cubicBezTo>
                <a:lnTo>
                  <a:pt x="752631" y="416996"/>
                </a:lnTo>
                <a:lnTo>
                  <a:pt x="720501" y="416996"/>
                </a:lnTo>
                <a:lnTo>
                  <a:pt x="636197" y="370657"/>
                </a:lnTo>
                <a:cubicBezTo>
                  <a:pt x="542882" y="304131"/>
                  <a:pt x="473007" y="204788"/>
                  <a:pt x="426572" y="72629"/>
                </a:cubicBezTo>
                <a:cubicBezTo>
                  <a:pt x="339062" y="197644"/>
                  <a:pt x="230789" y="303238"/>
                  <a:pt x="101755" y="389410"/>
                </a:cubicBezTo>
                <a:lnTo>
                  <a:pt x="54696" y="416996"/>
                </a:lnTo>
                <a:lnTo>
                  <a:pt x="0" y="416996"/>
                </a:lnTo>
                <a:lnTo>
                  <a:pt x="56884" y="369094"/>
                </a:lnTo>
                <a:cubicBezTo>
                  <a:pt x="153324" y="274440"/>
                  <a:pt x="233692" y="152996"/>
                  <a:pt x="297985" y="4763"/>
                </a:cubicBezTo>
                <a:cubicBezTo>
                  <a:pt x="296199" y="1191"/>
                  <a:pt x="298431" y="-372"/>
                  <a:pt x="304682" y="75"/>
                </a:cubicBez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outerShdw blurRad="38100" dist="50800" dir="5400000" algn="t" rotWithShape="0">
              <a:prstClr val="black">
                <a:alpha val="68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spc="600" dirty="0">
              <a:solidFill>
                <a:schemeClr val="bg1"/>
              </a:solidFill>
              <a:effectLst/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sp>
        <p:nvSpPr>
          <p:cNvPr id="132" name="文本框 131">
            <a:extLst>
              <a:ext uri="{FF2B5EF4-FFF2-40B4-BE49-F238E27FC236}">
                <a16:creationId xmlns:a16="http://schemas.microsoft.com/office/drawing/2014/main" xmlns="" id="{13714895-021F-4FEE-B005-025D0E79FC0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538524" y="1682083"/>
            <a:ext cx="418017" cy="885825"/>
          </a:xfrm>
          <a:custGeom>
            <a:avLst/>
            <a:gdLst>
              <a:gd name="connsiteX0" fmla="*/ 367903 w 418017"/>
              <a:gd name="connsiteY0" fmla="*/ 535781 h 885825"/>
              <a:gd name="connsiteX1" fmla="*/ 408980 w 418017"/>
              <a:gd name="connsiteY1" fmla="*/ 542032 h 885825"/>
              <a:gd name="connsiteX2" fmla="*/ 418017 w 418017"/>
              <a:gd name="connsiteY2" fmla="*/ 543813 h 885825"/>
              <a:gd name="connsiteX3" fmla="*/ 418017 w 418017"/>
              <a:gd name="connsiteY3" fmla="*/ 874105 h 885825"/>
              <a:gd name="connsiteX4" fmla="*/ 409203 w 418017"/>
              <a:gd name="connsiteY4" fmla="*/ 877119 h 885825"/>
              <a:gd name="connsiteX5" fmla="*/ 364331 w 418017"/>
              <a:gd name="connsiteY5" fmla="*/ 885825 h 885825"/>
              <a:gd name="connsiteX6" fmla="*/ 350044 w 418017"/>
              <a:gd name="connsiteY6" fmla="*/ 875109 h 885825"/>
              <a:gd name="connsiteX7" fmla="*/ 235744 w 418017"/>
              <a:gd name="connsiteY7" fmla="*/ 778669 h 885825"/>
              <a:gd name="connsiteX8" fmla="*/ 228600 w 418017"/>
              <a:gd name="connsiteY8" fmla="*/ 771525 h 885825"/>
              <a:gd name="connsiteX9" fmla="*/ 239316 w 418017"/>
              <a:gd name="connsiteY9" fmla="*/ 771525 h 885825"/>
              <a:gd name="connsiteX10" fmla="*/ 371475 w 418017"/>
              <a:gd name="connsiteY10" fmla="*/ 771525 h 885825"/>
              <a:gd name="connsiteX11" fmla="*/ 371475 w 418017"/>
              <a:gd name="connsiteY11" fmla="*/ 671513 h 885825"/>
              <a:gd name="connsiteX12" fmla="*/ 78581 w 418017"/>
              <a:gd name="connsiteY12" fmla="*/ 671513 h 885825"/>
              <a:gd name="connsiteX13" fmla="*/ 21431 w 418017"/>
              <a:gd name="connsiteY13" fmla="*/ 671513 h 885825"/>
              <a:gd name="connsiteX14" fmla="*/ 0 w 418017"/>
              <a:gd name="connsiteY14" fmla="*/ 646510 h 885825"/>
              <a:gd name="connsiteX15" fmla="*/ 32147 w 418017"/>
              <a:gd name="connsiteY15" fmla="*/ 650081 h 885825"/>
              <a:gd name="connsiteX16" fmla="*/ 371475 w 418017"/>
              <a:gd name="connsiteY16" fmla="*/ 650081 h 885825"/>
              <a:gd name="connsiteX17" fmla="*/ 371475 w 418017"/>
              <a:gd name="connsiteY17" fmla="*/ 585788 h 885825"/>
              <a:gd name="connsiteX18" fmla="*/ 360759 w 418017"/>
              <a:gd name="connsiteY18" fmla="*/ 542925 h 885825"/>
              <a:gd name="connsiteX19" fmla="*/ 367903 w 418017"/>
              <a:gd name="connsiteY19" fmla="*/ 535781 h 885825"/>
              <a:gd name="connsiteX20" fmla="*/ 114300 w 418017"/>
              <a:gd name="connsiteY20" fmla="*/ 475060 h 885825"/>
              <a:gd name="connsiteX21" fmla="*/ 146447 w 418017"/>
              <a:gd name="connsiteY21" fmla="*/ 478631 h 885825"/>
              <a:gd name="connsiteX22" fmla="*/ 418017 w 418017"/>
              <a:gd name="connsiteY22" fmla="*/ 478631 h 885825"/>
              <a:gd name="connsiteX23" fmla="*/ 418017 w 418017"/>
              <a:gd name="connsiteY23" fmla="*/ 500063 h 885825"/>
              <a:gd name="connsiteX24" fmla="*/ 192881 w 418017"/>
              <a:gd name="connsiteY24" fmla="*/ 500063 h 885825"/>
              <a:gd name="connsiteX25" fmla="*/ 135731 w 418017"/>
              <a:gd name="connsiteY25" fmla="*/ 500063 h 885825"/>
              <a:gd name="connsiteX26" fmla="*/ 171450 w 418017"/>
              <a:gd name="connsiteY26" fmla="*/ 192881 h 885825"/>
              <a:gd name="connsiteX27" fmla="*/ 278606 w 418017"/>
              <a:gd name="connsiteY27" fmla="*/ 242888 h 885825"/>
              <a:gd name="connsiteX28" fmla="*/ 418017 w 418017"/>
              <a:gd name="connsiteY28" fmla="*/ 242888 h 885825"/>
              <a:gd name="connsiteX29" fmla="*/ 418017 w 418017"/>
              <a:gd name="connsiteY29" fmla="*/ 260747 h 885825"/>
              <a:gd name="connsiteX30" fmla="*/ 278606 w 418017"/>
              <a:gd name="connsiteY30" fmla="*/ 260747 h 885825"/>
              <a:gd name="connsiteX31" fmla="*/ 278606 w 418017"/>
              <a:gd name="connsiteY31" fmla="*/ 385763 h 885825"/>
              <a:gd name="connsiteX32" fmla="*/ 418017 w 418017"/>
              <a:gd name="connsiteY32" fmla="*/ 385763 h 885825"/>
              <a:gd name="connsiteX33" fmla="*/ 418017 w 418017"/>
              <a:gd name="connsiteY33" fmla="*/ 403622 h 885825"/>
              <a:gd name="connsiteX34" fmla="*/ 278606 w 418017"/>
              <a:gd name="connsiteY34" fmla="*/ 403622 h 885825"/>
              <a:gd name="connsiteX35" fmla="*/ 278606 w 418017"/>
              <a:gd name="connsiteY35" fmla="*/ 421481 h 885825"/>
              <a:gd name="connsiteX36" fmla="*/ 182166 w 418017"/>
              <a:gd name="connsiteY36" fmla="*/ 421481 h 885825"/>
              <a:gd name="connsiteX37" fmla="*/ 182166 w 418017"/>
              <a:gd name="connsiteY37" fmla="*/ 278606 h 885825"/>
              <a:gd name="connsiteX38" fmla="*/ 171450 w 418017"/>
              <a:gd name="connsiteY38" fmla="*/ 217885 h 885825"/>
              <a:gd name="connsiteX39" fmla="*/ 171450 w 418017"/>
              <a:gd name="connsiteY39" fmla="*/ 192881 h 885825"/>
              <a:gd name="connsiteX40" fmla="*/ 10716 w 418017"/>
              <a:gd name="connsiteY40" fmla="*/ 153591 h 885825"/>
              <a:gd name="connsiteX41" fmla="*/ 42863 w 418017"/>
              <a:gd name="connsiteY41" fmla="*/ 157163 h 885825"/>
              <a:gd name="connsiteX42" fmla="*/ 418017 w 418017"/>
              <a:gd name="connsiteY42" fmla="*/ 157163 h 885825"/>
              <a:gd name="connsiteX43" fmla="*/ 418017 w 418017"/>
              <a:gd name="connsiteY43" fmla="*/ 175022 h 885825"/>
              <a:gd name="connsiteX44" fmla="*/ 89297 w 418017"/>
              <a:gd name="connsiteY44" fmla="*/ 175022 h 885825"/>
              <a:gd name="connsiteX45" fmla="*/ 28575 w 418017"/>
              <a:gd name="connsiteY45" fmla="*/ 178594 h 885825"/>
              <a:gd name="connsiteX46" fmla="*/ 317897 w 418017"/>
              <a:gd name="connsiteY46" fmla="*/ 0 h 885825"/>
              <a:gd name="connsiteX47" fmla="*/ 386210 w 418017"/>
              <a:gd name="connsiteY47" fmla="*/ 6474 h 885825"/>
              <a:gd name="connsiteX48" fmla="*/ 418017 w 418017"/>
              <a:gd name="connsiteY48" fmla="*/ 16293 h 885825"/>
              <a:gd name="connsiteX49" fmla="*/ 418017 w 418017"/>
              <a:gd name="connsiteY49" fmla="*/ 153427 h 885825"/>
              <a:gd name="connsiteX50" fmla="*/ 408087 w 418017"/>
              <a:gd name="connsiteY50" fmla="*/ 154484 h 885825"/>
              <a:gd name="connsiteX51" fmla="*/ 382191 w 418017"/>
              <a:gd name="connsiteY51" fmla="*/ 132160 h 885825"/>
              <a:gd name="connsiteX52" fmla="*/ 371475 w 418017"/>
              <a:gd name="connsiteY52" fmla="*/ 103585 h 885825"/>
              <a:gd name="connsiteX53" fmla="*/ 314325 w 418017"/>
              <a:gd name="connsiteY53" fmla="*/ 10716 h 885825"/>
              <a:gd name="connsiteX54" fmla="*/ 317897 w 418017"/>
              <a:gd name="connsiteY54" fmla="*/ 0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18017" h="885825">
                <a:moveTo>
                  <a:pt x="367903" y="535781"/>
                </a:moveTo>
                <a:cubicBezTo>
                  <a:pt x="378619" y="536972"/>
                  <a:pt x="392311" y="539056"/>
                  <a:pt x="408980" y="542032"/>
                </a:cubicBezTo>
                <a:lnTo>
                  <a:pt x="418017" y="543813"/>
                </a:lnTo>
                <a:lnTo>
                  <a:pt x="418017" y="874105"/>
                </a:lnTo>
                <a:lnTo>
                  <a:pt x="409203" y="877119"/>
                </a:lnTo>
                <a:cubicBezTo>
                  <a:pt x="395957" y="880542"/>
                  <a:pt x="381000" y="883444"/>
                  <a:pt x="364331" y="885825"/>
                </a:cubicBezTo>
                <a:cubicBezTo>
                  <a:pt x="359569" y="885825"/>
                  <a:pt x="354806" y="882253"/>
                  <a:pt x="350044" y="875109"/>
                </a:cubicBezTo>
                <a:cubicBezTo>
                  <a:pt x="326231" y="827485"/>
                  <a:pt x="288131" y="795338"/>
                  <a:pt x="235744" y="778669"/>
                </a:cubicBezTo>
                <a:cubicBezTo>
                  <a:pt x="230981" y="776288"/>
                  <a:pt x="228600" y="773906"/>
                  <a:pt x="228600" y="771525"/>
                </a:cubicBezTo>
                <a:cubicBezTo>
                  <a:pt x="230981" y="771525"/>
                  <a:pt x="234553" y="771525"/>
                  <a:pt x="239316" y="771525"/>
                </a:cubicBezTo>
                <a:cubicBezTo>
                  <a:pt x="310753" y="783431"/>
                  <a:pt x="354806" y="783431"/>
                  <a:pt x="371475" y="771525"/>
                </a:cubicBezTo>
                <a:lnTo>
                  <a:pt x="371475" y="671513"/>
                </a:lnTo>
                <a:lnTo>
                  <a:pt x="78581" y="671513"/>
                </a:lnTo>
                <a:cubicBezTo>
                  <a:pt x="59531" y="671513"/>
                  <a:pt x="40481" y="671513"/>
                  <a:pt x="21431" y="671513"/>
                </a:cubicBezTo>
                <a:lnTo>
                  <a:pt x="0" y="646510"/>
                </a:lnTo>
                <a:cubicBezTo>
                  <a:pt x="9525" y="648891"/>
                  <a:pt x="20241" y="650081"/>
                  <a:pt x="32147" y="650081"/>
                </a:cubicBezTo>
                <a:lnTo>
                  <a:pt x="371475" y="650081"/>
                </a:lnTo>
                <a:lnTo>
                  <a:pt x="371475" y="585788"/>
                </a:lnTo>
                <a:cubicBezTo>
                  <a:pt x="366713" y="571500"/>
                  <a:pt x="363141" y="557213"/>
                  <a:pt x="360759" y="542925"/>
                </a:cubicBezTo>
                <a:cubicBezTo>
                  <a:pt x="363141" y="540544"/>
                  <a:pt x="365522" y="538163"/>
                  <a:pt x="367903" y="535781"/>
                </a:cubicBezTo>
                <a:close/>
                <a:moveTo>
                  <a:pt x="114300" y="475060"/>
                </a:moveTo>
                <a:cubicBezTo>
                  <a:pt x="123825" y="477441"/>
                  <a:pt x="134541" y="478631"/>
                  <a:pt x="146447" y="478631"/>
                </a:cubicBezTo>
                <a:lnTo>
                  <a:pt x="418017" y="478631"/>
                </a:lnTo>
                <a:lnTo>
                  <a:pt x="418017" y="500063"/>
                </a:lnTo>
                <a:lnTo>
                  <a:pt x="192881" y="500063"/>
                </a:lnTo>
                <a:cubicBezTo>
                  <a:pt x="173831" y="500063"/>
                  <a:pt x="154781" y="500063"/>
                  <a:pt x="135731" y="500063"/>
                </a:cubicBezTo>
                <a:close/>
                <a:moveTo>
                  <a:pt x="171450" y="192881"/>
                </a:moveTo>
                <a:cubicBezTo>
                  <a:pt x="195263" y="200025"/>
                  <a:pt x="230981" y="216694"/>
                  <a:pt x="278606" y="242888"/>
                </a:cubicBezTo>
                <a:lnTo>
                  <a:pt x="418017" y="242888"/>
                </a:lnTo>
                <a:lnTo>
                  <a:pt x="418017" y="260747"/>
                </a:lnTo>
                <a:lnTo>
                  <a:pt x="278606" y="260747"/>
                </a:lnTo>
                <a:lnTo>
                  <a:pt x="278606" y="385763"/>
                </a:lnTo>
                <a:lnTo>
                  <a:pt x="418017" y="385763"/>
                </a:lnTo>
                <a:lnTo>
                  <a:pt x="418017" y="403622"/>
                </a:lnTo>
                <a:lnTo>
                  <a:pt x="278606" y="403622"/>
                </a:lnTo>
                <a:lnTo>
                  <a:pt x="278606" y="421481"/>
                </a:lnTo>
                <a:cubicBezTo>
                  <a:pt x="230981" y="459581"/>
                  <a:pt x="198834" y="459581"/>
                  <a:pt x="182166" y="421481"/>
                </a:cubicBezTo>
                <a:lnTo>
                  <a:pt x="182166" y="278606"/>
                </a:lnTo>
                <a:cubicBezTo>
                  <a:pt x="179784" y="254794"/>
                  <a:pt x="176213" y="234553"/>
                  <a:pt x="171450" y="217885"/>
                </a:cubicBezTo>
                <a:cubicBezTo>
                  <a:pt x="169069" y="203597"/>
                  <a:pt x="169069" y="195263"/>
                  <a:pt x="171450" y="192881"/>
                </a:cubicBezTo>
                <a:close/>
                <a:moveTo>
                  <a:pt x="10716" y="153591"/>
                </a:moveTo>
                <a:cubicBezTo>
                  <a:pt x="20241" y="155972"/>
                  <a:pt x="30956" y="157163"/>
                  <a:pt x="42863" y="157163"/>
                </a:cubicBezTo>
                <a:lnTo>
                  <a:pt x="418017" y="157163"/>
                </a:lnTo>
                <a:lnTo>
                  <a:pt x="418017" y="175022"/>
                </a:lnTo>
                <a:lnTo>
                  <a:pt x="89297" y="175022"/>
                </a:lnTo>
                <a:cubicBezTo>
                  <a:pt x="67866" y="177403"/>
                  <a:pt x="47625" y="178594"/>
                  <a:pt x="28575" y="178594"/>
                </a:cubicBezTo>
                <a:close/>
                <a:moveTo>
                  <a:pt x="317897" y="0"/>
                </a:moveTo>
                <a:cubicBezTo>
                  <a:pt x="343496" y="595"/>
                  <a:pt x="366267" y="2753"/>
                  <a:pt x="386210" y="6474"/>
                </a:cubicBezTo>
                <a:lnTo>
                  <a:pt x="418017" y="16293"/>
                </a:lnTo>
                <a:lnTo>
                  <a:pt x="418017" y="153427"/>
                </a:lnTo>
                <a:lnTo>
                  <a:pt x="408087" y="154484"/>
                </a:lnTo>
                <a:cubicBezTo>
                  <a:pt x="396776" y="151507"/>
                  <a:pt x="388144" y="144066"/>
                  <a:pt x="382191" y="132160"/>
                </a:cubicBezTo>
                <a:cubicBezTo>
                  <a:pt x="377428" y="127397"/>
                  <a:pt x="373856" y="117872"/>
                  <a:pt x="371475" y="103585"/>
                </a:cubicBezTo>
                <a:cubicBezTo>
                  <a:pt x="361950" y="60722"/>
                  <a:pt x="342900" y="29766"/>
                  <a:pt x="314325" y="10716"/>
                </a:cubicBezTo>
                <a:cubicBezTo>
                  <a:pt x="309563" y="5953"/>
                  <a:pt x="310753" y="2381"/>
                  <a:pt x="317897" y="0"/>
                </a:cubicBez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outerShdw blurRad="50800" dist="38100" algn="l" rotWithShape="0">
              <a:prstClr val="black">
                <a:alpha val="64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spc="600" dirty="0">
              <a:solidFill>
                <a:schemeClr val="bg1"/>
              </a:solidFill>
              <a:effectLst/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sp>
        <p:nvSpPr>
          <p:cNvPr id="130" name="文本框 129">
            <a:extLst>
              <a:ext uri="{FF2B5EF4-FFF2-40B4-BE49-F238E27FC236}">
                <a16:creationId xmlns:a16="http://schemas.microsoft.com/office/drawing/2014/main" xmlns="" id="{78F79041-8D6D-44BE-80D2-042E8F87DB5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365153" y="2155565"/>
            <a:ext cx="798060" cy="377795"/>
          </a:xfrm>
          <a:custGeom>
            <a:avLst/>
            <a:gdLst>
              <a:gd name="connsiteX0" fmla="*/ 740525 w 798060"/>
              <a:gd name="connsiteY0" fmla="*/ 0 h 377795"/>
              <a:gd name="connsiteX1" fmla="*/ 798060 w 798060"/>
              <a:gd name="connsiteY1" fmla="*/ 0 h 377795"/>
              <a:gd name="connsiteX2" fmla="*/ 793106 w 798060"/>
              <a:gd name="connsiteY2" fmla="*/ 11678 h 377795"/>
              <a:gd name="connsiteX3" fmla="*/ 778818 w 798060"/>
              <a:gd name="connsiteY3" fmla="*/ 18822 h 377795"/>
              <a:gd name="connsiteX4" fmla="*/ 539502 w 798060"/>
              <a:gd name="connsiteY4" fmla="*/ 0 h 377795"/>
              <a:gd name="connsiteX5" fmla="*/ 662230 w 798060"/>
              <a:gd name="connsiteY5" fmla="*/ 0 h 377795"/>
              <a:gd name="connsiteX6" fmla="*/ 646659 w 798060"/>
              <a:gd name="connsiteY6" fmla="*/ 11678 h 377795"/>
              <a:gd name="connsiteX7" fmla="*/ 646659 w 798060"/>
              <a:gd name="connsiteY7" fmla="*/ 68828 h 377795"/>
              <a:gd name="connsiteX8" fmla="*/ 464493 w 798060"/>
              <a:gd name="connsiteY8" fmla="*/ 376009 h 377795"/>
              <a:gd name="connsiteX9" fmla="*/ 439490 w 798060"/>
              <a:gd name="connsiteY9" fmla="*/ 340291 h 377795"/>
              <a:gd name="connsiteX10" fmla="*/ 378768 w 798060"/>
              <a:gd name="connsiteY10" fmla="*/ 286712 h 377795"/>
              <a:gd name="connsiteX11" fmla="*/ 357337 w 798060"/>
              <a:gd name="connsiteY11" fmla="*/ 275997 h 377795"/>
              <a:gd name="connsiteX12" fmla="*/ 378768 w 798060"/>
              <a:gd name="connsiteY12" fmla="*/ 275997 h 377795"/>
              <a:gd name="connsiteX13" fmla="*/ 539502 w 798060"/>
              <a:gd name="connsiteY13" fmla="*/ 22394 h 377795"/>
              <a:gd name="connsiteX14" fmla="*/ 293043 w 798060"/>
              <a:gd name="connsiteY14" fmla="*/ 0 h 377795"/>
              <a:gd name="connsiteX15" fmla="*/ 397397 w 798060"/>
              <a:gd name="connsiteY15" fmla="*/ 0 h 377795"/>
              <a:gd name="connsiteX16" fmla="*/ 396627 w 798060"/>
              <a:gd name="connsiteY16" fmla="*/ 962 h 377795"/>
              <a:gd name="connsiteX17" fmla="*/ 68015 w 798060"/>
              <a:gd name="connsiteY17" fmla="*/ 376009 h 377795"/>
              <a:gd name="connsiteX18" fmla="*/ 43012 w 798060"/>
              <a:gd name="connsiteY18" fmla="*/ 376009 h 377795"/>
              <a:gd name="connsiteX19" fmla="*/ 64443 w 798060"/>
              <a:gd name="connsiteY19" fmla="*/ 365294 h 377795"/>
              <a:gd name="connsiteX20" fmla="*/ 293043 w 798060"/>
              <a:gd name="connsiteY20" fmla="*/ 11678 h 377795"/>
              <a:gd name="connsiteX21" fmla="*/ 28585 w 798060"/>
              <a:gd name="connsiteY21" fmla="*/ 0 h 377795"/>
              <a:gd name="connsiteX22" fmla="*/ 57596 w 798060"/>
              <a:gd name="connsiteY22" fmla="*/ 0 h 377795"/>
              <a:gd name="connsiteX23" fmla="*/ 25152 w 798060"/>
              <a:gd name="connsiteY23" fmla="*/ 18822 h 377795"/>
              <a:gd name="connsiteX24" fmla="*/ 18009 w 798060"/>
              <a:gd name="connsiteY24" fmla="*/ 11678 h 377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98060" h="377795">
                <a:moveTo>
                  <a:pt x="740525" y="0"/>
                </a:moveTo>
                <a:lnTo>
                  <a:pt x="798060" y="0"/>
                </a:lnTo>
                <a:lnTo>
                  <a:pt x="793106" y="11678"/>
                </a:lnTo>
                <a:cubicBezTo>
                  <a:pt x="790724" y="21203"/>
                  <a:pt x="785962" y="23584"/>
                  <a:pt x="778818" y="18822"/>
                </a:cubicBezTo>
                <a:close/>
                <a:moveTo>
                  <a:pt x="539502" y="0"/>
                </a:moveTo>
                <a:lnTo>
                  <a:pt x="662230" y="0"/>
                </a:lnTo>
                <a:lnTo>
                  <a:pt x="646659" y="11678"/>
                </a:lnTo>
                <a:lnTo>
                  <a:pt x="646659" y="68828"/>
                </a:lnTo>
                <a:cubicBezTo>
                  <a:pt x="634752" y="271234"/>
                  <a:pt x="574031" y="373628"/>
                  <a:pt x="464493" y="376009"/>
                </a:cubicBezTo>
                <a:cubicBezTo>
                  <a:pt x="454968" y="368866"/>
                  <a:pt x="446634" y="356959"/>
                  <a:pt x="439490" y="340291"/>
                </a:cubicBezTo>
                <a:cubicBezTo>
                  <a:pt x="429965" y="311716"/>
                  <a:pt x="409724" y="293856"/>
                  <a:pt x="378768" y="286712"/>
                </a:cubicBezTo>
                <a:cubicBezTo>
                  <a:pt x="366862" y="284331"/>
                  <a:pt x="359718" y="280759"/>
                  <a:pt x="357337" y="275997"/>
                </a:cubicBezTo>
                <a:cubicBezTo>
                  <a:pt x="359718" y="273616"/>
                  <a:pt x="366862" y="273616"/>
                  <a:pt x="378768" y="275997"/>
                </a:cubicBezTo>
                <a:cubicBezTo>
                  <a:pt x="490687" y="318859"/>
                  <a:pt x="544265" y="234325"/>
                  <a:pt x="539502" y="22394"/>
                </a:cubicBezTo>
                <a:close/>
                <a:moveTo>
                  <a:pt x="293043" y="0"/>
                </a:moveTo>
                <a:lnTo>
                  <a:pt x="397397" y="0"/>
                </a:lnTo>
                <a:lnTo>
                  <a:pt x="396627" y="962"/>
                </a:lnTo>
                <a:cubicBezTo>
                  <a:pt x="358527" y="215275"/>
                  <a:pt x="248990" y="340291"/>
                  <a:pt x="68015" y="376009"/>
                </a:cubicBezTo>
                <a:cubicBezTo>
                  <a:pt x="53727" y="378391"/>
                  <a:pt x="45393" y="378391"/>
                  <a:pt x="43012" y="376009"/>
                </a:cubicBezTo>
                <a:cubicBezTo>
                  <a:pt x="43012" y="373628"/>
                  <a:pt x="50156" y="370056"/>
                  <a:pt x="64443" y="365294"/>
                </a:cubicBezTo>
                <a:cubicBezTo>
                  <a:pt x="185887" y="308144"/>
                  <a:pt x="262087" y="190272"/>
                  <a:pt x="293043" y="11678"/>
                </a:cubicBezTo>
                <a:close/>
                <a:moveTo>
                  <a:pt x="28585" y="0"/>
                </a:moveTo>
                <a:lnTo>
                  <a:pt x="57596" y="0"/>
                </a:lnTo>
                <a:lnTo>
                  <a:pt x="25152" y="18822"/>
                </a:lnTo>
                <a:cubicBezTo>
                  <a:pt x="-5804" y="33109"/>
                  <a:pt x="-8185" y="30728"/>
                  <a:pt x="18009" y="11678"/>
                </a:cubicBez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outerShdw blurRad="38100" dist="25400" dir="16200000" rotWithShape="0">
              <a:prstClr val="black">
                <a:alpha val="51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spc="600" dirty="0">
              <a:solidFill>
                <a:schemeClr val="bg1"/>
              </a:solidFill>
              <a:effectLst/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</p:txBody>
      </p:sp>
      <p:sp>
        <p:nvSpPr>
          <p:cNvPr id="133" name="文本框 132">
            <a:extLst>
              <a:ext uri="{FF2B5EF4-FFF2-40B4-BE49-F238E27FC236}">
                <a16:creationId xmlns:a16="http://schemas.microsoft.com/office/drawing/2014/main" xmlns="" id="{FBDD814E-8BD6-4478-91D7-0A4F061D548B}"/>
              </a:ext>
            </a:extLst>
          </p:cNvPr>
          <p:cNvSpPr txBox="1"/>
          <p:nvPr/>
        </p:nvSpPr>
        <p:spPr>
          <a:xfrm>
            <a:off x="232295" y="4827604"/>
            <a:ext cx="7824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</a:rPr>
              <a:t>阅读</a:t>
            </a:r>
          </a:p>
        </p:txBody>
      </p:sp>
    </p:spTree>
    <p:extLst>
      <p:ext uri="{BB962C8B-B14F-4D97-AF65-F5344CB8AC3E}">
        <p14:creationId xmlns:p14="http://schemas.microsoft.com/office/powerpoint/2010/main" val="357772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6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6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6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2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6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8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6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4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6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57" grpId="0"/>
      <p:bldP spid="58" grpId="0"/>
      <p:bldP spid="59" grpId="0"/>
      <p:bldP spid="63" grpId="0"/>
      <p:bldP spid="64" grpId="0"/>
      <p:bldP spid="65" grpId="0"/>
      <p:bldP spid="66" grpId="0"/>
      <p:bldP spid="67" grpId="0"/>
      <p:bldP spid="68" grpId="0"/>
      <p:bldP spid="75" grpId="0" animBg="1"/>
      <p:bldP spid="82" grpId="0" animBg="1"/>
      <p:bldP spid="83" grpId="0"/>
      <p:bldP spid="84" grpId="0"/>
      <p:bldP spid="126" grpId="0" animBg="1"/>
      <p:bldP spid="124" grpId="0" animBg="1"/>
      <p:bldP spid="128" grpId="0" animBg="1"/>
      <p:bldP spid="132" grpId="0" animBg="1"/>
      <p:bldP spid="130" grpId="0" animBg="1"/>
      <p:bldP spid="1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F551B916-6CD3-49A3-8D95-260A79F936D2}"/>
              </a:ext>
            </a:extLst>
          </p:cNvPr>
          <p:cNvGrpSpPr/>
          <p:nvPr/>
        </p:nvGrpSpPr>
        <p:grpSpPr>
          <a:xfrm>
            <a:off x="3638049" y="1806470"/>
            <a:ext cx="2049441" cy="2338159"/>
            <a:chOff x="3638049" y="1806470"/>
            <a:chExt cx="2049441" cy="2338159"/>
          </a:xfrm>
        </p:grpSpPr>
        <p:sp>
          <p:nvSpPr>
            <p:cNvPr id="4" name="iṥḻîdè">
              <a:extLst>
                <a:ext uri="{FF2B5EF4-FFF2-40B4-BE49-F238E27FC236}">
                  <a16:creationId xmlns:a16="http://schemas.microsoft.com/office/drawing/2014/main" xmlns="" id="{9A82CF29-F6CF-4612-9326-D4B809DCA78C}"/>
                </a:ext>
              </a:extLst>
            </p:cNvPr>
            <p:cNvSpPr/>
            <p:nvPr/>
          </p:nvSpPr>
          <p:spPr bwMode="auto">
            <a:xfrm>
              <a:off x="3925050" y="3821956"/>
              <a:ext cx="1409059" cy="322673"/>
            </a:xfrm>
            <a:custGeom>
              <a:avLst/>
              <a:gdLst>
                <a:gd name="T0" fmla="*/ 506 w 506"/>
                <a:gd name="T1" fmla="*/ 7 h 116"/>
                <a:gd name="T2" fmla="*/ 418 w 506"/>
                <a:gd name="T3" fmla="*/ 45 h 116"/>
                <a:gd name="T4" fmla="*/ 429 w 506"/>
                <a:gd name="T5" fmla="*/ 58 h 116"/>
                <a:gd name="T6" fmla="*/ 221 w 506"/>
                <a:gd name="T7" fmla="*/ 103 h 116"/>
                <a:gd name="T8" fmla="*/ 11 w 506"/>
                <a:gd name="T9" fmla="*/ 3 h 116"/>
                <a:gd name="T10" fmla="*/ 3 w 506"/>
                <a:gd name="T11" fmla="*/ 3 h 116"/>
                <a:gd name="T12" fmla="*/ 3 w 506"/>
                <a:gd name="T13" fmla="*/ 11 h 116"/>
                <a:gd name="T14" fmla="*/ 220 w 506"/>
                <a:gd name="T15" fmla="*/ 114 h 116"/>
                <a:gd name="T16" fmla="*/ 256 w 506"/>
                <a:gd name="T17" fmla="*/ 116 h 116"/>
                <a:gd name="T18" fmla="*/ 436 w 506"/>
                <a:gd name="T19" fmla="*/ 68 h 116"/>
                <a:gd name="T20" fmla="*/ 449 w 506"/>
                <a:gd name="T21" fmla="*/ 84 h 116"/>
                <a:gd name="T22" fmla="*/ 506 w 506"/>
                <a:gd name="T23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6" h="116">
                  <a:moveTo>
                    <a:pt x="506" y="7"/>
                  </a:moveTo>
                  <a:cubicBezTo>
                    <a:pt x="418" y="45"/>
                    <a:pt x="418" y="45"/>
                    <a:pt x="418" y="45"/>
                  </a:cubicBezTo>
                  <a:cubicBezTo>
                    <a:pt x="429" y="58"/>
                    <a:pt x="429" y="58"/>
                    <a:pt x="429" y="58"/>
                  </a:cubicBezTo>
                  <a:cubicBezTo>
                    <a:pt x="367" y="94"/>
                    <a:pt x="293" y="110"/>
                    <a:pt x="221" y="103"/>
                  </a:cubicBezTo>
                  <a:cubicBezTo>
                    <a:pt x="142" y="95"/>
                    <a:pt x="68" y="59"/>
                    <a:pt x="11" y="3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0" y="5"/>
                    <a:pt x="0" y="9"/>
                    <a:pt x="3" y="11"/>
                  </a:cubicBezTo>
                  <a:cubicBezTo>
                    <a:pt x="61" y="69"/>
                    <a:pt x="138" y="106"/>
                    <a:pt x="220" y="114"/>
                  </a:cubicBezTo>
                  <a:cubicBezTo>
                    <a:pt x="232" y="116"/>
                    <a:pt x="244" y="116"/>
                    <a:pt x="256" y="116"/>
                  </a:cubicBezTo>
                  <a:cubicBezTo>
                    <a:pt x="319" y="116"/>
                    <a:pt x="382" y="100"/>
                    <a:pt x="436" y="68"/>
                  </a:cubicBezTo>
                  <a:cubicBezTo>
                    <a:pt x="449" y="84"/>
                    <a:pt x="449" y="84"/>
                    <a:pt x="449" y="84"/>
                  </a:cubicBezTo>
                  <a:lnTo>
                    <a:pt x="506" y="7"/>
                  </a:lnTo>
                  <a:close/>
                </a:path>
              </a:pathLst>
            </a:custGeom>
            <a:noFill/>
            <a:ln>
              <a:solidFill>
                <a:srgbClr val="0E74A0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" name="ïṧ1îḋe">
              <a:extLst>
                <a:ext uri="{FF2B5EF4-FFF2-40B4-BE49-F238E27FC236}">
                  <a16:creationId xmlns:a16="http://schemas.microsoft.com/office/drawing/2014/main" xmlns="" id="{AD5CE193-AB8A-40C5-8B78-51D8C289CAE3}"/>
                </a:ext>
              </a:extLst>
            </p:cNvPr>
            <p:cNvSpPr/>
            <p:nvPr/>
          </p:nvSpPr>
          <p:spPr bwMode="auto">
            <a:xfrm>
              <a:off x="3638049" y="1806470"/>
              <a:ext cx="1983060" cy="2096560"/>
            </a:xfrm>
            <a:custGeom>
              <a:avLst/>
              <a:gdLst>
                <a:gd name="T0" fmla="*/ 712 w 712"/>
                <a:gd name="T1" fmla="*/ 257 h 752"/>
                <a:gd name="T2" fmla="*/ 707 w 712"/>
                <a:gd name="T3" fmla="*/ 265 h 752"/>
                <a:gd name="T4" fmla="*/ 639 w 712"/>
                <a:gd name="T5" fmla="*/ 304 h 752"/>
                <a:gd name="T6" fmla="*/ 637 w 712"/>
                <a:gd name="T7" fmla="*/ 304 h 752"/>
                <a:gd name="T8" fmla="*/ 637 w 712"/>
                <a:gd name="T9" fmla="*/ 304 h 752"/>
                <a:gd name="T10" fmla="*/ 640 w 712"/>
                <a:gd name="T11" fmla="*/ 304 h 752"/>
                <a:gd name="T12" fmla="*/ 712 w 712"/>
                <a:gd name="T13" fmla="*/ 257 h 752"/>
                <a:gd name="T14" fmla="*/ 384 w 712"/>
                <a:gd name="T15" fmla="*/ 0 h 752"/>
                <a:gd name="T16" fmla="*/ 373 w 712"/>
                <a:gd name="T17" fmla="*/ 1 h 752"/>
                <a:gd name="T18" fmla="*/ 8 w 712"/>
                <a:gd name="T19" fmla="*/ 361 h 752"/>
                <a:gd name="T20" fmla="*/ 384 w 712"/>
                <a:gd name="T21" fmla="*/ 752 h 752"/>
                <a:gd name="T22" fmla="*/ 638 w 712"/>
                <a:gd name="T23" fmla="*/ 653 h 752"/>
                <a:gd name="T24" fmla="*/ 596 w 712"/>
                <a:gd name="T25" fmla="*/ 608 h 752"/>
                <a:gd name="T26" fmla="*/ 570 w 712"/>
                <a:gd name="T27" fmla="*/ 571 h 752"/>
                <a:gd name="T28" fmla="*/ 638 w 712"/>
                <a:gd name="T29" fmla="*/ 449 h 752"/>
                <a:gd name="T30" fmla="*/ 638 w 712"/>
                <a:gd name="T31" fmla="*/ 449 h 752"/>
                <a:gd name="T32" fmla="*/ 569 w 712"/>
                <a:gd name="T33" fmla="*/ 488 h 752"/>
                <a:gd name="T34" fmla="*/ 384 w 712"/>
                <a:gd name="T35" fmla="*/ 592 h 752"/>
                <a:gd name="T36" fmla="*/ 168 w 712"/>
                <a:gd name="T37" fmla="*/ 368 h 752"/>
                <a:gd name="T38" fmla="*/ 371 w 712"/>
                <a:gd name="T39" fmla="*/ 161 h 752"/>
                <a:gd name="T40" fmla="*/ 384 w 712"/>
                <a:gd name="T41" fmla="*/ 160 h 752"/>
                <a:gd name="T42" fmla="*/ 564 w 712"/>
                <a:gd name="T43" fmla="*/ 257 h 752"/>
                <a:gd name="T44" fmla="*/ 568 w 712"/>
                <a:gd name="T45" fmla="*/ 186 h 752"/>
                <a:gd name="T46" fmla="*/ 596 w 712"/>
                <a:gd name="T47" fmla="*/ 145 h 752"/>
                <a:gd name="T48" fmla="*/ 638 w 712"/>
                <a:gd name="T49" fmla="*/ 99 h 752"/>
                <a:gd name="T50" fmla="*/ 384 w 712"/>
                <a:gd name="T51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2" h="752">
                  <a:moveTo>
                    <a:pt x="712" y="257"/>
                  </a:moveTo>
                  <a:cubicBezTo>
                    <a:pt x="711" y="260"/>
                    <a:pt x="709" y="262"/>
                    <a:pt x="707" y="265"/>
                  </a:cubicBezTo>
                  <a:cubicBezTo>
                    <a:pt x="693" y="289"/>
                    <a:pt x="667" y="304"/>
                    <a:pt x="639" y="304"/>
                  </a:cubicBezTo>
                  <a:cubicBezTo>
                    <a:pt x="637" y="304"/>
                    <a:pt x="637" y="304"/>
                    <a:pt x="637" y="304"/>
                  </a:cubicBezTo>
                  <a:cubicBezTo>
                    <a:pt x="637" y="304"/>
                    <a:pt x="637" y="304"/>
                    <a:pt x="637" y="304"/>
                  </a:cubicBezTo>
                  <a:cubicBezTo>
                    <a:pt x="640" y="304"/>
                    <a:pt x="640" y="304"/>
                    <a:pt x="640" y="304"/>
                  </a:cubicBezTo>
                  <a:cubicBezTo>
                    <a:pt x="674" y="304"/>
                    <a:pt x="700" y="284"/>
                    <a:pt x="712" y="257"/>
                  </a:cubicBezTo>
                  <a:moveTo>
                    <a:pt x="384" y="0"/>
                  </a:moveTo>
                  <a:cubicBezTo>
                    <a:pt x="381" y="0"/>
                    <a:pt x="377" y="1"/>
                    <a:pt x="373" y="1"/>
                  </a:cubicBezTo>
                  <a:cubicBezTo>
                    <a:pt x="177" y="6"/>
                    <a:pt x="16" y="165"/>
                    <a:pt x="8" y="361"/>
                  </a:cubicBezTo>
                  <a:cubicBezTo>
                    <a:pt x="0" y="576"/>
                    <a:pt x="172" y="752"/>
                    <a:pt x="384" y="752"/>
                  </a:cubicBezTo>
                  <a:cubicBezTo>
                    <a:pt x="482" y="752"/>
                    <a:pt x="571" y="715"/>
                    <a:pt x="638" y="653"/>
                  </a:cubicBezTo>
                  <a:cubicBezTo>
                    <a:pt x="623" y="640"/>
                    <a:pt x="609" y="624"/>
                    <a:pt x="596" y="608"/>
                  </a:cubicBezTo>
                  <a:cubicBezTo>
                    <a:pt x="587" y="596"/>
                    <a:pt x="578" y="584"/>
                    <a:pt x="570" y="571"/>
                  </a:cubicBezTo>
                  <a:cubicBezTo>
                    <a:pt x="538" y="517"/>
                    <a:pt x="576" y="449"/>
                    <a:pt x="638" y="449"/>
                  </a:cubicBezTo>
                  <a:cubicBezTo>
                    <a:pt x="638" y="449"/>
                    <a:pt x="638" y="449"/>
                    <a:pt x="638" y="449"/>
                  </a:cubicBezTo>
                  <a:cubicBezTo>
                    <a:pt x="609" y="449"/>
                    <a:pt x="584" y="464"/>
                    <a:pt x="569" y="488"/>
                  </a:cubicBezTo>
                  <a:cubicBezTo>
                    <a:pt x="531" y="551"/>
                    <a:pt x="462" y="592"/>
                    <a:pt x="384" y="592"/>
                  </a:cubicBezTo>
                  <a:cubicBezTo>
                    <a:pt x="262" y="592"/>
                    <a:pt x="163" y="491"/>
                    <a:pt x="168" y="368"/>
                  </a:cubicBezTo>
                  <a:cubicBezTo>
                    <a:pt x="173" y="257"/>
                    <a:pt x="261" y="167"/>
                    <a:pt x="371" y="161"/>
                  </a:cubicBezTo>
                  <a:cubicBezTo>
                    <a:pt x="376" y="161"/>
                    <a:pt x="380" y="160"/>
                    <a:pt x="384" y="160"/>
                  </a:cubicBezTo>
                  <a:cubicBezTo>
                    <a:pt x="459" y="160"/>
                    <a:pt x="525" y="199"/>
                    <a:pt x="564" y="257"/>
                  </a:cubicBezTo>
                  <a:cubicBezTo>
                    <a:pt x="554" y="235"/>
                    <a:pt x="554" y="209"/>
                    <a:pt x="568" y="186"/>
                  </a:cubicBezTo>
                  <a:cubicBezTo>
                    <a:pt x="576" y="172"/>
                    <a:pt x="586" y="158"/>
                    <a:pt x="596" y="145"/>
                  </a:cubicBezTo>
                  <a:cubicBezTo>
                    <a:pt x="609" y="129"/>
                    <a:pt x="623" y="113"/>
                    <a:pt x="638" y="99"/>
                  </a:cubicBezTo>
                  <a:cubicBezTo>
                    <a:pt x="571" y="38"/>
                    <a:pt x="482" y="0"/>
                    <a:pt x="384" y="0"/>
                  </a:cubicBezTo>
                </a:path>
              </a:pathLst>
            </a:custGeom>
            <a:solidFill>
              <a:srgbClr val="0E74A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" name="iṡḷiḋè">
              <a:extLst>
                <a:ext uri="{FF2B5EF4-FFF2-40B4-BE49-F238E27FC236}">
                  <a16:creationId xmlns:a16="http://schemas.microsoft.com/office/drawing/2014/main" xmlns="" id="{9C68DA8F-A831-4A67-B06A-7EF20EF14282}"/>
                </a:ext>
              </a:extLst>
            </p:cNvPr>
            <p:cNvSpPr/>
            <p:nvPr/>
          </p:nvSpPr>
          <p:spPr bwMode="auto">
            <a:xfrm>
              <a:off x="5131325" y="2082120"/>
              <a:ext cx="556165" cy="1545261"/>
            </a:xfrm>
            <a:custGeom>
              <a:avLst/>
              <a:gdLst>
                <a:gd name="T0" fmla="*/ 100 w 200"/>
                <a:gd name="T1" fmla="*/ 350 h 554"/>
                <a:gd name="T2" fmla="*/ 32 w 200"/>
                <a:gd name="T3" fmla="*/ 472 h 554"/>
                <a:gd name="T4" fmla="*/ 58 w 200"/>
                <a:gd name="T5" fmla="*/ 509 h 554"/>
                <a:gd name="T6" fmla="*/ 100 w 200"/>
                <a:gd name="T7" fmla="*/ 554 h 554"/>
                <a:gd name="T8" fmla="*/ 142 w 200"/>
                <a:gd name="T9" fmla="*/ 509 h 554"/>
                <a:gd name="T10" fmla="*/ 168 w 200"/>
                <a:gd name="T11" fmla="*/ 472 h 554"/>
                <a:gd name="T12" fmla="*/ 100 w 200"/>
                <a:gd name="T13" fmla="*/ 350 h 554"/>
                <a:gd name="T14" fmla="*/ 100 w 200"/>
                <a:gd name="T15" fmla="*/ 0 h 554"/>
                <a:gd name="T16" fmla="*/ 58 w 200"/>
                <a:gd name="T17" fmla="*/ 46 h 554"/>
                <a:gd name="T18" fmla="*/ 30 w 200"/>
                <a:gd name="T19" fmla="*/ 87 h 554"/>
                <a:gd name="T20" fmla="*/ 26 w 200"/>
                <a:gd name="T21" fmla="*/ 158 h 554"/>
                <a:gd name="T22" fmla="*/ 31 w 200"/>
                <a:gd name="T23" fmla="*/ 166 h 554"/>
                <a:gd name="T24" fmla="*/ 99 w 200"/>
                <a:gd name="T25" fmla="*/ 205 h 554"/>
                <a:gd name="T26" fmla="*/ 101 w 200"/>
                <a:gd name="T27" fmla="*/ 205 h 554"/>
                <a:gd name="T28" fmla="*/ 169 w 200"/>
                <a:gd name="T29" fmla="*/ 166 h 554"/>
                <a:gd name="T30" fmla="*/ 174 w 200"/>
                <a:gd name="T31" fmla="*/ 158 h 554"/>
                <a:gd name="T32" fmla="*/ 170 w 200"/>
                <a:gd name="T33" fmla="*/ 87 h 554"/>
                <a:gd name="T34" fmla="*/ 142 w 200"/>
                <a:gd name="T35" fmla="*/ 46 h 554"/>
                <a:gd name="T36" fmla="*/ 100 w 200"/>
                <a:gd name="T37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" h="554">
                  <a:moveTo>
                    <a:pt x="100" y="350"/>
                  </a:moveTo>
                  <a:cubicBezTo>
                    <a:pt x="38" y="350"/>
                    <a:pt x="0" y="418"/>
                    <a:pt x="32" y="472"/>
                  </a:cubicBezTo>
                  <a:cubicBezTo>
                    <a:pt x="40" y="485"/>
                    <a:pt x="49" y="497"/>
                    <a:pt x="58" y="509"/>
                  </a:cubicBezTo>
                  <a:cubicBezTo>
                    <a:pt x="71" y="525"/>
                    <a:pt x="85" y="541"/>
                    <a:pt x="100" y="554"/>
                  </a:cubicBezTo>
                  <a:cubicBezTo>
                    <a:pt x="115" y="541"/>
                    <a:pt x="129" y="525"/>
                    <a:pt x="142" y="509"/>
                  </a:cubicBezTo>
                  <a:cubicBezTo>
                    <a:pt x="151" y="497"/>
                    <a:pt x="160" y="485"/>
                    <a:pt x="168" y="472"/>
                  </a:cubicBezTo>
                  <a:cubicBezTo>
                    <a:pt x="200" y="418"/>
                    <a:pt x="162" y="350"/>
                    <a:pt x="100" y="350"/>
                  </a:cubicBezTo>
                  <a:moveTo>
                    <a:pt x="100" y="0"/>
                  </a:moveTo>
                  <a:cubicBezTo>
                    <a:pt x="85" y="14"/>
                    <a:pt x="71" y="30"/>
                    <a:pt x="58" y="46"/>
                  </a:cubicBezTo>
                  <a:cubicBezTo>
                    <a:pt x="48" y="59"/>
                    <a:pt x="38" y="73"/>
                    <a:pt x="30" y="87"/>
                  </a:cubicBezTo>
                  <a:cubicBezTo>
                    <a:pt x="16" y="110"/>
                    <a:pt x="16" y="136"/>
                    <a:pt x="26" y="158"/>
                  </a:cubicBezTo>
                  <a:cubicBezTo>
                    <a:pt x="28" y="160"/>
                    <a:pt x="29" y="163"/>
                    <a:pt x="31" y="166"/>
                  </a:cubicBezTo>
                  <a:cubicBezTo>
                    <a:pt x="46" y="190"/>
                    <a:pt x="71" y="205"/>
                    <a:pt x="99" y="205"/>
                  </a:cubicBezTo>
                  <a:cubicBezTo>
                    <a:pt x="101" y="205"/>
                    <a:pt x="101" y="205"/>
                    <a:pt x="101" y="205"/>
                  </a:cubicBezTo>
                  <a:cubicBezTo>
                    <a:pt x="129" y="205"/>
                    <a:pt x="155" y="190"/>
                    <a:pt x="169" y="166"/>
                  </a:cubicBezTo>
                  <a:cubicBezTo>
                    <a:pt x="171" y="163"/>
                    <a:pt x="173" y="161"/>
                    <a:pt x="174" y="158"/>
                  </a:cubicBezTo>
                  <a:cubicBezTo>
                    <a:pt x="184" y="136"/>
                    <a:pt x="184" y="110"/>
                    <a:pt x="170" y="87"/>
                  </a:cubicBezTo>
                  <a:cubicBezTo>
                    <a:pt x="162" y="73"/>
                    <a:pt x="152" y="59"/>
                    <a:pt x="142" y="46"/>
                  </a:cubicBezTo>
                  <a:cubicBezTo>
                    <a:pt x="129" y="30"/>
                    <a:pt x="115" y="14"/>
                    <a:pt x="10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" name="ïṩḷîḓê">
              <a:extLst>
                <a:ext uri="{FF2B5EF4-FFF2-40B4-BE49-F238E27FC236}">
                  <a16:creationId xmlns:a16="http://schemas.microsoft.com/office/drawing/2014/main" xmlns="" id="{DC17E516-B6FA-4EAB-A2A5-D907F18354F3}"/>
                </a:ext>
              </a:extLst>
            </p:cNvPr>
            <p:cNvSpPr/>
            <p:nvPr/>
          </p:nvSpPr>
          <p:spPr>
            <a:xfrm>
              <a:off x="4424792" y="2661615"/>
              <a:ext cx="409575" cy="386272"/>
            </a:xfrm>
            <a:custGeom>
              <a:avLst/>
              <a:gdLst>
                <a:gd name="connsiteX0" fmla="*/ 541910 w 607785"/>
                <a:gd name="connsiteY0" fmla="*/ 465873 h 573206"/>
                <a:gd name="connsiteX1" fmla="*/ 566339 w 607785"/>
                <a:gd name="connsiteY1" fmla="*/ 544203 h 573206"/>
                <a:gd name="connsiteX2" fmla="*/ 556199 w 607785"/>
                <a:gd name="connsiteY2" fmla="*/ 563441 h 573206"/>
                <a:gd name="connsiteX3" fmla="*/ 526791 w 607785"/>
                <a:gd name="connsiteY3" fmla="*/ 572507 h 573206"/>
                <a:gd name="connsiteX4" fmla="*/ 507570 w 607785"/>
                <a:gd name="connsiteY4" fmla="*/ 562382 h 573206"/>
                <a:gd name="connsiteX5" fmla="*/ 483232 w 607785"/>
                <a:gd name="connsiteY5" fmla="*/ 484006 h 573206"/>
                <a:gd name="connsiteX6" fmla="*/ 513470 w 607785"/>
                <a:gd name="connsiteY6" fmla="*/ 477747 h 573206"/>
                <a:gd name="connsiteX7" fmla="*/ 541910 w 607785"/>
                <a:gd name="connsiteY7" fmla="*/ 465873 h 573206"/>
                <a:gd name="connsiteX8" fmla="*/ 466195 w 607785"/>
                <a:gd name="connsiteY8" fmla="*/ 232668 h 573206"/>
                <a:gd name="connsiteX9" fmla="*/ 384154 w 607785"/>
                <a:gd name="connsiteY9" fmla="*/ 282004 h 573206"/>
                <a:gd name="connsiteX10" fmla="*/ 377747 w 607785"/>
                <a:gd name="connsiteY10" fmla="*/ 297330 h 573206"/>
                <a:gd name="connsiteX11" fmla="*/ 375166 w 607785"/>
                <a:gd name="connsiteY11" fmla="*/ 307455 h 573206"/>
                <a:gd name="connsiteX12" fmla="*/ 373830 w 607785"/>
                <a:gd name="connsiteY12" fmla="*/ 317580 h 573206"/>
                <a:gd name="connsiteX13" fmla="*/ 422916 w 607785"/>
                <a:gd name="connsiteY13" fmla="*/ 406771 h 573206"/>
                <a:gd name="connsiteX14" fmla="*/ 462508 w 607785"/>
                <a:gd name="connsiteY14" fmla="*/ 417310 h 573206"/>
                <a:gd name="connsiteX15" fmla="*/ 465872 w 607785"/>
                <a:gd name="connsiteY15" fmla="*/ 417356 h 573206"/>
                <a:gd name="connsiteX16" fmla="*/ 521181 w 607785"/>
                <a:gd name="connsiteY16" fmla="*/ 399131 h 573206"/>
                <a:gd name="connsiteX17" fmla="*/ 547867 w 607785"/>
                <a:gd name="connsiteY17" fmla="*/ 368020 h 573206"/>
                <a:gd name="connsiteX18" fmla="*/ 509151 w 607785"/>
                <a:gd name="connsiteY18" fmla="*/ 243299 h 573206"/>
                <a:gd name="connsiteX19" fmla="*/ 499933 w 607785"/>
                <a:gd name="connsiteY19" fmla="*/ 239065 h 573206"/>
                <a:gd name="connsiteX20" fmla="*/ 489701 w 607785"/>
                <a:gd name="connsiteY20" fmla="*/ 235752 h 573206"/>
                <a:gd name="connsiteX21" fmla="*/ 479515 w 607785"/>
                <a:gd name="connsiteY21" fmla="*/ 233635 h 573206"/>
                <a:gd name="connsiteX22" fmla="*/ 466195 w 607785"/>
                <a:gd name="connsiteY22" fmla="*/ 232668 h 573206"/>
                <a:gd name="connsiteX23" fmla="*/ 466195 w 607785"/>
                <a:gd name="connsiteY23" fmla="*/ 183470 h 573206"/>
                <a:gd name="connsiteX24" fmla="*/ 479515 w 607785"/>
                <a:gd name="connsiteY24" fmla="*/ 184115 h 573206"/>
                <a:gd name="connsiteX25" fmla="*/ 489701 w 607785"/>
                <a:gd name="connsiteY25" fmla="*/ 185495 h 573206"/>
                <a:gd name="connsiteX26" fmla="*/ 499933 w 607785"/>
                <a:gd name="connsiteY26" fmla="*/ 187566 h 573206"/>
                <a:gd name="connsiteX27" fmla="*/ 532058 w 607785"/>
                <a:gd name="connsiteY27" fmla="*/ 199854 h 573206"/>
                <a:gd name="connsiteX28" fmla="*/ 601378 w 607785"/>
                <a:gd name="connsiteY28" fmla="*/ 283109 h 573206"/>
                <a:gd name="connsiteX29" fmla="*/ 591469 w 607785"/>
                <a:gd name="connsiteY29" fmla="*/ 390939 h 573206"/>
                <a:gd name="connsiteX30" fmla="*/ 536437 w 607785"/>
                <a:gd name="connsiteY30" fmla="*/ 447869 h 573206"/>
                <a:gd name="connsiteX31" fmla="*/ 508045 w 607785"/>
                <a:gd name="connsiteY31" fmla="*/ 460157 h 573206"/>
                <a:gd name="connsiteX32" fmla="*/ 477671 w 607785"/>
                <a:gd name="connsiteY32" fmla="*/ 466048 h 573206"/>
                <a:gd name="connsiteX33" fmla="*/ 465872 w 607785"/>
                <a:gd name="connsiteY33" fmla="*/ 466508 h 573206"/>
                <a:gd name="connsiteX34" fmla="*/ 400009 w 607785"/>
                <a:gd name="connsiteY34" fmla="*/ 450124 h 573206"/>
                <a:gd name="connsiteX35" fmla="*/ 330689 w 607785"/>
                <a:gd name="connsiteY35" fmla="*/ 366870 h 573206"/>
                <a:gd name="connsiteX36" fmla="*/ 324421 w 607785"/>
                <a:gd name="connsiteY36" fmla="*/ 318270 h 573206"/>
                <a:gd name="connsiteX37" fmla="*/ 325250 w 607785"/>
                <a:gd name="connsiteY37" fmla="*/ 308007 h 573206"/>
                <a:gd name="connsiteX38" fmla="*/ 326910 w 607785"/>
                <a:gd name="connsiteY38" fmla="*/ 297790 h 573206"/>
                <a:gd name="connsiteX39" fmla="*/ 340691 w 607785"/>
                <a:gd name="connsiteY39" fmla="*/ 259039 h 573206"/>
                <a:gd name="connsiteX40" fmla="*/ 424068 w 607785"/>
                <a:gd name="connsiteY40" fmla="*/ 189821 h 573206"/>
                <a:gd name="connsiteX41" fmla="*/ 466195 w 607785"/>
                <a:gd name="connsiteY41" fmla="*/ 183470 h 573206"/>
                <a:gd name="connsiteX42" fmla="*/ 359639 w 607785"/>
                <a:gd name="connsiteY42" fmla="*/ 0 h 573206"/>
                <a:gd name="connsiteX43" fmla="*/ 468802 w 607785"/>
                <a:gd name="connsiteY43" fmla="*/ 17118 h 573206"/>
                <a:gd name="connsiteX44" fmla="*/ 479492 w 607785"/>
                <a:gd name="connsiteY44" fmla="*/ 31705 h 573206"/>
                <a:gd name="connsiteX45" fmla="*/ 479492 w 607785"/>
                <a:gd name="connsiteY45" fmla="*/ 165611 h 573206"/>
                <a:gd name="connsiteX46" fmla="*/ 466175 w 607785"/>
                <a:gd name="connsiteY46" fmla="*/ 165059 h 573206"/>
                <a:gd name="connsiteX47" fmla="*/ 418621 w 607785"/>
                <a:gd name="connsiteY47" fmla="*/ 172283 h 573206"/>
                <a:gd name="connsiteX48" fmla="*/ 324342 w 607785"/>
                <a:gd name="connsiteY48" fmla="*/ 250511 h 573206"/>
                <a:gd name="connsiteX49" fmla="*/ 307937 w 607785"/>
                <a:gd name="connsiteY49" fmla="*/ 298919 h 573206"/>
                <a:gd name="connsiteX50" fmla="*/ 248955 w 607785"/>
                <a:gd name="connsiteY50" fmla="*/ 307524 h 573206"/>
                <a:gd name="connsiteX51" fmla="*/ 248955 w 607785"/>
                <a:gd name="connsiteY51" fmla="*/ 17624 h 573206"/>
                <a:gd name="connsiteX52" fmla="*/ 359639 w 607785"/>
                <a:gd name="connsiteY52" fmla="*/ 0 h 573206"/>
                <a:gd name="connsiteX53" fmla="*/ 119890 w 607785"/>
                <a:gd name="connsiteY53" fmla="*/ 0 h 573206"/>
                <a:gd name="connsiteX54" fmla="*/ 230608 w 607785"/>
                <a:gd name="connsiteY54" fmla="*/ 17624 h 573206"/>
                <a:gd name="connsiteX55" fmla="*/ 230608 w 607785"/>
                <a:gd name="connsiteY55" fmla="*/ 307524 h 573206"/>
                <a:gd name="connsiteX56" fmla="*/ 119890 w 607785"/>
                <a:gd name="connsiteY56" fmla="*/ 297079 h 573206"/>
                <a:gd name="connsiteX57" fmla="*/ 18437 w 607785"/>
                <a:gd name="connsiteY57" fmla="*/ 305315 h 573206"/>
                <a:gd name="connsiteX58" fmla="*/ 15303 w 607785"/>
                <a:gd name="connsiteY58" fmla="*/ 305592 h 573206"/>
                <a:gd name="connsiteX59" fmla="*/ 0 w 607785"/>
                <a:gd name="connsiteY59" fmla="*/ 290268 h 573206"/>
                <a:gd name="connsiteX60" fmla="*/ 0 w 607785"/>
                <a:gd name="connsiteY60" fmla="*/ 31705 h 573206"/>
                <a:gd name="connsiteX61" fmla="*/ 10694 w 607785"/>
                <a:gd name="connsiteY61" fmla="*/ 17118 h 573206"/>
                <a:gd name="connsiteX62" fmla="*/ 119890 w 607785"/>
                <a:gd name="connsiteY62" fmla="*/ 0 h 573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785" h="573206">
                  <a:moveTo>
                    <a:pt x="541910" y="465873"/>
                  </a:moveTo>
                  <a:lnTo>
                    <a:pt x="566339" y="544203"/>
                  </a:lnTo>
                  <a:cubicBezTo>
                    <a:pt x="568828" y="552303"/>
                    <a:pt x="564311" y="560909"/>
                    <a:pt x="556199" y="563441"/>
                  </a:cubicBezTo>
                  <a:lnTo>
                    <a:pt x="526791" y="572507"/>
                  </a:lnTo>
                  <a:cubicBezTo>
                    <a:pt x="518678" y="575038"/>
                    <a:pt x="510105" y="570482"/>
                    <a:pt x="507570" y="562382"/>
                  </a:cubicBezTo>
                  <a:lnTo>
                    <a:pt x="483232" y="484006"/>
                  </a:lnTo>
                  <a:cubicBezTo>
                    <a:pt x="493419" y="482902"/>
                    <a:pt x="503560" y="480831"/>
                    <a:pt x="513470" y="477747"/>
                  </a:cubicBezTo>
                  <a:cubicBezTo>
                    <a:pt x="523426" y="474617"/>
                    <a:pt x="532967" y="470660"/>
                    <a:pt x="541910" y="465873"/>
                  </a:cubicBezTo>
                  <a:close/>
                  <a:moveTo>
                    <a:pt x="466195" y="232668"/>
                  </a:moveTo>
                  <a:cubicBezTo>
                    <a:pt x="432872" y="232668"/>
                    <a:pt x="400654" y="250663"/>
                    <a:pt x="384154" y="282004"/>
                  </a:cubicBezTo>
                  <a:cubicBezTo>
                    <a:pt x="381481" y="286975"/>
                    <a:pt x="379407" y="292129"/>
                    <a:pt x="377747" y="297330"/>
                  </a:cubicBezTo>
                  <a:cubicBezTo>
                    <a:pt x="376641" y="300735"/>
                    <a:pt x="375858" y="304095"/>
                    <a:pt x="375166" y="307455"/>
                  </a:cubicBezTo>
                  <a:cubicBezTo>
                    <a:pt x="374567" y="310860"/>
                    <a:pt x="374060" y="314220"/>
                    <a:pt x="373830" y="317580"/>
                  </a:cubicBezTo>
                  <a:cubicBezTo>
                    <a:pt x="370972" y="353293"/>
                    <a:pt x="389178" y="389006"/>
                    <a:pt x="422916" y="406771"/>
                  </a:cubicBezTo>
                  <a:cubicBezTo>
                    <a:pt x="435591" y="413398"/>
                    <a:pt x="449095" y="416804"/>
                    <a:pt x="462508" y="417310"/>
                  </a:cubicBezTo>
                  <a:cubicBezTo>
                    <a:pt x="463660" y="417356"/>
                    <a:pt x="464766" y="417356"/>
                    <a:pt x="465872" y="417356"/>
                  </a:cubicBezTo>
                  <a:cubicBezTo>
                    <a:pt x="485737" y="417356"/>
                    <a:pt x="505187" y="411005"/>
                    <a:pt x="521181" y="399131"/>
                  </a:cubicBezTo>
                  <a:cubicBezTo>
                    <a:pt x="532012" y="391123"/>
                    <a:pt x="541138" y="380676"/>
                    <a:pt x="547867" y="368020"/>
                  </a:cubicBezTo>
                  <a:cubicBezTo>
                    <a:pt x="571650" y="323010"/>
                    <a:pt x="554228" y="266955"/>
                    <a:pt x="509151" y="243299"/>
                  </a:cubicBezTo>
                  <a:cubicBezTo>
                    <a:pt x="506109" y="241689"/>
                    <a:pt x="503067" y="240262"/>
                    <a:pt x="499933" y="239065"/>
                  </a:cubicBezTo>
                  <a:cubicBezTo>
                    <a:pt x="496522" y="237777"/>
                    <a:pt x="493158" y="236672"/>
                    <a:pt x="489701" y="235752"/>
                  </a:cubicBezTo>
                  <a:cubicBezTo>
                    <a:pt x="486336" y="234877"/>
                    <a:pt x="482880" y="234141"/>
                    <a:pt x="479515" y="233635"/>
                  </a:cubicBezTo>
                  <a:cubicBezTo>
                    <a:pt x="475090" y="232990"/>
                    <a:pt x="470620" y="232668"/>
                    <a:pt x="466195" y="232668"/>
                  </a:cubicBezTo>
                  <a:close/>
                  <a:moveTo>
                    <a:pt x="466195" y="183470"/>
                  </a:moveTo>
                  <a:cubicBezTo>
                    <a:pt x="470620" y="183470"/>
                    <a:pt x="475090" y="183700"/>
                    <a:pt x="479515" y="184115"/>
                  </a:cubicBezTo>
                  <a:cubicBezTo>
                    <a:pt x="482972" y="184437"/>
                    <a:pt x="486336" y="184943"/>
                    <a:pt x="489701" y="185495"/>
                  </a:cubicBezTo>
                  <a:cubicBezTo>
                    <a:pt x="493158" y="186048"/>
                    <a:pt x="496522" y="186692"/>
                    <a:pt x="499933" y="187566"/>
                  </a:cubicBezTo>
                  <a:cubicBezTo>
                    <a:pt x="510903" y="190328"/>
                    <a:pt x="521734" y="194378"/>
                    <a:pt x="532058" y="199854"/>
                  </a:cubicBezTo>
                  <a:cubicBezTo>
                    <a:pt x="565566" y="217435"/>
                    <a:pt x="590178" y="247027"/>
                    <a:pt x="601378" y="283109"/>
                  </a:cubicBezTo>
                  <a:cubicBezTo>
                    <a:pt x="612578" y="319190"/>
                    <a:pt x="608983" y="357481"/>
                    <a:pt x="591469" y="390939"/>
                  </a:cubicBezTo>
                  <a:cubicBezTo>
                    <a:pt x="578702" y="415101"/>
                    <a:pt x="559666" y="434661"/>
                    <a:pt x="536437" y="447869"/>
                  </a:cubicBezTo>
                  <a:cubicBezTo>
                    <a:pt x="527495" y="452886"/>
                    <a:pt x="518047" y="457074"/>
                    <a:pt x="508045" y="460157"/>
                  </a:cubicBezTo>
                  <a:cubicBezTo>
                    <a:pt x="497997" y="463195"/>
                    <a:pt x="487857" y="465174"/>
                    <a:pt x="477671" y="466048"/>
                  </a:cubicBezTo>
                  <a:cubicBezTo>
                    <a:pt x="473754" y="466324"/>
                    <a:pt x="469790" y="466508"/>
                    <a:pt x="465872" y="466508"/>
                  </a:cubicBezTo>
                  <a:cubicBezTo>
                    <a:pt x="443150" y="466508"/>
                    <a:pt x="420658" y="460986"/>
                    <a:pt x="400009" y="450124"/>
                  </a:cubicBezTo>
                  <a:cubicBezTo>
                    <a:pt x="366501" y="432544"/>
                    <a:pt x="341843" y="402951"/>
                    <a:pt x="330689" y="366870"/>
                  </a:cubicBezTo>
                  <a:cubicBezTo>
                    <a:pt x="325711" y="350900"/>
                    <a:pt x="323683" y="334470"/>
                    <a:pt x="324421" y="318270"/>
                  </a:cubicBezTo>
                  <a:cubicBezTo>
                    <a:pt x="324605" y="314818"/>
                    <a:pt x="324836" y="311413"/>
                    <a:pt x="325250" y="308007"/>
                  </a:cubicBezTo>
                  <a:cubicBezTo>
                    <a:pt x="325711" y="304601"/>
                    <a:pt x="326264" y="301150"/>
                    <a:pt x="326910" y="297790"/>
                  </a:cubicBezTo>
                  <a:cubicBezTo>
                    <a:pt x="329583" y="284443"/>
                    <a:pt x="334192" y="271465"/>
                    <a:pt x="340691" y="259039"/>
                  </a:cubicBezTo>
                  <a:cubicBezTo>
                    <a:pt x="358343" y="225627"/>
                    <a:pt x="387933" y="201005"/>
                    <a:pt x="424068" y="189821"/>
                  </a:cubicBezTo>
                  <a:cubicBezTo>
                    <a:pt x="437895" y="185587"/>
                    <a:pt x="452091" y="183470"/>
                    <a:pt x="466195" y="183470"/>
                  </a:cubicBezTo>
                  <a:close/>
                  <a:moveTo>
                    <a:pt x="359639" y="0"/>
                  </a:moveTo>
                  <a:cubicBezTo>
                    <a:pt x="408161" y="0"/>
                    <a:pt x="449955" y="11182"/>
                    <a:pt x="468802" y="17118"/>
                  </a:cubicBezTo>
                  <a:cubicBezTo>
                    <a:pt x="475115" y="19142"/>
                    <a:pt x="479492" y="25032"/>
                    <a:pt x="479492" y="31705"/>
                  </a:cubicBezTo>
                  <a:lnTo>
                    <a:pt x="479492" y="165611"/>
                  </a:lnTo>
                  <a:cubicBezTo>
                    <a:pt x="475069" y="165243"/>
                    <a:pt x="470599" y="165059"/>
                    <a:pt x="466175" y="165059"/>
                  </a:cubicBezTo>
                  <a:cubicBezTo>
                    <a:pt x="450139" y="165059"/>
                    <a:pt x="434104" y="167497"/>
                    <a:pt x="418621" y="172283"/>
                  </a:cubicBezTo>
                  <a:cubicBezTo>
                    <a:pt x="377748" y="184938"/>
                    <a:pt x="344248" y="212732"/>
                    <a:pt x="324342" y="250511"/>
                  </a:cubicBezTo>
                  <a:cubicBezTo>
                    <a:pt x="316185" y="265926"/>
                    <a:pt x="310702" y="282216"/>
                    <a:pt x="307937" y="298919"/>
                  </a:cubicBezTo>
                  <a:cubicBezTo>
                    <a:pt x="283745" y="300714"/>
                    <a:pt x="263239" y="303705"/>
                    <a:pt x="248955" y="307524"/>
                  </a:cubicBezTo>
                  <a:lnTo>
                    <a:pt x="248955" y="17624"/>
                  </a:lnTo>
                  <a:cubicBezTo>
                    <a:pt x="267018" y="11780"/>
                    <a:pt x="309780" y="0"/>
                    <a:pt x="359639" y="0"/>
                  </a:cubicBezTo>
                  <a:close/>
                  <a:moveTo>
                    <a:pt x="119890" y="0"/>
                  </a:moveTo>
                  <a:cubicBezTo>
                    <a:pt x="169764" y="0"/>
                    <a:pt x="212539" y="11780"/>
                    <a:pt x="230608" y="17624"/>
                  </a:cubicBezTo>
                  <a:lnTo>
                    <a:pt x="230608" y="307524"/>
                  </a:lnTo>
                  <a:cubicBezTo>
                    <a:pt x="207008" y="301266"/>
                    <a:pt x="166261" y="297079"/>
                    <a:pt x="119890" y="297079"/>
                  </a:cubicBezTo>
                  <a:cubicBezTo>
                    <a:pt x="79097" y="297079"/>
                    <a:pt x="42637" y="300254"/>
                    <a:pt x="18437" y="305315"/>
                  </a:cubicBezTo>
                  <a:cubicBezTo>
                    <a:pt x="17377" y="305500"/>
                    <a:pt x="16363" y="305592"/>
                    <a:pt x="15303" y="305592"/>
                  </a:cubicBezTo>
                  <a:cubicBezTo>
                    <a:pt x="7052" y="305592"/>
                    <a:pt x="0" y="298919"/>
                    <a:pt x="0" y="290268"/>
                  </a:cubicBezTo>
                  <a:lnTo>
                    <a:pt x="0" y="31705"/>
                  </a:lnTo>
                  <a:cubicBezTo>
                    <a:pt x="0" y="25032"/>
                    <a:pt x="4379" y="19142"/>
                    <a:pt x="10694" y="17118"/>
                  </a:cubicBezTo>
                  <a:cubicBezTo>
                    <a:pt x="29638" y="11182"/>
                    <a:pt x="71353" y="0"/>
                    <a:pt x="119890" y="0"/>
                  </a:cubicBezTo>
                  <a:close/>
                </a:path>
              </a:pathLst>
            </a:custGeom>
            <a:solidFill>
              <a:srgbClr val="0E74A0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266F77EB-5FFB-471A-BCFC-B1CFB2C38C60}"/>
              </a:ext>
            </a:extLst>
          </p:cNvPr>
          <p:cNvGrpSpPr/>
          <p:nvPr/>
        </p:nvGrpSpPr>
        <p:grpSpPr>
          <a:xfrm>
            <a:off x="6570891" y="1806470"/>
            <a:ext cx="1983060" cy="2338159"/>
            <a:chOff x="6570891" y="1806470"/>
            <a:chExt cx="1983060" cy="2338159"/>
          </a:xfrm>
        </p:grpSpPr>
        <p:sp>
          <p:nvSpPr>
            <p:cNvPr id="5" name="îśļiḑé">
              <a:extLst>
                <a:ext uri="{FF2B5EF4-FFF2-40B4-BE49-F238E27FC236}">
                  <a16:creationId xmlns:a16="http://schemas.microsoft.com/office/drawing/2014/main" xmlns="" id="{45626C74-9318-4706-9E82-F7D3C11B5CF2}"/>
                </a:ext>
              </a:extLst>
            </p:cNvPr>
            <p:cNvSpPr/>
            <p:nvPr/>
          </p:nvSpPr>
          <p:spPr bwMode="auto">
            <a:xfrm>
              <a:off x="6857081" y="3821956"/>
              <a:ext cx="1410680" cy="322673"/>
            </a:xfrm>
            <a:custGeom>
              <a:avLst/>
              <a:gdLst>
                <a:gd name="T0" fmla="*/ 506 w 506"/>
                <a:gd name="T1" fmla="*/ 7 h 116"/>
                <a:gd name="T2" fmla="*/ 418 w 506"/>
                <a:gd name="T3" fmla="*/ 45 h 116"/>
                <a:gd name="T4" fmla="*/ 429 w 506"/>
                <a:gd name="T5" fmla="*/ 58 h 116"/>
                <a:gd name="T6" fmla="*/ 221 w 506"/>
                <a:gd name="T7" fmla="*/ 103 h 116"/>
                <a:gd name="T8" fmla="*/ 11 w 506"/>
                <a:gd name="T9" fmla="*/ 3 h 116"/>
                <a:gd name="T10" fmla="*/ 2 w 506"/>
                <a:gd name="T11" fmla="*/ 3 h 116"/>
                <a:gd name="T12" fmla="*/ 2 w 506"/>
                <a:gd name="T13" fmla="*/ 11 h 116"/>
                <a:gd name="T14" fmla="*/ 220 w 506"/>
                <a:gd name="T15" fmla="*/ 114 h 116"/>
                <a:gd name="T16" fmla="*/ 256 w 506"/>
                <a:gd name="T17" fmla="*/ 116 h 116"/>
                <a:gd name="T18" fmla="*/ 436 w 506"/>
                <a:gd name="T19" fmla="*/ 68 h 116"/>
                <a:gd name="T20" fmla="*/ 448 w 506"/>
                <a:gd name="T21" fmla="*/ 84 h 116"/>
                <a:gd name="T22" fmla="*/ 506 w 506"/>
                <a:gd name="T23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6" h="116">
                  <a:moveTo>
                    <a:pt x="506" y="7"/>
                  </a:moveTo>
                  <a:cubicBezTo>
                    <a:pt x="418" y="45"/>
                    <a:pt x="418" y="45"/>
                    <a:pt x="418" y="45"/>
                  </a:cubicBezTo>
                  <a:cubicBezTo>
                    <a:pt x="429" y="58"/>
                    <a:pt x="429" y="58"/>
                    <a:pt x="429" y="58"/>
                  </a:cubicBezTo>
                  <a:cubicBezTo>
                    <a:pt x="366" y="94"/>
                    <a:pt x="293" y="110"/>
                    <a:pt x="221" y="103"/>
                  </a:cubicBezTo>
                  <a:cubicBezTo>
                    <a:pt x="142" y="95"/>
                    <a:pt x="67" y="59"/>
                    <a:pt x="11" y="3"/>
                  </a:cubicBezTo>
                  <a:cubicBezTo>
                    <a:pt x="9" y="0"/>
                    <a:pt x="5" y="0"/>
                    <a:pt x="2" y="3"/>
                  </a:cubicBezTo>
                  <a:cubicBezTo>
                    <a:pt x="0" y="5"/>
                    <a:pt x="0" y="9"/>
                    <a:pt x="2" y="11"/>
                  </a:cubicBezTo>
                  <a:cubicBezTo>
                    <a:pt x="61" y="69"/>
                    <a:pt x="138" y="106"/>
                    <a:pt x="220" y="114"/>
                  </a:cubicBezTo>
                  <a:cubicBezTo>
                    <a:pt x="232" y="116"/>
                    <a:pt x="244" y="116"/>
                    <a:pt x="256" y="116"/>
                  </a:cubicBezTo>
                  <a:cubicBezTo>
                    <a:pt x="319" y="116"/>
                    <a:pt x="382" y="100"/>
                    <a:pt x="436" y="68"/>
                  </a:cubicBezTo>
                  <a:cubicBezTo>
                    <a:pt x="448" y="84"/>
                    <a:pt x="448" y="84"/>
                    <a:pt x="448" y="84"/>
                  </a:cubicBezTo>
                  <a:lnTo>
                    <a:pt x="506" y="7"/>
                  </a:lnTo>
                  <a:close/>
                </a:path>
              </a:pathLst>
            </a:custGeom>
            <a:noFill/>
            <a:ln>
              <a:solidFill>
                <a:srgbClr val="ED7D3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0" name="îṥlîḍê">
              <a:extLst>
                <a:ext uri="{FF2B5EF4-FFF2-40B4-BE49-F238E27FC236}">
                  <a16:creationId xmlns:a16="http://schemas.microsoft.com/office/drawing/2014/main" xmlns="" id="{AD5CE193-AB8A-40C5-8B78-51D8C289CAE3}"/>
                </a:ext>
              </a:extLst>
            </p:cNvPr>
            <p:cNvSpPr/>
            <p:nvPr/>
          </p:nvSpPr>
          <p:spPr bwMode="auto">
            <a:xfrm flipH="1">
              <a:off x="6570891" y="1806470"/>
              <a:ext cx="1983060" cy="2096560"/>
            </a:xfrm>
            <a:custGeom>
              <a:avLst/>
              <a:gdLst>
                <a:gd name="T0" fmla="*/ 712 w 712"/>
                <a:gd name="T1" fmla="*/ 257 h 752"/>
                <a:gd name="T2" fmla="*/ 707 w 712"/>
                <a:gd name="T3" fmla="*/ 265 h 752"/>
                <a:gd name="T4" fmla="*/ 639 w 712"/>
                <a:gd name="T5" fmla="*/ 304 h 752"/>
                <a:gd name="T6" fmla="*/ 637 w 712"/>
                <a:gd name="T7" fmla="*/ 304 h 752"/>
                <a:gd name="T8" fmla="*/ 637 w 712"/>
                <a:gd name="T9" fmla="*/ 304 h 752"/>
                <a:gd name="T10" fmla="*/ 640 w 712"/>
                <a:gd name="T11" fmla="*/ 304 h 752"/>
                <a:gd name="T12" fmla="*/ 712 w 712"/>
                <a:gd name="T13" fmla="*/ 257 h 752"/>
                <a:gd name="T14" fmla="*/ 384 w 712"/>
                <a:gd name="T15" fmla="*/ 0 h 752"/>
                <a:gd name="T16" fmla="*/ 373 w 712"/>
                <a:gd name="T17" fmla="*/ 1 h 752"/>
                <a:gd name="T18" fmla="*/ 8 w 712"/>
                <a:gd name="T19" fmla="*/ 361 h 752"/>
                <a:gd name="T20" fmla="*/ 384 w 712"/>
                <a:gd name="T21" fmla="*/ 752 h 752"/>
                <a:gd name="T22" fmla="*/ 638 w 712"/>
                <a:gd name="T23" fmla="*/ 653 h 752"/>
                <a:gd name="T24" fmla="*/ 596 w 712"/>
                <a:gd name="T25" fmla="*/ 608 h 752"/>
                <a:gd name="T26" fmla="*/ 570 w 712"/>
                <a:gd name="T27" fmla="*/ 571 h 752"/>
                <a:gd name="T28" fmla="*/ 638 w 712"/>
                <a:gd name="T29" fmla="*/ 449 h 752"/>
                <a:gd name="T30" fmla="*/ 638 w 712"/>
                <a:gd name="T31" fmla="*/ 449 h 752"/>
                <a:gd name="T32" fmla="*/ 569 w 712"/>
                <a:gd name="T33" fmla="*/ 488 h 752"/>
                <a:gd name="T34" fmla="*/ 384 w 712"/>
                <a:gd name="T35" fmla="*/ 592 h 752"/>
                <a:gd name="T36" fmla="*/ 168 w 712"/>
                <a:gd name="T37" fmla="*/ 368 h 752"/>
                <a:gd name="T38" fmla="*/ 371 w 712"/>
                <a:gd name="T39" fmla="*/ 161 h 752"/>
                <a:gd name="T40" fmla="*/ 384 w 712"/>
                <a:gd name="T41" fmla="*/ 160 h 752"/>
                <a:gd name="T42" fmla="*/ 564 w 712"/>
                <a:gd name="T43" fmla="*/ 257 h 752"/>
                <a:gd name="T44" fmla="*/ 568 w 712"/>
                <a:gd name="T45" fmla="*/ 186 h 752"/>
                <a:gd name="T46" fmla="*/ 596 w 712"/>
                <a:gd name="T47" fmla="*/ 145 h 752"/>
                <a:gd name="T48" fmla="*/ 638 w 712"/>
                <a:gd name="T49" fmla="*/ 99 h 752"/>
                <a:gd name="T50" fmla="*/ 384 w 712"/>
                <a:gd name="T51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2" h="752">
                  <a:moveTo>
                    <a:pt x="712" y="257"/>
                  </a:moveTo>
                  <a:cubicBezTo>
                    <a:pt x="711" y="260"/>
                    <a:pt x="709" y="262"/>
                    <a:pt x="707" y="265"/>
                  </a:cubicBezTo>
                  <a:cubicBezTo>
                    <a:pt x="693" y="289"/>
                    <a:pt x="667" y="304"/>
                    <a:pt x="639" y="304"/>
                  </a:cubicBezTo>
                  <a:cubicBezTo>
                    <a:pt x="637" y="304"/>
                    <a:pt x="637" y="304"/>
                    <a:pt x="637" y="304"/>
                  </a:cubicBezTo>
                  <a:cubicBezTo>
                    <a:pt x="637" y="304"/>
                    <a:pt x="637" y="304"/>
                    <a:pt x="637" y="304"/>
                  </a:cubicBezTo>
                  <a:cubicBezTo>
                    <a:pt x="640" y="304"/>
                    <a:pt x="640" y="304"/>
                    <a:pt x="640" y="304"/>
                  </a:cubicBezTo>
                  <a:cubicBezTo>
                    <a:pt x="674" y="304"/>
                    <a:pt x="700" y="284"/>
                    <a:pt x="712" y="257"/>
                  </a:cubicBezTo>
                  <a:moveTo>
                    <a:pt x="384" y="0"/>
                  </a:moveTo>
                  <a:cubicBezTo>
                    <a:pt x="381" y="0"/>
                    <a:pt x="377" y="1"/>
                    <a:pt x="373" y="1"/>
                  </a:cubicBezTo>
                  <a:cubicBezTo>
                    <a:pt x="177" y="6"/>
                    <a:pt x="16" y="165"/>
                    <a:pt x="8" y="361"/>
                  </a:cubicBezTo>
                  <a:cubicBezTo>
                    <a:pt x="0" y="576"/>
                    <a:pt x="172" y="752"/>
                    <a:pt x="384" y="752"/>
                  </a:cubicBezTo>
                  <a:cubicBezTo>
                    <a:pt x="482" y="752"/>
                    <a:pt x="571" y="715"/>
                    <a:pt x="638" y="653"/>
                  </a:cubicBezTo>
                  <a:cubicBezTo>
                    <a:pt x="623" y="640"/>
                    <a:pt x="609" y="624"/>
                    <a:pt x="596" y="608"/>
                  </a:cubicBezTo>
                  <a:cubicBezTo>
                    <a:pt x="587" y="596"/>
                    <a:pt x="578" y="584"/>
                    <a:pt x="570" y="571"/>
                  </a:cubicBezTo>
                  <a:cubicBezTo>
                    <a:pt x="538" y="517"/>
                    <a:pt x="576" y="449"/>
                    <a:pt x="638" y="449"/>
                  </a:cubicBezTo>
                  <a:cubicBezTo>
                    <a:pt x="638" y="449"/>
                    <a:pt x="638" y="449"/>
                    <a:pt x="638" y="449"/>
                  </a:cubicBezTo>
                  <a:cubicBezTo>
                    <a:pt x="609" y="449"/>
                    <a:pt x="584" y="464"/>
                    <a:pt x="569" y="488"/>
                  </a:cubicBezTo>
                  <a:cubicBezTo>
                    <a:pt x="531" y="551"/>
                    <a:pt x="462" y="592"/>
                    <a:pt x="384" y="592"/>
                  </a:cubicBezTo>
                  <a:cubicBezTo>
                    <a:pt x="262" y="592"/>
                    <a:pt x="163" y="491"/>
                    <a:pt x="168" y="368"/>
                  </a:cubicBezTo>
                  <a:cubicBezTo>
                    <a:pt x="173" y="257"/>
                    <a:pt x="261" y="167"/>
                    <a:pt x="371" y="161"/>
                  </a:cubicBezTo>
                  <a:cubicBezTo>
                    <a:pt x="376" y="161"/>
                    <a:pt x="380" y="160"/>
                    <a:pt x="384" y="160"/>
                  </a:cubicBezTo>
                  <a:cubicBezTo>
                    <a:pt x="459" y="160"/>
                    <a:pt x="525" y="199"/>
                    <a:pt x="564" y="257"/>
                  </a:cubicBezTo>
                  <a:cubicBezTo>
                    <a:pt x="554" y="235"/>
                    <a:pt x="554" y="209"/>
                    <a:pt x="568" y="186"/>
                  </a:cubicBezTo>
                  <a:cubicBezTo>
                    <a:pt x="576" y="172"/>
                    <a:pt x="586" y="158"/>
                    <a:pt x="596" y="145"/>
                  </a:cubicBezTo>
                  <a:cubicBezTo>
                    <a:pt x="609" y="129"/>
                    <a:pt x="623" y="113"/>
                    <a:pt x="638" y="99"/>
                  </a:cubicBezTo>
                  <a:cubicBezTo>
                    <a:pt x="571" y="38"/>
                    <a:pt x="482" y="0"/>
                    <a:pt x="384" y="0"/>
                  </a:cubicBezTo>
                </a:path>
              </a:pathLst>
            </a:custGeom>
            <a:solidFill>
              <a:srgbClr val="ED7D3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7" name="ísḻídè">
              <a:extLst>
                <a:ext uri="{FF2B5EF4-FFF2-40B4-BE49-F238E27FC236}">
                  <a16:creationId xmlns:a16="http://schemas.microsoft.com/office/drawing/2014/main" xmlns="" id="{C23125F0-2A83-4BDA-8898-CFFEC52711EF}"/>
                </a:ext>
              </a:extLst>
            </p:cNvPr>
            <p:cNvSpPr/>
            <p:nvPr/>
          </p:nvSpPr>
          <p:spPr>
            <a:xfrm>
              <a:off x="7357635" y="2667321"/>
              <a:ext cx="409574" cy="374861"/>
            </a:xfrm>
            <a:custGeom>
              <a:avLst/>
              <a:gdLst>
                <a:gd name="connsiteX0" fmla="*/ 169203 w 607639"/>
                <a:gd name="connsiteY0" fmla="*/ 329972 h 556139"/>
                <a:gd name="connsiteX1" fmla="*/ 188501 w 607639"/>
                <a:gd name="connsiteY1" fmla="*/ 331327 h 556139"/>
                <a:gd name="connsiteX2" fmla="*/ 239160 w 607639"/>
                <a:gd name="connsiteY2" fmla="*/ 356649 h 556139"/>
                <a:gd name="connsiteX3" fmla="*/ 250467 w 607639"/>
                <a:gd name="connsiteY3" fmla="*/ 390501 h 556139"/>
                <a:gd name="connsiteX4" fmla="*/ 216546 w 607639"/>
                <a:gd name="connsiteY4" fmla="*/ 401874 h 556139"/>
                <a:gd name="connsiteX5" fmla="*/ 165886 w 607639"/>
                <a:gd name="connsiteY5" fmla="*/ 376552 h 556139"/>
                <a:gd name="connsiteX6" fmla="*/ 154579 w 607639"/>
                <a:gd name="connsiteY6" fmla="*/ 342611 h 556139"/>
                <a:gd name="connsiteX7" fmla="*/ 169203 w 607639"/>
                <a:gd name="connsiteY7" fmla="*/ 329972 h 556139"/>
                <a:gd name="connsiteX8" fmla="*/ 169203 w 607639"/>
                <a:gd name="connsiteY8" fmla="*/ 228797 h 556139"/>
                <a:gd name="connsiteX9" fmla="*/ 188501 w 607639"/>
                <a:gd name="connsiteY9" fmla="*/ 230142 h 556139"/>
                <a:gd name="connsiteX10" fmla="*/ 239160 w 607639"/>
                <a:gd name="connsiteY10" fmla="*/ 255485 h 556139"/>
                <a:gd name="connsiteX11" fmla="*/ 250467 w 607639"/>
                <a:gd name="connsiteY11" fmla="*/ 289455 h 556139"/>
                <a:gd name="connsiteX12" fmla="*/ 216546 w 607639"/>
                <a:gd name="connsiteY12" fmla="*/ 300748 h 556139"/>
                <a:gd name="connsiteX13" fmla="*/ 165886 w 607639"/>
                <a:gd name="connsiteY13" fmla="*/ 275405 h 556139"/>
                <a:gd name="connsiteX14" fmla="*/ 154579 w 607639"/>
                <a:gd name="connsiteY14" fmla="*/ 241524 h 556139"/>
                <a:gd name="connsiteX15" fmla="*/ 169203 w 607639"/>
                <a:gd name="connsiteY15" fmla="*/ 228797 h 556139"/>
                <a:gd name="connsiteX16" fmla="*/ 169203 w 607639"/>
                <a:gd name="connsiteY16" fmla="*/ 127688 h 556139"/>
                <a:gd name="connsiteX17" fmla="*/ 188501 w 607639"/>
                <a:gd name="connsiteY17" fmla="*/ 129111 h 556139"/>
                <a:gd name="connsiteX18" fmla="*/ 239160 w 607639"/>
                <a:gd name="connsiteY18" fmla="*/ 154365 h 556139"/>
                <a:gd name="connsiteX19" fmla="*/ 250467 w 607639"/>
                <a:gd name="connsiteY19" fmla="*/ 188335 h 556139"/>
                <a:gd name="connsiteX20" fmla="*/ 216546 w 607639"/>
                <a:gd name="connsiteY20" fmla="*/ 199628 h 556139"/>
                <a:gd name="connsiteX21" fmla="*/ 165886 w 607639"/>
                <a:gd name="connsiteY21" fmla="*/ 174374 h 556139"/>
                <a:gd name="connsiteX22" fmla="*/ 154579 w 607639"/>
                <a:gd name="connsiteY22" fmla="*/ 140404 h 556139"/>
                <a:gd name="connsiteX23" fmla="*/ 169203 w 607639"/>
                <a:gd name="connsiteY23" fmla="*/ 127688 h 556139"/>
                <a:gd name="connsiteX24" fmla="*/ 356555 w 607639"/>
                <a:gd name="connsiteY24" fmla="*/ 116385 h 556139"/>
                <a:gd name="connsiteX25" fmla="*/ 329142 w 607639"/>
                <a:gd name="connsiteY25" fmla="*/ 121806 h 556139"/>
                <a:gd name="connsiteX26" fmla="*/ 329142 w 607639"/>
                <a:gd name="connsiteY26" fmla="*/ 493571 h 556139"/>
                <a:gd name="connsiteX27" fmla="*/ 385304 w 607639"/>
                <a:gd name="connsiteY27" fmla="*/ 471086 h 556139"/>
                <a:gd name="connsiteX28" fmla="*/ 361896 w 607639"/>
                <a:gd name="connsiteY28" fmla="*/ 447622 h 556139"/>
                <a:gd name="connsiteX29" fmla="*/ 361896 w 607639"/>
                <a:gd name="connsiteY29" fmla="*/ 411895 h 556139"/>
                <a:gd name="connsiteX30" fmla="*/ 394561 w 607639"/>
                <a:gd name="connsiteY30" fmla="*/ 379189 h 556139"/>
                <a:gd name="connsiteX31" fmla="*/ 361896 w 607639"/>
                <a:gd name="connsiteY31" fmla="*/ 346483 h 556139"/>
                <a:gd name="connsiteX32" fmla="*/ 361896 w 607639"/>
                <a:gd name="connsiteY32" fmla="*/ 310755 h 556139"/>
                <a:gd name="connsiteX33" fmla="*/ 394561 w 607639"/>
                <a:gd name="connsiteY33" fmla="*/ 278049 h 556139"/>
                <a:gd name="connsiteX34" fmla="*/ 361896 w 607639"/>
                <a:gd name="connsiteY34" fmla="*/ 245432 h 556139"/>
                <a:gd name="connsiteX35" fmla="*/ 361896 w 607639"/>
                <a:gd name="connsiteY35" fmla="*/ 209615 h 556139"/>
                <a:gd name="connsiteX36" fmla="*/ 394561 w 607639"/>
                <a:gd name="connsiteY36" fmla="*/ 176998 h 556139"/>
                <a:gd name="connsiteX37" fmla="*/ 361896 w 607639"/>
                <a:gd name="connsiteY37" fmla="*/ 144292 h 556139"/>
                <a:gd name="connsiteX38" fmla="*/ 360293 w 607639"/>
                <a:gd name="connsiteY38" fmla="*/ 142514 h 556139"/>
                <a:gd name="connsiteX39" fmla="*/ 359848 w 607639"/>
                <a:gd name="connsiteY39" fmla="*/ 141981 h 556139"/>
                <a:gd name="connsiteX40" fmla="*/ 358869 w 607639"/>
                <a:gd name="connsiteY40" fmla="*/ 140648 h 556139"/>
                <a:gd name="connsiteX41" fmla="*/ 358424 w 607639"/>
                <a:gd name="connsiteY41" fmla="*/ 140026 h 556139"/>
                <a:gd name="connsiteX42" fmla="*/ 357445 w 607639"/>
                <a:gd name="connsiteY42" fmla="*/ 138426 h 556139"/>
                <a:gd name="connsiteX43" fmla="*/ 357356 w 607639"/>
                <a:gd name="connsiteY43" fmla="*/ 138071 h 556139"/>
                <a:gd name="connsiteX44" fmla="*/ 356377 w 607639"/>
                <a:gd name="connsiteY44" fmla="*/ 136115 h 556139"/>
                <a:gd name="connsiteX45" fmla="*/ 356110 w 607639"/>
                <a:gd name="connsiteY45" fmla="*/ 135493 h 556139"/>
                <a:gd name="connsiteX46" fmla="*/ 355576 w 607639"/>
                <a:gd name="connsiteY46" fmla="*/ 133982 h 556139"/>
                <a:gd name="connsiteX47" fmla="*/ 355398 w 607639"/>
                <a:gd name="connsiteY47" fmla="*/ 133271 h 556139"/>
                <a:gd name="connsiteX48" fmla="*/ 355042 w 607639"/>
                <a:gd name="connsiteY48" fmla="*/ 131583 h 556139"/>
                <a:gd name="connsiteX49" fmla="*/ 354864 w 607639"/>
                <a:gd name="connsiteY49" fmla="*/ 131138 h 556139"/>
                <a:gd name="connsiteX50" fmla="*/ 354597 w 607639"/>
                <a:gd name="connsiteY50" fmla="*/ 128916 h 556139"/>
                <a:gd name="connsiteX51" fmla="*/ 354508 w 607639"/>
                <a:gd name="connsiteY51" fmla="*/ 128383 h 556139"/>
                <a:gd name="connsiteX52" fmla="*/ 354419 w 607639"/>
                <a:gd name="connsiteY52" fmla="*/ 126695 h 556139"/>
                <a:gd name="connsiteX53" fmla="*/ 354419 w 607639"/>
                <a:gd name="connsiteY53" fmla="*/ 126072 h 556139"/>
                <a:gd name="connsiteX54" fmla="*/ 354508 w 607639"/>
                <a:gd name="connsiteY54" fmla="*/ 124384 h 556139"/>
                <a:gd name="connsiteX55" fmla="*/ 354597 w 607639"/>
                <a:gd name="connsiteY55" fmla="*/ 123851 h 556139"/>
                <a:gd name="connsiteX56" fmla="*/ 354864 w 607639"/>
                <a:gd name="connsiteY56" fmla="*/ 121629 h 556139"/>
                <a:gd name="connsiteX57" fmla="*/ 354953 w 607639"/>
                <a:gd name="connsiteY57" fmla="*/ 121273 h 556139"/>
                <a:gd name="connsiteX58" fmla="*/ 355398 w 607639"/>
                <a:gd name="connsiteY58" fmla="*/ 119496 h 556139"/>
                <a:gd name="connsiteX59" fmla="*/ 355576 w 607639"/>
                <a:gd name="connsiteY59" fmla="*/ 118785 h 556139"/>
                <a:gd name="connsiteX60" fmla="*/ 356110 w 607639"/>
                <a:gd name="connsiteY60" fmla="*/ 117274 h 556139"/>
                <a:gd name="connsiteX61" fmla="*/ 356377 w 607639"/>
                <a:gd name="connsiteY61" fmla="*/ 116652 h 556139"/>
                <a:gd name="connsiteX62" fmla="*/ 356555 w 607639"/>
                <a:gd name="connsiteY62" fmla="*/ 116385 h 556139"/>
                <a:gd name="connsiteX63" fmla="*/ 50644 w 607639"/>
                <a:gd name="connsiteY63" fmla="*/ 101454 h 556139"/>
                <a:gd name="connsiteX64" fmla="*/ 50644 w 607639"/>
                <a:gd name="connsiteY64" fmla="*/ 505569 h 556139"/>
                <a:gd name="connsiteX65" fmla="*/ 164126 w 607639"/>
                <a:gd name="connsiteY65" fmla="*/ 505569 h 556139"/>
                <a:gd name="connsiteX66" fmla="*/ 93634 w 607639"/>
                <a:gd name="connsiteY66" fmla="*/ 479173 h 556139"/>
                <a:gd name="connsiteX67" fmla="*/ 92388 w 607639"/>
                <a:gd name="connsiteY67" fmla="*/ 478729 h 556139"/>
                <a:gd name="connsiteX68" fmla="*/ 92210 w 607639"/>
                <a:gd name="connsiteY68" fmla="*/ 478640 h 556139"/>
                <a:gd name="connsiteX69" fmla="*/ 90518 w 607639"/>
                <a:gd name="connsiteY69" fmla="*/ 477929 h 556139"/>
                <a:gd name="connsiteX70" fmla="*/ 89539 w 607639"/>
                <a:gd name="connsiteY70" fmla="*/ 477396 h 556139"/>
                <a:gd name="connsiteX71" fmla="*/ 88827 w 607639"/>
                <a:gd name="connsiteY71" fmla="*/ 477040 h 556139"/>
                <a:gd name="connsiteX72" fmla="*/ 75922 w 607639"/>
                <a:gd name="connsiteY72" fmla="*/ 454999 h 556139"/>
                <a:gd name="connsiteX73" fmla="*/ 75922 w 607639"/>
                <a:gd name="connsiteY73" fmla="*/ 101721 h 556139"/>
                <a:gd name="connsiteX74" fmla="*/ 440843 w 607639"/>
                <a:gd name="connsiteY74" fmla="*/ 101098 h 556139"/>
                <a:gd name="connsiteX75" fmla="*/ 415566 w 607639"/>
                <a:gd name="connsiteY75" fmla="*/ 126428 h 556139"/>
                <a:gd name="connsiteX76" fmla="*/ 448320 w 607639"/>
                <a:gd name="connsiteY76" fmla="*/ 159045 h 556139"/>
                <a:gd name="connsiteX77" fmla="*/ 448320 w 607639"/>
                <a:gd name="connsiteY77" fmla="*/ 194862 h 556139"/>
                <a:gd name="connsiteX78" fmla="*/ 415566 w 607639"/>
                <a:gd name="connsiteY78" fmla="*/ 227479 h 556139"/>
                <a:gd name="connsiteX79" fmla="*/ 448320 w 607639"/>
                <a:gd name="connsiteY79" fmla="*/ 260185 h 556139"/>
                <a:gd name="connsiteX80" fmla="*/ 448320 w 607639"/>
                <a:gd name="connsiteY80" fmla="*/ 295913 h 556139"/>
                <a:gd name="connsiteX81" fmla="*/ 415566 w 607639"/>
                <a:gd name="connsiteY81" fmla="*/ 328619 h 556139"/>
                <a:gd name="connsiteX82" fmla="*/ 448320 w 607639"/>
                <a:gd name="connsiteY82" fmla="*/ 361325 h 556139"/>
                <a:gd name="connsiteX83" fmla="*/ 448320 w 607639"/>
                <a:gd name="connsiteY83" fmla="*/ 397053 h 556139"/>
                <a:gd name="connsiteX84" fmla="*/ 415566 w 607639"/>
                <a:gd name="connsiteY84" fmla="*/ 429759 h 556139"/>
                <a:gd name="connsiteX85" fmla="*/ 448320 w 607639"/>
                <a:gd name="connsiteY85" fmla="*/ 462465 h 556139"/>
                <a:gd name="connsiteX86" fmla="*/ 450100 w 607639"/>
                <a:gd name="connsiteY86" fmla="*/ 464420 h 556139"/>
                <a:gd name="connsiteX87" fmla="*/ 451435 w 607639"/>
                <a:gd name="connsiteY87" fmla="*/ 466286 h 556139"/>
                <a:gd name="connsiteX88" fmla="*/ 452859 w 607639"/>
                <a:gd name="connsiteY88" fmla="*/ 468597 h 556139"/>
                <a:gd name="connsiteX89" fmla="*/ 453037 w 607639"/>
                <a:gd name="connsiteY89" fmla="*/ 469041 h 556139"/>
                <a:gd name="connsiteX90" fmla="*/ 453304 w 607639"/>
                <a:gd name="connsiteY90" fmla="*/ 469486 h 556139"/>
                <a:gd name="connsiteX91" fmla="*/ 453749 w 607639"/>
                <a:gd name="connsiteY91" fmla="*/ 470463 h 556139"/>
                <a:gd name="connsiteX92" fmla="*/ 453838 w 607639"/>
                <a:gd name="connsiteY92" fmla="*/ 470641 h 556139"/>
                <a:gd name="connsiteX93" fmla="*/ 454283 w 607639"/>
                <a:gd name="connsiteY93" fmla="*/ 471885 h 556139"/>
                <a:gd name="connsiteX94" fmla="*/ 455529 w 607639"/>
                <a:gd name="connsiteY94" fmla="*/ 477040 h 556139"/>
                <a:gd name="connsiteX95" fmla="*/ 455707 w 607639"/>
                <a:gd name="connsiteY95" fmla="*/ 480862 h 556139"/>
                <a:gd name="connsiteX96" fmla="*/ 455618 w 607639"/>
                <a:gd name="connsiteY96" fmla="*/ 481839 h 556139"/>
                <a:gd name="connsiteX97" fmla="*/ 455618 w 607639"/>
                <a:gd name="connsiteY97" fmla="*/ 482373 h 556139"/>
                <a:gd name="connsiteX98" fmla="*/ 454639 w 607639"/>
                <a:gd name="connsiteY98" fmla="*/ 487527 h 556139"/>
                <a:gd name="connsiteX99" fmla="*/ 453304 w 607639"/>
                <a:gd name="connsiteY99" fmla="*/ 491171 h 556139"/>
                <a:gd name="connsiteX100" fmla="*/ 452058 w 607639"/>
                <a:gd name="connsiteY100" fmla="*/ 493393 h 556139"/>
                <a:gd name="connsiteX101" fmla="*/ 451880 w 607639"/>
                <a:gd name="connsiteY101" fmla="*/ 493838 h 556139"/>
                <a:gd name="connsiteX102" fmla="*/ 450189 w 607639"/>
                <a:gd name="connsiteY102" fmla="*/ 496059 h 556139"/>
                <a:gd name="connsiteX103" fmla="*/ 450011 w 607639"/>
                <a:gd name="connsiteY103" fmla="*/ 496326 h 556139"/>
                <a:gd name="connsiteX104" fmla="*/ 439775 w 607639"/>
                <a:gd name="connsiteY104" fmla="*/ 503792 h 556139"/>
                <a:gd name="connsiteX105" fmla="*/ 438707 w 607639"/>
                <a:gd name="connsiteY105" fmla="*/ 504236 h 556139"/>
                <a:gd name="connsiteX106" fmla="*/ 435236 w 607639"/>
                <a:gd name="connsiteY106" fmla="*/ 505569 h 556139"/>
                <a:gd name="connsiteX107" fmla="*/ 556995 w 607639"/>
                <a:gd name="connsiteY107" fmla="*/ 505569 h 556139"/>
                <a:gd name="connsiteX108" fmla="*/ 556995 w 607639"/>
                <a:gd name="connsiteY108" fmla="*/ 101098 h 556139"/>
                <a:gd name="connsiteX109" fmla="*/ 126566 w 607639"/>
                <a:gd name="connsiteY109" fmla="*/ 61727 h 556139"/>
                <a:gd name="connsiteX110" fmla="*/ 126566 w 607639"/>
                <a:gd name="connsiteY110" fmla="*/ 437491 h 556139"/>
                <a:gd name="connsiteX111" fmla="*/ 278498 w 607639"/>
                <a:gd name="connsiteY111" fmla="*/ 494371 h 556139"/>
                <a:gd name="connsiteX112" fmla="*/ 278498 w 607639"/>
                <a:gd name="connsiteY112" fmla="*/ 118607 h 556139"/>
                <a:gd name="connsiteX113" fmla="*/ 110189 w 607639"/>
                <a:gd name="connsiteY113" fmla="*/ 1647 h 556139"/>
                <a:gd name="connsiteX114" fmla="*/ 305911 w 607639"/>
                <a:gd name="connsiteY114" fmla="*/ 74880 h 556139"/>
                <a:gd name="connsiteX115" fmla="*/ 425445 w 607639"/>
                <a:gd name="connsiteY115" fmla="*/ 51062 h 556139"/>
                <a:gd name="connsiteX116" fmla="*/ 432210 w 607639"/>
                <a:gd name="connsiteY116" fmla="*/ 50529 h 556139"/>
                <a:gd name="connsiteX117" fmla="*/ 582273 w 607639"/>
                <a:gd name="connsiteY117" fmla="*/ 50529 h 556139"/>
                <a:gd name="connsiteX118" fmla="*/ 607639 w 607639"/>
                <a:gd name="connsiteY118" fmla="*/ 75858 h 556139"/>
                <a:gd name="connsiteX119" fmla="*/ 607639 w 607639"/>
                <a:gd name="connsiteY119" fmla="*/ 530898 h 556139"/>
                <a:gd name="connsiteX120" fmla="*/ 582273 w 607639"/>
                <a:gd name="connsiteY120" fmla="*/ 556139 h 556139"/>
                <a:gd name="connsiteX121" fmla="*/ 304665 w 607639"/>
                <a:gd name="connsiteY121" fmla="*/ 556139 h 556139"/>
                <a:gd name="connsiteX122" fmla="*/ 304042 w 607639"/>
                <a:gd name="connsiteY122" fmla="*/ 556139 h 556139"/>
                <a:gd name="connsiteX123" fmla="*/ 303063 w 607639"/>
                <a:gd name="connsiteY123" fmla="*/ 556139 h 556139"/>
                <a:gd name="connsiteX124" fmla="*/ 302796 w 607639"/>
                <a:gd name="connsiteY124" fmla="*/ 556139 h 556139"/>
                <a:gd name="connsiteX125" fmla="*/ 25278 w 607639"/>
                <a:gd name="connsiteY125" fmla="*/ 556139 h 556139"/>
                <a:gd name="connsiteX126" fmla="*/ 0 w 607639"/>
                <a:gd name="connsiteY126" fmla="*/ 530898 h 556139"/>
                <a:gd name="connsiteX127" fmla="*/ 0 w 607639"/>
                <a:gd name="connsiteY127" fmla="*/ 75858 h 556139"/>
                <a:gd name="connsiteX128" fmla="*/ 25634 w 607639"/>
                <a:gd name="connsiteY128" fmla="*/ 50529 h 556139"/>
                <a:gd name="connsiteX129" fmla="*/ 75922 w 607639"/>
                <a:gd name="connsiteY129" fmla="*/ 51151 h 556139"/>
                <a:gd name="connsiteX130" fmla="*/ 75922 w 607639"/>
                <a:gd name="connsiteY130" fmla="*/ 25288 h 556139"/>
                <a:gd name="connsiteX131" fmla="*/ 110189 w 607639"/>
                <a:gd name="connsiteY131" fmla="*/ 1647 h 55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607639" h="556139">
                  <a:moveTo>
                    <a:pt x="169203" y="329972"/>
                  </a:moveTo>
                  <a:cubicBezTo>
                    <a:pt x="175346" y="327929"/>
                    <a:pt x="182268" y="328217"/>
                    <a:pt x="188501" y="331327"/>
                  </a:cubicBezTo>
                  <a:lnTo>
                    <a:pt x="239160" y="356649"/>
                  </a:lnTo>
                  <a:cubicBezTo>
                    <a:pt x="251713" y="362869"/>
                    <a:pt x="256788" y="378062"/>
                    <a:pt x="250467" y="390501"/>
                  </a:cubicBezTo>
                  <a:cubicBezTo>
                    <a:pt x="244235" y="403029"/>
                    <a:pt x="229010" y="408093"/>
                    <a:pt x="216546" y="401874"/>
                  </a:cubicBezTo>
                  <a:lnTo>
                    <a:pt x="165886" y="376552"/>
                  </a:lnTo>
                  <a:cubicBezTo>
                    <a:pt x="153333" y="370332"/>
                    <a:pt x="148258" y="355139"/>
                    <a:pt x="154579" y="342611"/>
                  </a:cubicBezTo>
                  <a:cubicBezTo>
                    <a:pt x="157696" y="336391"/>
                    <a:pt x="163060" y="332016"/>
                    <a:pt x="169203" y="329972"/>
                  </a:cubicBezTo>
                  <a:close/>
                  <a:moveTo>
                    <a:pt x="169203" y="228797"/>
                  </a:moveTo>
                  <a:cubicBezTo>
                    <a:pt x="175346" y="226741"/>
                    <a:pt x="182268" y="227030"/>
                    <a:pt x="188501" y="230142"/>
                  </a:cubicBezTo>
                  <a:lnTo>
                    <a:pt x="239160" y="255485"/>
                  </a:lnTo>
                  <a:cubicBezTo>
                    <a:pt x="251713" y="261710"/>
                    <a:pt x="256788" y="276916"/>
                    <a:pt x="250467" y="289455"/>
                  </a:cubicBezTo>
                  <a:cubicBezTo>
                    <a:pt x="244235" y="301904"/>
                    <a:pt x="229010" y="306973"/>
                    <a:pt x="216546" y="300748"/>
                  </a:cubicBezTo>
                  <a:lnTo>
                    <a:pt x="165886" y="275405"/>
                  </a:lnTo>
                  <a:cubicBezTo>
                    <a:pt x="153333" y="269180"/>
                    <a:pt x="148258" y="253974"/>
                    <a:pt x="154579" y="241524"/>
                  </a:cubicBezTo>
                  <a:cubicBezTo>
                    <a:pt x="157696" y="235255"/>
                    <a:pt x="163060" y="230853"/>
                    <a:pt x="169203" y="228797"/>
                  </a:cubicBezTo>
                  <a:close/>
                  <a:moveTo>
                    <a:pt x="169203" y="127688"/>
                  </a:moveTo>
                  <a:cubicBezTo>
                    <a:pt x="175346" y="125643"/>
                    <a:pt x="182268" y="125954"/>
                    <a:pt x="188501" y="129111"/>
                  </a:cubicBezTo>
                  <a:lnTo>
                    <a:pt x="239160" y="154365"/>
                  </a:lnTo>
                  <a:cubicBezTo>
                    <a:pt x="251713" y="160590"/>
                    <a:pt x="256788" y="175796"/>
                    <a:pt x="250467" y="188335"/>
                  </a:cubicBezTo>
                  <a:cubicBezTo>
                    <a:pt x="244235" y="200784"/>
                    <a:pt x="229010" y="205853"/>
                    <a:pt x="216546" y="199628"/>
                  </a:cubicBezTo>
                  <a:lnTo>
                    <a:pt x="165886" y="174374"/>
                  </a:lnTo>
                  <a:cubicBezTo>
                    <a:pt x="153333" y="168060"/>
                    <a:pt x="148258" y="152854"/>
                    <a:pt x="154579" y="140404"/>
                  </a:cubicBezTo>
                  <a:cubicBezTo>
                    <a:pt x="157696" y="134135"/>
                    <a:pt x="163060" y="129733"/>
                    <a:pt x="169203" y="127688"/>
                  </a:cubicBezTo>
                  <a:close/>
                  <a:moveTo>
                    <a:pt x="356555" y="116385"/>
                  </a:moveTo>
                  <a:lnTo>
                    <a:pt x="329142" y="121806"/>
                  </a:lnTo>
                  <a:lnTo>
                    <a:pt x="329142" y="493571"/>
                  </a:lnTo>
                  <a:lnTo>
                    <a:pt x="385304" y="471086"/>
                  </a:lnTo>
                  <a:lnTo>
                    <a:pt x="361896" y="447622"/>
                  </a:lnTo>
                  <a:cubicBezTo>
                    <a:pt x="352016" y="437757"/>
                    <a:pt x="352016" y="421760"/>
                    <a:pt x="361896" y="411895"/>
                  </a:cubicBezTo>
                  <a:lnTo>
                    <a:pt x="394561" y="379189"/>
                  </a:lnTo>
                  <a:lnTo>
                    <a:pt x="361896" y="346483"/>
                  </a:lnTo>
                  <a:cubicBezTo>
                    <a:pt x="352016" y="336618"/>
                    <a:pt x="352016" y="320620"/>
                    <a:pt x="361896" y="310755"/>
                  </a:cubicBezTo>
                  <a:lnTo>
                    <a:pt x="394561" y="278049"/>
                  </a:lnTo>
                  <a:lnTo>
                    <a:pt x="361896" y="245432"/>
                  </a:lnTo>
                  <a:cubicBezTo>
                    <a:pt x="352016" y="235567"/>
                    <a:pt x="352016" y="219480"/>
                    <a:pt x="361896" y="209615"/>
                  </a:cubicBezTo>
                  <a:lnTo>
                    <a:pt x="394561" y="176998"/>
                  </a:lnTo>
                  <a:lnTo>
                    <a:pt x="361896" y="144292"/>
                  </a:lnTo>
                  <a:cubicBezTo>
                    <a:pt x="361273" y="143759"/>
                    <a:pt x="360739" y="143136"/>
                    <a:pt x="360293" y="142514"/>
                  </a:cubicBezTo>
                  <a:cubicBezTo>
                    <a:pt x="360115" y="142337"/>
                    <a:pt x="360026" y="142159"/>
                    <a:pt x="359848" y="141981"/>
                  </a:cubicBezTo>
                  <a:cubicBezTo>
                    <a:pt x="359492" y="141537"/>
                    <a:pt x="359136" y="141092"/>
                    <a:pt x="358869" y="140648"/>
                  </a:cubicBezTo>
                  <a:cubicBezTo>
                    <a:pt x="358691" y="140470"/>
                    <a:pt x="358602" y="140292"/>
                    <a:pt x="358424" y="140026"/>
                  </a:cubicBezTo>
                  <a:cubicBezTo>
                    <a:pt x="358157" y="139493"/>
                    <a:pt x="357801" y="138959"/>
                    <a:pt x="357445" y="138426"/>
                  </a:cubicBezTo>
                  <a:cubicBezTo>
                    <a:pt x="357445" y="138337"/>
                    <a:pt x="357356" y="138159"/>
                    <a:pt x="357356" y="138071"/>
                  </a:cubicBezTo>
                  <a:cubicBezTo>
                    <a:pt x="357000" y="137448"/>
                    <a:pt x="356644" y="136737"/>
                    <a:pt x="356377" y="136115"/>
                  </a:cubicBezTo>
                  <a:cubicBezTo>
                    <a:pt x="356288" y="135849"/>
                    <a:pt x="356199" y="135671"/>
                    <a:pt x="356110" y="135493"/>
                  </a:cubicBezTo>
                  <a:cubicBezTo>
                    <a:pt x="355932" y="134960"/>
                    <a:pt x="355754" y="134516"/>
                    <a:pt x="355576" y="133982"/>
                  </a:cubicBezTo>
                  <a:cubicBezTo>
                    <a:pt x="355576" y="133716"/>
                    <a:pt x="355487" y="133538"/>
                    <a:pt x="355398" y="133271"/>
                  </a:cubicBezTo>
                  <a:cubicBezTo>
                    <a:pt x="355220" y="132738"/>
                    <a:pt x="355131" y="132205"/>
                    <a:pt x="355042" y="131583"/>
                  </a:cubicBezTo>
                  <a:cubicBezTo>
                    <a:pt x="354953" y="131405"/>
                    <a:pt x="354953" y="131316"/>
                    <a:pt x="354864" y="131138"/>
                  </a:cubicBezTo>
                  <a:cubicBezTo>
                    <a:pt x="354775" y="130427"/>
                    <a:pt x="354686" y="129716"/>
                    <a:pt x="354597" y="128916"/>
                  </a:cubicBezTo>
                  <a:cubicBezTo>
                    <a:pt x="354597" y="128739"/>
                    <a:pt x="354597" y="128561"/>
                    <a:pt x="354508" y="128383"/>
                  </a:cubicBezTo>
                  <a:cubicBezTo>
                    <a:pt x="354508" y="127850"/>
                    <a:pt x="354508" y="127317"/>
                    <a:pt x="354419" y="126695"/>
                  </a:cubicBezTo>
                  <a:cubicBezTo>
                    <a:pt x="354419" y="126517"/>
                    <a:pt x="354419" y="126250"/>
                    <a:pt x="354419" y="126072"/>
                  </a:cubicBezTo>
                  <a:cubicBezTo>
                    <a:pt x="354508" y="125450"/>
                    <a:pt x="354508" y="124917"/>
                    <a:pt x="354508" y="124384"/>
                  </a:cubicBezTo>
                  <a:cubicBezTo>
                    <a:pt x="354597" y="124206"/>
                    <a:pt x="354597" y="124028"/>
                    <a:pt x="354597" y="123851"/>
                  </a:cubicBezTo>
                  <a:cubicBezTo>
                    <a:pt x="354686" y="123051"/>
                    <a:pt x="354775" y="122340"/>
                    <a:pt x="354864" y="121629"/>
                  </a:cubicBezTo>
                  <a:cubicBezTo>
                    <a:pt x="354953" y="121540"/>
                    <a:pt x="354953" y="121362"/>
                    <a:pt x="354953" y="121273"/>
                  </a:cubicBezTo>
                  <a:cubicBezTo>
                    <a:pt x="355131" y="120651"/>
                    <a:pt x="355220" y="120118"/>
                    <a:pt x="355398" y="119496"/>
                  </a:cubicBezTo>
                  <a:cubicBezTo>
                    <a:pt x="355487" y="119229"/>
                    <a:pt x="355576" y="119051"/>
                    <a:pt x="355576" y="118785"/>
                  </a:cubicBezTo>
                  <a:cubicBezTo>
                    <a:pt x="355754" y="118340"/>
                    <a:pt x="355932" y="117807"/>
                    <a:pt x="356110" y="117274"/>
                  </a:cubicBezTo>
                  <a:cubicBezTo>
                    <a:pt x="356199" y="117096"/>
                    <a:pt x="356288" y="116918"/>
                    <a:pt x="356377" y="116652"/>
                  </a:cubicBezTo>
                  <a:cubicBezTo>
                    <a:pt x="356466" y="116563"/>
                    <a:pt x="356466" y="116474"/>
                    <a:pt x="356555" y="116385"/>
                  </a:cubicBezTo>
                  <a:close/>
                  <a:moveTo>
                    <a:pt x="50644" y="101454"/>
                  </a:moveTo>
                  <a:lnTo>
                    <a:pt x="50644" y="505569"/>
                  </a:lnTo>
                  <a:lnTo>
                    <a:pt x="164126" y="505569"/>
                  </a:lnTo>
                  <a:lnTo>
                    <a:pt x="93634" y="479173"/>
                  </a:lnTo>
                  <a:lnTo>
                    <a:pt x="92388" y="478729"/>
                  </a:lnTo>
                  <a:cubicBezTo>
                    <a:pt x="92299" y="478640"/>
                    <a:pt x="92299" y="478640"/>
                    <a:pt x="92210" y="478640"/>
                  </a:cubicBezTo>
                  <a:cubicBezTo>
                    <a:pt x="91676" y="478462"/>
                    <a:pt x="91142" y="478196"/>
                    <a:pt x="90518" y="477929"/>
                  </a:cubicBezTo>
                  <a:cubicBezTo>
                    <a:pt x="90251" y="477751"/>
                    <a:pt x="89895" y="477573"/>
                    <a:pt x="89539" y="477396"/>
                  </a:cubicBezTo>
                  <a:cubicBezTo>
                    <a:pt x="89361" y="477307"/>
                    <a:pt x="89094" y="477218"/>
                    <a:pt x="88827" y="477040"/>
                  </a:cubicBezTo>
                  <a:cubicBezTo>
                    <a:pt x="80995" y="472596"/>
                    <a:pt x="75922" y="464242"/>
                    <a:pt x="75922" y="454999"/>
                  </a:cubicBezTo>
                  <a:lnTo>
                    <a:pt x="75922" y="101721"/>
                  </a:lnTo>
                  <a:close/>
                  <a:moveTo>
                    <a:pt x="440843" y="101098"/>
                  </a:moveTo>
                  <a:lnTo>
                    <a:pt x="415566" y="126428"/>
                  </a:lnTo>
                  <a:lnTo>
                    <a:pt x="448320" y="159045"/>
                  </a:lnTo>
                  <a:cubicBezTo>
                    <a:pt x="458199" y="168910"/>
                    <a:pt x="458199" y="184997"/>
                    <a:pt x="448320" y="194862"/>
                  </a:cubicBezTo>
                  <a:lnTo>
                    <a:pt x="415566" y="227479"/>
                  </a:lnTo>
                  <a:lnTo>
                    <a:pt x="448320" y="260185"/>
                  </a:lnTo>
                  <a:cubicBezTo>
                    <a:pt x="458199" y="270050"/>
                    <a:pt x="458199" y="286048"/>
                    <a:pt x="448320" y="295913"/>
                  </a:cubicBezTo>
                  <a:lnTo>
                    <a:pt x="415566" y="328619"/>
                  </a:lnTo>
                  <a:lnTo>
                    <a:pt x="448320" y="361325"/>
                  </a:lnTo>
                  <a:cubicBezTo>
                    <a:pt x="458199" y="371190"/>
                    <a:pt x="458199" y="387187"/>
                    <a:pt x="448320" y="397053"/>
                  </a:cubicBezTo>
                  <a:lnTo>
                    <a:pt x="415566" y="429759"/>
                  </a:lnTo>
                  <a:lnTo>
                    <a:pt x="448320" y="462465"/>
                  </a:lnTo>
                  <a:cubicBezTo>
                    <a:pt x="448943" y="463087"/>
                    <a:pt x="449566" y="463798"/>
                    <a:pt x="450100" y="464420"/>
                  </a:cubicBezTo>
                  <a:cubicBezTo>
                    <a:pt x="450545" y="465042"/>
                    <a:pt x="451079" y="465664"/>
                    <a:pt x="451435" y="466286"/>
                  </a:cubicBezTo>
                  <a:cubicBezTo>
                    <a:pt x="451969" y="466997"/>
                    <a:pt x="452414" y="467797"/>
                    <a:pt x="452859" y="468597"/>
                  </a:cubicBezTo>
                  <a:cubicBezTo>
                    <a:pt x="452948" y="468775"/>
                    <a:pt x="453037" y="468864"/>
                    <a:pt x="453037" y="469041"/>
                  </a:cubicBezTo>
                  <a:cubicBezTo>
                    <a:pt x="453126" y="469130"/>
                    <a:pt x="453215" y="469308"/>
                    <a:pt x="453304" y="469486"/>
                  </a:cubicBezTo>
                  <a:cubicBezTo>
                    <a:pt x="453482" y="469841"/>
                    <a:pt x="453571" y="470108"/>
                    <a:pt x="453749" y="470463"/>
                  </a:cubicBezTo>
                  <a:cubicBezTo>
                    <a:pt x="453749" y="470552"/>
                    <a:pt x="453749" y="470552"/>
                    <a:pt x="453838" y="470641"/>
                  </a:cubicBezTo>
                  <a:cubicBezTo>
                    <a:pt x="454016" y="471086"/>
                    <a:pt x="454194" y="471441"/>
                    <a:pt x="454283" y="471885"/>
                  </a:cubicBezTo>
                  <a:cubicBezTo>
                    <a:pt x="454906" y="473574"/>
                    <a:pt x="455262" y="475352"/>
                    <a:pt x="455529" y="477040"/>
                  </a:cubicBezTo>
                  <a:cubicBezTo>
                    <a:pt x="455707" y="478373"/>
                    <a:pt x="455707" y="479618"/>
                    <a:pt x="455707" y="480862"/>
                  </a:cubicBezTo>
                  <a:cubicBezTo>
                    <a:pt x="455707" y="481217"/>
                    <a:pt x="455707" y="481484"/>
                    <a:pt x="455618" y="481839"/>
                  </a:cubicBezTo>
                  <a:cubicBezTo>
                    <a:pt x="455618" y="482017"/>
                    <a:pt x="455618" y="482195"/>
                    <a:pt x="455618" y="482373"/>
                  </a:cubicBezTo>
                  <a:cubicBezTo>
                    <a:pt x="455440" y="484150"/>
                    <a:pt x="455173" y="485839"/>
                    <a:pt x="454639" y="487527"/>
                  </a:cubicBezTo>
                  <a:cubicBezTo>
                    <a:pt x="454283" y="488772"/>
                    <a:pt x="453838" y="489927"/>
                    <a:pt x="453304" y="491171"/>
                  </a:cubicBezTo>
                  <a:cubicBezTo>
                    <a:pt x="452948" y="491882"/>
                    <a:pt x="452503" y="492682"/>
                    <a:pt x="452058" y="493393"/>
                  </a:cubicBezTo>
                  <a:cubicBezTo>
                    <a:pt x="451969" y="493482"/>
                    <a:pt x="451880" y="493660"/>
                    <a:pt x="451880" y="493838"/>
                  </a:cubicBezTo>
                  <a:cubicBezTo>
                    <a:pt x="451346" y="494549"/>
                    <a:pt x="450812" y="495348"/>
                    <a:pt x="450189" y="496059"/>
                  </a:cubicBezTo>
                  <a:cubicBezTo>
                    <a:pt x="450189" y="496148"/>
                    <a:pt x="450100" y="496237"/>
                    <a:pt x="450011" y="496326"/>
                  </a:cubicBezTo>
                  <a:cubicBezTo>
                    <a:pt x="447430" y="499526"/>
                    <a:pt x="444047" y="502103"/>
                    <a:pt x="439775" y="503792"/>
                  </a:cubicBezTo>
                  <a:lnTo>
                    <a:pt x="438707" y="504236"/>
                  </a:lnTo>
                  <a:lnTo>
                    <a:pt x="435236" y="505569"/>
                  </a:lnTo>
                  <a:lnTo>
                    <a:pt x="556995" y="505569"/>
                  </a:lnTo>
                  <a:lnTo>
                    <a:pt x="556995" y="101098"/>
                  </a:lnTo>
                  <a:close/>
                  <a:moveTo>
                    <a:pt x="126566" y="61727"/>
                  </a:moveTo>
                  <a:lnTo>
                    <a:pt x="126566" y="437491"/>
                  </a:lnTo>
                  <a:lnTo>
                    <a:pt x="278498" y="494371"/>
                  </a:lnTo>
                  <a:lnTo>
                    <a:pt x="278498" y="118607"/>
                  </a:lnTo>
                  <a:close/>
                  <a:moveTo>
                    <a:pt x="110189" y="1647"/>
                  </a:moveTo>
                  <a:lnTo>
                    <a:pt x="305911" y="74880"/>
                  </a:lnTo>
                  <a:lnTo>
                    <a:pt x="425445" y="51062"/>
                  </a:lnTo>
                  <a:cubicBezTo>
                    <a:pt x="427759" y="50617"/>
                    <a:pt x="430074" y="50440"/>
                    <a:pt x="432210" y="50529"/>
                  </a:cubicBezTo>
                  <a:lnTo>
                    <a:pt x="582273" y="50529"/>
                  </a:lnTo>
                  <a:cubicBezTo>
                    <a:pt x="596246" y="50529"/>
                    <a:pt x="607639" y="61905"/>
                    <a:pt x="607639" y="75858"/>
                  </a:cubicBezTo>
                  <a:lnTo>
                    <a:pt x="607639" y="530898"/>
                  </a:lnTo>
                  <a:cubicBezTo>
                    <a:pt x="607639" y="544852"/>
                    <a:pt x="596246" y="556139"/>
                    <a:pt x="582273" y="556139"/>
                  </a:cubicBezTo>
                  <a:lnTo>
                    <a:pt x="304665" y="556139"/>
                  </a:lnTo>
                  <a:cubicBezTo>
                    <a:pt x="304487" y="556139"/>
                    <a:pt x="304220" y="556139"/>
                    <a:pt x="304042" y="556139"/>
                  </a:cubicBezTo>
                  <a:cubicBezTo>
                    <a:pt x="303686" y="556139"/>
                    <a:pt x="303330" y="556139"/>
                    <a:pt x="303063" y="556139"/>
                  </a:cubicBezTo>
                  <a:cubicBezTo>
                    <a:pt x="302974" y="556139"/>
                    <a:pt x="302885" y="556139"/>
                    <a:pt x="302796" y="556139"/>
                  </a:cubicBezTo>
                  <a:lnTo>
                    <a:pt x="25278" y="556139"/>
                  </a:lnTo>
                  <a:cubicBezTo>
                    <a:pt x="11304" y="556139"/>
                    <a:pt x="0" y="544852"/>
                    <a:pt x="0" y="530898"/>
                  </a:cubicBezTo>
                  <a:lnTo>
                    <a:pt x="0" y="75858"/>
                  </a:lnTo>
                  <a:cubicBezTo>
                    <a:pt x="0" y="61727"/>
                    <a:pt x="11482" y="50351"/>
                    <a:pt x="25634" y="50529"/>
                  </a:cubicBezTo>
                  <a:lnTo>
                    <a:pt x="75922" y="51151"/>
                  </a:lnTo>
                  <a:lnTo>
                    <a:pt x="75922" y="25288"/>
                  </a:lnTo>
                  <a:cubicBezTo>
                    <a:pt x="75922" y="7602"/>
                    <a:pt x="93634" y="-4574"/>
                    <a:pt x="110189" y="1647"/>
                  </a:cubicBezTo>
                  <a:close/>
                </a:path>
              </a:pathLst>
            </a:custGeom>
            <a:solidFill>
              <a:srgbClr val="ED7D3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í$ļiḋé">
            <a:extLst>
              <a:ext uri="{FF2B5EF4-FFF2-40B4-BE49-F238E27FC236}">
                <a16:creationId xmlns:a16="http://schemas.microsoft.com/office/drawing/2014/main" xmlns="" id="{DD58C16A-BE23-4D5D-BA65-275ED8407232}"/>
              </a:ext>
            </a:extLst>
          </p:cNvPr>
          <p:cNvGrpSpPr/>
          <p:nvPr/>
        </p:nvGrpSpPr>
        <p:grpSpPr>
          <a:xfrm>
            <a:off x="8771699" y="1904983"/>
            <a:ext cx="2747201" cy="1899534"/>
            <a:chOff x="8770154" y="4102915"/>
            <a:chExt cx="2748746" cy="1899534"/>
          </a:xfrm>
        </p:grpSpPr>
        <p:sp>
          <p:nvSpPr>
            <p:cNvPr id="22" name="iSļîďé">
              <a:extLst>
                <a:ext uri="{FF2B5EF4-FFF2-40B4-BE49-F238E27FC236}">
                  <a16:creationId xmlns:a16="http://schemas.microsoft.com/office/drawing/2014/main" xmlns="" id="{6CF84D33-9B5E-4BE8-9A19-2F075E0A2811}"/>
                </a:ext>
              </a:extLst>
            </p:cNvPr>
            <p:cNvSpPr txBox="1"/>
            <p:nvPr/>
          </p:nvSpPr>
          <p:spPr bwMode="auto">
            <a:xfrm>
              <a:off x="8770154" y="4102915"/>
              <a:ext cx="2748746" cy="40466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zh-CN" b="1" dirty="0"/>
                <a:t>03.</a:t>
              </a: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  <p:sp>
          <p:nvSpPr>
            <p:cNvPr id="23" name="ísľíḋé">
              <a:extLst>
                <a:ext uri="{FF2B5EF4-FFF2-40B4-BE49-F238E27FC236}">
                  <a16:creationId xmlns:a16="http://schemas.microsoft.com/office/drawing/2014/main" xmlns="" id="{FC178AFD-9D9E-4266-BD7D-7B8FA1E65DCA}"/>
                </a:ext>
              </a:extLst>
            </p:cNvPr>
            <p:cNvSpPr/>
            <p:nvPr/>
          </p:nvSpPr>
          <p:spPr bwMode="auto">
            <a:xfrm>
              <a:off x="8770154" y="4507581"/>
              <a:ext cx="2748746" cy="1494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>
                <a:lnSpc>
                  <a:spcPct val="130000"/>
                </a:lnSpc>
              </a:pPr>
              <a:endParaRPr lang="en-US" altLang="zh-CN" sz="1100" dirty="0"/>
            </a:p>
            <a:p>
              <a:pPr>
                <a:lnSpc>
                  <a:spcPct val="13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</p:grpSp>
      <p:grpSp>
        <p:nvGrpSpPr>
          <p:cNvPr id="16" name="íṧḻíḑê">
            <a:extLst>
              <a:ext uri="{FF2B5EF4-FFF2-40B4-BE49-F238E27FC236}">
                <a16:creationId xmlns:a16="http://schemas.microsoft.com/office/drawing/2014/main" xmlns="" id="{D2A38FEE-CC4A-4BB8-A736-329ADE46CC94}"/>
              </a:ext>
            </a:extLst>
          </p:cNvPr>
          <p:cNvGrpSpPr/>
          <p:nvPr/>
        </p:nvGrpSpPr>
        <p:grpSpPr>
          <a:xfrm>
            <a:off x="673101" y="1904983"/>
            <a:ext cx="2747201" cy="1899534"/>
            <a:chOff x="8770154" y="4102915"/>
            <a:chExt cx="2748746" cy="1899534"/>
          </a:xfrm>
        </p:grpSpPr>
        <p:sp>
          <p:nvSpPr>
            <p:cNvPr id="20" name="ïSļiḓê">
              <a:extLst>
                <a:ext uri="{FF2B5EF4-FFF2-40B4-BE49-F238E27FC236}">
                  <a16:creationId xmlns:a16="http://schemas.microsoft.com/office/drawing/2014/main" xmlns="" id="{6CF84D33-9B5E-4BE8-9A19-2F075E0A2811}"/>
                </a:ext>
              </a:extLst>
            </p:cNvPr>
            <p:cNvSpPr txBox="1"/>
            <p:nvPr/>
          </p:nvSpPr>
          <p:spPr bwMode="auto">
            <a:xfrm>
              <a:off x="8770154" y="4102915"/>
              <a:ext cx="2748746" cy="40466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en-US" altLang="zh-CN" b="1" dirty="0"/>
                <a:t>01.</a:t>
              </a: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  <p:sp>
          <p:nvSpPr>
            <p:cNvPr id="21" name="íṥļïďe">
              <a:extLst>
                <a:ext uri="{FF2B5EF4-FFF2-40B4-BE49-F238E27FC236}">
                  <a16:creationId xmlns:a16="http://schemas.microsoft.com/office/drawing/2014/main" xmlns="" id="{FC178AFD-9D9E-4266-BD7D-7B8FA1E65DCA}"/>
                </a:ext>
              </a:extLst>
            </p:cNvPr>
            <p:cNvSpPr/>
            <p:nvPr/>
          </p:nvSpPr>
          <p:spPr bwMode="auto">
            <a:xfrm>
              <a:off x="8770154" y="4507581"/>
              <a:ext cx="2748746" cy="1494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algn="r">
                <a:lnSpc>
                  <a:spcPct val="130000"/>
                </a:lnSpc>
              </a:pPr>
              <a:endParaRPr lang="en-US" altLang="zh-CN" sz="1100" dirty="0"/>
            </a:p>
            <a:p>
              <a:pPr algn="r">
                <a:lnSpc>
                  <a:spcPct val="13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</p:grpSp>
      <p:grpSp>
        <p:nvGrpSpPr>
          <p:cNvPr id="17" name="îsľidè">
            <a:extLst>
              <a:ext uri="{FF2B5EF4-FFF2-40B4-BE49-F238E27FC236}">
                <a16:creationId xmlns:a16="http://schemas.microsoft.com/office/drawing/2014/main" xmlns="" id="{5CB25C84-1064-4505-B46B-0DB8DA6340B7}"/>
              </a:ext>
            </a:extLst>
          </p:cNvPr>
          <p:cNvGrpSpPr/>
          <p:nvPr/>
        </p:nvGrpSpPr>
        <p:grpSpPr>
          <a:xfrm>
            <a:off x="4722400" y="4113916"/>
            <a:ext cx="2747201" cy="1899534"/>
            <a:chOff x="8770154" y="4102915"/>
            <a:chExt cx="2748746" cy="1899534"/>
          </a:xfrm>
          <a:noFill/>
        </p:grpSpPr>
        <p:sp>
          <p:nvSpPr>
            <p:cNvPr id="18" name="íśḷiḍè">
              <a:extLst>
                <a:ext uri="{FF2B5EF4-FFF2-40B4-BE49-F238E27FC236}">
                  <a16:creationId xmlns:a16="http://schemas.microsoft.com/office/drawing/2014/main" xmlns="" id="{6CF84D33-9B5E-4BE8-9A19-2F075E0A2811}"/>
                </a:ext>
              </a:extLst>
            </p:cNvPr>
            <p:cNvSpPr txBox="1"/>
            <p:nvPr/>
          </p:nvSpPr>
          <p:spPr bwMode="auto">
            <a:xfrm>
              <a:off x="8770154" y="4102915"/>
              <a:ext cx="2748746" cy="404665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b="1" dirty="0"/>
                <a:t>02.</a:t>
              </a: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  <p:sp>
          <p:nvSpPr>
            <p:cNvPr id="19" name="ïsḷîḓe">
              <a:extLst>
                <a:ext uri="{FF2B5EF4-FFF2-40B4-BE49-F238E27FC236}">
                  <a16:creationId xmlns:a16="http://schemas.microsoft.com/office/drawing/2014/main" xmlns="" id="{FC178AFD-9D9E-4266-BD7D-7B8FA1E65DCA}"/>
                </a:ext>
              </a:extLst>
            </p:cNvPr>
            <p:cNvSpPr/>
            <p:nvPr/>
          </p:nvSpPr>
          <p:spPr bwMode="auto">
            <a:xfrm>
              <a:off x="8770154" y="4507581"/>
              <a:ext cx="2748746" cy="149486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algn="ctr">
                <a:lnSpc>
                  <a:spcPct val="130000"/>
                </a:lnSpc>
              </a:pPr>
              <a:endParaRPr lang="en-US" altLang="zh-CN" sz="1100" dirty="0"/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387BBDF-E637-42A0-8795-A3312867FACD}"/>
              </a:ext>
            </a:extLst>
          </p:cNvPr>
          <p:cNvSpPr txBox="1"/>
          <p:nvPr/>
        </p:nvSpPr>
        <p:spPr>
          <a:xfrm>
            <a:off x="5189153" y="93923"/>
            <a:ext cx="1935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spc="600" dirty="0">
                <a:solidFill>
                  <a:prstClr val="white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读后心得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8EAAE30B-E6F3-433C-A2EE-A3E3A4ABA351}"/>
              </a:ext>
            </a:extLst>
          </p:cNvPr>
          <p:cNvGrpSpPr/>
          <p:nvPr/>
        </p:nvGrpSpPr>
        <p:grpSpPr>
          <a:xfrm>
            <a:off x="5197705" y="1550277"/>
            <a:ext cx="1862970" cy="2352753"/>
            <a:chOff x="5197705" y="1550277"/>
            <a:chExt cx="1862970" cy="2352753"/>
          </a:xfrm>
        </p:grpSpPr>
        <p:sp>
          <p:nvSpPr>
            <p:cNvPr id="6" name="iṧ1ídê">
              <a:extLst>
                <a:ext uri="{FF2B5EF4-FFF2-40B4-BE49-F238E27FC236}">
                  <a16:creationId xmlns:a16="http://schemas.microsoft.com/office/drawing/2014/main" xmlns="" id="{A5AE815A-F203-47D6-9E46-B2F7D6B69160}"/>
                </a:ext>
              </a:extLst>
            </p:cNvPr>
            <p:cNvSpPr/>
            <p:nvPr/>
          </p:nvSpPr>
          <p:spPr bwMode="auto">
            <a:xfrm>
              <a:off x="5391471" y="1550277"/>
              <a:ext cx="1409059" cy="337266"/>
            </a:xfrm>
            <a:custGeom>
              <a:avLst/>
              <a:gdLst>
                <a:gd name="T0" fmla="*/ 506 w 506"/>
                <a:gd name="T1" fmla="*/ 115 h 121"/>
                <a:gd name="T2" fmla="*/ 448 w 506"/>
                <a:gd name="T3" fmla="*/ 39 h 121"/>
                <a:gd name="T4" fmla="*/ 436 w 506"/>
                <a:gd name="T5" fmla="*/ 54 h 121"/>
                <a:gd name="T6" fmla="*/ 220 w 506"/>
                <a:gd name="T7" fmla="*/ 8 h 121"/>
                <a:gd name="T8" fmla="*/ 2 w 506"/>
                <a:gd name="T9" fmla="*/ 111 h 121"/>
                <a:gd name="T10" fmla="*/ 2 w 506"/>
                <a:gd name="T11" fmla="*/ 119 h 121"/>
                <a:gd name="T12" fmla="*/ 7 w 506"/>
                <a:gd name="T13" fmla="*/ 121 h 121"/>
                <a:gd name="T14" fmla="*/ 11 w 506"/>
                <a:gd name="T15" fmla="*/ 119 h 121"/>
                <a:gd name="T16" fmla="*/ 221 w 506"/>
                <a:gd name="T17" fmla="*/ 19 h 121"/>
                <a:gd name="T18" fmla="*/ 429 w 506"/>
                <a:gd name="T19" fmla="*/ 64 h 121"/>
                <a:gd name="T20" fmla="*/ 418 w 506"/>
                <a:gd name="T21" fmla="*/ 77 h 121"/>
                <a:gd name="T22" fmla="*/ 506 w 506"/>
                <a:gd name="T23" fmla="*/ 11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6" h="121">
                  <a:moveTo>
                    <a:pt x="506" y="115"/>
                  </a:moveTo>
                  <a:cubicBezTo>
                    <a:pt x="448" y="39"/>
                    <a:pt x="448" y="39"/>
                    <a:pt x="448" y="39"/>
                  </a:cubicBezTo>
                  <a:cubicBezTo>
                    <a:pt x="436" y="54"/>
                    <a:pt x="436" y="54"/>
                    <a:pt x="436" y="54"/>
                  </a:cubicBezTo>
                  <a:cubicBezTo>
                    <a:pt x="371" y="16"/>
                    <a:pt x="295" y="0"/>
                    <a:pt x="220" y="8"/>
                  </a:cubicBezTo>
                  <a:cubicBezTo>
                    <a:pt x="138" y="16"/>
                    <a:pt x="61" y="53"/>
                    <a:pt x="2" y="111"/>
                  </a:cubicBezTo>
                  <a:cubicBezTo>
                    <a:pt x="0" y="113"/>
                    <a:pt x="0" y="117"/>
                    <a:pt x="2" y="119"/>
                  </a:cubicBezTo>
                  <a:cubicBezTo>
                    <a:pt x="4" y="121"/>
                    <a:pt x="5" y="121"/>
                    <a:pt x="7" y="121"/>
                  </a:cubicBezTo>
                  <a:cubicBezTo>
                    <a:pt x="8" y="121"/>
                    <a:pt x="10" y="121"/>
                    <a:pt x="11" y="119"/>
                  </a:cubicBezTo>
                  <a:cubicBezTo>
                    <a:pt x="67" y="63"/>
                    <a:pt x="142" y="27"/>
                    <a:pt x="221" y="19"/>
                  </a:cubicBezTo>
                  <a:cubicBezTo>
                    <a:pt x="293" y="12"/>
                    <a:pt x="366" y="28"/>
                    <a:pt x="429" y="64"/>
                  </a:cubicBezTo>
                  <a:cubicBezTo>
                    <a:pt x="418" y="77"/>
                    <a:pt x="418" y="77"/>
                    <a:pt x="418" y="77"/>
                  </a:cubicBezTo>
                  <a:lnTo>
                    <a:pt x="506" y="115"/>
                  </a:lnTo>
                  <a:close/>
                </a:path>
              </a:pathLst>
            </a:custGeom>
            <a:noFill/>
            <a:ln>
              <a:solidFill>
                <a:srgbClr val="27325C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7" name="ïşlïḍé">
              <a:extLst>
                <a:ext uri="{FF2B5EF4-FFF2-40B4-BE49-F238E27FC236}">
                  <a16:creationId xmlns:a16="http://schemas.microsoft.com/office/drawing/2014/main" xmlns="" id="{4FDF1272-0A86-438A-A97D-0244A72493EE}"/>
                </a:ext>
              </a:extLst>
            </p:cNvPr>
            <p:cNvSpPr/>
            <p:nvPr/>
          </p:nvSpPr>
          <p:spPr bwMode="auto">
            <a:xfrm>
              <a:off x="5197705" y="1806470"/>
              <a:ext cx="1796590" cy="2096560"/>
            </a:xfrm>
            <a:custGeom>
              <a:avLst/>
              <a:gdLst>
                <a:gd name="T0" fmla="*/ 74 w 645"/>
                <a:gd name="T1" fmla="*/ 449 h 752"/>
                <a:gd name="T2" fmla="*/ 74 w 645"/>
                <a:gd name="T3" fmla="*/ 449 h 752"/>
                <a:gd name="T4" fmla="*/ 142 w 645"/>
                <a:gd name="T5" fmla="*/ 571 h 752"/>
                <a:gd name="T6" fmla="*/ 116 w 645"/>
                <a:gd name="T7" fmla="*/ 608 h 752"/>
                <a:gd name="T8" fmla="*/ 74 w 645"/>
                <a:gd name="T9" fmla="*/ 653 h 752"/>
                <a:gd name="T10" fmla="*/ 328 w 645"/>
                <a:gd name="T11" fmla="*/ 752 h 752"/>
                <a:gd name="T12" fmla="*/ 583 w 645"/>
                <a:gd name="T13" fmla="*/ 653 h 752"/>
                <a:gd name="T14" fmla="*/ 541 w 645"/>
                <a:gd name="T15" fmla="*/ 608 h 752"/>
                <a:gd name="T16" fmla="*/ 515 w 645"/>
                <a:gd name="T17" fmla="*/ 571 h 752"/>
                <a:gd name="T18" fmla="*/ 577 w 645"/>
                <a:gd name="T19" fmla="*/ 449 h 752"/>
                <a:gd name="T20" fmla="*/ 513 w 645"/>
                <a:gd name="T21" fmla="*/ 488 h 752"/>
                <a:gd name="T22" fmla="*/ 328 w 645"/>
                <a:gd name="T23" fmla="*/ 592 h 752"/>
                <a:gd name="T24" fmla="*/ 143 w 645"/>
                <a:gd name="T25" fmla="*/ 488 h 752"/>
                <a:gd name="T26" fmla="*/ 74 w 645"/>
                <a:gd name="T27" fmla="*/ 449 h 752"/>
                <a:gd name="T28" fmla="*/ 0 w 645"/>
                <a:gd name="T29" fmla="*/ 257 h 752"/>
                <a:gd name="T30" fmla="*/ 72 w 645"/>
                <a:gd name="T31" fmla="*/ 304 h 752"/>
                <a:gd name="T32" fmla="*/ 73 w 645"/>
                <a:gd name="T33" fmla="*/ 304 h 752"/>
                <a:gd name="T34" fmla="*/ 5 w 645"/>
                <a:gd name="T35" fmla="*/ 265 h 752"/>
                <a:gd name="T36" fmla="*/ 0 w 645"/>
                <a:gd name="T37" fmla="*/ 257 h 752"/>
                <a:gd name="T38" fmla="*/ 328 w 645"/>
                <a:gd name="T39" fmla="*/ 0 h 752"/>
                <a:gd name="T40" fmla="*/ 74 w 645"/>
                <a:gd name="T41" fmla="*/ 99 h 752"/>
                <a:gd name="T42" fmla="*/ 116 w 645"/>
                <a:gd name="T43" fmla="*/ 145 h 752"/>
                <a:gd name="T44" fmla="*/ 144 w 645"/>
                <a:gd name="T45" fmla="*/ 186 h 752"/>
                <a:gd name="T46" fmla="*/ 148 w 645"/>
                <a:gd name="T47" fmla="*/ 257 h 752"/>
                <a:gd name="T48" fmla="*/ 328 w 645"/>
                <a:gd name="T49" fmla="*/ 160 h 752"/>
                <a:gd name="T50" fmla="*/ 513 w 645"/>
                <a:gd name="T51" fmla="*/ 265 h 752"/>
                <a:gd name="T52" fmla="*/ 581 w 645"/>
                <a:gd name="T53" fmla="*/ 304 h 752"/>
                <a:gd name="T54" fmla="*/ 584 w 645"/>
                <a:gd name="T55" fmla="*/ 304 h 752"/>
                <a:gd name="T56" fmla="*/ 645 w 645"/>
                <a:gd name="T57" fmla="*/ 275 h 752"/>
                <a:gd name="T58" fmla="*/ 584 w 645"/>
                <a:gd name="T59" fmla="*/ 304 h 752"/>
                <a:gd name="T60" fmla="*/ 581 w 645"/>
                <a:gd name="T61" fmla="*/ 304 h 752"/>
                <a:gd name="T62" fmla="*/ 513 w 645"/>
                <a:gd name="T63" fmla="*/ 186 h 752"/>
                <a:gd name="T64" fmla="*/ 541 w 645"/>
                <a:gd name="T65" fmla="*/ 145 h 752"/>
                <a:gd name="T66" fmla="*/ 583 w 645"/>
                <a:gd name="T67" fmla="*/ 100 h 752"/>
                <a:gd name="T68" fmla="*/ 328 w 645"/>
                <a:gd name="T6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5" h="752">
                  <a:moveTo>
                    <a:pt x="74" y="449"/>
                  </a:moveTo>
                  <a:cubicBezTo>
                    <a:pt x="74" y="449"/>
                    <a:pt x="74" y="449"/>
                    <a:pt x="74" y="449"/>
                  </a:cubicBezTo>
                  <a:cubicBezTo>
                    <a:pt x="136" y="449"/>
                    <a:pt x="174" y="517"/>
                    <a:pt x="142" y="571"/>
                  </a:cubicBezTo>
                  <a:cubicBezTo>
                    <a:pt x="134" y="584"/>
                    <a:pt x="125" y="596"/>
                    <a:pt x="116" y="608"/>
                  </a:cubicBezTo>
                  <a:cubicBezTo>
                    <a:pt x="103" y="624"/>
                    <a:pt x="89" y="640"/>
                    <a:pt x="74" y="653"/>
                  </a:cubicBezTo>
                  <a:cubicBezTo>
                    <a:pt x="141" y="715"/>
                    <a:pt x="230" y="752"/>
                    <a:pt x="328" y="752"/>
                  </a:cubicBezTo>
                  <a:cubicBezTo>
                    <a:pt x="426" y="752"/>
                    <a:pt x="516" y="715"/>
                    <a:pt x="583" y="653"/>
                  </a:cubicBezTo>
                  <a:cubicBezTo>
                    <a:pt x="568" y="639"/>
                    <a:pt x="554" y="624"/>
                    <a:pt x="541" y="608"/>
                  </a:cubicBezTo>
                  <a:cubicBezTo>
                    <a:pt x="532" y="596"/>
                    <a:pt x="523" y="584"/>
                    <a:pt x="515" y="571"/>
                  </a:cubicBezTo>
                  <a:cubicBezTo>
                    <a:pt x="484" y="519"/>
                    <a:pt x="519" y="454"/>
                    <a:pt x="577" y="449"/>
                  </a:cubicBezTo>
                  <a:cubicBezTo>
                    <a:pt x="550" y="451"/>
                    <a:pt x="527" y="466"/>
                    <a:pt x="513" y="488"/>
                  </a:cubicBezTo>
                  <a:cubicBezTo>
                    <a:pt x="475" y="551"/>
                    <a:pt x="406" y="592"/>
                    <a:pt x="328" y="592"/>
                  </a:cubicBezTo>
                  <a:cubicBezTo>
                    <a:pt x="250" y="592"/>
                    <a:pt x="181" y="551"/>
                    <a:pt x="143" y="488"/>
                  </a:cubicBezTo>
                  <a:cubicBezTo>
                    <a:pt x="129" y="464"/>
                    <a:pt x="103" y="449"/>
                    <a:pt x="74" y="449"/>
                  </a:cubicBezTo>
                  <a:moveTo>
                    <a:pt x="0" y="257"/>
                  </a:moveTo>
                  <a:cubicBezTo>
                    <a:pt x="12" y="284"/>
                    <a:pt x="38" y="304"/>
                    <a:pt x="72" y="304"/>
                  </a:cubicBezTo>
                  <a:cubicBezTo>
                    <a:pt x="73" y="304"/>
                    <a:pt x="73" y="304"/>
                    <a:pt x="73" y="304"/>
                  </a:cubicBezTo>
                  <a:cubicBezTo>
                    <a:pt x="45" y="304"/>
                    <a:pt x="20" y="289"/>
                    <a:pt x="5" y="265"/>
                  </a:cubicBezTo>
                  <a:cubicBezTo>
                    <a:pt x="3" y="262"/>
                    <a:pt x="2" y="259"/>
                    <a:pt x="0" y="257"/>
                  </a:cubicBezTo>
                  <a:moveTo>
                    <a:pt x="328" y="0"/>
                  </a:moveTo>
                  <a:cubicBezTo>
                    <a:pt x="230" y="0"/>
                    <a:pt x="141" y="38"/>
                    <a:pt x="74" y="99"/>
                  </a:cubicBezTo>
                  <a:cubicBezTo>
                    <a:pt x="89" y="113"/>
                    <a:pt x="103" y="129"/>
                    <a:pt x="116" y="145"/>
                  </a:cubicBezTo>
                  <a:cubicBezTo>
                    <a:pt x="126" y="158"/>
                    <a:pt x="136" y="172"/>
                    <a:pt x="144" y="186"/>
                  </a:cubicBezTo>
                  <a:cubicBezTo>
                    <a:pt x="158" y="209"/>
                    <a:pt x="158" y="235"/>
                    <a:pt x="148" y="257"/>
                  </a:cubicBezTo>
                  <a:cubicBezTo>
                    <a:pt x="187" y="199"/>
                    <a:pt x="253" y="160"/>
                    <a:pt x="328" y="160"/>
                  </a:cubicBezTo>
                  <a:cubicBezTo>
                    <a:pt x="407" y="160"/>
                    <a:pt x="475" y="202"/>
                    <a:pt x="513" y="265"/>
                  </a:cubicBezTo>
                  <a:cubicBezTo>
                    <a:pt x="528" y="289"/>
                    <a:pt x="553" y="304"/>
                    <a:pt x="581" y="304"/>
                  </a:cubicBezTo>
                  <a:cubicBezTo>
                    <a:pt x="584" y="304"/>
                    <a:pt x="584" y="304"/>
                    <a:pt x="584" y="304"/>
                  </a:cubicBezTo>
                  <a:cubicBezTo>
                    <a:pt x="610" y="304"/>
                    <a:pt x="631" y="292"/>
                    <a:pt x="645" y="275"/>
                  </a:cubicBezTo>
                  <a:cubicBezTo>
                    <a:pt x="630" y="293"/>
                    <a:pt x="608" y="304"/>
                    <a:pt x="584" y="304"/>
                  </a:cubicBezTo>
                  <a:cubicBezTo>
                    <a:pt x="581" y="304"/>
                    <a:pt x="581" y="304"/>
                    <a:pt x="581" y="304"/>
                  </a:cubicBezTo>
                  <a:cubicBezTo>
                    <a:pt x="521" y="304"/>
                    <a:pt x="483" y="238"/>
                    <a:pt x="513" y="186"/>
                  </a:cubicBezTo>
                  <a:cubicBezTo>
                    <a:pt x="522" y="172"/>
                    <a:pt x="531" y="158"/>
                    <a:pt x="541" y="145"/>
                  </a:cubicBezTo>
                  <a:cubicBezTo>
                    <a:pt x="554" y="129"/>
                    <a:pt x="568" y="114"/>
                    <a:pt x="583" y="100"/>
                  </a:cubicBezTo>
                  <a:cubicBezTo>
                    <a:pt x="516" y="38"/>
                    <a:pt x="426" y="0"/>
                    <a:pt x="328" y="0"/>
                  </a:cubicBezTo>
                </a:path>
              </a:pathLst>
            </a:custGeom>
            <a:solidFill>
              <a:srgbClr val="27325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" name="îṧḻïḋê">
              <a:extLst>
                <a:ext uri="{FF2B5EF4-FFF2-40B4-BE49-F238E27FC236}">
                  <a16:creationId xmlns:a16="http://schemas.microsoft.com/office/drawing/2014/main" xmlns="" id="{9C68DA8F-A831-4A67-B06A-7EF20EF14282}"/>
                </a:ext>
              </a:extLst>
            </p:cNvPr>
            <p:cNvSpPr/>
            <p:nvPr/>
          </p:nvSpPr>
          <p:spPr bwMode="auto">
            <a:xfrm flipH="1">
              <a:off x="6504510" y="2082120"/>
              <a:ext cx="556165" cy="1545261"/>
            </a:xfrm>
            <a:custGeom>
              <a:avLst/>
              <a:gdLst>
                <a:gd name="T0" fmla="*/ 100 w 200"/>
                <a:gd name="T1" fmla="*/ 350 h 554"/>
                <a:gd name="T2" fmla="*/ 32 w 200"/>
                <a:gd name="T3" fmla="*/ 472 h 554"/>
                <a:gd name="T4" fmla="*/ 58 w 200"/>
                <a:gd name="T5" fmla="*/ 509 h 554"/>
                <a:gd name="T6" fmla="*/ 100 w 200"/>
                <a:gd name="T7" fmla="*/ 554 h 554"/>
                <a:gd name="T8" fmla="*/ 142 w 200"/>
                <a:gd name="T9" fmla="*/ 509 h 554"/>
                <a:gd name="T10" fmla="*/ 168 w 200"/>
                <a:gd name="T11" fmla="*/ 472 h 554"/>
                <a:gd name="T12" fmla="*/ 100 w 200"/>
                <a:gd name="T13" fmla="*/ 350 h 554"/>
                <a:gd name="T14" fmla="*/ 100 w 200"/>
                <a:gd name="T15" fmla="*/ 0 h 554"/>
                <a:gd name="T16" fmla="*/ 58 w 200"/>
                <a:gd name="T17" fmla="*/ 46 h 554"/>
                <a:gd name="T18" fmla="*/ 30 w 200"/>
                <a:gd name="T19" fmla="*/ 87 h 554"/>
                <a:gd name="T20" fmla="*/ 26 w 200"/>
                <a:gd name="T21" fmla="*/ 158 h 554"/>
                <a:gd name="T22" fmla="*/ 31 w 200"/>
                <a:gd name="T23" fmla="*/ 166 h 554"/>
                <a:gd name="T24" fmla="*/ 99 w 200"/>
                <a:gd name="T25" fmla="*/ 205 h 554"/>
                <a:gd name="T26" fmla="*/ 101 w 200"/>
                <a:gd name="T27" fmla="*/ 205 h 554"/>
                <a:gd name="T28" fmla="*/ 169 w 200"/>
                <a:gd name="T29" fmla="*/ 166 h 554"/>
                <a:gd name="T30" fmla="*/ 174 w 200"/>
                <a:gd name="T31" fmla="*/ 158 h 554"/>
                <a:gd name="T32" fmla="*/ 170 w 200"/>
                <a:gd name="T33" fmla="*/ 87 h 554"/>
                <a:gd name="T34" fmla="*/ 142 w 200"/>
                <a:gd name="T35" fmla="*/ 46 h 554"/>
                <a:gd name="T36" fmla="*/ 100 w 200"/>
                <a:gd name="T37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" h="554">
                  <a:moveTo>
                    <a:pt x="100" y="350"/>
                  </a:moveTo>
                  <a:cubicBezTo>
                    <a:pt x="38" y="350"/>
                    <a:pt x="0" y="418"/>
                    <a:pt x="32" y="472"/>
                  </a:cubicBezTo>
                  <a:cubicBezTo>
                    <a:pt x="40" y="485"/>
                    <a:pt x="49" y="497"/>
                    <a:pt x="58" y="509"/>
                  </a:cubicBezTo>
                  <a:cubicBezTo>
                    <a:pt x="71" y="525"/>
                    <a:pt x="85" y="541"/>
                    <a:pt x="100" y="554"/>
                  </a:cubicBezTo>
                  <a:cubicBezTo>
                    <a:pt x="115" y="541"/>
                    <a:pt x="129" y="525"/>
                    <a:pt x="142" y="509"/>
                  </a:cubicBezTo>
                  <a:cubicBezTo>
                    <a:pt x="151" y="497"/>
                    <a:pt x="160" y="485"/>
                    <a:pt x="168" y="472"/>
                  </a:cubicBezTo>
                  <a:cubicBezTo>
                    <a:pt x="200" y="418"/>
                    <a:pt x="162" y="350"/>
                    <a:pt x="100" y="350"/>
                  </a:cubicBezTo>
                  <a:moveTo>
                    <a:pt x="100" y="0"/>
                  </a:moveTo>
                  <a:cubicBezTo>
                    <a:pt x="85" y="14"/>
                    <a:pt x="71" y="30"/>
                    <a:pt x="58" y="46"/>
                  </a:cubicBezTo>
                  <a:cubicBezTo>
                    <a:pt x="48" y="59"/>
                    <a:pt x="38" y="73"/>
                    <a:pt x="30" y="87"/>
                  </a:cubicBezTo>
                  <a:cubicBezTo>
                    <a:pt x="16" y="110"/>
                    <a:pt x="16" y="136"/>
                    <a:pt x="26" y="158"/>
                  </a:cubicBezTo>
                  <a:cubicBezTo>
                    <a:pt x="28" y="160"/>
                    <a:pt x="29" y="163"/>
                    <a:pt x="31" y="166"/>
                  </a:cubicBezTo>
                  <a:cubicBezTo>
                    <a:pt x="46" y="190"/>
                    <a:pt x="71" y="205"/>
                    <a:pt x="99" y="205"/>
                  </a:cubicBezTo>
                  <a:cubicBezTo>
                    <a:pt x="101" y="205"/>
                    <a:pt x="101" y="205"/>
                    <a:pt x="101" y="205"/>
                  </a:cubicBezTo>
                  <a:cubicBezTo>
                    <a:pt x="129" y="205"/>
                    <a:pt x="155" y="190"/>
                    <a:pt x="169" y="166"/>
                  </a:cubicBezTo>
                  <a:cubicBezTo>
                    <a:pt x="171" y="163"/>
                    <a:pt x="173" y="161"/>
                    <a:pt x="174" y="158"/>
                  </a:cubicBezTo>
                  <a:cubicBezTo>
                    <a:pt x="184" y="136"/>
                    <a:pt x="184" y="110"/>
                    <a:pt x="170" y="87"/>
                  </a:cubicBezTo>
                  <a:cubicBezTo>
                    <a:pt x="162" y="73"/>
                    <a:pt x="152" y="59"/>
                    <a:pt x="142" y="46"/>
                  </a:cubicBezTo>
                  <a:cubicBezTo>
                    <a:pt x="129" y="30"/>
                    <a:pt x="115" y="14"/>
                    <a:pt x="10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5" name="is1íďè">
              <a:extLst>
                <a:ext uri="{FF2B5EF4-FFF2-40B4-BE49-F238E27FC236}">
                  <a16:creationId xmlns:a16="http://schemas.microsoft.com/office/drawing/2014/main" xmlns="" id="{DE0DD676-4F7F-48E6-97A7-5175EDC81B43}"/>
                </a:ext>
              </a:extLst>
            </p:cNvPr>
            <p:cNvSpPr/>
            <p:nvPr/>
          </p:nvSpPr>
          <p:spPr>
            <a:xfrm>
              <a:off x="5891213" y="2693950"/>
              <a:ext cx="409575" cy="321600"/>
            </a:xfrm>
            <a:custGeom>
              <a:avLst/>
              <a:gdLst>
                <a:gd name="T0" fmla="*/ 2873 w 2896"/>
                <a:gd name="T1" fmla="*/ 141 h 2277"/>
                <a:gd name="T2" fmla="*/ 2818 w 2896"/>
                <a:gd name="T3" fmla="*/ 127 h 2277"/>
                <a:gd name="T4" fmla="*/ 2663 w 2896"/>
                <a:gd name="T5" fmla="*/ 154 h 2277"/>
                <a:gd name="T6" fmla="*/ 2633 w 2896"/>
                <a:gd name="T7" fmla="*/ 142 h 2277"/>
                <a:gd name="T8" fmla="*/ 2061 w 2896"/>
                <a:gd name="T9" fmla="*/ 99 h 2277"/>
                <a:gd name="T10" fmla="*/ 2035 w 2896"/>
                <a:gd name="T11" fmla="*/ 99 h 2277"/>
                <a:gd name="T12" fmla="*/ 2035 w 2896"/>
                <a:gd name="T13" fmla="*/ 70 h 2277"/>
                <a:gd name="T14" fmla="*/ 2009 w 2896"/>
                <a:gd name="T15" fmla="*/ 18 h 2277"/>
                <a:gd name="T16" fmla="*/ 1953 w 2896"/>
                <a:gd name="T17" fmla="*/ 5 h 2277"/>
                <a:gd name="T18" fmla="*/ 1695 w 2896"/>
                <a:gd name="T19" fmla="*/ 65 h 2277"/>
                <a:gd name="T20" fmla="*/ 1644 w 2896"/>
                <a:gd name="T21" fmla="*/ 129 h 2277"/>
                <a:gd name="T22" fmla="*/ 1644 w 2896"/>
                <a:gd name="T23" fmla="*/ 178 h 2277"/>
                <a:gd name="T24" fmla="*/ 1448 w 2896"/>
                <a:gd name="T25" fmla="*/ 320 h 2277"/>
                <a:gd name="T26" fmla="*/ 1120 w 2896"/>
                <a:gd name="T27" fmla="*/ 127 h 2277"/>
                <a:gd name="T28" fmla="*/ 835 w 2896"/>
                <a:gd name="T29" fmla="*/ 99 h 2277"/>
                <a:gd name="T30" fmla="*/ 263 w 2896"/>
                <a:gd name="T31" fmla="*/ 142 h 2277"/>
                <a:gd name="T32" fmla="*/ 234 w 2896"/>
                <a:gd name="T33" fmla="*/ 154 h 2277"/>
                <a:gd name="T34" fmla="*/ 78 w 2896"/>
                <a:gd name="T35" fmla="*/ 127 h 2277"/>
                <a:gd name="T36" fmla="*/ 24 w 2896"/>
                <a:gd name="T37" fmla="*/ 141 h 2277"/>
                <a:gd name="T38" fmla="*/ 0 w 2896"/>
                <a:gd name="T39" fmla="*/ 192 h 2277"/>
                <a:gd name="T40" fmla="*/ 0 w 2896"/>
                <a:gd name="T41" fmla="*/ 1912 h 2277"/>
                <a:gd name="T42" fmla="*/ 55 w 2896"/>
                <a:gd name="T43" fmla="*/ 1978 h 2277"/>
                <a:gd name="T44" fmla="*/ 1200 w 2896"/>
                <a:gd name="T45" fmla="*/ 2181 h 2277"/>
                <a:gd name="T46" fmla="*/ 1200 w 2896"/>
                <a:gd name="T47" fmla="*/ 2211 h 2277"/>
                <a:gd name="T48" fmla="*/ 1267 w 2896"/>
                <a:gd name="T49" fmla="*/ 2277 h 2277"/>
                <a:gd name="T50" fmla="*/ 1607 w 2896"/>
                <a:gd name="T51" fmla="*/ 2277 h 2277"/>
                <a:gd name="T52" fmla="*/ 1674 w 2896"/>
                <a:gd name="T53" fmla="*/ 2211 h 2277"/>
                <a:gd name="T54" fmla="*/ 1674 w 2896"/>
                <a:gd name="T55" fmla="*/ 2185 h 2277"/>
                <a:gd name="T56" fmla="*/ 2841 w 2896"/>
                <a:gd name="T57" fmla="*/ 1978 h 2277"/>
                <a:gd name="T58" fmla="*/ 2896 w 2896"/>
                <a:gd name="T59" fmla="*/ 1912 h 2277"/>
                <a:gd name="T60" fmla="*/ 2896 w 2896"/>
                <a:gd name="T61" fmla="*/ 192 h 2277"/>
                <a:gd name="T62" fmla="*/ 2873 w 2896"/>
                <a:gd name="T63" fmla="*/ 141 h 2277"/>
                <a:gd name="T64" fmla="*/ 1644 w 2896"/>
                <a:gd name="T65" fmla="*/ 332 h 2277"/>
                <a:gd name="T66" fmla="*/ 1644 w 2896"/>
                <a:gd name="T67" fmla="*/ 1072 h 2277"/>
                <a:gd name="T68" fmla="*/ 1693 w 2896"/>
                <a:gd name="T69" fmla="*/ 1136 h 2277"/>
                <a:gd name="T70" fmla="*/ 1710 w 2896"/>
                <a:gd name="T71" fmla="*/ 1138 h 2277"/>
                <a:gd name="T72" fmla="*/ 1768 w 2896"/>
                <a:gd name="T73" fmla="*/ 1104 h 2277"/>
                <a:gd name="T74" fmla="*/ 1845 w 2896"/>
                <a:gd name="T75" fmla="*/ 968 h 2277"/>
                <a:gd name="T76" fmla="*/ 1916 w 2896"/>
                <a:gd name="T77" fmla="*/ 1056 h 2277"/>
                <a:gd name="T78" fmla="*/ 1990 w 2896"/>
                <a:gd name="T79" fmla="*/ 1077 h 2277"/>
                <a:gd name="T80" fmla="*/ 2035 w 2896"/>
                <a:gd name="T81" fmla="*/ 1014 h 2277"/>
                <a:gd name="T82" fmla="*/ 2035 w 2896"/>
                <a:gd name="T83" fmla="*/ 232 h 2277"/>
                <a:gd name="T84" fmla="*/ 2061 w 2896"/>
                <a:gd name="T85" fmla="*/ 232 h 2277"/>
                <a:gd name="T86" fmla="*/ 2557 w 2896"/>
                <a:gd name="T87" fmla="*/ 267 h 2277"/>
                <a:gd name="T88" fmla="*/ 2557 w 2896"/>
                <a:gd name="T89" fmla="*/ 1757 h 2277"/>
                <a:gd name="T90" fmla="*/ 2051 w 2896"/>
                <a:gd name="T91" fmla="*/ 1718 h 2277"/>
                <a:gd name="T92" fmla="*/ 1781 w 2896"/>
                <a:gd name="T93" fmla="*/ 1741 h 2277"/>
                <a:gd name="T94" fmla="*/ 1515 w 2896"/>
                <a:gd name="T95" fmla="*/ 1831 h 2277"/>
                <a:gd name="T96" fmla="*/ 1515 w 2896"/>
                <a:gd name="T97" fmla="*/ 445 h 2277"/>
                <a:gd name="T98" fmla="*/ 1644 w 2896"/>
                <a:gd name="T99" fmla="*/ 332 h 2277"/>
                <a:gd name="T100" fmla="*/ 1083 w 2896"/>
                <a:gd name="T101" fmla="*/ 255 h 2277"/>
                <a:gd name="T102" fmla="*/ 1382 w 2896"/>
                <a:gd name="T103" fmla="*/ 445 h 2277"/>
                <a:gd name="T104" fmla="*/ 1382 w 2896"/>
                <a:gd name="T105" fmla="*/ 1831 h 2277"/>
                <a:gd name="T106" fmla="*/ 1115 w 2896"/>
                <a:gd name="T107" fmla="*/ 1741 h 2277"/>
                <a:gd name="T108" fmla="*/ 845 w 2896"/>
                <a:gd name="T109" fmla="*/ 1718 h 2277"/>
                <a:gd name="T110" fmla="*/ 339 w 2896"/>
                <a:gd name="T111" fmla="*/ 1757 h 2277"/>
                <a:gd name="T112" fmla="*/ 339 w 2896"/>
                <a:gd name="T113" fmla="*/ 267 h 2277"/>
                <a:gd name="T114" fmla="*/ 835 w 2896"/>
                <a:gd name="T115" fmla="*/ 232 h 2277"/>
                <a:gd name="T116" fmla="*/ 1083 w 2896"/>
                <a:gd name="T117" fmla="*/ 255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96" h="2277">
                  <a:moveTo>
                    <a:pt x="2873" y="141"/>
                  </a:moveTo>
                  <a:cubicBezTo>
                    <a:pt x="2857" y="129"/>
                    <a:pt x="2838" y="123"/>
                    <a:pt x="2818" y="127"/>
                  </a:cubicBezTo>
                  <a:lnTo>
                    <a:pt x="2663" y="154"/>
                  </a:lnTo>
                  <a:cubicBezTo>
                    <a:pt x="2654" y="148"/>
                    <a:pt x="2644" y="144"/>
                    <a:pt x="2633" y="142"/>
                  </a:cubicBezTo>
                  <a:cubicBezTo>
                    <a:pt x="2621" y="141"/>
                    <a:pt x="2322" y="99"/>
                    <a:pt x="2061" y="99"/>
                  </a:cubicBezTo>
                  <a:cubicBezTo>
                    <a:pt x="2052" y="99"/>
                    <a:pt x="2043" y="99"/>
                    <a:pt x="2035" y="99"/>
                  </a:cubicBezTo>
                  <a:lnTo>
                    <a:pt x="2035" y="70"/>
                  </a:lnTo>
                  <a:cubicBezTo>
                    <a:pt x="2035" y="49"/>
                    <a:pt x="2025" y="30"/>
                    <a:pt x="2009" y="18"/>
                  </a:cubicBezTo>
                  <a:cubicBezTo>
                    <a:pt x="1994" y="5"/>
                    <a:pt x="1973" y="0"/>
                    <a:pt x="1953" y="5"/>
                  </a:cubicBezTo>
                  <a:lnTo>
                    <a:pt x="1695" y="65"/>
                  </a:lnTo>
                  <a:cubicBezTo>
                    <a:pt x="1665" y="72"/>
                    <a:pt x="1644" y="98"/>
                    <a:pt x="1644" y="129"/>
                  </a:cubicBezTo>
                  <a:lnTo>
                    <a:pt x="1644" y="178"/>
                  </a:lnTo>
                  <a:cubicBezTo>
                    <a:pt x="1554" y="223"/>
                    <a:pt x="1489" y="278"/>
                    <a:pt x="1448" y="320"/>
                  </a:cubicBezTo>
                  <a:cubicBezTo>
                    <a:pt x="1389" y="259"/>
                    <a:pt x="1281" y="172"/>
                    <a:pt x="1120" y="127"/>
                  </a:cubicBezTo>
                  <a:cubicBezTo>
                    <a:pt x="1052" y="108"/>
                    <a:pt x="959" y="99"/>
                    <a:pt x="835" y="99"/>
                  </a:cubicBezTo>
                  <a:cubicBezTo>
                    <a:pt x="574" y="99"/>
                    <a:pt x="276" y="141"/>
                    <a:pt x="263" y="142"/>
                  </a:cubicBezTo>
                  <a:cubicBezTo>
                    <a:pt x="252" y="144"/>
                    <a:pt x="242" y="148"/>
                    <a:pt x="234" y="154"/>
                  </a:cubicBezTo>
                  <a:lnTo>
                    <a:pt x="78" y="127"/>
                  </a:lnTo>
                  <a:cubicBezTo>
                    <a:pt x="59" y="123"/>
                    <a:pt x="39" y="129"/>
                    <a:pt x="24" y="141"/>
                  </a:cubicBezTo>
                  <a:cubicBezTo>
                    <a:pt x="9" y="154"/>
                    <a:pt x="0" y="173"/>
                    <a:pt x="0" y="192"/>
                  </a:cubicBezTo>
                  <a:lnTo>
                    <a:pt x="0" y="1912"/>
                  </a:lnTo>
                  <a:cubicBezTo>
                    <a:pt x="0" y="1944"/>
                    <a:pt x="23" y="1972"/>
                    <a:pt x="55" y="1978"/>
                  </a:cubicBezTo>
                  <a:lnTo>
                    <a:pt x="1200" y="2181"/>
                  </a:lnTo>
                  <a:lnTo>
                    <a:pt x="1200" y="2211"/>
                  </a:lnTo>
                  <a:cubicBezTo>
                    <a:pt x="1200" y="2248"/>
                    <a:pt x="1230" y="2277"/>
                    <a:pt x="1267" y="2277"/>
                  </a:cubicBezTo>
                  <a:lnTo>
                    <a:pt x="1607" y="2277"/>
                  </a:lnTo>
                  <a:cubicBezTo>
                    <a:pt x="1644" y="2277"/>
                    <a:pt x="1674" y="2248"/>
                    <a:pt x="1674" y="2211"/>
                  </a:cubicBezTo>
                  <a:lnTo>
                    <a:pt x="1674" y="2185"/>
                  </a:lnTo>
                  <a:lnTo>
                    <a:pt x="2841" y="1978"/>
                  </a:lnTo>
                  <a:cubicBezTo>
                    <a:pt x="2873" y="1972"/>
                    <a:pt x="2896" y="1944"/>
                    <a:pt x="2896" y="1912"/>
                  </a:cubicBezTo>
                  <a:lnTo>
                    <a:pt x="2896" y="192"/>
                  </a:lnTo>
                  <a:cubicBezTo>
                    <a:pt x="2896" y="173"/>
                    <a:pt x="2888" y="154"/>
                    <a:pt x="2873" y="141"/>
                  </a:cubicBezTo>
                  <a:close/>
                  <a:moveTo>
                    <a:pt x="1644" y="332"/>
                  </a:moveTo>
                  <a:lnTo>
                    <a:pt x="1644" y="1072"/>
                  </a:lnTo>
                  <a:cubicBezTo>
                    <a:pt x="1644" y="1102"/>
                    <a:pt x="1664" y="1129"/>
                    <a:pt x="1693" y="1136"/>
                  </a:cubicBezTo>
                  <a:cubicBezTo>
                    <a:pt x="1699" y="1138"/>
                    <a:pt x="1705" y="1138"/>
                    <a:pt x="1710" y="1138"/>
                  </a:cubicBezTo>
                  <a:cubicBezTo>
                    <a:pt x="1734" y="1138"/>
                    <a:pt x="1756" y="1126"/>
                    <a:pt x="1768" y="1104"/>
                  </a:cubicBezTo>
                  <a:lnTo>
                    <a:pt x="1845" y="968"/>
                  </a:lnTo>
                  <a:lnTo>
                    <a:pt x="1916" y="1056"/>
                  </a:lnTo>
                  <a:cubicBezTo>
                    <a:pt x="1934" y="1078"/>
                    <a:pt x="1964" y="1086"/>
                    <a:pt x="1990" y="1077"/>
                  </a:cubicBezTo>
                  <a:cubicBezTo>
                    <a:pt x="2017" y="1067"/>
                    <a:pt x="2035" y="1042"/>
                    <a:pt x="2035" y="1014"/>
                  </a:cubicBezTo>
                  <a:lnTo>
                    <a:pt x="2035" y="232"/>
                  </a:lnTo>
                  <a:cubicBezTo>
                    <a:pt x="2043" y="232"/>
                    <a:pt x="2052" y="232"/>
                    <a:pt x="2061" y="232"/>
                  </a:cubicBezTo>
                  <a:cubicBezTo>
                    <a:pt x="2247" y="232"/>
                    <a:pt x="2458" y="255"/>
                    <a:pt x="2557" y="267"/>
                  </a:cubicBezTo>
                  <a:lnTo>
                    <a:pt x="2557" y="1757"/>
                  </a:lnTo>
                  <a:cubicBezTo>
                    <a:pt x="2449" y="1742"/>
                    <a:pt x="2244" y="1718"/>
                    <a:pt x="2051" y="1718"/>
                  </a:cubicBezTo>
                  <a:cubicBezTo>
                    <a:pt x="1943" y="1718"/>
                    <a:pt x="1852" y="1726"/>
                    <a:pt x="1781" y="1741"/>
                  </a:cubicBezTo>
                  <a:cubicBezTo>
                    <a:pt x="1659" y="1766"/>
                    <a:pt x="1574" y="1800"/>
                    <a:pt x="1515" y="1831"/>
                  </a:cubicBezTo>
                  <a:lnTo>
                    <a:pt x="1515" y="445"/>
                  </a:lnTo>
                  <a:cubicBezTo>
                    <a:pt x="1533" y="422"/>
                    <a:pt x="1576" y="376"/>
                    <a:pt x="1644" y="332"/>
                  </a:cubicBezTo>
                  <a:close/>
                  <a:moveTo>
                    <a:pt x="1083" y="255"/>
                  </a:moveTo>
                  <a:cubicBezTo>
                    <a:pt x="1253" y="303"/>
                    <a:pt x="1350" y="407"/>
                    <a:pt x="1382" y="445"/>
                  </a:cubicBezTo>
                  <a:lnTo>
                    <a:pt x="1382" y="1831"/>
                  </a:lnTo>
                  <a:cubicBezTo>
                    <a:pt x="1323" y="1800"/>
                    <a:pt x="1237" y="1766"/>
                    <a:pt x="1115" y="1741"/>
                  </a:cubicBezTo>
                  <a:cubicBezTo>
                    <a:pt x="1044" y="1726"/>
                    <a:pt x="953" y="1718"/>
                    <a:pt x="845" y="1718"/>
                  </a:cubicBezTo>
                  <a:cubicBezTo>
                    <a:pt x="652" y="1718"/>
                    <a:pt x="448" y="1742"/>
                    <a:pt x="339" y="1757"/>
                  </a:cubicBezTo>
                  <a:lnTo>
                    <a:pt x="339" y="267"/>
                  </a:lnTo>
                  <a:cubicBezTo>
                    <a:pt x="439" y="255"/>
                    <a:pt x="650" y="232"/>
                    <a:pt x="835" y="232"/>
                  </a:cubicBezTo>
                  <a:cubicBezTo>
                    <a:pt x="945" y="232"/>
                    <a:pt x="1029" y="240"/>
                    <a:pt x="1083" y="255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3689219"/>
      </p:ext>
    </p:extLst>
  </p:cSld>
  <p:clrMapOvr>
    <a:masterClrMapping/>
  </p:clrMapOvr>
  <p:transition spd="slow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$1iḍe">
            <a:extLst>
              <a:ext uri="{FF2B5EF4-FFF2-40B4-BE49-F238E27FC236}">
                <a16:creationId xmlns:a16="http://schemas.microsoft.com/office/drawing/2014/main" xmlns="" id="{1F2A7F3B-7E2A-4A23-8E40-24B5DC14A8AF}"/>
              </a:ext>
            </a:extLst>
          </p:cNvPr>
          <p:cNvSpPr/>
          <p:nvPr/>
        </p:nvSpPr>
        <p:spPr bwMode="auto">
          <a:xfrm>
            <a:off x="6514560" y="4062197"/>
            <a:ext cx="1338523" cy="1338523"/>
          </a:xfrm>
          <a:custGeom>
            <a:avLst/>
            <a:gdLst>
              <a:gd name="T0" fmla="*/ 277 w 966"/>
              <a:gd name="T1" fmla="*/ 966 h 966"/>
              <a:gd name="T2" fmla="*/ 0 w 966"/>
              <a:gd name="T3" fmla="*/ 362 h 966"/>
              <a:gd name="T4" fmla="*/ 360 w 966"/>
              <a:gd name="T5" fmla="*/ 0 h 966"/>
              <a:gd name="T6" fmla="*/ 966 w 966"/>
              <a:gd name="T7" fmla="*/ 275 h 966"/>
              <a:gd name="T8" fmla="*/ 277 w 966"/>
              <a:gd name="T9" fmla="*/ 966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6" h="966">
                <a:moveTo>
                  <a:pt x="277" y="966"/>
                </a:moveTo>
                <a:cubicBezTo>
                  <a:pt x="0" y="362"/>
                  <a:pt x="0" y="362"/>
                  <a:pt x="0" y="362"/>
                </a:cubicBezTo>
                <a:cubicBezTo>
                  <a:pt x="160" y="289"/>
                  <a:pt x="287" y="160"/>
                  <a:pt x="360" y="0"/>
                </a:cubicBezTo>
                <a:cubicBezTo>
                  <a:pt x="966" y="275"/>
                  <a:pt x="966" y="275"/>
                  <a:pt x="966" y="275"/>
                </a:cubicBezTo>
                <a:cubicBezTo>
                  <a:pt x="827" y="581"/>
                  <a:pt x="582" y="826"/>
                  <a:pt x="277" y="966"/>
                </a:cubicBezTo>
              </a:path>
            </a:pathLst>
          </a:custGeom>
          <a:solidFill>
            <a:srgbClr val="0E74A0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3200" b="1" i="1" dirty="0">
                <a:solidFill>
                  <a:schemeClr val="bg1"/>
                </a:solidFill>
              </a:rPr>
              <a:t>3</a:t>
            </a:r>
            <a:endParaRPr lang="en-US" sz="3200" b="1" i="1" dirty="0">
              <a:solidFill>
                <a:schemeClr val="bg1"/>
              </a:solidFill>
            </a:endParaRPr>
          </a:p>
        </p:txBody>
      </p:sp>
      <p:sp>
        <p:nvSpPr>
          <p:cNvPr id="31" name="išḷíḋê">
            <a:extLst>
              <a:ext uri="{FF2B5EF4-FFF2-40B4-BE49-F238E27FC236}">
                <a16:creationId xmlns:a16="http://schemas.microsoft.com/office/drawing/2014/main" xmlns="" id="{D32C0AB0-B2CA-4FF5-83B2-5FE9C27EFCD1}"/>
              </a:ext>
            </a:extLst>
          </p:cNvPr>
          <p:cNvSpPr/>
          <p:nvPr/>
        </p:nvSpPr>
        <p:spPr bwMode="auto">
          <a:xfrm>
            <a:off x="4338917" y="4063650"/>
            <a:ext cx="1338523" cy="1338523"/>
          </a:xfrm>
          <a:custGeom>
            <a:avLst/>
            <a:gdLst>
              <a:gd name="T0" fmla="*/ 691 w 966"/>
              <a:gd name="T1" fmla="*/ 965 h 965"/>
              <a:gd name="T2" fmla="*/ 0 w 966"/>
              <a:gd name="T3" fmla="*/ 277 h 965"/>
              <a:gd name="T4" fmla="*/ 604 w 966"/>
              <a:gd name="T5" fmla="*/ 0 h 965"/>
              <a:gd name="T6" fmla="*/ 966 w 966"/>
              <a:gd name="T7" fmla="*/ 360 h 965"/>
              <a:gd name="T8" fmla="*/ 691 w 966"/>
              <a:gd name="T9" fmla="*/ 965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6" h="965">
                <a:moveTo>
                  <a:pt x="691" y="965"/>
                </a:moveTo>
                <a:cubicBezTo>
                  <a:pt x="385" y="826"/>
                  <a:pt x="140" y="582"/>
                  <a:pt x="0" y="277"/>
                </a:cubicBezTo>
                <a:cubicBezTo>
                  <a:pt x="604" y="0"/>
                  <a:pt x="604" y="0"/>
                  <a:pt x="604" y="0"/>
                </a:cubicBezTo>
                <a:cubicBezTo>
                  <a:pt x="677" y="159"/>
                  <a:pt x="805" y="287"/>
                  <a:pt x="966" y="360"/>
                </a:cubicBezTo>
                <a:cubicBezTo>
                  <a:pt x="691" y="965"/>
                  <a:pt x="691" y="965"/>
                  <a:pt x="691" y="96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3200" b="1" i="1" dirty="0">
                <a:solidFill>
                  <a:schemeClr val="bg1"/>
                </a:solidFill>
              </a:rPr>
              <a:t>4</a:t>
            </a:r>
            <a:endParaRPr lang="en-US" sz="3200" b="1" i="1" dirty="0">
              <a:solidFill>
                <a:schemeClr val="bg1"/>
              </a:solidFill>
            </a:endParaRPr>
          </a:p>
        </p:txBody>
      </p:sp>
      <p:sp>
        <p:nvSpPr>
          <p:cNvPr id="32" name="îṩliďè">
            <a:extLst>
              <a:ext uri="{FF2B5EF4-FFF2-40B4-BE49-F238E27FC236}">
                <a16:creationId xmlns:a16="http://schemas.microsoft.com/office/drawing/2014/main" xmlns="" id="{DB2ADEA9-061D-47FB-A500-344594709614}"/>
              </a:ext>
            </a:extLst>
          </p:cNvPr>
          <p:cNvSpPr/>
          <p:nvPr/>
        </p:nvSpPr>
        <p:spPr bwMode="auto">
          <a:xfrm>
            <a:off x="6514560" y="1874925"/>
            <a:ext cx="1338523" cy="1338523"/>
          </a:xfrm>
          <a:custGeom>
            <a:avLst/>
            <a:gdLst>
              <a:gd name="T0" fmla="*/ 362 w 966"/>
              <a:gd name="T1" fmla="*/ 965 h 965"/>
              <a:gd name="T2" fmla="*/ 0 w 966"/>
              <a:gd name="T3" fmla="*/ 606 h 965"/>
              <a:gd name="T4" fmla="*/ 274 w 966"/>
              <a:gd name="T5" fmla="*/ 0 h 965"/>
              <a:gd name="T6" fmla="*/ 966 w 966"/>
              <a:gd name="T7" fmla="*/ 687 h 965"/>
              <a:gd name="T8" fmla="*/ 362 w 966"/>
              <a:gd name="T9" fmla="*/ 965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6" h="965">
                <a:moveTo>
                  <a:pt x="362" y="965"/>
                </a:moveTo>
                <a:cubicBezTo>
                  <a:pt x="289" y="806"/>
                  <a:pt x="160" y="678"/>
                  <a:pt x="0" y="606"/>
                </a:cubicBezTo>
                <a:cubicBezTo>
                  <a:pt x="274" y="0"/>
                  <a:pt x="274" y="0"/>
                  <a:pt x="274" y="0"/>
                </a:cubicBezTo>
                <a:cubicBezTo>
                  <a:pt x="580" y="138"/>
                  <a:pt x="826" y="383"/>
                  <a:pt x="966" y="687"/>
                </a:cubicBezTo>
                <a:cubicBezTo>
                  <a:pt x="362" y="965"/>
                  <a:pt x="362" y="965"/>
                  <a:pt x="362" y="965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sz="3200" b="1" i="1" dirty="0">
                <a:solidFill>
                  <a:schemeClr val="bg1"/>
                </a:solidFill>
              </a:rPr>
              <a:t>2</a:t>
            </a:r>
            <a:endParaRPr lang="en-US" sz="3200" b="1" i="1" dirty="0">
              <a:solidFill>
                <a:schemeClr val="bg1"/>
              </a:solidFill>
            </a:endParaRPr>
          </a:p>
        </p:txBody>
      </p:sp>
      <p:sp>
        <p:nvSpPr>
          <p:cNvPr id="33" name="iṣḷïďê">
            <a:extLst>
              <a:ext uri="{FF2B5EF4-FFF2-40B4-BE49-F238E27FC236}">
                <a16:creationId xmlns:a16="http://schemas.microsoft.com/office/drawing/2014/main" xmlns="" id="{4D34D4DE-8E33-4B04-925A-8FE91E6D60C4}"/>
              </a:ext>
            </a:extLst>
          </p:cNvPr>
          <p:cNvSpPr/>
          <p:nvPr/>
        </p:nvSpPr>
        <p:spPr bwMode="auto">
          <a:xfrm>
            <a:off x="4338917" y="1880738"/>
            <a:ext cx="1338523" cy="1338523"/>
          </a:xfrm>
          <a:custGeom>
            <a:avLst/>
            <a:gdLst>
              <a:gd name="T0" fmla="*/ 606 w 965"/>
              <a:gd name="T1" fmla="*/ 966 h 966"/>
              <a:gd name="T2" fmla="*/ 0 w 965"/>
              <a:gd name="T3" fmla="*/ 692 h 966"/>
              <a:gd name="T4" fmla="*/ 688 w 965"/>
              <a:gd name="T5" fmla="*/ 0 h 966"/>
              <a:gd name="T6" fmla="*/ 965 w 965"/>
              <a:gd name="T7" fmla="*/ 604 h 966"/>
              <a:gd name="T8" fmla="*/ 606 w 965"/>
              <a:gd name="T9" fmla="*/ 966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5" h="966">
                <a:moveTo>
                  <a:pt x="606" y="966"/>
                </a:moveTo>
                <a:cubicBezTo>
                  <a:pt x="0" y="692"/>
                  <a:pt x="0" y="692"/>
                  <a:pt x="0" y="692"/>
                </a:cubicBezTo>
                <a:cubicBezTo>
                  <a:pt x="139" y="386"/>
                  <a:pt x="383" y="140"/>
                  <a:pt x="688" y="0"/>
                </a:cubicBezTo>
                <a:cubicBezTo>
                  <a:pt x="965" y="604"/>
                  <a:pt x="965" y="604"/>
                  <a:pt x="965" y="604"/>
                </a:cubicBezTo>
                <a:cubicBezTo>
                  <a:pt x="806" y="677"/>
                  <a:pt x="678" y="806"/>
                  <a:pt x="606" y="966"/>
                </a:cubicBezTo>
              </a:path>
            </a:pathLst>
          </a:custGeom>
          <a:solidFill>
            <a:srgbClr val="0E74A0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sz="3200" b="1" i="1" dirty="0">
                <a:solidFill>
                  <a:schemeClr val="bg1"/>
                </a:solidFill>
              </a:rPr>
              <a:t>1</a:t>
            </a:r>
            <a:endParaRPr lang="en-US" sz="3200" b="1" i="1" dirty="0">
              <a:solidFill>
                <a:schemeClr val="bg1"/>
              </a:solidFill>
            </a:endParaRPr>
          </a:p>
        </p:txBody>
      </p:sp>
      <p:grpSp>
        <p:nvGrpSpPr>
          <p:cNvPr id="43" name="Group 41">
            <a:extLst>
              <a:ext uri="{FF2B5EF4-FFF2-40B4-BE49-F238E27FC236}">
                <a16:creationId xmlns:a16="http://schemas.microsoft.com/office/drawing/2014/main" xmlns="" id="{3369191F-5631-4993-BF58-67B6D7C70523}"/>
              </a:ext>
            </a:extLst>
          </p:cNvPr>
          <p:cNvGrpSpPr/>
          <p:nvPr/>
        </p:nvGrpSpPr>
        <p:grpSpPr>
          <a:xfrm>
            <a:off x="4784363" y="2326912"/>
            <a:ext cx="2623274" cy="2624725"/>
            <a:chOff x="4784363" y="2326912"/>
            <a:chExt cx="2623274" cy="2624725"/>
          </a:xfrm>
        </p:grpSpPr>
        <p:sp>
          <p:nvSpPr>
            <p:cNvPr id="44" name="iṡḷîḋe">
              <a:extLst>
                <a:ext uri="{FF2B5EF4-FFF2-40B4-BE49-F238E27FC236}">
                  <a16:creationId xmlns:a16="http://schemas.microsoft.com/office/drawing/2014/main" xmlns="" id="{C0BD1D88-5A4B-4114-815B-0ECA9B403CB1}"/>
                </a:ext>
              </a:extLst>
            </p:cNvPr>
            <p:cNvSpPr/>
            <p:nvPr/>
          </p:nvSpPr>
          <p:spPr>
            <a:xfrm>
              <a:off x="5589511" y="3131335"/>
              <a:ext cx="1018789" cy="1018789"/>
            </a:xfrm>
            <a:prstGeom prst="ellipse">
              <a:avLst/>
            </a:prstGeom>
            <a:solidFill>
              <a:srgbClr val="2732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5" name="îṥ1îḓé">
              <a:extLst>
                <a:ext uri="{FF2B5EF4-FFF2-40B4-BE49-F238E27FC236}">
                  <a16:creationId xmlns:a16="http://schemas.microsoft.com/office/drawing/2014/main" xmlns="" id="{D2ECB0BB-D0DF-43E8-BA7E-5AA0B27F09BE}"/>
                </a:ext>
              </a:extLst>
            </p:cNvPr>
            <p:cNvSpPr/>
            <p:nvPr/>
          </p:nvSpPr>
          <p:spPr>
            <a:xfrm>
              <a:off x="5821020" y="3422532"/>
              <a:ext cx="555772" cy="436394"/>
            </a:xfrm>
            <a:custGeom>
              <a:avLst/>
              <a:gdLst>
                <a:gd name="T0" fmla="*/ 2873 w 2896"/>
                <a:gd name="T1" fmla="*/ 141 h 2277"/>
                <a:gd name="T2" fmla="*/ 2818 w 2896"/>
                <a:gd name="T3" fmla="*/ 127 h 2277"/>
                <a:gd name="T4" fmla="*/ 2663 w 2896"/>
                <a:gd name="T5" fmla="*/ 154 h 2277"/>
                <a:gd name="T6" fmla="*/ 2633 w 2896"/>
                <a:gd name="T7" fmla="*/ 142 h 2277"/>
                <a:gd name="T8" fmla="*/ 2061 w 2896"/>
                <a:gd name="T9" fmla="*/ 99 h 2277"/>
                <a:gd name="T10" fmla="*/ 2035 w 2896"/>
                <a:gd name="T11" fmla="*/ 99 h 2277"/>
                <a:gd name="T12" fmla="*/ 2035 w 2896"/>
                <a:gd name="T13" fmla="*/ 70 h 2277"/>
                <a:gd name="T14" fmla="*/ 2009 w 2896"/>
                <a:gd name="T15" fmla="*/ 18 h 2277"/>
                <a:gd name="T16" fmla="*/ 1953 w 2896"/>
                <a:gd name="T17" fmla="*/ 5 h 2277"/>
                <a:gd name="T18" fmla="*/ 1695 w 2896"/>
                <a:gd name="T19" fmla="*/ 65 h 2277"/>
                <a:gd name="T20" fmla="*/ 1644 w 2896"/>
                <a:gd name="T21" fmla="*/ 129 h 2277"/>
                <a:gd name="T22" fmla="*/ 1644 w 2896"/>
                <a:gd name="T23" fmla="*/ 178 h 2277"/>
                <a:gd name="T24" fmla="*/ 1448 w 2896"/>
                <a:gd name="T25" fmla="*/ 320 h 2277"/>
                <a:gd name="T26" fmla="*/ 1120 w 2896"/>
                <a:gd name="T27" fmla="*/ 127 h 2277"/>
                <a:gd name="T28" fmla="*/ 835 w 2896"/>
                <a:gd name="T29" fmla="*/ 99 h 2277"/>
                <a:gd name="T30" fmla="*/ 263 w 2896"/>
                <a:gd name="T31" fmla="*/ 142 h 2277"/>
                <a:gd name="T32" fmla="*/ 234 w 2896"/>
                <a:gd name="T33" fmla="*/ 154 h 2277"/>
                <a:gd name="T34" fmla="*/ 78 w 2896"/>
                <a:gd name="T35" fmla="*/ 127 h 2277"/>
                <a:gd name="T36" fmla="*/ 24 w 2896"/>
                <a:gd name="T37" fmla="*/ 141 h 2277"/>
                <a:gd name="T38" fmla="*/ 0 w 2896"/>
                <a:gd name="T39" fmla="*/ 192 h 2277"/>
                <a:gd name="T40" fmla="*/ 0 w 2896"/>
                <a:gd name="T41" fmla="*/ 1912 h 2277"/>
                <a:gd name="T42" fmla="*/ 55 w 2896"/>
                <a:gd name="T43" fmla="*/ 1978 h 2277"/>
                <a:gd name="T44" fmla="*/ 1200 w 2896"/>
                <a:gd name="T45" fmla="*/ 2181 h 2277"/>
                <a:gd name="T46" fmla="*/ 1200 w 2896"/>
                <a:gd name="T47" fmla="*/ 2211 h 2277"/>
                <a:gd name="T48" fmla="*/ 1267 w 2896"/>
                <a:gd name="T49" fmla="*/ 2277 h 2277"/>
                <a:gd name="T50" fmla="*/ 1607 w 2896"/>
                <a:gd name="T51" fmla="*/ 2277 h 2277"/>
                <a:gd name="T52" fmla="*/ 1674 w 2896"/>
                <a:gd name="T53" fmla="*/ 2211 h 2277"/>
                <a:gd name="T54" fmla="*/ 1674 w 2896"/>
                <a:gd name="T55" fmla="*/ 2185 h 2277"/>
                <a:gd name="T56" fmla="*/ 2841 w 2896"/>
                <a:gd name="T57" fmla="*/ 1978 h 2277"/>
                <a:gd name="T58" fmla="*/ 2896 w 2896"/>
                <a:gd name="T59" fmla="*/ 1912 h 2277"/>
                <a:gd name="T60" fmla="*/ 2896 w 2896"/>
                <a:gd name="T61" fmla="*/ 192 h 2277"/>
                <a:gd name="T62" fmla="*/ 2873 w 2896"/>
                <a:gd name="T63" fmla="*/ 141 h 2277"/>
                <a:gd name="T64" fmla="*/ 1644 w 2896"/>
                <a:gd name="T65" fmla="*/ 332 h 2277"/>
                <a:gd name="T66" fmla="*/ 1644 w 2896"/>
                <a:gd name="T67" fmla="*/ 1072 h 2277"/>
                <a:gd name="T68" fmla="*/ 1693 w 2896"/>
                <a:gd name="T69" fmla="*/ 1136 h 2277"/>
                <a:gd name="T70" fmla="*/ 1710 w 2896"/>
                <a:gd name="T71" fmla="*/ 1138 h 2277"/>
                <a:gd name="T72" fmla="*/ 1768 w 2896"/>
                <a:gd name="T73" fmla="*/ 1104 h 2277"/>
                <a:gd name="T74" fmla="*/ 1845 w 2896"/>
                <a:gd name="T75" fmla="*/ 968 h 2277"/>
                <a:gd name="T76" fmla="*/ 1916 w 2896"/>
                <a:gd name="T77" fmla="*/ 1056 h 2277"/>
                <a:gd name="T78" fmla="*/ 1990 w 2896"/>
                <a:gd name="T79" fmla="*/ 1077 h 2277"/>
                <a:gd name="T80" fmla="*/ 2035 w 2896"/>
                <a:gd name="T81" fmla="*/ 1014 h 2277"/>
                <a:gd name="T82" fmla="*/ 2035 w 2896"/>
                <a:gd name="T83" fmla="*/ 232 h 2277"/>
                <a:gd name="T84" fmla="*/ 2061 w 2896"/>
                <a:gd name="T85" fmla="*/ 232 h 2277"/>
                <a:gd name="T86" fmla="*/ 2557 w 2896"/>
                <a:gd name="T87" fmla="*/ 267 h 2277"/>
                <a:gd name="T88" fmla="*/ 2557 w 2896"/>
                <a:gd name="T89" fmla="*/ 1757 h 2277"/>
                <a:gd name="T90" fmla="*/ 2051 w 2896"/>
                <a:gd name="T91" fmla="*/ 1718 h 2277"/>
                <a:gd name="T92" fmla="*/ 1781 w 2896"/>
                <a:gd name="T93" fmla="*/ 1741 h 2277"/>
                <a:gd name="T94" fmla="*/ 1515 w 2896"/>
                <a:gd name="T95" fmla="*/ 1831 h 2277"/>
                <a:gd name="T96" fmla="*/ 1515 w 2896"/>
                <a:gd name="T97" fmla="*/ 445 h 2277"/>
                <a:gd name="T98" fmla="*/ 1644 w 2896"/>
                <a:gd name="T99" fmla="*/ 332 h 2277"/>
                <a:gd name="T100" fmla="*/ 1083 w 2896"/>
                <a:gd name="T101" fmla="*/ 255 h 2277"/>
                <a:gd name="T102" fmla="*/ 1382 w 2896"/>
                <a:gd name="T103" fmla="*/ 445 h 2277"/>
                <a:gd name="T104" fmla="*/ 1382 w 2896"/>
                <a:gd name="T105" fmla="*/ 1831 h 2277"/>
                <a:gd name="T106" fmla="*/ 1115 w 2896"/>
                <a:gd name="T107" fmla="*/ 1741 h 2277"/>
                <a:gd name="T108" fmla="*/ 845 w 2896"/>
                <a:gd name="T109" fmla="*/ 1718 h 2277"/>
                <a:gd name="T110" fmla="*/ 339 w 2896"/>
                <a:gd name="T111" fmla="*/ 1757 h 2277"/>
                <a:gd name="T112" fmla="*/ 339 w 2896"/>
                <a:gd name="T113" fmla="*/ 267 h 2277"/>
                <a:gd name="T114" fmla="*/ 835 w 2896"/>
                <a:gd name="T115" fmla="*/ 232 h 2277"/>
                <a:gd name="T116" fmla="*/ 1083 w 2896"/>
                <a:gd name="T117" fmla="*/ 255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96" h="2277">
                  <a:moveTo>
                    <a:pt x="2873" y="141"/>
                  </a:moveTo>
                  <a:cubicBezTo>
                    <a:pt x="2857" y="129"/>
                    <a:pt x="2838" y="123"/>
                    <a:pt x="2818" y="127"/>
                  </a:cubicBezTo>
                  <a:lnTo>
                    <a:pt x="2663" y="154"/>
                  </a:lnTo>
                  <a:cubicBezTo>
                    <a:pt x="2654" y="148"/>
                    <a:pt x="2644" y="144"/>
                    <a:pt x="2633" y="142"/>
                  </a:cubicBezTo>
                  <a:cubicBezTo>
                    <a:pt x="2621" y="141"/>
                    <a:pt x="2322" y="99"/>
                    <a:pt x="2061" y="99"/>
                  </a:cubicBezTo>
                  <a:cubicBezTo>
                    <a:pt x="2052" y="99"/>
                    <a:pt x="2043" y="99"/>
                    <a:pt x="2035" y="99"/>
                  </a:cubicBezTo>
                  <a:lnTo>
                    <a:pt x="2035" y="70"/>
                  </a:lnTo>
                  <a:cubicBezTo>
                    <a:pt x="2035" y="49"/>
                    <a:pt x="2025" y="30"/>
                    <a:pt x="2009" y="18"/>
                  </a:cubicBezTo>
                  <a:cubicBezTo>
                    <a:pt x="1994" y="5"/>
                    <a:pt x="1973" y="0"/>
                    <a:pt x="1953" y="5"/>
                  </a:cubicBezTo>
                  <a:lnTo>
                    <a:pt x="1695" y="65"/>
                  </a:lnTo>
                  <a:cubicBezTo>
                    <a:pt x="1665" y="72"/>
                    <a:pt x="1644" y="98"/>
                    <a:pt x="1644" y="129"/>
                  </a:cubicBezTo>
                  <a:lnTo>
                    <a:pt x="1644" y="178"/>
                  </a:lnTo>
                  <a:cubicBezTo>
                    <a:pt x="1554" y="223"/>
                    <a:pt x="1489" y="278"/>
                    <a:pt x="1448" y="320"/>
                  </a:cubicBezTo>
                  <a:cubicBezTo>
                    <a:pt x="1389" y="259"/>
                    <a:pt x="1281" y="172"/>
                    <a:pt x="1120" y="127"/>
                  </a:cubicBezTo>
                  <a:cubicBezTo>
                    <a:pt x="1052" y="108"/>
                    <a:pt x="959" y="99"/>
                    <a:pt x="835" y="99"/>
                  </a:cubicBezTo>
                  <a:cubicBezTo>
                    <a:pt x="574" y="99"/>
                    <a:pt x="276" y="141"/>
                    <a:pt x="263" y="142"/>
                  </a:cubicBezTo>
                  <a:cubicBezTo>
                    <a:pt x="252" y="144"/>
                    <a:pt x="242" y="148"/>
                    <a:pt x="234" y="154"/>
                  </a:cubicBezTo>
                  <a:lnTo>
                    <a:pt x="78" y="127"/>
                  </a:lnTo>
                  <a:cubicBezTo>
                    <a:pt x="59" y="123"/>
                    <a:pt x="39" y="129"/>
                    <a:pt x="24" y="141"/>
                  </a:cubicBezTo>
                  <a:cubicBezTo>
                    <a:pt x="9" y="154"/>
                    <a:pt x="0" y="173"/>
                    <a:pt x="0" y="192"/>
                  </a:cubicBezTo>
                  <a:lnTo>
                    <a:pt x="0" y="1912"/>
                  </a:lnTo>
                  <a:cubicBezTo>
                    <a:pt x="0" y="1944"/>
                    <a:pt x="23" y="1972"/>
                    <a:pt x="55" y="1978"/>
                  </a:cubicBezTo>
                  <a:lnTo>
                    <a:pt x="1200" y="2181"/>
                  </a:lnTo>
                  <a:lnTo>
                    <a:pt x="1200" y="2211"/>
                  </a:lnTo>
                  <a:cubicBezTo>
                    <a:pt x="1200" y="2248"/>
                    <a:pt x="1230" y="2277"/>
                    <a:pt x="1267" y="2277"/>
                  </a:cubicBezTo>
                  <a:lnTo>
                    <a:pt x="1607" y="2277"/>
                  </a:lnTo>
                  <a:cubicBezTo>
                    <a:pt x="1644" y="2277"/>
                    <a:pt x="1674" y="2248"/>
                    <a:pt x="1674" y="2211"/>
                  </a:cubicBezTo>
                  <a:lnTo>
                    <a:pt x="1674" y="2185"/>
                  </a:lnTo>
                  <a:lnTo>
                    <a:pt x="2841" y="1978"/>
                  </a:lnTo>
                  <a:cubicBezTo>
                    <a:pt x="2873" y="1972"/>
                    <a:pt x="2896" y="1944"/>
                    <a:pt x="2896" y="1912"/>
                  </a:cubicBezTo>
                  <a:lnTo>
                    <a:pt x="2896" y="192"/>
                  </a:lnTo>
                  <a:cubicBezTo>
                    <a:pt x="2896" y="173"/>
                    <a:pt x="2888" y="154"/>
                    <a:pt x="2873" y="141"/>
                  </a:cubicBezTo>
                  <a:close/>
                  <a:moveTo>
                    <a:pt x="1644" y="332"/>
                  </a:moveTo>
                  <a:lnTo>
                    <a:pt x="1644" y="1072"/>
                  </a:lnTo>
                  <a:cubicBezTo>
                    <a:pt x="1644" y="1102"/>
                    <a:pt x="1664" y="1129"/>
                    <a:pt x="1693" y="1136"/>
                  </a:cubicBezTo>
                  <a:cubicBezTo>
                    <a:pt x="1699" y="1138"/>
                    <a:pt x="1705" y="1138"/>
                    <a:pt x="1710" y="1138"/>
                  </a:cubicBezTo>
                  <a:cubicBezTo>
                    <a:pt x="1734" y="1138"/>
                    <a:pt x="1756" y="1126"/>
                    <a:pt x="1768" y="1104"/>
                  </a:cubicBezTo>
                  <a:lnTo>
                    <a:pt x="1845" y="968"/>
                  </a:lnTo>
                  <a:lnTo>
                    <a:pt x="1916" y="1056"/>
                  </a:lnTo>
                  <a:cubicBezTo>
                    <a:pt x="1934" y="1078"/>
                    <a:pt x="1964" y="1086"/>
                    <a:pt x="1990" y="1077"/>
                  </a:cubicBezTo>
                  <a:cubicBezTo>
                    <a:pt x="2017" y="1067"/>
                    <a:pt x="2035" y="1042"/>
                    <a:pt x="2035" y="1014"/>
                  </a:cubicBezTo>
                  <a:lnTo>
                    <a:pt x="2035" y="232"/>
                  </a:lnTo>
                  <a:cubicBezTo>
                    <a:pt x="2043" y="232"/>
                    <a:pt x="2052" y="232"/>
                    <a:pt x="2061" y="232"/>
                  </a:cubicBezTo>
                  <a:cubicBezTo>
                    <a:pt x="2247" y="232"/>
                    <a:pt x="2458" y="255"/>
                    <a:pt x="2557" y="267"/>
                  </a:cubicBezTo>
                  <a:lnTo>
                    <a:pt x="2557" y="1757"/>
                  </a:lnTo>
                  <a:cubicBezTo>
                    <a:pt x="2449" y="1742"/>
                    <a:pt x="2244" y="1718"/>
                    <a:pt x="2051" y="1718"/>
                  </a:cubicBezTo>
                  <a:cubicBezTo>
                    <a:pt x="1943" y="1718"/>
                    <a:pt x="1852" y="1726"/>
                    <a:pt x="1781" y="1741"/>
                  </a:cubicBezTo>
                  <a:cubicBezTo>
                    <a:pt x="1659" y="1766"/>
                    <a:pt x="1574" y="1800"/>
                    <a:pt x="1515" y="1831"/>
                  </a:cubicBezTo>
                  <a:lnTo>
                    <a:pt x="1515" y="445"/>
                  </a:lnTo>
                  <a:cubicBezTo>
                    <a:pt x="1533" y="422"/>
                    <a:pt x="1576" y="376"/>
                    <a:pt x="1644" y="332"/>
                  </a:cubicBezTo>
                  <a:close/>
                  <a:moveTo>
                    <a:pt x="1083" y="255"/>
                  </a:moveTo>
                  <a:cubicBezTo>
                    <a:pt x="1253" y="303"/>
                    <a:pt x="1350" y="407"/>
                    <a:pt x="1382" y="445"/>
                  </a:cubicBezTo>
                  <a:lnTo>
                    <a:pt x="1382" y="1831"/>
                  </a:lnTo>
                  <a:cubicBezTo>
                    <a:pt x="1323" y="1800"/>
                    <a:pt x="1237" y="1766"/>
                    <a:pt x="1115" y="1741"/>
                  </a:cubicBezTo>
                  <a:cubicBezTo>
                    <a:pt x="1044" y="1726"/>
                    <a:pt x="953" y="1718"/>
                    <a:pt x="845" y="1718"/>
                  </a:cubicBezTo>
                  <a:cubicBezTo>
                    <a:pt x="652" y="1718"/>
                    <a:pt x="448" y="1742"/>
                    <a:pt x="339" y="1757"/>
                  </a:cubicBezTo>
                  <a:lnTo>
                    <a:pt x="339" y="267"/>
                  </a:lnTo>
                  <a:cubicBezTo>
                    <a:pt x="439" y="255"/>
                    <a:pt x="650" y="232"/>
                    <a:pt x="835" y="232"/>
                  </a:cubicBezTo>
                  <a:cubicBezTo>
                    <a:pt x="945" y="232"/>
                    <a:pt x="1029" y="240"/>
                    <a:pt x="1083" y="25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xmlns="" id="{7128A2A2-B3D1-4AD3-9E68-1492E39217D9}"/>
                </a:ext>
              </a:extLst>
            </p:cNvPr>
            <p:cNvCxnSpPr>
              <a:stCxn id="44" idx="1"/>
            </p:cNvCxnSpPr>
            <p:nvPr/>
          </p:nvCxnSpPr>
          <p:spPr>
            <a:xfrm flipH="1" flipV="1">
              <a:off x="5372239" y="2914063"/>
              <a:ext cx="366470" cy="36647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xmlns="" id="{78FF955F-10E3-445E-8862-1DCF34D1050A}"/>
                </a:ext>
              </a:extLst>
            </p:cNvPr>
            <p:cNvCxnSpPr>
              <a:stCxn id="44" idx="5"/>
            </p:cNvCxnSpPr>
            <p:nvPr/>
          </p:nvCxnSpPr>
          <p:spPr>
            <a:xfrm>
              <a:off x="6459102" y="4000926"/>
              <a:ext cx="319602" cy="32069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xmlns="" id="{0F3A76E8-32D3-46C9-90F8-435DBB91D485}"/>
                </a:ext>
              </a:extLst>
            </p:cNvPr>
            <p:cNvCxnSpPr>
              <a:stCxn id="44" idx="7"/>
            </p:cNvCxnSpPr>
            <p:nvPr/>
          </p:nvCxnSpPr>
          <p:spPr>
            <a:xfrm flipV="1">
              <a:off x="6459102" y="2908857"/>
              <a:ext cx="329414" cy="37167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xmlns="" id="{4413B805-7770-4014-8350-7DC1AFA658BF}"/>
                </a:ext>
              </a:extLst>
            </p:cNvPr>
            <p:cNvCxnSpPr/>
            <p:nvPr/>
          </p:nvCxnSpPr>
          <p:spPr>
            <a:xfrm flipV="1">
              <a:off x="6608300" y="3640730"/>
              <a:ext cx="16373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C2B2047E-C436-4AC2-93D1-3EEEC081E29C}"/>
                </a:ext>
              </a:extLst>
            </p:cNvPr>
            <p:cNvCxnSpPr>
              <a:stCxn id="44" idx="3"/>
            </p:cNvCxnSpPr>
            <p:nvPr/>
          </p:nvCxnSpPr>
          <p:spPr>
            <a:xfrm flipH="1">
              <a:off x="5372239" y="4000926"/>
              <a:ext cx="366470" cy="36065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xmlns="" id="{54B8A984-9084-47AB-AFBE-85E46030257E}"/>
                </a:ext>
              </a:extLst>
            </p:cNvPr>
            <p:cNvCxnSpPr/>
            <p:nvPr/>
          </p:nvCxnSpPr>
          <p:spPr>
            <a:xfrm flipH="1" flipV="1">
              <a:off x="5399555" y="3640730"/>
              <a:ext cx="18995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xmlns="" id="{F90059E7-3EA3-4D2C-A935-DDEFA3C8ACDE}"/>
                </a:ext>
              </a:extLst>
            </p:cNvPr>
            <p:cNvCxnSpPr>
              <a:stCxn id="44" idx="0"/>
            </p:cNvCxnSpPr>
            <p:nvPr/>
          </p:nvCxnSpPr>
          <p:spPr>
            <a:xfrm flipH="1" flipV="1">
              <a:off x="6096000" y="2971468"/>
              <a:ext cx="0" cy="15986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xmlns="" id="{D024C603-5AAA-4C54-B1F7-A100E9B00BBB}"/>
                </a:ext>
              </a:extLst>
            </p:cNvPr>
            <p:cNvCxnSpPr>
              <a:stCxn id="44" idx="4"/>
            </p:cNvCxnSpPr>
            <p:nvPr/>
          </p:nvCxnSpPr>
          <p:spPr>
            <a:xfrm flipH="1">
              <a:off x="6094548" y="4150124"/>
              <a:ext cx="0" cy="171493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îsľiďe">
              <a:extLst>
                <a:ext uri="{FF2B5EF4-FFF2-40B4-BE49-F238E27FC236}">
                  <a16:creationId xmlns:a16="http://schemas.microsoft.com/office/drawing/2014/main" xmlns="" id="{5115CA33-DFC6-40B5-9053-174B7A5139D5}"/>
                </a:ext>
              </a:extLst>
            </p:cNvPr>
            <p:cNvSpPr/>
            <p:nvPr/>
          </p:nvSpPr>
          <p:spPr bwMode="auto">
            <a:xfrm>
              <a:off x="5646919" y="4268569"/>
              <a:ext cx="898162" cy="683068"/>
            </a:xfrm>
            <a:custGeom>
              <a:avLst/>
              <a:gdLst>
                <a:gd name="T0" fmla="*/ 647 w 647"/>
                <a:gd name="T1" fmla="*/ 413 h 492"/>
                <a:gd name="T2" fmla="*/ 647 w 647"/>
                <a:gd name="T3" fmla="*/ 413 h 492"/>
                <a:gd name="T4" fmla="*/ 0 w 647"/>
                <a:gd name="T5" fmla="*/ 415 h 492"/>
                <a:gd name="T6" fmla="*/ 153 w 647"/>
                <a:gd name="T7" fmla="*/ 1 h 492"/>
                <a:gd name="T8" fmla="*/ 492 w 647"/>
                <a:gd name="T9" fmla="*/ 0 h 492"/>
                <a:gd name="T10" fmla="*/ 492 w 647"/>
                <a:gd name="T11" fmla="*/ 0 h 492"/>
                <a:gd name="T12" fmla="*/ 647 w 647"/>
                <a:gd name="T13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647" y="413"/>
                  </a:moveTo>
                  <a:cubicBezTo>
                    <a:pt x="647" y="413"/>
                    <a:pt x="647" y="413"/>
                    <a:pt x="647" y="413"/>
                  </a:cubicBezTo>
                  <a:cubicBezTo>
                    <a:pt x="439" y="491"/>
                    <a:pt x="209" y="492"/>
                    <a:pt x="0" y="415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263" y="41"/>
                    <a:pt x="383" y="41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647" y="413"/>
                    <a:pt x="647" y="413"/>
                    <a:pt x="647" y="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5" name="ïSľîďê">
              <a:extLst>
                <a:ext uri="{FF2B5EF4-FFF2-40B4-BE49-F238E27FC236}">
                  <a16:creationId xmlns:a16="http://schemas.microsoft.com/office/drawing/2014/main" xmlns="" id="{DD8EDF07-CD38-4674-983F-1B19A50A942D}"/>
                </a:ext>
              </a:extLst>
            </p:cNvPr>
            <p:cNvSpPr/>
            <p:nvPr/>
          </p:nvSpPr>
          <p:spPr bwMode="auto">
            <a:xfrm>
              <a:off x="5647646" y="2326912"/>
              <a:ext cx="896709" cy="683068"/>
            </a:xfrm>
            <a:custGeom>
              <a:avLst/>
              <a:gdLst>
                <a:gd name="T0" fmla="*/ 494 w 647"/>
                <a:gd name="T1" fmla="*/ 491 h 492"/>
                <a:gd name="T2" fmla="*/ 156 w 647"/>
                <a:gd name="T3" fmla="*/ 492 h 492"/>
                <a:gd name="T4" fmla="*/ 155 w 647"/>
                <a:gd name="T5" fmla="*/ 492 h 492"/>
                <a:gd name="T6" fmla="*/ 0 w 647"/>
                <a:gd name="T7" fmla="*/ 79 h 492"/>
                <a:gd name="T8" fmla="*/ 1 w 647"/>
                <a:gd name="T9" fmla="*/ 79 h 492"/>
                <a:gd name="T10" fmla="*/ 647 w 647"/>
                <a:gd name="T11" fmla="*/ 77 h 492"/>
                <a:gd name="T12" fmla="*/ 494 w 647"/>
                <a:gd name="T13" fmla="*/ 4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494" y="491"/>
                  </a:moveTo>
                  <a:cubicBezTo>
                    <a:pt x="385" y="450"/>
                    <a:pt x="265" y="451"/>
                    <a:pt x="156" y="492"/>
                  </a:cubicBezTo>
                  <a:cubicBezTo>
                    <a:pt x="155" y="492"/>
                    <a:pt x="155" y="492"/>
                    <a:pt x="155" y="4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09" y="1"/>
                    <a:pt x="439" y="0"/>
                    <a:pt x="647" y="77"/>
                  </a:cubicBezTo>
                  <a:cubicBezTo>
                    <a:pt x="494" y="491"/>
                    <a:pt x="494" y="491"/>
                    <a:pt x="494" y="49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6" name="ïśļiḑê">
              <a:extLst>
                <a:ext uri="{FF2B5EF4-FFF2-40B4-BE49-F238E27FC236}">
                  <a16:creationId xmlns:a16="http://schemas.microsoft.com/office/drawing/2014/main" xmlns="" id="{B192109F-DB73-4160-AC2F-2A512204B8FE}"/>
                </a:ext>
              </a:extLst>
            </p:cNvPr>
            <p:cNvSpPr/>
            <p:nvPr/>
          </p:nvSpPr>
          <p:spPr bwMode="auto">
            <a:xfrm>
              <a:off x="6724569" y="3190922"/>
              <a:ext cx="683068" cy="899615"/>
            </a:xfrm>
            <a:custGeom>
              <a:avLst/>
              <a:gdLst>
                <a:gd name="T0" fmla="*/ 415 w 493"/>
                <a:gd name="T1" fmla="*/ 649 h 649"/>
                <a:gd name="T2" fmla="*/ 2 w 493"/>
                <a:gd name="T3" fmla="*/ 495 h 649"/>
                <a:gd name="T4" fmla="*/ 1 w 493"/>
                <a:gd name="T5" fmla="*/ 156 h 649"/>
                <a:gd name="T6" fmla="*/ 0 w 493"/>
                <a:gd name="T7" fmla="*/ 155 h 649"/>
                <a:gd name="T8" fmla="*/ 413 w 493"/>
                <a:gd name="T9" fmla="*/ 0 h 649"/>
                <a:gd name="T10" fmla="*/ 414 w 493"/>
                <a:gd name="T11" fmla="*/ 1 h 649"/>
                <a:gd name="T12" fmla="*/ 415 w 493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649">
                  <a:moveTo>
                    <a:pt x="415" y="649"/>
                  </a:moveTo>
                  <a:cubicBezTo>
                    <a:pt x="2" y="495"/>
                    <a:pt x="2" y="495"/>
                    <a:pt x="2" y="495"/>
                  </a:cubicBezTo>
                  <a:cubicBezTo>
                    <a:pt x="42" y="386"/>
                    <a:pt x="42" y="266"/>
                    <a:pt x="1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92" y="210"/>
                    <a:pt x="493" y="440"/>
                    <a:pt x="415" y="649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7" name="îS1îḑè">
              <a:extLst>
                <a:ext uri="{FF2B5EF4-FFF2-40B4-BE49-F238E27FC236}">
                  <a16:creationId xmlns:a16="http://schemas.microsoft.com/office/drawing/2014/main" xmlns="" id="{80C980B9-2984-4D47-9D8B-8F2EDFD8793D}"/>
                </a:ext>
              </a:extLst>
            </p:cNvPr>
            <p:cNvSpPr/>
            <p:nvPr/>
          </p:nvSpPr>
          <p:spPr bwMode="auto">
            <a:xfrm>
              <a:off x="4784363" y="3192375"/>
              <a:ext cx="681615" cy="896709"/>
            </a:xfrm>
            <a:custGeom>
              <a:avLst/>
              <a:gdLst>
                <a:gd name="T0" fmla="*/ 492 w 492"/>
                <a:gd name="T1" fmla="*/ 492 h 647"/>
                <a:gd name="T2" fmla="*/ 79 w 492"/>
                <a:gd name="T3" fmla="*/ 647 h 647"/>
                <a:gd name="T4" fmla="*/ 78 w 492"/>
                <a:gd name="T5" fmla="*/ 646 h 647"/>
                <a:gd name="T6" fmla="*/ 77 w 492"/>
                <a:gd name="T7" fmla="*/ 0 h 647"/>
                <a:gd name="T8" fmla="*/ 491 w 492"/>
                <a:gd name="T9" fmla="*/ 153 h 647"/>
                <a:gd name="T10" fmla="*/ 491 w 492"/>
                <a:gd name="T11" fmla="*/ 491 h 647"/>
                <a:gd name="T12" fmla="*/ 492 w 492"/>
                <a:gd name="T13" fmla="*/ 49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647">
                  <a:moveTo>
                    <a:pt x="492" y="492"/>
                  </a:moveTo>
                  <a:cubicBezTo>
                    <a:pt x="79" y="647"/>
                    <a:pt x="79" y="647"/>
                    <a:pt x="79" y="647"/>
                  </a:cubicBezTo>
                  <a:cubicBezTo>
                    <a:pt x="78" y="646"/>
                    <a:pt x="78" y="646"/>
                    <a:pt x="78" y="646"/>
                  </a:cubicBezTo>
                  <a:cubicBezTo>
                    <a:pt x="0" y="438"/>
                    <a:pt x="0" y="208"/>
                    <a:pt x="77" y="0"/>
                  </a:cubicBezTo>
                  <a:cubicBezTo>
                    <a:pt x="491" y="153"/>
                    <a:pt x="491" y="153"/>
                    <a:pt x="491" y="153"/>
                  </a:cubicBezTo>
                  <a:cubicBezTo>
                    <a:pt x="450" y="262"/>
                    <a:pt x="451" y="382"/>
                    <a:pt x="491" y="491"/>
                  </a:cubicBezTo>
                  <a:cubicBezTo>
                    <a:pt x="492" y="492"/>
                    <a:pt x="492" y="492"/>
                    <a:pt x="492" y="49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8" name="í$ľídè">
              <a:extLst>
                <a:ext uri="{FF2B5EF4-FFF2-40B4-BE49-F238E27FC236}">
                  <a16:creationId xmlns:a16="http://schemas.microsoft.com/office/drawing/2014/main" xmlns="" id="{3A3A29A1-1746-4688-8A0C-6D80F3A04E74}"/>
                </a:ext>
              </a:extLst>
            </p:cNvPr>
            <p:cNvSpPr/>
            <p:nvPr/>
          </p:nvSpPr>
          <p:spPr>
            <a:xfrm>
              <a:off x="5966157" y="2554151"/>
              <a:ext cx="259688" cy="228590"/>
            </a:xfrm>
            <a:custGeom>
              <a:avLst/>
              <a:gdLst>
                <a:gd name="connsiteX0" fmla="*/ 18335 w 604256"/>
                <a:gd name="connsiteY0" fmla="*/ 334272 h 531895"/>
                <a:gd name="connsiteX1" fmla="*/ 37988 w 604256"/>
                <a:gd name="connsiteY1" fmla="*/ 336249 h 531895"/>
                <a:gd name="connsiteX2" fmla="*/ 302130 w 604256"/>
                <a:gd name="connsiteY2" fmla="*/ 476833 h 531895"/>
                <a:gd name="connsiteX3" fmla="*/ 566126 w 604256"/>
                <a:gd name="connsiteY3" fmla="*/ 336249 h 531895"/>
                <a:gd name="connsiteX4" fmla="*/ 601178 w 604256"/>
                <a:gd name="connsiteY4" fmla="*/ 346793 h 531895"/>
                <a:gd name="connsiteX5" fmla="*/ 590619 w 604256"/>
                <a:gd name="connsiteY5" fmla="*/ 381793 h 531895"/>
                <a:gd name="connsiteX6" fmla="*/ 314303 w 604256"/>
                <a:gd name="connsiteY6" fmla="*/ 528820 h 531895"/>
                <a:gd name="connsiteX7" fmla="*/ 302130 w 604256"/>
                <a:gd name="connsiteY7" fmla="*/ 531895 h 531895"/>
                <a:gd name="connsiteX8" fmla="*/ 289957 w 604256"/>
                <a:gd name="connsiteY8" fmla="*/ 528820 h 531895"/>
                <a:gd name="connsiteX9" fmla="*/ 13641 w 604256"/>
                <a:gd name="connsiteY9" fmla="*/ 381793 h 531895"/>
                <a:gd name="connsiteX10" fmla="*/ 3082 w 604256"/>
                <a:gd name="connsiteY10" fmla="*/ 346793 h 531895"/>
                <a:gd name="connsiteX11" fmla="*/ 18335 w 604256"/>
                <a:gd name="connsiteY11" fmla="*/ 334272 h 531895"/>
                <a:gd name="connsiteX12" fmla="*/ 18335 w 604256"/>
                <a:gd name="connsiteY12" fmla="*/ 233364 h 531895"/>
                <a:gd name="connsiteX13" fmla="*/ 37988 w 604256"/>
                <a:gd name="connsiteY13" fmla="*/ 235341 h 531895"/>
                <a:gd name="connsiteX14" fmla="*/ 302130 w 604256"/>
                <a:gd name="connsiteY14" fmla="*/ 375925 h 531895"/>
                <a:gd name="connsiteX15" fmla="*/ 566126 w 604256"/>
                <a:gd name="connsiteY15" fmla="*/ 235341 h 531895"/>
                <a:gd name="connsiteX16" fmla="*/ 601178 w 604256"/>
                <a:gd name="connsiteY16" fmla="*/ 245885 h 531895"/>
                <a:gd name="connsiteX17" fmla="*/ 590619 w 604256"/>
                <a:gd name="connsiteY17" fmla="*/ 280885 h 531895"/>
                <a:gd name="connsiteX18" fmla="*/ 314303 w 604256"/>
                <a:gd name="connsiteY18" fmla="*/ 428058 h 531895"/>
                <a:gd name="connsiteX19" fmla="*/ 302130 w 604256"/>
                <a:gd name="connsiteY19" fmla="*/ 430987 h 531895"/>
                <a:gd name="connsiteX20" fmla="*/ 289957 w 604256"/>
                <a:gd name="connsiteY20" fmla="*/ 428058 h 531895"/>
                <a:gd name="connsiteX21" fmla="*/ 13641 w 604256"/>
                <a:gd name="connsiteY21" fmla="*/ 280885 h 531895"/>
                <a:gd name="connsiteX22" fmla="*/ 3082 w 604256"/>
                <a:gd name="connsiteY22" fmla="*/ 245885 h 531895"/>
                <a:gd name="connsiteX23" fmla="*/ 18335 w 604256"/>
                <a:gd name="connsiteY23" fmla="*/ 233364 h 531895"/>
                <a:gd name="connsiteX24" fmla="*/ 291571 w 604256"/>
                <a:gd name="connsiteY24" fmla="*/ 2196 h 531895"/>
                <a:gd name="connsiteX25" fmla="*/ 312689 w 604256"/>
                <a:gd name="connsiteY25" fmla="*/ 2196 h 531895"/>
                <a:gd name="connsiteX26" fmla="*/ 588846 w 604256"/>
                <a:gd name="connsiteY26" fmla="*/ 125214 h 531895"/>
                <a:gd name="connsiteX27" fmla="*/ 604245 w 604256"/>
                <a:gd name="connsiteY27" fmla="*/ 147914 h 531895"/>
                <a:gd name="connsiteX28" fmla="*/ 590605 w 604256"/>
                <a:gd name="connsiteY28" fmla="*/ 171639 h 531895"/>
                <a:gd name="connsiteX29" fmla="*/ 314303 w 604256"/>
                <a:gd name="connsiteY29" fmla="*/ 318676 h 531895"/>
                <a:gd name="connsiteX30" fmla="*/ 302130 w 604256"/>
                <a:gd name="connsiteY30" fmla="*/ 321751 h 531895"/>
                <a:gd name="connsiteX31" fmla="*/ 289957 w 604256"/>
                <a:gd name="connsiteY31" fmla="*/ 318676 h 531895"/>
                <a:gd name="connsiteX32" fmla="*/ 13654 w 604256"/>
                <a:gd name="connsiteY32" fmla="*/ 171639 h 531895"/>
                <a:gd name="connsiteX33" fmla="*/ 15 w 604256"/>
                <a:gd name="connsiteY33" fmla="*/ 147914 h 531895"/>
                <a:gd name="connsiteX34" fmla="*/ 15414 w 604256"/>
                <a:gd name="connsiteY34" fmla="*/ 125214 h 53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4256" h="531895">
                  <a:moveTo>
                    <a:pt x="18335" y="334272"/>
                  </a:moveTo>
                  <a:cubicBezTo>
                    <a:pt x="24642" y="332369"/>
                    <a:pt x="31682" y="332881"/>
                    <a:pt x="37988" y="336249"/>
                  </a:cubicBezTo>
                  <a:lnTo>
                    <a:pt x="302130" y="476833"/>
                  </a:lnTo>
                  <a:lnTo>
                    <a:pt x="566126" y="336249"/>
                  </a:lnTo>
                  <a:cubicBezTo>
                    <a:pt x="578739" y="329513"/>
                    <a:pt x="594432" y="334199"/>
                    <a:pt x="601178" y="346793"/>
                  </a:cubicBezTo>
                  <a:cubicBezTo>
                    <a:pt x="607925" y="359387"/>
                    <a:pt x="603085" y="375056"/>
                    <a:pt x="590619" y="381793"/>
                  </a:cubicBezTo>
                  <a:lnTo>
                    <a:pt x="314303" y="528820"/>
                  </a:lnTo>
                  <a:cubicBezTo>
                    <a:pt x="310490" y="530870"/>
                    <a:pt x="306383" y="531895"/>
                    <a:pt x="302130" y="531895"/>
                  </a:cubicBezTo>
                  <a:cubicBezTo>
                    <a:pt x="297877" y="531895"/>
                    <a:pt x="293770" y="530870"/>
                    <a:pt x="289957" y="528820"/>
                  </a:cubicBezTo>
                  <a:lnTo>
                    <a:pt x="13641" y="381793"/>
                  </a:lnTo>
                  <a:cubicBezTo>
                    <a:pt x="1028" y="375056"/>
                    <a:pt x="-3665" y="359387"/>
                    <a:pt x="3082" y="346793"/>
                  </a:cubicBezTo>
                  <a:cubicBezTo>
                    <a:pt x="6455" y="340496"/>
                    <a:pt x="12028" y="336176"/>
                    <a:pt x="18335" y="334272"/>
                  </a:cubicBezTo>
                  <a:close/>
                  <a:moveTo>
                    <a:pt x="18335" y="233364"/>
                  </a:moveTo>
                  <a:cubicBezTo>
                    <a:pt x="24642" y="231461"/>
                    <a:pt x="31682" y="231973"/>
                    <a:pt x="37988" y="235341"/>
                  </a:cubicBezTo>
                  <a:lnTo>
                    <a:pt x="302130" y="375925"/>
                  </a:lnTo>
                  <a:lnTo>
                    <a:pt x="566126" y="235341"/>
                  </a:lnTo>
                  <a:cubicBezTo>
                    <a:pt x="578739" y="228605"/>
                    <a:pt x="594432" y="233291"/>
                    <a:pt x="601178" y="245885"/>
                  </a:cubicBezTo>
                  <a:cubicBezTo>
                    <a:pt x="607925" y="258479"/>
                    <a:pt x="603085" y="274148"/>
                    <a:pt x="590619" y="280885"/>
                  </a:cubicBezTo>
                  <a:lnTo>
                    <a:pt x="314303" y="428058"/>
                  </a:lnTo>
                  <a:cubicBezTo>
                    <a:pt x="310490" y="430108"/>
                    <a:pt x="306383" y="430987"/>
                    <a:pt x="302130" y="430987"/>
                  </a:cubicBezTo>
                  <a:cubicBezTo>
                    <a:pt x="297877" y="430987"/>
                    <a:pt x="293770" y="430108"/>
                    <a:pt x="289957" y="428058"/>
                  </a:cubicBezTo>
                  <a:lnTo>
                    <a:pt x="13641" y="280885"/>
                  </a:lnTo>
                  <a:cubicBezTo>
                    <a:pt x="1028" y="274148"/>
                    <a:pt x="-3665" y="258479"/>
                    <a:pt x="3082" y="245885"/>
                  </a:cubicBezTo>
                  <a:cubicBezTo>
                    <a:pt x="6455" y="239588"/>
                    <a:pt x="12028" y="235268"/>
                    <a:pt x="18335" y="233364"/>
                  </a:cubicBezTo>
                  <a:close/>
                  <a:moveTo>
                    <a:pt x="291571" y="2196"/>
                  </a:moveTo>
                  <a:cubicBezTo>
                    <a:pt x="298317" y="-733"/>
                    <a:pt x="305943" y="-733"/>
                    <a:pt x="312689" y="2196"/>
                  </a:cubicBezTo>
                  <a:lnTo>
                    <a:pt x="588846" y="125214"/>
                  </a:lnTo>
                  <a:cubicBezTo>
                    <a:pt x="597938" y="129315"/>
                    <a:pt x="603805" y="138102"/>
                    <a:pt x="604245" y="147914"/>
                  </a:cubicBezTo>
                  <a:cubicBezTo>
                    <a:pt x="604538" y="157726"/>
                    <a:pt x="599258" y="166953"/>
                    <a:pt x="590605" y="171639"/>
                  </a:cubicBezTo>
                  <a:lnTo>
                    <a:pt x="314303" y="318676"/>
                  </a:lnTo>
                  <a:cubicBezTo>
                    <a:pt x="310489" y="320726"/>
                    <a:pt x="306383" y="321751"/>
                    <a:pt x="302130" y="321751"/>
                  </a:cubicBezTo>
                  <a:cubicBezTo>
                    <a:pt x="297877" y="321751"/>
                    <a:pt x="293771" y="320726"/>
                    <a:pt x="289957" y="318676"/>
                  </a:cubicBezTo>
                  <a:lnTo>
                    <a:pt x="13654" y="171639"/>
                  </a:lnTo>
                  <a:cubicBezTo>
                    <a:pt x="5002" y="166953"/>
                    <a:pt x="-278" y="157726"/>
                    <a:pt x="15" y="147914"/>
                  </a:cubicBezTo>
                  <a:cubicBezTo>
                    <a:pt x="309" y="138102"/>
                    <a:pt x="6322" y="129315"/>
                    <a:pt x="15414" y="12521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59" name="iṣliďè">
              <a:extLst>
                <a:ext uri="{FF2B5EF4-FFF2-40B4-BE49-F238E27FC236}">
                  <a16:creationId xmlns:a16="http://schemas.microsoft.com/office/drawing/2014/main" xmlns="" id="{AE7FC446-C6B0-4CF0-860A-36AE2AE6537E}"/>
                </a:ext>
              </a:extLst>
            </p:cNvPr>
            <p:cNvSpPr/>
            <p:nvPr/>
          </p:nvSpPr>
          <p:spPr>
            <a:xfrm>
              <a:off x="6936260" y="3526434"/>
              <a:ext cx="259688" cy="228590"/>
            </a:xfrm>
            <a:custGeom>
              <a:avLst/>
              <a:gdLst>
                <a:gd name="connsiteX0" fmla="*/ 18335 w 604256"/>
                <a:gd name="connsiteY0" fmla="*/ 334272 h 531895"/>
                <a:gd name="connsiteX1" fmla="*/ 37988 w 604256"/>
                <a:gd name="connsiteY1" fmla="*/ 336249 h 531895"/>
                <a:gd name="connsiteX2" fmla="*/ 302130 w 604256"/>
                <a:gd name="connsiteY2" fmla="*/ 476833 h 531895"/>
                <a:gd name="connsiteX3" fmla="*/ 566126 w 604256"/>
                <a:gd name="connsiteY3" fmla="*/ 336249 h 531895"/>
                <a:gd name="connsiteX4" fmla="*/ 601178 w 604256"/>
                <a:gd name="connsiteY4" fmla="*/ 346793 h 531895"/>
                <a:gd name="connsiteX5" fmla="*/ 590619 w 604256"/>
                <a:gd name="connsiteY5" fmla="*/ 381793 h 531895"/>
                <a:gd name="connsiteX6" fmla="*/ 314303 w 604256"/>
                <a:gd name="connsiteY6" fmla="*/ 528820 h 531895"/>
                <a:gd name="connsiteX7" fmla="*/ 302130 w 604256"/>
                <a:gd name="connsiteY7" fmla="*/ 531895 h 531895"/>
                <a:gd name="connsiteX8" fmla="*/ 289957 w 604256"/>
                <a:gd name="connsiteY8" fmla="*/ 528820 h 531895"/>
                <a:gd name="connsiteX9" fmla="*/ 13641 w 604256"/>
                <a:gd name="connsiteY9" fmla="*/ 381793 h 531895"/>
                <a:gd name="connsiteX10" fmla="*/ 3082 w 604256"/>
                <a:gd name="connsiteY10" fmla="*/ 346793 h 531895"/>
                <a:gd name="connsiteX11" fmla="*/ 18335 w 604256"/>
                <a:gd name="connsiteY11" fmla="*/ 334272 h 531895"/>
                <a:gd name="connsiteX12" fmla="*/ 18335 w 604256"/>
                <a:gd name="connsiteY12" fmla="*/ 233364 h 531895"/>
                <a:gd name="connsiteX13" fmla="*/ 37988 w 604256"/>
                <a:gd name="connsiteY13" fmla="*/ 235341 h 531895"/>
                <a:gd name="connsiteX14" fmla="*/ 302130 w 604256"/>
                <a:gd name="connsiteY14" fmla="*/ 375925 h 531895"/>
                <a:gd name="connsiteX15" fmla="*/ 566126 w 604256"/>
                <a:gd name="connsiteY15" fmla="*/ 235341 h 531895"/>
                <a:gd name="connsiteX16" fmla="*/ 601178 w 604256"/>
                <a:gd name="connsiteY16" fmla="*/ 245885 h 531895"/>
                <a:gd name="connsiteX17" fmla="*/ 590619 w 604256"/>
                <a:gd name="connsiteY17" fmla="*/ 280885 h 531895"/>
                <a:gd name="connsiteX18" fmla="*/ 314303 w 604256"/>
                <a:gd name="connsiteY18" fmla="*/ 428058 h 531895"/>
                <a:gd name="connsiteX19" fmla="*/ 302130 w 604256"/>
                <a:gd name="connsiteY19" fmla="*/ 430987 h 531895"/>
                <a:gd name="connsiteX20" fmla="*/ 289957 w 604256"/>
                <a:gd name="connsiteY20" fmla="*/ 428058 h 531895"/>
                <a:gd name="connsiteX21" fmla="*/ 13641 w 604256"/>
                <a:gd name="connsiteY21" fmla="*/ 280885 h 531895"/>
                <a:gd name="connsiteX22" fmla="*/ 3082 w 604256"/>
                <a:gd name="connsiteY22" fmla="*/ 245885 h 531895"/>
                <a:gd name="connsiteX23" fmla="*/ 18335 w 604256"/>
                <a:gd name="connsiteY23" fmla="*/ 233364 h 531895"/>
                <a:gd name="connsiteX24" fmla="*/ 291571 w 604256"/>
                <a:gd name="connsiteY24" fmla="*/ 2196 h 531895"/>
                <a:gd name="connsiteX25" fmla="*/ 312689 w 604256"/>
                <a:gd name="connsiteY25" fmla="*/ 2196 h 531895"/>
                <a:gd name="connsiteX26" fmla="*/ 588846 w 604256"/>
                <a:gd name="connsiteY26" fmla="*/ 125214 h 531895"/>
                <a:gd name="connsiteX27" fmla="*/ 604245 w 604256"/>
                <a:gd name="connsiteY27" fmla="*/ 147914 h 531895"/>
                <a:gd name="connsiteX28" fmla="*/ 590605 w 604256"/>
                <a:gd name="connsiteY28" fmla="*/ 171639 h 531895"/>
                <a:gd name="connsiteX29" fmla="*/ 314303 w 604256"/>
                <a:gd name="connsiteY29" fmla="*/ 318676 h 531895"/>
                <a:gd name="connsiteX30" fmla="*/ 302130 w 604256"/>
                <a:gd name="connsiteY30" fmla="*/ 321751 h 531895"/>
                <a:gd name="connsiteX31" fmla="*/ 289957 w 604256"/>
                <a:gd name="connsiteY31" fmla="*/ 318676 h 531895"/>
                <a:gd name="connsiteX32" fmla="*/ 13654 w 604256"/>
                <a:gd name="connsiteY32" fmla="*/ 171639 h 531895"/>
                <a:gd name="connsiteX33" fmla="*/ 15 w 604256"/>
                <a:gd name="connsiteY33" fmla="*/ 147914 h 531895"/>
                <a:gd name="connsiteX34" fmla="*/ 15414 w 604256"/>
                <a:gd name="connsiteY34" fmla="*/ 125214 h 53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4256" h="531895">
                  <a:moveTo>
                    <a:pt x="18335" y="334272"/>
                  </a:moveTo>
                  <a:cubicBezTo>
                    <a:pt x="24642" y="332369"/>
                    <a:pt x="31682" y="332881"/>
                    <a:pt x="37988" y="336249"/>
                  </a:cubicBezTo>
                  <a:lnTo>
                    <a:pt x="302130" y="476833"/>
                  </a:lnTo>
                  <a:lnTo>
                    <a:pt x="566126" y="336249"/>
                  </a:lnTo>
                  <a:cubicBezTo>
                    <a:pt x="578739" y="329513"/>
                    <a:pt x="594432" y="334199"/>
                    <a:pt x="601178" y="346793"/>
                  </a:cubicBezTo>
                  <a:cubicBezTo>
                    <a:pt x="607925" y="359387"/>
                    <a:pt x="603085" y="375056"/>
                    <a:pt x="590619" y="381793"/>
                  </a:cubicBezTo>
                  <a:lnTo>
                    <a:pt x="314303" y="528820"/>
                  </a:lnTo>
                  <a:cubicBezTo>
                    <a:pt x="310490" y="530870"/>
                    <a:pt x="306383" y="531895"/>
                    <a:pt x="302130" y="531895"/>
                  </a:cubicBezTo>
                  <a:cubicBezTo>
                    <a:pt x="297877" y="531895"/>
                    <a:pt x="293770" y="530870"/>
                    <a:pt x="289957" y="528820"/>
                  </a:cubicBezTo>
                  <a:lnTo>
                    <a:pt x="13641" y="381793"/>
                  </a:lnTo>
                  <a:cubicBezTo>
                    <a:pt x="1028" y="375056"/>
                    <a:pt x="-3665" y="359387"/>
                    <a:pt x="3082" y="346793"/>
                  </a:cubicBezTo>
                  <a:cubicBezTo>
                    <a:pt x="6455" y="340496"/>
                    <a:pt x="12028" y="336176"/>
                    <a:pt x="18335" y="334272"/>
                  </a:cubicBezTo>
                  <a:close/>
                  <a:moveTo>
                    <a:pt x="18335" y="233364"/>
                  </a:moveTo>
                  <a:cubicBezTo>
                    <a:pt x="24642" y="231461"/>
                    <a:pt x="31682" y="231973"/>
                    <a:pt x="37988" y="235341"/>
                  </a:cubicBezTo>
                  <a:lnTo>
                    <a:pt x="302130" y="375925"/>
                  </a:lnTo>
                  <a:lnTo>
                    <a:pt x="566126" y="235341"/>
                  </a:lnTo>
                  <a:cubicBezTo>
                    <a:pt x="578739" y="228605"/>
                    <a:pt x="594432" y="233291"/>
                    <a:pt x="601178" y="245885"/>
                  </a:cubicBezTo>
                  <a:cubicBezTo>
                    <a:pt x="607925" y="258479"/>
                    <a:pt x="603085" y="274148"/>
                    <a:pt x="590619" y="280885"/>
                  </a:cubicBezTo>
                  <a:lnTo>
                    <a:pt x="314303" y="428058"/>
                  </a:lnTo>
                  <a:cubicBezTo>
                    <a:pt x="310490" y="430108"/>
                    <a:pt x="306383" y="430987"/>
                    <a:pt x="302130" y="430987"/>
                  </a:cubicBezTo>
                  <a:cubicBezTo>
                    <a:pt x="297877" y="430987"/>
                    <a:pt x="293770" y="430108"/>
                    <a:pt x="289957" y="428058"/>
                  </a:cubicBezTo>
                  <a:lnTo>
                    <a:pt x="13641" y="280885"/>
                  </a:lnTo>
                  <a:cubicBezTo>
                    <a:pt x="1028" y="274148"/>
                    <a:pt x="-3665" y="258479"/>
                    <a:pt x="3082" y="245885"/>
                  </a:cubicBezTo>
                  <a:cubicBezTo>
                    <a:pt x="6455" y="239588"/>
                    <a:pt x="12028" y="235268"/>
                    <a:pt x="18335" y="233364"/>
                  </a:cubicBezTo>
                  <a:close/>
                  <a:moveTo>
                    <a:pt x="291571" y="2196"/>
                  </a:moveTo>
                  <a:cubicBezTo>
                    <a:pt x="298317" y="-733"/>
                    <a:pt x="305943" y="-733"/>
                    <a:pt x="312689" y="2196"/>
                  </a:cubicBezTo>
                  <a:lnTo>
                    <a:pt x="588846" y="125214"/>
                  </a:lnTo>
                  <a:cubicBezTo>
                    <a:pt x="597938" y="129315"/>
                    <a:pt x="603805" y="138102"/>
                    <a:pt x="604245" y="147914"/>
                  </a:cubicBezTo>
                  <a:cubicBezTo>
                    <a:pt x="604538" y="157726"/>
                    <a:pt x="599258" y="166953"/>
                    <a:pt x="590605" y="171639"/>
                  </a:cubicBezTo>
                  <a:lnTo>
                    <a:pt x="314303" y="318676"/>
                  </a:lnTo>
                  <a:cubicBezTo>
                    <a:pt x="310489" y="320726"/>
                    <a:pt x="306383" y="321751"/>
                    <a:pt x="302130" y="321751"/>
                  </a:cubicBezTo>
                  <a:cubicBezTo>
                    <a:pt x="297877" y="321751"/>
                    <a:pt x="293771" y="320726"/>
                    <a:pt x="289957" y="318676"/>
                  </a:cubicBezTo>
                  <a:lnTo>
                    <a:pt x="13654" y="171639"/>
                  </a:lnTo>
                  <a:cubicBezTo>
                    <a:pt x="5002" y="166953"/>
                    <a:pt x="-278" y="157726"/>
                    <a:pt x="15" y="147914"/>
                  </a:cubicBezTo>
                  <a:cubicBezTo>
                    <a:pt x="309" y="138102"/>
                    <a:pt x="6322" y="129315"/>
                    <a:pt x="15414" y="12521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60" name="í$ľiḋè">
              <a:extLst>
                <a:ext uri="{FF2B5EF4-FFF2-40B4-BE49-F238E27FC236}">
                  <a16:creationId xmlns:a16="http://schemas.microsoft.com/office/drawing/2014/main" xmlns="" id="{DCEFDD2D-5728-4B2C-B5A7-39026A16268F}"/>
                </a:ext>
              </a:extLst>
            </p:cNvPr>
            <p:cNvSpPr/>
            <p:nvPr/>
          </p:nvSpPr>
          <p:spPr>
            <a:xfrm>
              <a:off x="5966157" y="4495809"/>
              <a:ext cx="259688" cy="228590"/>
            </a:xfrm>
            <a:custGeom>
              <a:avLst/>
              <a:gdLst>
                <a:gd name="connsiteX0" fmla="*/ 18335 w 604256"/>
                <a:gd name="connsiteY0" fmla="*/ 334272 h 531895"/>
                <a:gd name="connsiteX1" fmla="*/ 37988 w 604256"/>
                <a:gd name="connsiteY1" fmla="*/ 336249 h 531895"/>
                <a:gd name="connsiteX2" fmla="*/ 302130 w 604256"/>
                <a:gd name="connsiteY2" fmla="*/ 476833 h 531895"/>
                <a:gd name="connsiteX3" fmla="*/ 566126 w 604256"/>
                <a:gd name="connsiteY3" fmla="*/ 336249 h 531895"/>
                <a:gd name="connsiteX4" fmla="*/ 601178 w 604256"/>
                <a:gd name="connsiteY4" fmla="*/ 346793 h 531895"/>
                <a:gd name="connsiteX5" fmla="*/ 590619 w 604256"/>
                <a:gd name="connsiteY5" fmla="*/ 381793 h 531895"/>
                <a:gd name="connsiteX6" fmla="*/ 314303 w 604256"/>
                <a:gd name="connsiteY6" fmla="*/ 528820 h 531895"/>
                <a:gd name="connsiteX7" fmla="*/ 302130 w 604256"/>
                <a:gd name="connsiteY7" fmla="*/ 531895 h 531895"/>
                <a:gd name="connsiteX8" fmla="*/ 289957 w 604256"/>
                <a:gd name="connsiteY8" fmla="*/ 528820 h 531895"/>
                <a:gd name="connsiteX9" fmla="*/ 13641 w 604256"/>
                <a:gd name="connsiteY9" fmla="*/ 381793 h 531895"/>
                <a:gd name="connsiteX10" fmla="*/ 3082 w 604256"/>
                <a:gd name="connsiteY10" fmla="*/ 346793 h 531895"/>
                <a:gd name="connsiteX11" fmla="*/ 18335 w 604256"/>
                <a:gd name="connsiteY11" fmla="*/ 334272 h 531895"/>
                <a:gd name="connsiteX12" fmla="*/ 18335 w 604256"/>
                <a:gd name="connsiteY12" fmla="*/ 233364 h 531895"/>
                <a:gd name="connsiteX13" fmla="*/ 37988 w 604256"/>
                <a:gd name="connsiteY13" fmla="*/ 235341 h 531895"/>
                <a:gd name="connsiteX14" fmla="*/ 302130 w 604256"/>
                <a:gd name="connsiteY14" fmla="*/ 375925 h 531895"/>
                <a:gd name="connsiteX15" fmla="*/ 566126 w 604256"/>
                <a:gd name="connsiteY15" fmla="*/ 235341 h 531895"/>
                <a:gd name="connsiteX16" fmla="*/ 601178 w 604256"/>
                <a:gd name="connsiteY16" fmla="*/ 245885 h 531895"/>
                <a:gd name="connsiteX17" fmla="*/ 590619 w 604256"/>
                <a:gd name="connsiteY17" fmla="*/ 280885 h 531895"/>
                <a:gd name="connsiteX18" fmla="*/ 314303 w 604256"/>
                <a:gd name="connsiteY18" fmla="*/ 428058 h 531895"/>
                <a:gd name="connsiteX19" fmla="*/ 302130 w 604256"/>
                <a:gd name="connsiteY19" fmla="*/ 430987 h 531895"/>
                <a:gd name="connsiteX20" fmla="*/ 289957 w 604256"/>
                <a:gd name="connsiteY20" fmla="*/ 428058 h 531895"/>
                <a:gd name="connsiteX21" fmla="*/ 13641 w 604256"/>
                <a:gd name="connsiteY21" fmla="*/ 280885 h 531895"/>
                <a:gd name="connsiteX22" fmla="*/ 3082 w 604256"/>
                <a:gd name="connsiteY22" fmla="*/ 245885 h 531895"/>
                <a:gd name="connsiteX23" fmla="*/ 18335 w 604256"/>
                <a:gd name="connsiteY23" fmla="*/ 233364 h 531895"/>
                <a:gd name="connsiteX24" fmla="*/ 291571 w 604256"/>
                <a:gd name="connsiteY24" fmla="*/ 2196 h 531895"/>
                <a:gd name="connsiteX25" fmla="*/ 312689 w 604256"/>
                <a:gd name="connsiteY25" fmla="*/ 2196 h 531895"/>
                <a:gd name="connsiteX26" fmla="*/ 588846 w 604256"/>
                <a:gd name="connsiteY26" fmla="*/ 125214 h 531895"/>
                <a:gd name="connsiteX27" fmla="*/ 604245 w 604256"/>
                <a:gd name="connsiteY27" fmla="*/ 147914 h 531895"/>
                <a:gd name="connsiteX28" fmla="*/ 590605 w 604256"/>
                <a:gd name="connsiteY28" fmla="*/ 171639 h 531895"/>
                <a:gd name="connsiteX29" fmla="*/ 314303 w 604256"/>
                <a:gd name="connsiteY29" fmla="*/ 318676 h 531895"/>
                <a:gd name="connsiteX30" fmla="*/ 302130 w 604256"/>
                <a:gd name="connsiteY30" fmla="*/ 321751 h 531895"/>
                <a:gd name="connsiteX31" fmla="*/ 289957 w 604256"/>
                <a:gd name="connsiteY31" fmla="*/ 318676 h 531895"/>
                <a:gd name="connsiteX32" fmla="*/ 13654 w 604256"/>
                <a:gd name="connsiteY32" fmla="*/ 171639 h 531895"/>
                <a:gd name="connsiteX33" fmla="*/ 15 w 604256"/>
                <a:gd name="connsiteY33" fmla="*/ 147914 h 531895"/>
                <a:gd name="connsiteX34" fmla="*/ 15414 w 604256"/>
                <a:gd name="connsiteY34" fmla="*/ 125214 h 53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4256" h="531895">
                  <a:moveTo>
                    <a:pt x="18335" y="334272"/>
                  </a:moveTo>
                  <a:cubicBezTo>
                    <a:pt x="24642" y="332369"/>
                    <a:pt x="31682" y="332881"/>
                    <a:pt x="37988" y="336249"/>
                  </a:cubicBezTo>
                  <a:lnTo>
                    <a:pt x="302130" y="476833"/>
                  </a:lnTo>
                  <a:lnTo>
                    <a:pt x="566126" y="336249"/>
                  </a:lnTo>
                  <a:cubicBezTo>
                    <a:pt x="578739" y="329513"/>
                    <a:pt x="594432" y="334199"/>
                    <a:pt x="601178" y="346793"/>
                  </a:cubicBezTo>
                  <a:cubicBezTo>
                    <a:pt x="607925" y="359387"/>
                    <a:pt x="603085" y="375056"/>
                    <a:pt x="590619" y="381793"/>
                  </a:cubicBezTo>
                  <a:lnTo>
                    <a:pt x="314303" y="528820"/>
                  </a:lnTo>
                  <a:cubicBezTo>
                    <a:pt x="310490" y="530870"/>
                    <a:pt x="306383" y="531895"/>
                    <a:pt x="302130" y="531895"/>
                  </a:cubicBezTo>
                  <a:cubicBezTo>
                    <a:pt x="297877" y="531895"/>
                    <a:pt x="293770" y="530870"/>
                    <a:pt x="289957" y="528820"/>
                  </a:cubicBezTo>
                  <a:lnTo>
                    <a:pt x="13641" y="381793"/>
                  </a:lnTo>
                  <a:cubicBezTo>
                    <a:pt x="1028" y="375056"/>
                    <a:pt x="-3665" y="359387"/>
                    <a:pt x="3082" y="346793"/>
                  </a:cubicBezTo>
                  <a:cubicBezTo>
                    <a:pt x="6455" y="340496"/>
                    <a:pt x="12028" y="336176"/>
                    <a:pt x="18335" y="334272"/>
                  </a:cubicBezTo>
                  <a:close/>
                  <a:moveTo>
                    <a:pt x="18335" y="233364"/>
                  </a:moveTo>
                  <a:cubicBezTo>
                    <a:pt x="24642" y="231461"/>
                    <a:pt x="31682" y="231973"/>
                    <a:pt x="37988" y="235341"/>
                  </a:cubicBezTo>
                  <a:lnTo>
                    <a:pt x="302130" y="375925"/>
                  </a:lnTo>
                  <a:lnTo>
                    <a:pt x="566126" y="235341"/>
                  </a:lnTo>
                  <a:cubicBezTo>
                    <a:pt x="578739" y="228605"/>
                    <a:pt x="594432" y="233291"/>
                    <a:pt x="601178" y="245885"/>
                  </a:cubicBezTo>
                  <a:cubicBezTo>
                    <a:pt x="607925" y="258479"/>
                    <a:pt x="603085" y="274148"/>
                    <a:pt x="590619" y="280885"/>
                  </a:cubicBezTo>
                  <a:lnTo>
                    <a:pt x="314303" y="428058"/>
                  </a:lnTo>
                  <a:cubicBezTo>
                    <a:pt x="310490" y="430108"/>
                    <a:pt x="306383" y="430987"/>
                    <a:pt x="302130" y="430987"/>
                  </a:cubicBezTo>
                  <a:cubicBezTo>
                    <a:pt x="297877" y="430987"/>
                    <a:pt x="293770" y="430108"/>
                    <a:pt x="289957" y="428058"/>
                  </a:cubicBezTo>
                  <a:lnTo>
                    <a:pt x="13641" y="280885"/>
                  </a:lnTo>
                  <a:cubicBezTo>
                    <a:pt x="1028" y="274148"/>
                    <a:pt x="-3665" y="258479"/>
                    <a:pt x="3082" y="245885"/>
                  </a:cubicBezTo>
                  <a:cubicBezTo>
                    <a:pt x="6455" y="239588"/>
                    <a:pt x="12028" y="235268"/>
                    <a:pt x="18335" y="233364"/>
                  </a:cubicBezTo>
                  <a:close/>
                  <a:moveTo>
                    <a:pt x="291571" y="2196"/>
                  </a:moveTo>
                  <a:cubicBezTo>
                    <a:pt x="298317" y="-733"/>
                    <a:pt x="305943" y="-733"/>
                    <a:pt x="312689" y="2196"/>
                  </a:cubicBezTo>
                  <a:lnTo>
                    <a:pt x="588846" y="125214"/>
                  </a:lnTo>
                  <a:cubicBezTo>
                    <a:pt x="597938" y="129315"/>
                    <a:pt x="603805" y="138102"/>
                    <a:pt x="604245" y="147914"/>
                  </a:cubicBezTo>
                  <a:cubicBezTo>
                    <a:pt x="604538" y="157726"/>
                    <a:pt x="599258" y="166953"/>
                    <a:pt x="590605" y="171639"/>
                  </a:cubicBezTo>
                  <a:lnTo>
                    <a:pt x="314303" y="318676"/>
                  </a:lnTo>
                  <a:cubicBezTo>
                    <a:pt x="310489" y="320726"/>
                    <a:pt x="306383" y="321751"/>
                    <a:pt x="302130" y="321751"/>
                  </a:cubicBezTo>
                  <a:cubicBezTo>
                    <a:pt x="297877" y="321751"/>
                    <a:pt x="293771" y="320726"/>
                    <a:pt x="289957" y="318676"/>
                  </a:cubicBezTo>
                  <a:lnTo>
                    <a:pt x="13654" y="171639"/>
                  </a:lnTo>
                  <a:cubicBezTo>
                    <a:pt x="5002" y="166953"/>
                    <a:pt x="-278" y="157726"/>
                    <a:pt x="15" y="147914"/>
                  </a:cubicBezTo>
                  <a:cubicBezTo>
                    <a:pt x="309" y="138102"/>
                    <a:pt x="6322" y="129315"/>
                    <a:pt x="15414" y="12521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61" name="îśḻïḍê">
              <a:extLst>
                <a:ext uri="{FF2B5EF4-FFF2-40B4-BE49-F238E27FC236}">
                  <a16:creationId xmlns:a16="http://schemas.microsoft.com/office/drawing/2014/main" xmlns="" id="{01F5158A-6D96-4996-B522-1A6AA20AECF8}"/>
                </a:ext>
              </a:extLst>
            </p:cNvPr>
            <p:cNvSpPr/>
            <p:nvPr/>
          </p:nvSpPr>
          <p:spPr>
            <a:xfrm>
              <a:off x="4995327" y="3526434"/>
              <a:ext cx="259688" cy="228590"/>
            </a:xfrm>
            <a:custGeom>
              <a:avLst/>
              <a:gdLst>
                <a:gd name="connsiteX0" fmla="*/ 18335 w 604256"/>
                <a:gd name="connsiteY0" fmla="*/ 334272 h 531895"/>
                <a:gd name="connsiteX1" fmla="*/ 37988 w 604256"/>
                <a:gd name="connsiteY1" fmla="*/ 336249 h 531895"/>
                <a:gd name="connsiteX2" fmla="*/ 302130 w 604256"/>
                <a:gd name="connsiteY2" fmla="*/ 476833 h 531895"/>
                <a:gd name="connsiteX3" fmla="*/ 566126 w 604256"/>
                <a:gd name="connsiteY3" fmla="*/ 336249 h 531895"/>
                <a:gd name="connsiteX4" fmla="*/ 601178 w 604256"/>
                <a:gd name="connsiteY4" fmla="*/ 346793 h 531895"/>
                <a:gd name="connsiteX5" fmla="*/ 590619 w 604256"/>
                <a:gd name="connsiteY5" fmla="*/ 381793 h 531895"/>
                <a:gd name="connsiteX6" fmla="*/ 314303 w 604256"/>
                <a:gd name="connsiteY6" fmla="*/ 528820 h 531895"/>
                <a:gd name="connsiteX7" fmla="*/ 302130 w 604256"/>
                <a:gd name="connsiteY7" fmla="*/ 531895 h 531895"/>
                <a:gd name="connsiteX8" fmla="*/ 289957 w 604256"/>
                <a:gd name="connsiteY8" fmla="*/ 528820 h 531895"/>
                <a:gd name="connsiteX9" fmla="*/ 13641 w 604256"/>
                <a:gd name="connsiteY9" fmla="*/ 381793 h 531895"/>
                <a:gd name="connsiteX10" fmla="*/ 3082 w 604256"/>
                <a:gd name="connsiteY10" fmla="*/ 346793 h 531895"/>
                <a:gd name="connsiteX11" fmla="*/ 18335 w 604256"/>
                <a:gd name="connsiteY11" fmla="*/ 334272 h 531895"/>
                <a:gd name="connsiteX12" fmla="*/ 18335 w 604256"/>
                <a:gd name="connsiteY12" fmla="*/ 233364 h 531895"/>
                <a:gd name="connsiteX13" fmla="*/ 37988 w 604256"/>
                <a:gd name="connsiteY13" fmla="*/ 235341 h 531895"/>
                <a:gd name="connsiteX14" fmla="*/ 302130 w 604256"/>
                <a:gd name="connsiteY14" fmla="*/ 375925 h 531895"/>
                <a:gd name="connsiteX15" fmla="*/ 566126 w 604256"/>
                <a:gd name="connsiteY15" fmla="*/ 235341 h 531895"/>
                <a:gd name="connsiteX16" fmla="*/ 601178 w 604256"/>
                <a:gd name="connsiteY16" fmla="*/ 245885 h 531895"/>
                <a:gd name="connsiteX17" fmla="*/ 590619 w 604256"/>
                <a:gd name="connsiteY17" fmla="*/ 280885 h 531895"/>
                <a:gd name="connsiteX18" fmla="*/ 314303 w 604256"/>
                <a:gd name="connsiteY18" fmla="*/ 428058 h 531895"/>
                <a:gd name="connsiteX19" fmla="*/ 302130 w 604256"/>
                <a:gd name="connsiteY19" fmla="*/ 430987 h 531895"/>
                <a:gd name="connsiteX20" fmla="*/ 289957 w 604256"/>
                <a:gd name="connsiteY20" fmla="*/ 428058 h 531895"/>
                <a:gd name="connsiteX21" fmla="*/ 13641 w 604256"/>
                <a:gd name="connsiteY21" fmla="*/ 280885 h 531895"/>
                <a:gd name="connsiteX22" fmla="*/ 3082 w 604256"/>
                <a:gd name="connsiteY22" fmla="*/ 245885 h 531895"/>
                <a:gd name="connsiteX23" fmla="*/ 18335 w 604256"/>
                <a:gd name="connsiteY23" fmla="*/ 233364 h 531895"/>
                <a:gd name="connsiteX24" fmla="*/ 291571 w 604256"/>
                <a:gd name="connsiteY24" fmla="*/ 2196 h 531895"/>
                <a:gd name="connsiteX25" fmla="*/ 312689 w 604256"/>
                <a:gd name="connsiteY25" fmla="*/ 2196 h 531895"/>
                <a:gd name="connsiteX26" fmla="*/ 588846 w 604256"/>
                <a:gd name="connsiteY26" fmla="*/ 125214 h 531895"/>
                <a:gd name="connsiteX27" fmla="*/ 604245 w 604256"/>
                <a:gd name="connsiteY27" fmla="*/ 147914 h 531895"/>
                <a:gd name="connsiteX28" fmla="*/ 590605 w 604256"/>
                <a:gd name="connsiteY28" fmla="*/ 171639 h 531895"/>
                <a:gd name="connsiteX29" fmla="*/ 314303 w 604256"/>
                <a:gd name="connsiteY29" fmla="*/ 318676 h 531895"/>
                <a:gd name="connsiteX30" fmla="*/ 302130 w 604256"/>
                <a:gd name="connsiteY30" fmla="*/ 321751 h 531895"/>
                <a:gd name="connsiteX31" fmla="*/ 289957 w 604256"/>
                <a:gd name="connsiteY31" fmla="*/ 318676 h 531895"/>
                <a:gd name="connsiteX32" fmla="*/ 13654 w 604256"/>
                <a:gd name="connsiteY32" fmla="*/ 171639 h 531895"/>
                <a:gd name="connsiteX33" fmla="*/ 15 w 604256"/>
                <a:gd name="connsiteY33" fmla="*/ 147914 h 531895"/>
                <a:gd name="connsiteX34" fmla="*/ 15414 w 604256"/>
                <a:gd name="connsiteY34" fmla="*/ 125214 h 53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4256" h="531895">
                  <a:moveTo>
                    <a:pt x="18335" y="334272"/>
                  </a:moveTo>
                  <a:cubicBezTo>
                    <a:pt x="24642" y="332369"/>
                    <a:pt x="31682" y="332881"/>
                    <a:pt x="37988" y="336249"/>
                  </a:cubicBezTo>
                  <a:lnTo>
                    <a:pt x="302130" y="476833"/>
                  </a:lnTo>
                  <a:lnTo>
                    <a:pt x="566126" y="336249"/>
                  </a:lnTo>
                  <a:cubicBezTo>
                    <a:pt x="578739" y="329513"/>
                    <a:pt x="594432" y="334199"/>
                    <a:pt x="601178" y="346793"/>
                  </a:cubicBezTo>
                  <a:cubicBezTo>
                    <a:pt x="607925" y="359387"/>
                    <a:pt x="603085" y="375056"/>
                    <a:pt x="590619" y="381793"/>
                  </a:cubicBezTo>
                  <a:lnTo>
                    <a:pt x="314303" y="528820"/>
                  </a:lnTo>
                  <a:cubicBezTo>
                    <a:pt x="310490" y="530870"/>
                    <a:pt x="306383" y="531895"/>
                    <a:pt x="302130" y="531895"/>
                  </a:cubicBezTo>
                  <a:cubicBezTo>
                    <a:pt x="297877" y="531895"/>
                    <a:pt x="293770" y="530870"/>
                    <a:pt x="289957" y="528820"/>
                  </a:cubicBezTo>
                  <a:lnTo>
                    <a:pt x="13641" y="381793"/>
                  </a:lnTo>
                  <a:cubicBezTo>
                    <a:pt x="1028" y="375056"/>
                    <a:pt x="-3665" y="359387"/>
                    <a:pt x="3082" y="346793"/>
                  </a:cubicBezTo>
                  <a:cubicBezTo>
                    <a:pt x="6455" y="340496"/>
                    <a:pt x="12028" y="336176"/>
                    <a:pt x="18335" y="334272"/>
                  </a:cubicBezTo>
                  <a:close/>
                  <a:moveTo>
                    <a:pt x="18335" y="233364"/>
                  </a:moveTo>
                  <a:cubicBezTo>
                    <a:pt x="24642" y="231461"/>
                    <a:pt x="31682" y="231973"/>
                    <a:pt x="37988" y="235341"/>
                  </a:cubicBezTo>
                  <a:lnTo>
                    <a:pt x="302130" y="375925"/>
                  </a:lnTo>
                  <a:lnTo>
                    <a:pt x="566126" y="235341"/>
                  </a:lnTo>
                  <a:cubicBezTo>
                    <a:pt x="578739" y="228605"/>
                    <a:pt x="594432" y="233291"/>
                    <a:pt x="601178" y="245885"/>
                  </a:cubicBezTo>
                  <a:cubicBezTo>
                    <a:pt x="607925" y="258479"/>
                    <a:pt x="603085" y="274148"/>
                    <a:pt x="590619" y="280885"/>
                  </a:cubicBezTo>
                  <a:lnTo>
                    <a:pt x="314303" y="428058"/>
                  </a:lnTo>
                  <a:cubicBezTo>
                    <a:pt x="310490" y="430108"/>
                    <a:pt x="306383" y="430987"/>
                    <a:pt x="302130" y="430987"/>
                  </a:cubicBezTo>
                  <a:cubicBezTo>
                    <a:pt x="297877" y="430987"/>
                    <a:pt x="293770" y="430108"/>
                    <a:pt x="289957" y="428058"/>
                  </a:cubicBezTo>
                  <a:lnTo>
                    <a:pt x="13641" y="280885"/>
                  </a:lnTo>
                  <a:cubicBezTo>
                    <a:pt x="1028" y="274148"/>
                    <a:pt x="-3665" y="258479"/>
                    <a:pt x="3082" y="245885"/>
                  </a:cubicBezTo>
                  <a:cubicBezTo>
                    <a:pt x="6455" y="239588"/>
                    <a:pt x="12028" y="235268"/>
                    <a:pt x="18335" y="233364"/>
                  </a:cubicBezTo>
                  <a:close/>
                  <a:moveTo>
                    <a:pt x="291571" y="2196"/>
                  </a:moveTo>
                  <a:cubicBezTo>
                    <a:pt x="298317" y="-733"/>
                    <a:pt x="305943" y="-733"/>
                    <a:pt x="312689" y="2196"/>
                  </a:cubicBezTo>
                  <a:lnTo>
                    <a:pt x="588846" y="125214"/>
                  </a:lnTo>
                  <a:cubicBezTo>
                    <a:pt x="597938" y="129315"/>
                    <a:pt x="603805" y="138102"/>
                    <a:pt x="604245" y="147914"/>
                  </a:cubicBezTo>
                  <a:cubicBezTo>
                    <a:pt x="604538" y="157726"/>
                    <a:pt x="599258" y="166953"/>
                    <a:pt x="590605" y="171639"/>
                  </a:cubicBezTo>
                  <a:lnTo>
                    <a:pt x="314303" y="318676"/>
                  </a:lnTo>
                  <a:cubicBezTo>
                    <a:pt x="310489" y="320726"/>
                    <a:pt x="306383" y="321751"/>
                    <a:pt x="302130" y="321751"/>
                  </a:cubicBezTo>
                  <a:cubicBezTo>
                    <a:pt x="297877" y="321751"/>
                    <a:pt x="293771" y="320726"/>
                    <a:pt x="289957" y="318676"/>
                  </a:cubicBezTo>
                  <a:lnTo>
                    <a:pt x="13654" y="171639"/>
                  </a:lnTo>
                  <a:cubicBezTo>
                    <a:pt x="5002" y="166953"/>
                    <a:pt x="-278" y="157726"/>
                    <a:pt x="15" y="147914"/>
                  </a:cubicBezTo>
                  <a:cubicBezTo>
                    <a:pt x="309" y="138102"/>
                    <a:pt x="6322" y="129315"/>
                    <a:pt x="15414" y="12521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îSḻîde">
            <a:extLst>
              <a:ext uri="{FF2B5EF4-FFF2-40B4-BE49-F238E27FC236}">
                <a16:creationId xmlns:a16="http://schemas.microsoft.com/office/drawing/2014/main" xmlns="" id="{F9F5639E-BA3D-4366-B8A5-B0025FEAF0B8}"/>
              </a:ext>
            </a:extLst>
          </p:cNvPr>
          <p:cNvGrpSpPr/>
          <p:nvPr/>
        </p:nvGrpSpPr>
        <p:grpSpPr>
          <a:xfrm>
            <a:off x="673100" y="1761042"/>
            <a:ext cx="3390411" cy="1572105"/>
            <a:chOff x="673100" y="1880739"/>
            <a:chExt cx="3424077" cy="1572105"/>
          </a:xfrm>
        </p:grpSpPr>
        <p:sp>
          <p:nvSpPr>
            <p:cNvPr id="17" name="íṥḻîḍê">
              <a:extLst>
                <a:ext uri="{FF2B5EF4-FFF2-40B4-BE49-F238E27FC236}">
                  <a16:creationId xmlns:a16="http://schemas.microsoft.com/office/drawing/2014/main" xmlns="" id="{BAF77048-6151-4B25-B98F-2C92E82F4B6F}"/>
                </a:ext>
              </a:extLst>
            </p:cNvPr>
            <p:cNvSpPr txBox="1"/>
            <p:nvPr/>
          </p:nvSpPr>
          <p:spPr bwMode="auto">
            <a:xfrm>
              <a:off x="673100" y="1880739"/>
              <a:ext cx="342407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  <p:sp>
          <p:nvSpPr>
            <p:cNvPr id="18" name="íṣ1íḑé">
              <a:extLst>
                <a:ext uri="{FF2B5EF4-FFF2-40B4-BE49-F238E27FC236}">
                  <a16:creationId xmlns:a16="http://schemas.microsoft.com/office/drawing/2014/main" xmlns="" id="{23C7B27E-BA81-45BD-9D1A-90796134D0AB}"/>
                </a:ext>
              </a:extLst>
            </p:cNvPr>
            <p:cNvSpPr/>
            <p:nvPr/>
          </p:nvSpPr>
          <p:spPr bwMode="auto">
            <a:xfrm>
              <a:off x="673100" y="2322544"/>
              <a:ext cx="3424077" cy="1130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/>
                <a:t>读书分享，分享给知识和快乐</a:t>
              </a:r>
              <a:endParaRPr lang="en-US" altLang="zh-CN" sz="1100" dirty="0"/>
            </a:p>
          </p:txBody>
        </p:sp>
      </p:grpSp>
      <p:grpSp>
        <p:nvGrpSpPr>
          <p:cNvPr id="6" name="iṣḷïďê">
            <a:extLst>
              <a:ext uri="{FF2B5EF4-FFF2-40B4-BE49-F238E27FC236}">
                <a16:creationId xmlns:a16="http://schemas.microsoft.com/office/drawing/2014/main" xmlns="" id="{340FD213-7499-42FA-B079-934291C304C4}"/>
              </a:ext>
            </a:extLst>
          </p:cNvPr>
          <p:cNvGrpSpPr/>
          <p:nvPr/>
        </p:nvGrpSpPr>
        <p:grpSpPr>
          <a:xfrm>
            <a:off x="673100" y="3943954"/>
            <a:ext cx="3390411" cy="1572105"/>
            <a:chOff x="2043742" y="883653"/>
            <a:chExt cx="3022351" cy="1572105"/>
          </a:xfrm>
        </p:grpSpPr>
        <p:sp>
          <p:nvSpPr>
            <p:cNvPr id="15" name="îṩḻiḑè">
              <a:extLst>
                <a:ext uri="{FF2B5EF4-FFF2-40B4-BE49-F238E27FC236}">
                  <a16:creationId xmlns:a16="http://schemas.microsoft.com/office/drawing/2014/main" xmlns="" id="{BAF77048-6151-4B25-B98F-2C92E82F4B6F}"/>
                </a:ext>
              </a:extLst>
            </p:cNvPr>
            <p:cNvSpPr txBox="1"/>
            <p:nvPr/>
          </p:nvSpPr>
          <p:spPr bwMode="auto">
            <a:xfrm>
              <a:off x="2043742" y="883653"/>
              <a:ext cx="302235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  <p:sp>
          <p:nvSpPr>
            <p:cNvPr id="16" name="îṧľiḑè">
              <a:extLst>
                <a:ext uri="{FF2B5EF4-FFF2-40B4-BE49-F238E27FC236}">
                  <a16:creationId xmlns:a16="http://schemas.microsoft.com/office/drawing/2014/main" xmlns="" id="{23C7B27E-BA81-45BD-9D1A-90796134D0AB}"/>
                </a:ext>
              </a:extLst>
            </p:cNvPr>
            <p:cNvSpPr/>
            <p:nvPr/>
          </p:nvSpPr>
          <p:spPr bwMode="auto">
            <a:xfrm>
              <a:off x="2043742" y="1325458"/>
              <a:ext cx="3022351" cy="1130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/>
                <a:t>读书分享，分享给知识和快乐</a:t>
              </a:r>
              <a:endParaRPr lang="en-US" altLang="zh-CN" sz="1100" dirty="0"/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552B8A72-273F-44F8-8CB3-25F1A236C88B}"/>
              </a:ext>
            </a:extLst>
          </p:cNvPr>
          <p:cNvCxnSpPr/>
          <p:nvPr/>
        </p:nvCxnSpPr>
        <p:spPr>
          <a:xfrm>
            <a:off x="673100" y="3638551"/>
            <a:ext cx="328033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iSľíḓê">
            <a:extLst>
              <a:ext uri="{FF2B5EF4-FFF2-40B4-BE49-F238E27FC236}">
                <a16:creationId xmlns:a16="http://schemas.microsoft.com/office/drawing/2014/main" xmlns="" id="{7DDF046B-3083-4859-9037-A0A36024C2B3}"/>
              </a:ext>
            </a:extLst>
          </p:cNvPr>
          <p:cNvGrpSpPr/>
          <p:nvPr/>
        </p:nvGrpSpPr>
        <p:grpSpPr>
          <a:xfrm>
            <a:off x="8128489" y="1761042"/>
            <a:ext cx="3390411" cy="1572105"/>
            <a:chOff x="673100" y="1880739"/>
            <a:chExt cx="3424077" cy="1572105"/>
          </a:xfrm>
        </p:grpSpPr>
        <p:sp>
          <p:nvSpPr>
            <p:cNvPr id="13" name="íṩḷîďe">
              <a:extLst>
                <a:ext uri="{FF2B5EF4-FFF2-40B4-BE49-F238E27FC236}">
                  <a16:creationId xmlns:a16="http://schemas.microsoft.com/office/drawing/2014/main" xmlns="" id="{BAF77048-6151-4B25-B98F-2C92E82F4B6F}"/>
                </a:ext>
              </a:extLst>
            </p:cNvPr>
            <p:cNvSpPr txBox="1"/>
            <p:nvPr/>
          </p:nvSpPr>
          <p:spPr bwMode="auto">
            <a:xfrm>
              <a:off x="673100" y="1880739"/>
              <a:ext cx="342407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  <p:sp>
          <p:nvSpPr>
            <p:cNvPr id="14" name="îṥḷídé">
              <a:extLst>
                <a:ext uri="{FF2B5EF4-FFF2-40B4-BE49-F238E27FC236}">
                  <a16:creationId xmlns:a16="http://schemas.microsoft.com/office/drawing/2014/main" xmlns="" id="{23C7B27E-BA81-45BD-9D1A-90796134D0AB}"/>
                </a:ext>
              </a:extLst>
            </p:cNvPr>
            <p:cNvSpPr/>
            <p:nvPr/>
          </p:nvSpPr>
          <p:spPr bwMode="auto">
            <a:xfrm>
              <a:off x="673100" y="2322544"/>
              <a:ext cx="3424077" cy="1130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/>
                <a:t>读书分享，分享给知识和快乐</a:t>
              </a:r>
              <a:endParaRPr lang="en-US" altLang="zh-CN" sz="1100" dirty="0"/>
            </a:p>
          </p:txBody>
        </p:sp>
      </p:grpSp>
      <p:grpSp>
        <p:nvGrpSpPr>
          <p:cNvPr id="9" name="iṡ1ïďé">
            <a:extLst>
              <a:ext uri="{FF2B5EF4-FFF2-40B4-BE49-F238E27FC236}">
                <a16:creationId xmlns:a16="http://schemas.microsoft.com/office/drawing/2014/main" xmlns="" id="{CE14CB68-2F0D-449A-A80B-C1F6ADACEC90}"/>
              </a:ext>
            </a:extLst>
          </p:cNvPr>
          <p:cNvGrpSpPr/>
          <p:nvPr/>
        </p:nvGrpSpPr>
        <p:grpSpPr>
          <a:xfrm>
            <a:off x="8128489" y="3943954"/>
            <a:ext cx="3390411" cy="1572105"/>
            <a:chOff x="2043742" y="883653"/>
            <a:chExt cx="3022351" cy="1572105"/>
          </a:xfrm>
        </p:grpSpPr>
        <p:sp>
          <p:nvSpPr>
            <p:cNvPr id="11" name="íṣ1íḓè">
              <a:extLst>
                <a:ext uri="{FF2B5EF4-FFF2-40B4-BE49-F238E27FC236}">
                  <a16:creationId xmlns:a16="http://schemas.microsoft.com/office/drawing/2014/main" xmlns="" id="{BAF77048-6151-4B25-B98F-2C92E82F4B6F}"/>
                </a:ext>
              </a:extLst>
            </p:cNvPr>
            <p:cNvSpPr txBox="1"/>
            <p:nvPr/>
          </p:nvSpPr>
          <p:spPr bwMode="auto">
            <a:xfrm>
              <a:off x="2043742" y="883653"/>
              <a:ext cx="302235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  <p:sp>
          <p:nvSpPr>
            <p:cNvPr id="12" name="íşļîḑê">
              <a:extLst>
                <a:ext uri="{FF2B5EF4-FFF2-40B4-BE49-F238E27FC236}">
                  <a16:creationId xmlns:a16="http://schemas.microsoft.com/office/drawing/2014/main" xmlns="" id="{23C7B27E-BA81-45BD-9D1A-90796134D0AB}"/>
                </a:ext>
              </a:extLst>
            </p:cNvPr>
            <p:cNvSpPr/>
            <p:nvPr/>
          </p:nvSpPr>
          <p:spPr bwMode="auto">
            <a:xfrm>
              <a:off x="2043742" y="1325458"/>
              <a:ext cx="3022351" cy="1130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/>
                <a:t>读书分享，分享给知识和快乐</a:t>
              </a:r>
              <a:endParaRPr lang="en-US" altLang="zh-CN" sz="1100" dirty="0"/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E7AA2FA0-05A6-40A3-8368-EBC48545FBD4}"/>
              </a:ext>
            </a:extLst>
          </p:cNvPr>
          <p:cNvCxnSpPr/>
          <p:nvPr/>
        </p:nvCxnSpPr>
        <p:spPr>
          <a:xfrm>
            <a:off x="8238565" y="3638550"/>
            <a:ext cx="328033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44268F2F-809E-4865-A309-23FDE565D269}"/>
              </a:ext>
            </a:extLst>
          </p:cNvPr>
          <p:cNvSpPr txBox="1"/>
          <p:nvPr/>
        </p:nvSpPr>
        <p:spPr>
          <a:xfrm>
            <a:off x="5189153" y="93923"/>
            <a:ext cx="1935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spc="600" dirty="0">
                <a:solidFill>
                  <a:prstClr val="white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读后心得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892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:blinds/>
      </p:transition>
    </mc:Choice>
    <mc:Fallback xmlns="">
      <p:transition spd="slow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94C6E1CF-9AB6-41E3-A99B-855CF9C28D3C}"/>
              </a:ext>
            </a:extLst>
          </p:cNvPr>
          <p:cNvGrpSpPr/>
          <p:nvPr/>
        </p:nvGrpSpPr>
        <p:grpSpPr>
          <a:xfrm>
            <a:off x="4497716" y="-47782"/>
            <a:ext cx="7727611" cy="7106268"/>
            <a:chOff x="4497716" y="-47782"/>
            <a:chExt cx="7727611" cy="7106268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D8DF4682-8C01-49BF-93BF-C077D22DB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2927" y="-47782"/>
              <a:ext cx="3962400" cy="6953559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A4417461-F876-4C1A-95D2-1CE421B01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6193" y="-2"/>
              <a:ext cx="6777655" cy="6953558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95429D7C-BBEA-42D0-BE07-7922BC793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82723">
              <a:off x="7721215" y="5922392"/>
              <a:ext cx="1883718" cy="1136094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089EBCD9-2A21-4060-9321-346060A41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7716" y="4074026"/>
              <a:ext cx="4117289" cy="2499351"/>
            </a:xfrm>
            <a:prstGeom prst="rect">
              <a:avLst/>
            </a:prstGeom>
          </p:spPr>
        </p:pic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A93B303-9575-4803-B287-9E3E9DC9E3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FB0AD6DA-AAE5-42C8-B0CD-7659CFC0670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27" y="5519330"/>
            <a:ext cx="12192000" cy="13837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D704152-8C1F-492A-8FA9-87716D4A53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0" y="0"/>
            <a:ext cx="8696401" cy="6397264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046403DE-A5A7-4E4B-ABA1-7E399B82910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46" y="0"/>
            <a:ext cx="8085074" cy="65913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98D740B-9036-4F84-B034-16BB065F6D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413" y="-2729"/>
            <a:ext cx="8696401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6D536C8-630C-4C64-B09C-A61A72C48A7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8483600" cy="6858000"/>
          </a:xfrm>
          <a:prstGeom prst="rect">
            <a:avLst/>
          </a:prstGeom>
        </p:spPr>
      </p:pic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9E767AEE-DE55-4222-99F1-B5908891D450}"/>
              </a:ext>
            </a:extLst>
          </p:cNvPr>
          <p:cNvSpPr txBox="1"/>
          <p:nvPr/>
        </p:nvSpPr>
        <p:spPr>
          <a:xfrm>
            <a:off x="4013659" y="1750318"/>
            <a:ext cx="4185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0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读书评语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F29BE7A9-8894-4D6A-B5E0-3B5D6AACA85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5" y="3169567"/>
            <a:ext cx="1193070" cy="71955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2879AED-DA44-408B-BAD1-9670C3BAFA5D}"/>
              </a:ext>
            </a:extLst>
          </p:cNvPr>
          <p:cNvGrpSpPr/>
          <p:nvPr/>
        </p:nvGrpSpPr>
        <p:grpSpPr>
          <a:xfrm>
            <a:off x="5521016" y="4130939"/>
            <a:ext cx="960235" cy="1677468"/>
            <a:chOff x="3936080" y="1924217"/>
            <a:chExt cx="960235" cy="1677468"/>
          </a:xfrm>
        </p:grpSpPr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xmlns="" id="{74D044C0-3D15-407F-87BA-71A375CB6059}"/>
                </a:ext>
              </a:extLst>
            </p:cNvPr>
            <p:cNvSpPr txBox="1"/>
            <p:nvPr/>
          </p:nvSpPr>
          <p:spPr>
            <a:xfrm>
              <a:off x="3936080" y="1924217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让阅读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630A3152-699F-4A9C-90FE-84899F529B79}"/>
                </a:ext>
              </a:extLst>
            </p:cNvPr>
            <p:cNvSpPr txBox="1"/>
            <p:nvPr/>
          </p:nvSpPr>
          <p:spPr>
            <a:xfrm>
              <a:off x="4352576" y="220483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成为</a:t>
              </a: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834046B7-CA7B-4C90-A90B-16BD78394B1D}"/>
                </a:ext>
              </a:extLst>
            </p:cNvPr>
            <p:cNvSpPr txBox="1"/>
            <p:nvPr/>
          </p:nvSpPr>
          <p:spPr>
            <a:xfrm>
              <a:off x="3984477" y="244401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一种习惯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8488A56E-8D68-44B5-BA8E-D751911BED04}"/>
                </a:ext>
              </a:extLst>
            </p:cNvPr>
            <p:cNvSpPr txBox="1"/>
            <p:nvPr/>
          </p:nvSpPr>
          <p:spPr>
            <a:xfrm>
              <a:off x="3959850" y="2666631"/>
              <a:ext cx="9322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倡导全民阅读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2FDB3A78-BFD0-4626-BCCA-11E6118A96DB}"/>
                </a:ext>
              </a:extLst>
            </p:cNvPr>
            <p:cNvSpPr txBox="1"/>
            <p:nvPr/>
          </p:nvSpPr>
          <p:spPr>
            <a:xfrm>
              <a:off x="3959850" y="2819641"/>
              <a:ext cx="9322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READING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0982F00E-A11D-4AC8-B268-0C024BF46236}"/>
                </a:ext>
              </a:extLst>
            </p:cNvPr>
            <p:cNvSpPr txBox="1"/>
            <p:nvPr/>
          </p:nvSpPr>
          <p:spPr>
            <a:xfrm rot="5400000">
              <a:off x="4356522" y="3090287"/>
              <a:ext cx="7457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BOOK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090DC27-59E2-4FF7-9936-4E9EB8B20C3B}"/>
              </a:ext>
            </a:extLst>
          </p:cNvPr>
          <p:cNvGrpSpPr/>
          <p:nvPr/>
        </p:nvGrpSpPr>
        <p:grpSpPr>
          <a:xfrm>
            <a:off x="-139691" y="-218920"/>
            <a:ext cx="4468397" cy="6858000"/>
            <a:chOff x="-139691" y="-218920"/>
            <a:chExt cx="4468397" cy="6858000"/>
          </a:xfrm>
        </p:grpSpPr>
        <p:pic>
          <p:nvPicPr>
            <p:cNvPr id="79" name="图片 78">
              <a:extLst>
                <a:ext uri="{FF2B5EF4-FFF2-40B4-BE49-F238E27FC236}">
                  <a16:creationId xmlns:a16="http://schemas.microsoft.com/office/drawing/2014/main" xmlns="" id="{F81544D4-37B2-4CB5-87BB-C67E7789E3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89" r="54480"/>
            <a:stretch/>
          </p:blipFill>
          <p:spPr>
            <a:xfrm flipV="1">
              <a:off x="1126597" y="-218920"/>
              <a:ext cx="3202109" cy="5703919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E491D072-FC0B-4DD2-88FB-52CB381BD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9691" y="0"/>
              <a:ext cx="2936755" cy="2209800"/>
            </a:xfrm>
            <a:prstGeom prst="rect">
              <a:avLst/>
            </a:prstGeom>
          </p:spPr>
        </p:pic>
        <p:pic>
          <p:nvPicPr>
            <p:cNvPr id="77" name="图片 76">
              <a:extLst>
                <a:ext uri="{FF2B5EF4-FFF2-40B4-BE49-F238E27FC236}">
                  <a16:creationId xmlns:a16="http://schemas.microsoft.com/office/drawing/2014/main" xmlns="" id="{AAABA161-107D-4A9E-8EA1-AAC1FBF14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1730" y="4896584"/>
              <a:ext cx="552690" cy="419210"/>
            </a:xfrm>
            <a:prstGeom prst="rect">
              <a:avLst/>
            </a:prstGeom>
          </p:spPr>
        </p:pic>
        <p:sp>
          <p:nvSpPr>
            <p:cNvPr id="82" name="矩形 81">
              <a:extLst>
                <a:ext uri="{FF2B5EF4-FFF2-40B4-BE49-F238E27FC236}">
                  <a16:creationId xmlns:a16="http://schemas.microsoft.com/office/drawing/2014/main" xmlns="" id="{F903CD7C-06C5-423D-BB6C-6B49A9FBA34C}"/>
                </a:ext>
              </a:extLst>
            </p:cNvPr>
            <p:cNvSpPr/>
            <p:nvPr/>
          </p:nvSpPr>
          <p:spPr>
            <a:xfrm>
              <a:off x="145143" y="4670595"/>
              <a:ext cx="926485" cy="1968485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xmlns="" id="{FBDD814E-8BD6-4478-91D7-0A4F061D548B}"/>
                </a:ext>
              </a:extLst>
            </p:cNvPr>
            <p:cNvSpPr txBox="1"/>
            <p:nvPr/>
          </p:nvSpPr>
          <p:spPr>
            <a:xfrm>
              <a:off x="232295" y="4827604"/>
              <a:ext cx="78249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rPr>
                <a:t>阅读</a:t>
              </a: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BEDE6C91-5FB9-4786-8DD4-1733A81B34F2}"/>
              </a:ext>
            </a:extLst>
          </p:cNvPr>
          <p:cNvSpPr/>
          <p:nvPr/>
        </p:nvSpPr>
        <p:spPr>
          <a:xfrm>
            <a:off x="145143" y="246743"/>
            <a:ext cx="11889607" cy="639233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238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FFA14FB8-4E8D-49A4-A84D-60240C5D9B6C}"/>
              </a:ext>
            </a:extLst>
          </p:cNvPr>
          <p:cNvCxnSpPr>
            <a:stCxn id="19" idx="2"/>
          </p:cNvCxnSpPr>
          <p:nvPr/>
        </p:nvCxnSpPr>
        <p:spPr>
          <a:xfrm flipH="1">
            <a:off x="669925" y="4178605"/>
            <a:ext cx="4595943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E997B846-1963-4CAD-AB5B-DE87AC422D3C}"/>
              </a:ext>
            </a:extLst>
          </p:cNvPr>
          <p:cNvCxnSpPr>
            <a:stCxn id="16" idx="3"/>
          </p:cNvCxnSpPr>
          <p:nvPr/>
        </p:nvCxnSpPr>
        <p:spPr>
          <a:xfrm flipV="1">
            <a:off x="6926131" y="3079019"/>
            <a:ext cx="4594357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iślíďè">
            <a:extLst>
              <a:ext uri="{FF2B5EF4-FFF2-40B4-BE49-F238E27FC236}">
                <a16:creationId xmlns:a16="http://schemas.microsoft.com/office/drawing/2014/main" xmlns="" id="{DFA2D8AB-C77E-41D8-8AE6-ECAF7CF6B567}"/>
              </a:ext>
            </a:extLst>
          </p:cNvPr>
          <p:cNvGrpSpPr/>
          <p:nvPr/>
        </p:nvGrpSpPr>
        <p:grpSpPr>
          <a:xfrm>
            <a:off x="893807" y="1302637"/>
            <a:ext cx="3431908" cy="2790243"/>
            <a:chOff x="673100" y="1130300"/>
            <a:chExt cx="3025122" cy="2790243"/>
          </a:xfrm>
        </p:grpSpPr>
        <p:sp>
          <p:nvSpPr>
            <p:cNvPr id="13" name="íṡ1ïḋè">
              <a:extLst>
                <a:ext uri="{FF2B5EF4-FFF2-40B4-BE49-F238E27FC236}">
                  <a16:creationId xmlns:a16="http://schemas.microsoft.com/office/drawing/2014/main" xmlns="" id="{BAF77048-6151-4B25-B98F-2C92E82F4B6F}"/>
                </a:ext>
              </a:extLst>
            </p:cNvPr>
            <p:cNvSpPr txBox="1"/>
            <p:nvPr/>
          </p:nvSpPr>
          <p:spPr bwMode="auto">
            <a:xfrm>
              <a:off x="673100" y="1130300"/>
              <a:ext cx="30251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  <p:sp>
          <p:nvSpPr>
            <p:cNvPr id="14" name="ïslîďe">
              <a:extLst>
                <a:ext uri="{FF2B5EF4-FFF2-40B4-BE49-F238E27FC236}">
                  <a16:creationId xmlns:a16="http://schemas.microsoft.com/office/drawing/2014/main" xmlns="" id="{23C7B27E-BA81-45BD-9D1A-90796134D0AB}"/>
                </a:ext>
              </a:extLst>
            </p:cNvPr>
            <p:cNvSpPr/>
            <p:nvPr/>
          </p:nvSpPr>
          <p:spPr bwMode="auto">
            <a:xfrm>
              <a:off x="673100" y="1659943"/>
              <a:ext cx="3025122" cy="1130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endParaRPr lang="en-US" altLang="zh-CN" sz="1100" dirty="0"/>
            </a:p>
          </p:txBody>
        </p:sp>
        <p:sp>
          <p:nvSpPr>
            <p:cNvPr id="15" name="ïŝ1íďé">
              <a:extLst>
                <a:ext uri="{FF2B5EF4-FFF2-40B4-BE49-F238E27FC236}">
                  <a16:creationId xmlns:a16="http://schemas.microsoft.com/office/drawing/2014/main" xmlns="" id="{23C7B27E-BA81-45BD-9D1A-90796134D0AB}"/>
                </a:ext>
              </a:extLst>
            </p:cNvPr>
            <p:cNvSpPr/>
            <p:nvPr/>
          </p:nvSpPr>
          <p:spPr bwMode="auto">
            <a:xfrm>
              <a:off x="673100" y="2790243"/>
              <a:ext cx="3025122" cy="1130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endParaRPr lang="en-US" altLang="zh-CN" sz="1100" dirty="0"/>
            </a:p>
          </p:txBody>
        </p:sp>
      </p:grpSp>
      <p:grpSp>
        <p:nvGrpSpPr>
          <p:cNvPr id="9" name="íş1íḋé">
            <a:extLst>
              <a:ext uri="{FF2B5EF4-FFF2-40B4-BE49-F238E27FC236}">
                <a16:creationId xmlns:a16="http://schemas.microsoft.com/office/drawing/2014/main" xmlns="" id="{04FFECF6-609F-4DD5-8ABB-4C4C4056DC80}"/>
              </a:ext>
            </a:extLst>
          </p:cNvPr>
          <p:cNvGrpSpPr/>
          <p:nvPr/>
        </p:nvGrpSpPr>
        <p:grpSpPr>
          <a:xfrm>
            <a:off x="7866284" y="3164744"/>
            <a:ext cx="3431908" cy="2790243"/>
            <a:chOff x="673100" y="1130300"/>
            <a:chExt cx="3025122" cy="2790243"/>
          </a:xfrm>
        </p:grpSpPr>
        <p:sp>
          <p:nvSpPr>
            <p:cNvPr id="10" name="iṧlíḋé">
              <a:extLst>
                <a:ext uri="{FF2B5EF4-FFF2-40B4-BE49-F238E27FC236}">
                  <a16:creationId xmlns:a16="http://schemas.microsoft.com/office/drawing/2014/main" xmlns="" id="{BAF77048-6151-4B25-B98F-2C92E82F4B6F}"/>
                </a:ext>
              </a:extLst>
            </p:cNvPr>
            <p:cNvSpPr txBox="1"/>
            <p:nvPr/>
          </p:nvSpPr>
          <p:spPr bwMode="auto">
            <a:xfrm>
              <a:off x="673100" y="1130300"/>
              <a:ext cx="30251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  <p:sp>
          <p:nvSpPr>
            <p:cNvPr id="11" name="îṩḻiḍe">
              <a:extLst>
                <a:ext uri="{FF2B5EF4-FFF2-40B4-BE49-F238E27FC236}">
                  <a16:creationId xmlns:a16="http://schemas.microsoft.com/office/drawing/2014/main" xmlns="" id="{23C7B27E-BA81-45BD-9D1A-90796134D0AB}"/>
                </a:ext>
              </a:extLst>
            </p:cNvPr>
            <p:cNvSpPr/>
            <p:nvPr/>
          </p:nvSpPr>
          <p:spPr bwMode="auto">
            <a:xfrm>
              <a:off x="673100" y="1659943"/>
              <a:ext cx="3025122" cy="1130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2" name="ïṣ1ídé">
              <a:extLst>
                <a:ext uri="{FF2B5EF4-FFF2-40B4-BE49-F238E27FC236}">
                  <a16:creationId xmlns:a16="http://schemas.microsoft.com/office/drawing/2014/main" xmlns="" id="{23C7B27E-BA81-45BD-9D1A-90796134D0AB}"/>
                </a:ext>
              </a:extLst>
            </p:cNvPr>
            <p:cNvSpPr/>
            <p:nvPr/>
          </p:nvSpPr>
          <p:spPr bwMode="auto">
            <a:xfrm>
              <a:off x="673100" y="2790243"/>
              <a:ext cx="3025122" cy="1130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endParaRPr lang="en-US" altLang="zh-CN" sz="1100" dirty="0"/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3071E9E-597D-4E4D-A254-798BBE17D016}"/>
              </a:ext>
            </a:extLst>
          </p:cNvPr>
          <p:cNvSpPr txBox="1"/>
          <p:nvPr/>
        </p:nvSpPr>
        <p:spPr>
          <a:xfrm>
            <a:off x="5189154" y="93923"/>
            <a:ext cx="1935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spc="600" dirty="0">
                <a:solidFill>
                  <a:prstClr val="white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读书评语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6AC4B76-7DC1-42ED-890D-DB0524DD378D}"/>
              </a:ext>
            </a:extLst>
          </p:cNvPr>
          <p:cNvGrpSpPr/>
          <p:nvPr/>
        </p:nvGrpSpPr>
        <p:grpSpPr>
          <a:xfrm>
            <a:off x="4546422" y="2181715"/>
            <a:ext cx="1549577" cy="2016367"/>
            <a:chOff x="4546422" y="2181715"/>
            <a:chExt cx="1549577" cy="2016367"/>
          </a:xfrm>
        </p:grpSpPr>
        <p:grpSp>
          <p:nvGrpSpPr>
            <p:cNvPr id="4" name="î$ļidé">
              <a:extLst>
                <a:ext uri="{FF2B5EF4-FFF2-40B4-BE49-F238E27FC236}">
                  <a16:creationId xmlns:a16="http://schemas.microsoft.com/office/drawing/2014/main" xmlns="" id="{05017DD5-9A51-4193-97BF-EDBC228B8891}"/>
                </a:ext>
              </a:extLst>
            </p:cNvPr>
            <p:cNvGrpSpPr/>
            <p:nvPr/>
          </p:nvGrpSpPr>
          <p:grpSpPr>
            <a:xfrm>
              <a:off x="4546422" y="2181715"/>
              <a:ext cx="1549577" cy="2016367"/>
              <a:chOff x="2139862" y="2630367"/>
              <a:chExt cx="1549577" cy="2016367"/>
            </a:xfrm>
          </p:grpSpPr>
          <p:sp>
            <p:nvSpPr>
              <p:cNvPr id="19" name="îS1íďè">
                <a:extLst>
                  <a:ext uri="{FF2B5EF4-FFF2-40B4-BE49-F238E27FC236}">
                    <a16:creationId xmlns:a16="http://schemas.microsoft.com/office/drawing/2014/main" xmlns="" id="{9865AAAC-9FED-C342-95AF-CD6D240E6AAB}"/>
                  </a:ext>
                </a:extLst>
              </p:cNvPr>
              <p:cNvSpPr/>
              <p:nvPr/>
            </p:nvSpPr>
            <p:spPr bwMode="auto">
              <a:xfrm>
                <a:off x="2139862" y="2741247"/>
                <a:ext cx="1549577" cy="1905487"/>
              </a:xfrm>
              <a:custGeom>
                <a:avLst/>
                <a:gdLst>
                  <a:gd name="T0" fmla="*/ 0 w 476"/>
                  <a:gd name="T1" fmla="*/ 414 h 587"/>
                  <a:gd name="T2" fmla="*/ 34 w 476"/>
                  <a:gd name="T3" fmla="*/ 473 h 587"/>
                  <a:gd name="T4" fmla="*/ 221 w 476"/>
                  <a:gd name="T5" fmla="*/ 581 h 587"/>
                  <a:gd name="T6" fmla="*/ 255 w 476"/>
                  <a:gd name="T7" fmla="*/ 581 h 587"/>
                  <a:gd name="T8" fmla="*/ 442 w 476"/>
                  <a:gd name="T9" fmla="*/ 473 h 587"/>
                  <a:gd name="T10" fmla="*/ 476 w 476"/>
                  <a:gd name="T11" fmla="*/ 414 h 587"/>
                  <a:gd name="T12" fmla="*/ 476 w 476"/>
                  <a:gd name="T13" fmla="*/ 23 h 587"/>
                  <a:gd name="T14" fmla="*/ 465 w 476"/>
                  <a:gd name="T15" fmla="*/ 4 h 587"/>
                  <a:gd name="T16" fmla="*/ 442 w 476"/>
                  <a:gd name="T17" fmla="*/ 4 h 587"/>
                  <a:gd name="T18" fmla="*/ 255 w 476"/>
                  <a:gd name="T19" fmla="*/ 112 h 587"/>
                  <a:gd name="T20" fmla="*/ 221 w 476"/>
                  <a:gd name="T21" fmla="*/ 112 h 587"/>
                  <a:gd name="T22" fmla="*/ 34 w 476"/>
                  <a:gd name="T23" fmla="*/ 4 h 587"/>
                  <a:gd name="T24" fmla="*/ 11 w 476"/>
                  <a:gd name="T25" fmla="*/ 4 h 587"/>
                  <a:gd name="T26" fmla="*/ 0 w 476"/>
                  <a:gd name="T27" fmla="*/ 23 h 587"/>
                  <a:gd name="T28" fmla="*/ 0 w 476"/>
                  <a:gd name="T29" fmla="*/ 41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6" h="587">
                    <a:moveTo>
                      <a:pt x="0" y="414"/>
                    </a:moveTo>
                    <a:cubicBezTo>
                      <a:pt x="0" y="438"/>
                      <a:pt x="13" y="461"/>
                      <a:pt x="34" y="473"/>
                    </a:cubicBezTo>
                    <a:cubicBezTo>
                      <a:pt x="221" y="581"/>
                      <a:pt x="221" y="581"/>
                      <a:pt x="221" y="581"/>
                    </a:cubicBezTo>
                    <a:cubicBezTo>
                      <a:pt x="232" y="587"/>
                      <a:pt x="245" y="587"/>
                      <a:pt x="255" y="581"/>
                    </a:cubicBezTo>
                    <a:cubicBezTo>
                      <a:pt x="442" y="473"/>
                      <a:pt x="442" y="473"/>
                      <a:pt x="442" y="473"/>
                    </a:cubicBezTo>
                    <a:cubicBezTo>
                      <a:pt x="463" y="461"/>
                      <a:pt x="476" y="438"/>
                      <a:pt x="476" y="414"/>
                    </a:cubicBezTo>
                    <a:cubicBezTo>
                      <a:pt x="476" y="23"/>
                      <a:pt x="476" y="23"/>
                      <a:pt x="476" y="23"/>
                    </a:cubicBezTo>
                    <a:cubicBezTo>
                      <a:pt x="476" y="15"/>
                      <a:pt x="472" y="8"/>
                      <a:pt x="465" y="4"/>
                    </a:cubicBezTo>
                    <a:cubicBezTo>
                      <a:pt x="458" y="0"/>
                      <a:pt x="449" y="0"/>
                      <a:pt x="442" y="4"/>
                    </a:cubicBezTo>
                    <a:cubicBezTo>
                      <a:pt x="255" y="112"/>
                      <a:pt x="255" y="112"/>
                      <a:pt x="255" y="112"/>
                    </a:cubicBezTo>
                    <a:cubicBezTo>
                      <a:pt x="245" y="118"/>
                      <a:pt x="232" y="118"/>
                      <a:pt x="221" y="112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27" y="0"/>
                      <a:pt x="18" y="0"/>
                      <a:pt x="11" y="4"/>
                    </a:cubicBezTo>
                    <a:cubicBezTo>
                      <a:pt x="4" y="8"/>
                      <a:pt x="0" y="15"/>
                      <a:pt x="0" y="23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0" name="ïŝľiḋê">
                <a:extLst>
                  <a:ext uri="{FF2B5EF4-FFF2-40B4-BE49-F238E27FC236}">
                    <a16:creationId xmlns:a16="http://schemas.microsoft.com/office/drawing/2014/main" xmlns="" id="{70DFDA50-D1DB-364A-AD80-DBAF248C7492}"/>
                  </a:ext>
                </a:extLst>
              </p:cNvPr>
              <p:cNvSpPr/>
              <p:nvPr/>
            </p:nvSpPr>
            <p:spPr bwMode="auto">
              <a:xfrm>
                <a:off x="2139862" y="2630367"/>
                <a:ext cx="1549577" cy="1905487"/>
              </a:xfrm>
              <a:custGeom>
                <a:avLst/>
                <a:gdLst>
                  <a:gd name="T0" fmla="*/ 0 w 476"/>
                  <a:gd name="T1" fmla="*/ 414 h 587"/>
                  <a:gd name="T2" fmla="*/ 34 w 476"/>
                  <a:gd name="T3" fmla="*/ 473 h 587"/>
                  <a:gd name="T4" fmla="*/ 221 w 476"/>
                  <a:gd name="T5" fmla="*/ 581 h 587"/>
                  <a:gd name="T6" fmla="*/ 255 w 476"/>
                  <a:gd name="T7" fmla="*/ 581 h 587"/>
                  <a:gd name="T8" fmla="*/ 442 w 476"/>
                  <a:gd name="T9" fmla="*/ 473 h 587"/>
                  <a:gd name="T10" fmla="*/ 476 w 476"/>
                  <a:gd name="T11" fmla="*/ 414 h 587"/>
                  <a:gd name="T12" fmla="*/ 476 w 476"/>
                  <a:gd name="T13" fmla="*/ 23 h 587"/>
                  <a:gd name="T14" fmla="*/ 465 w 476"/>
                  <a:gd name="T15" fmla="*/ 4 h 587"/>
                  <a:gd name="T16" fmla="*/ 442 w 476"/>
                  <a:gd name="T17" fmla="*/ 4 h 587"/>
                  <a:gd name="T18" fmla="*/ 255 w 476"/>
                  <a:gd name="T19" fmla="*/ 112 h 587"/>
                  <a:gd name="T20" fmla="*/ 221 w 476"/>
                  <a:gd name="T21" fmla="*/ 112 h 587"/>
                  <a:gd name="T22" fmla="*/ 34 w 476"/>
                  <a:gd name="T23" fmla="*/ 4 h 587"/>
                  <a:gd name="T24" fmla="*/ 11 w 476"/>
                  <a:gd name="T25" fmla="*/ 4 h 587"/>
                  <a:gd name="T26" fmla="*/ 0 w 476"/>
                  <a:gd name="T27" fmla="*/ 23 h 587"/>
                  <a:gd name="T28" fmla="*/ 0 w 476"/>
                  <a:gd name="T29" fmla="*/ 41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6" h="587">
                    <a:moveTo>
                      <a:pt x="0" y="414"/>
                    </a:moveTo>
                    <a:cubicBezTo>
                      <a:pt x="0" y="438"/>
                      <a:pt x="13" y="461"/>
                      <a:pt x="34" y="473"/>
                    </a:cubicBezTo>
                    <a:cubicBezTo>
                      <a:pt x="221" y="581"/>
                      <a:pt x="221" y="581"/>
                      <a:pt x="221" y="581"/>
                    </a:cubicBezTo>
                    <a:cubicBezTo>
                      <a:pt x="232" y="587"/>
                      <a:pt x="245" y="587"/>
                      <a:pt x="255" y="581"/>
                    </a:cubicBezTo>
                    <a:cubicBezTo>
                      <a:pt x="442" y="473"/>
                      <a:pt x="442" y="473"/>
                      <a:pt x="442" y="473"/>
                    </a:cubicBezTo>
                    <a:cubicBezTo>
                      <a:pt x="463" y="461"/>
                      <a:pt x="476" y="438"/>
                      <a:pt x="476" y="414"/>
                    </a:cubicBezTo>
                    <a:cubicBezTo>
                      <a:pt x="476" y="23"/>
                      <a:pt x="476" y="23"/>
                      <a:pt x="476" y="23"/>
                    </a:cubicBezTo>
                    <a:cubicBezTo>
                      <a:pt x="476" y="15"/>
                      <a:pt x="472" y="8"/>
                      <a:pt x="465" y="4"/>
                    </a:cubicBezTo>
                    <a:cubicBezTo>
                      <a:pt x="458" y="0"/>
                      <a:pt x="449" y="0"/>
                      <a:pt x="442" y="4"/>
                    </a:cubicBezTo>
                    <a:cubicBezTo>
                      <a:pt x="255" y="112"/>
                      <a:pt x="255" y="112"/>
                      <a:pt x="255" y="112"/>
                    </a:cubicBezTo>
                    <a:cubicBezTo>
                      <a:pt x="245" y="118"/>
                      <a:pt x="232" y="118"/>
                      <a:pt x="221" y="112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27" y="0"/>
                      <a:pt x="18" y="0"/>
                      <a:pt x="11" y="4"/>
                    </a:cubicBezTo>
                    <a:cubicBezTo>
                      <a:pt x="4" y="8"/>
                      <a:pt x="0" y="15"/>
                      <a:pt x="0" y="23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rgbClr val="0E74A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21" name="ïś1ídê">
                <a:extLst>
                  <a:ext uri="{FF2B5EF4-FFF2-40B4-BE49-F238E27FC236}">
                    <a16:creationId xmlns:a16="http://schemas.microsoft.com/office/drawing/2014/main" xmlns="" id="{08F48BE1-4288-447F-89F7-FD9277759F80}"/>
                  </a:ext>
                </a:extLst>
              </p:cNvPr>
              <p:cNvSpPr/>
              <p:nvPr/>
            </p:nvSpPr>
            <p:spPr>
              <a:xfrm>
                <a:off x="2581275" y="3360615"/>
                <a:ext cx="666750" cy="666750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classroom_185578">
              <a:extLst>
                <a:ext uri="{FF2B5EF4-FFF2-40B4-BE49-F238E27FC236}">
                  <a16:creationId xmlns:a16="http://schemas.microsoft.com/office/drawing/2014/main" xmlns="" id="{0583EE8B-F366-4938-B1C4-1E2D56EEB22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88826" y="3036164"/>
              <a:ext cx="464768" cy="464714"/>
            </a:xfrm>
            <a:custGeom>
              <a:avLst/>
              <a:gdLst>
                <a:gd name="connsiteX0" fmla="*/ 158987 w 606792"/>
                <a:gd name="connsiteY0" fmla="*/ 514846 h 606722"/>
                <a:gd name="connsiteX1" fmla="*/ 260457 w 606792"/>
                <a:gd name="connsiteY1" fmla="*/ 514846 h 606722"/>
                <a:gd name="connsiteX2" fmla="*/ 306296 w 606792"/>
                <a:gd name="connsiteY2" fmla="*/ 560429 h 606722"/>
                <a:gd name="connsiteX3" fmla="*/ 306653 w 606792"/>
                <a:gd name="connsiteY3" fmla="*/ 561406 h 606722"/>
                <a:gd name="connsiteX4" fmla="*/ 353738 w 606792"/>
                <a:gd name="connsiteY4" fmla="*/ 515912 h 606722"/>
                <a:gd name="connsiteX5" fmla="*/ 455208 w 606792"/>
                <a:gd name="connsiteY5" fmla="*/ 515912 h 606722"/>
                <a:gd name="connsiteX6" fmla="*/ 501048 w 606792"/>
                <a:gd name="connsiteY6" fmla="*/ 561406 h 606722"/>
                <a:gd name="connsiteX7" fmla="*/ 501226 w 606792"/>
                <a:gd name="connsiteY7" fmla="*/ 606722 h 606722"/>
                <a:gd name="connsiteX8" fmla="*/ 462507 w 606792"/>
                <a:gd name="connsiteY8" fmla="*/ 606722 h 606722"/>
                <a:gd name="connsiteX9" fmla="*/ 462329 w 606792"/>
                <a:gd name="connsiteY9" fmla="*/ 561673 h 606722"/>
                <a:gd name="connsiteX10" fmla="*/ 458591 w 606792"/>
                <a:gd name="connsiteY10" fmla="*/ 557941 h 606722"/>
                <a:gd name="connsiteX11" fmla="*/ 454852 w 606792"/>
                <a:gd name="connsiteY11" fmla="*/ 561673 h 606722"/>
                <a:gd name="connsiteX12" fmla="*/ 454852 w 606792"/>
                <a:gd name="connsiteY12" fmla="*/ 606722 h 606722"/>
                <a:gd name="connsiteX13" fmla="*/ 352314 w 606792"/>
                <a:gd name="connsiteY13" fmla="*/ 606722 h 606722"/>
                <a:gd name="connsiteX14" fmla="*/ 352314 w 606792"/>
                <a:gd name="connsiteY14" fmla="*/ 561673 h 606722"/>
                <a:gd name="connsiteX15" fmla="*/ 348843 w 606792"/>
                <a:gd name="connsiteY15" fmla="*/ 558207 h 606722"/>
                <a:gd name="connsiteX16" fmla="*/ 345371 w 606792"/>
                <a:gd name="connsiteY16" fmla="*/ 561673 h 606722"/>
                <a:gd name="connsiteX17" fmla="*/ 345104 w 606792"/>
                <a:gd name="connsiteY17" fmla="*/ 606722 h 606722"/>
                <a:gd name="connsiteX18" fmla="*/ 267845 w 606792"/>
                <a:gd name="connsiteY18" fmla="*/ 606722 h 606722"/>
                <a:gd name="connsiteX19" fmla="*/ 267578 w 606792"/>
                <a:gd name="connsiteY19" fmla="*/ 560606 h 606722"/>
                <a:gd name="connsiteX20" fmla="*/ 263839 w 606792"/>
                <a:gd name="connsiteY20" fmla="*/ 556874 h 606722"/>
                <a:gd name="connsiteX21" fmla="*/ 260101 w 606792"/>
                <a:gd name="connsiteY21" fmla="*/ 560606 h 606722"/>
                <a:gd name="connsiteX22" fmla="*/ 260101 w 606792"/>
                <a:gd name="connsiteY22" fmla="*/ 606722 h 606722"/>
                <a:gd name="connsiteX23" fmla="*/ 157563 w 606792"/>
                <a:gd name="connsiteY23" fmla="*/ 606722 h 606722"/>
                <a:gd name="connsiteX24" fmla="*/ 157563 w 606792"/>
                <a:gd name="connsiteY24" fmla="*/ 560606 h 606722"/>
                <a:gd name="connsiteX25" fmla="*/ 154091 w 606792"/>
                <a:gd name="connsiteY25" fmla="*/ 557141 h 606722"/>
                <a:gd name="connsiteX26" fmla="*/ 150620 w 606792"/>
                <a:gd name="connsiteY26" fmla="*/ 560606 h 606722"/>
                <a:gd name="connsiteX27" fmla="*/ 150353 w 606792"/>
                <a:gd name="connsiteY27" fmla="*/ 606722 h 606722"/>
                <a:gd name="connsiteX28" fmla="*/ 111634 w 606792"/>
                <a:gd name="connsiteY28" fmla="*/ 606722 h 606722"/>
                <a:gd name="connsiteX29" fmla="*/ 111901 w 606792"/>
                <a:gd name="connsiteY29" fmla="*/ 560429 h 606722"/>
                <a:gd name="connsiteX30" fmla="*/ 158987 w 606792"/>
                <a:gd name="connsiteY30" fmla="*/ 514846 h 606722"/>
                <a:gd name="connsiteX31" fmla="*/ 460106 w 606792"/>
                <a:gd name="connsiteY31" fmla="*/ 435389 h 606722"/>
                <a:gd name="connsiteX32" fmla="*/ 560775 w 606792"/>
                <a:gd name="connsiteY32" fmla="*/ 435389 h 606722"/>
                <a:gd name="connsiteX33" fmla="*/ 606525 w 606792"/>
                <a:gd name="connsiteY33" fmla="*/ 480907 h 606722"/>
                <a:gd name="connsiteX34" fmla="*/ 606792 w 606792"/>
                <a:gd name="connsiteY34" fmla="*/ 525713 h 606722"/>
                <a:gd name="connsiteX35" fmla="*/ 568073 w 606792"/>
                <a:gd name="connsiteY35" fmla="*/ 525713 h 606722"/>
                <a:gd name="connsiteX36" fmla="*/ 567895 w 606792"/>
                <a:gd name="connsiteY36" fmla="*/ 481084 h 606722"/>
                <a:gd name="connsiteX37" fmla="*/ 563712 w 606792"/>
                <a:gd name="connsiteY37" fmla="*/ 477351 h 606722"/>
                <a:gd name="connsiteX38" fmla="*/ 559707 w 606792"/>
                <a:gd name="connsiteY38" fmla="*/ 481351 h 606722"/>
                <a:gd name="connsiteX39" fmla="*/ 559707 w 606792"/>
                <a:gd name="connsiteY39" fmla="*/ 525713 h 606722"/>
                <a:gd name="connsiteX40" fmla="*/ 511553 w 606792"/>
                <a:gd name="connsiteY40" fmla="*/ 525713 h 606722"/>
                <a:gd name="connsiteX41" fmla="*/ 457970 w 606792"/>
                <a:gd name="connsiteY41" fmla="*/ 495042 h 606722"/>
                <a:gd name="connsiteX42" fmla="*/ 466871 w 606792"/>
                <a:gd name="connsiteY42" fmla="*/ 463304 h 606722"/>
                <a:gd name="connsiteX43" fmla="*/ 460106 w 606792"/>
                <a:gd name="connsiteY43" fmla="*/ 435389 h 606722"/>
                <a:gd name="connsiteX44" fmla="*/ 261944 w 606792"/>
                <a:gd name="connsiteY44" fmla="*/ 434966 h 606722"/>
                <a:gd name="connsiteX45" fmla="*/ 351326 w 606792"/>
                <a:gd name="connsiteY45" fmla="*/ 434966 h 606722"/>
                <a:gd name="connsiteX46" fmla="*/ 344293 w 606792"/>
                <a:gd name="connsiteY46" fmla="*/ 463318 h 606722"/>
                <a:gd name="connsiteX47" fmla="*/ 353463 w 606792"/>
                <a:gd name="connsiteY47" fmla="*/ 495403 h 606722"/>
                <a:gd name="connsiteX48" fmla="*/ 307347 w 606792"/>
                <a:gd name="connsiteY48" fmla="*/ 514423 h 606722"/>
                <a:gd name="connsiteX49" fmla="*/ 259540 w 606792"/>
                <a:gd name="connsiteY49" fmla="*/ 493892 h 606722"/>
                <a:gd name="connsiteX50" fmla="*/ 268354 w 606792"/>
                <a:gd name="connsiteY50" fmla="*/ 462252 h 606722"/>
                <a:gd name="connsiteX51" fmla="*/ 261944 w 606792"/>
                <a:gd name="connsiteY51" fmla="*/ 434966 h 606722"/>
                <a:gd name="connsiteX52" fmla="*/ 46015 w 606792"/>
                <a:gd name="connsiteY52" fmla="*/ 434966 h 606722"/>
                <a:gd name="connsiteX53" fmla="*/ 152196 w 606792"/>
                <a:gd name="connsiteY53" fmla="*/ 434966 h 606722"/>
                <a:gd name="connsiteX54" fmla="*/ 145788 w 606792"/>
                <a:gd name="connsiteY54" fmla="*/ 462252 h 606722"/>
                <a:gd name="connsiteX55" fmla="*/ 154955 w 606792"/>
                <a:gd name="connsiteY55" fmla="*/ 494427 h 606722"/>
                <a:gd name="connsiteX56" fmla="*/ 101286 w 606792"/>
                <a:gd name="connsiteY56" fmla="*/ 525713 h 606722"/>
                <a:gd name="connsiteX57" fmla="*/ 46994 w 606792"/>
                <a:gd name="connsiteY57" fmla="*/ 525713 h 606722"/>
                <a:gd name="connsiteX58" fmla="*/ 46994 w 606792"/>
                <a:gd name="connsiteY58" fmla="*/ 480651 h 606722"/>
                <a:gd name="connsiteX59" fmla="*/ 42989 w 606792"/>
                <a:gd name="connsiteY59" fmla="*/ 476651 h 606722"/>
                <a:gd name="connsiteX60" fmla="*/ 38894 w 606792"/>
                <a:gd name="connsiteY60" fmla="*/ 480651 h 606722"/>
                <a:gd name="connsiteX61" fmla="*/ 38716 w 606792"/>
                <a:gd name="connsiteY61" fmla="*/ 525713 h 606722"/>
                <a:gd name="connsiteX62" fmla="*/ 0 w 606792"/>
                <a:gd name="connsiteY62" fmla="*/ 525713 h 606722"/>
                <a:gd name="connsiteX63" fmla="*/ 178 w 606792"/>
                <a:gd name="connsiteY63" fmla="*/ 480473 h 606722"/>
                <a:gd name="connsiteX64" fmla="*/ 46015 w 606792"/>
                <a:gd name="connsiteY64" fmla="*/ 434966 h 606722"/>
                <a:gd name="connsiteX65" fmla="*/ 405539 w 606792"/>
                <a:gd name="connsiteY65" fmla="*/ 422617 h 606722"/>
                <a:gd name="connsiteX66" fmla="*/ 446114 w 606792"/>
                <a:gd name="connsiteY66" fmla="*/ 463122 h 606722"/>
                <a:gd name="connsiteX67" fmla="*/ 405539 w 606792"/>
                <a:gd name="connsiteY67" fmla="*/ 503627 h 606722"/>
                <a:gd name="connsiteX68" fmla="*/ 364964 w 606792"/>
                <a:gd name="connsiteY68" fmla="*/ 463122 h 606722"/>
                <a:gd name="connsiteX69" fmla="*/ 405539 w 606792"/>
                <a:gd name="connsiteY69" fmla="*/ 422617 h 606722"/>
                <a:gd name="connsiteX70" fmla="*/ 208380 w 606792"/>
                <a:gd name="connsiteY70" fmla="*/ 421558 h 606722"/>
                <a:gd name="connsiteX71" fmla="*/ 248955 w 606792"/>
                <a:gd name="connsiteY71" fmla="*/ 462063 h 606722"/>
                <a:gd name="connsiteX72" fmla="*/ 208380 w 606792"/>
                <a:gd name="connsiteY72" fmla="*/ 502568 h 606722"/>
                <a:gd name="connsiteX73" fmla="*/ 167805 w 606792"/>
                <a:gd name="connsiteY73" fmla="*/ 462063 h 606722"/>
                <a:gd name="connsiteX74" fmla="*/ 208380 w 606792"/>
                <a:gd name="connsiteY74" fmla="*/ 421558 h 606722"/>
                <a:gd name="connsiteX75" fmla="*/ 508954 w 606792"/>
                <a:gd name="connsiteY75" fmla="*/ 342525 h 606722"/>
                <a:gd name="connsiteX76" fmla="*/ 549071 w 606792"/>
                <a:gd name="connsiteY76" fmla="*/ 382571 h 606722"/>
                <a:gd name="connsiteX77" fmla="*/ 508954 w 606792"/>
                <a:gd name="connsiteY77" fmla="*/ 422617 h 606722"/>
                <a:gd name="connsiteX78" fmla="*/ 468837 w 606792"/>
                <a:gd name="connsiteY78" fmla="*/ 382571 h 606722"/>
                <a:gd name="connsiteX79" fmla="*/ 508954 w 606792"/>
                <a:gd name="connsiteY79" fmla="*/ 342525 h 606722"/>
                <a:gd name="connsiteX80" fmla="*/ 313839 w 606792"/>
                <a:gd name="connsiteY80" fmla="*/ 342101 h 606722"/>
                <a:gd name="connsiteX81" fmla="*/ 353956 w 606792"/>
                <a:gd name="connsiteY81" fmla="*/ 382067 h 606722"/>
                <a:gd name="connsiteX82" fmla="*/ 313839 w 606792"/>
                <a:gd name="connsiteY82" fmla="*/ 422122 h 606722"/>
                <a:gd name="connsiteX83" fmla="*/ 273723 w 606792"/>
                <a:gd name="connsiteY83" fmla="*/ 382067 h 606722"/>
                <a:gd name="connsiteX84" fmla="*/ 313839 w 606792"/>
                <a:gd name="connsiteY84" fmla="*/ 342101 h 606722"/>
                <a:gd name="connsiteX85" fmla="*/ 97839 w 606792"/>
                <a:gd name="connsiteY85" fmla="*/ 342101 h 606722"/>
                <a:gd name="connsiteX86" fmla="*/ 137956 w 606792"/>
                <a:gd name="connsiteY86" fmla="*/ 382067 h 606722"/>
                <a:gd name="connsiteX87" fmla="*/ 97839 w 606792"/>
                <a:gd name="connsiteY87" fmla="*/ 422122 h 606722"/>
                <a:gd name="connsiteX88" fmla="*/ 57723 w 606792"/>
                <a:gd name="connsiteY88" fmla="*/ 382067 h 606722"/>
                <a:gd name="connsiteX89" fmla="*/ 97839 w 606792"/>
                <a:gd name="connsiteY89" fmla="*/ 342101 h 606722"/>
                <a:gd name="connsiteX90" fmla="*/ 348452 w 606792"/>
                <a:gd name="connsiteY90" fmla="*/ 91179 h 606722"/>
                <a:gd name="connsiteX91" fmla="*/ 362693 w 606792"/>
                <a:gd name="connsiteY91" fmla="*/ 92867 h 606722"/>
                <a:gd name="connsiteX92" fmla="*/ 361002 w 606792"/>
                <a:gd name="connsiteY92" fmla="*/ 107087 h 606722"/>
                <a:gd name="connsiteX93" fmla="*/ 316322 w 606792"/>
                <a:gd name="connsiteY93" fmla="*/ 142190 h 606722"/>
                <a:gd name="connsiteX94" fmla="*/ 314186 w 606792"/>
                <a:gd name="connsiteY94" fmla="*/ 138191 h 606722"/>
                <a:gd name="connsiteX95" fmla="*/ 303149 w 606792"/>
                <a:gd name="connsiteY95" fmla="*/ 126904 h 606722"/>
                <a:gd name="connsiteX96" fmla="*/ 94638 w 606792"/>
                <a:gd name="connsiteY96" fmla="*/ 87742 h 606722"/>
                <a:gd name="connsiteX97" fmla="*/ 112975 w 606792"/>
                <a:gd name="connsiteY97" fmla="*/ 87742 h 606722"/>
                <a:gd name="connsiteX98" fmla="*/ 135673 w 606792"/>
                <a:gd name="connsiteY98" fmla="*/ 146566 h 606722"/>
                <a:gd name="connsiteX99" fmla="*/ 130955 w 606792"/>
                <a:gd name="connsiteY99" fmla="*/ 122663 h 606722"/>
                <a:gd name="connsiteX100" fmla="*/ 131757 w 606792"/>
                <a:gd name="connsiteY100" fmla="*/ 117509 h 606722"/>
                <a:gd name="connsiteX101" fmla="*/ 139234 w 606792"/>
                <a:gd name="connsiteY101" fmla="*/ 104003 h 606722"/>
                <a:gd name="connsiteX102" fmla="*/ 132558 w 606792"/>
                <a:gd name="connsiteY102" fmla="*/ 92007 h 606722"/>
                <a:gd name="connsiteX103" fmla="*/ 134961 w 606792"/>
                <a:gd name="connsiteY103" fmla="*/ 88008 h 606722"/>
                <a:gd name="connsiteX104" fmla="*/ 153031 w 606792"/>
                <a:gd name="connsiteY104" fmla="*/ 88008 h 606722"/>
                <a:gd name="connsiteX105" fmla="*/ 155434 w 606792"/>
                <a:gd name="connsiteY105" fmla="*/ 92007 h 606722"/>
                <a:gd name="connsiteX106" fmla="*/ 148847 w 606792"/>
                <a:gd name="connsiteY106" fmla="*/ 104003 h 606722"/>
                <a:gd name="connsiteX107" fmla="*/ 156235 w 606792"/>
                <a:gd name="connsiteY107" fmla="*/ 117509 h 606722"/>
                <a:gd name="connsiteX108" fmla="*/ 157036 w 606792"/>
                <a:gd name="connsiteY108" fmla="*/ 122752 h 606722"/>
                <a:gd name="connsiteX109" fmla="*/ 151517 w 606792"/>
                <a:gd name="connsiteY109" fmla="*/ 146566 h 606722"/>
                <a:gd name="connsiteX110" fmla="*/ 175017 w 606792"/>
                <a:gd name="connsiteY110" fmla="*/ 87742 h 606722"/>
                <a:gd name="connsiteX111" fmla="*/ 192997 w 606792"/>
                <a:gd name="connsiteY111" fmla="*/ 87742 h 606722"/>
                <a:gd name="connsiteX112" fmla="*/ 236257 w 606792"/>
                <a:gd name="connsiteY112" fmla="*/ 130749 h 606722"/>
                <a:gd name="connsiteX113" fmla="*/ 236435 w 606792"/>
                <a:gd name="connsiteY113" fmla="*/ 164871 h 606722"/>
                <a:gd name="connsiteX114" fmla="*/ 273465 w 606792"/>
                <a:gd name="connsiteY114" fmla="*/ 141945 h 606722"/>
                <a:gd name="connsiteX115" fmla="*/ 298655 w 606792"/>
                <a:gd name="connsiteY115" fmla="*/ 147810 h 606722"/>
                <a:gd name="connsiteX116" fmla="*/ 292780 w 606792"/>
                <a:gd name="connsiteY116" fmla="*/ 172957 h 606722"/>
                <a:gd name="connsiteX117" fmla="*/ 227979 w 606792"/>
                <a:gd name="connsiteY117" fmla="*/ 213121 h 606722"/>
                <a:gd name="connsiteX118" fmla="*/ 209465 w 606792"/>
                <a:gd name="connsiteY118" fmla="*/ 213565 h 606722"/>
                <a:gd name="connsiteX119" fmla="*/ 200029 w 606792"/>
                <a:gd name="connsiteY119" fmla="*/ 197659 h 606722"/>
                <a:gd name="connsiteX120" fmla="*/ 199673 w 606792"/>
                <a:gd name="connsiteY120" fmla="*/ 130927 h 606722"/>
                <a:gd name="connsiteX121" fmla="*/ 195846 w 606792"/>
                <a:gd name="connsiteY121" fmla="*/ 127106 h 606722"/>
                <a:gd name="connsiteX122" fmla="*/ 192018 w 606792"/>
                <a:gd name="connsiteY122" fmla="*/ 130927 h 606722"/>
                <a:gd name="connsiteX123" fmla="*/ 192463 w 606792"/>
                <a:gd name="connsiteY123" fmla="*/ 402744 h 606722"/>
                <a:gd name="connsiteX124" fmla="*/ 167006 w 606792"/>
                <a:gd name="connsiteY124" fmla="*/ 415984 h 606722"/>
                <a:gd name="connsiteX125" fmla="*/ 150271 w 606792"/>
                <a:gd name="connsiteY125" fmla="*/ 413763 h 606722"/>
                <a:gd name="connsiteX126" fmla="*/ 159172 w 606792"/>
                <a:gd name="connsiteY126" fmla="*/ 382040 h 606722"/>
                <a:gd name="connsiteX127" fmla="*/ 148580 w 606792"/>
                <a:gd name="connsiteY127" fmla="*/ 347741 h 606722"/>
                <a:gd name="connsiteX128" fmla="*/ 148580 w 606792"/>
                <a:gd name="connsiteY128" fmla="*/ 262704 h 606722"/>
                <a:gd name="connsiteX129" fmla="*/ 139056 w 606792"/>
                <a:gd name="connsiteY129" fmla="*/ 262704 h 606722"/>
                <a:gd name="connsiteX130" fmla="*/ 139056 w 606792"/>
                <a:gd name="connsiteY130" fmla="*/ 336811 h 606722"/>
                <a:gd name="connsiteX131" fmla="*/ 95172 w 606792"/>
                <a:gd name="connsiteY131" fmla="*/ 320906 h 606722"/>
                <a:gd name="connsiteX132" fmla="*/ 95172 w 606792"/>
                <a:gd name="connsiteY132" fmla="*/ 130927 h 606722"/>
                <a:gd name="connsiteX133" fmla="*/ 91612 w 606792"/>
                <a:gd name="connsiteY133" fmla="*/ 127284 h 606722"/>
                <a:gd name="connsiteX134" fmla="*/ 87962 w 606792"/>
                <a:gd name="connsiteY134" fmla="*/ 130838 h 606722"/>
                <a:gd name="connsiteX135" fmla="*/ 87962 w 606792"/>
                <a:gd name="connsiteY135" fmla="*/ 130927 h 606722"/>
                <a:gd name="connsiteX136" fmla="*/ 87250 w 606792"/>
                <a:gd name="connsiteY136" fmla="*/ 265014 h 606722"/>
                <a:gd name="connsiteX137" fmla="*/ 69003 w 606792"/>
                <a:gd name="connsiteY137" fmla="*/ 283230 h 606722"/>
                <a:gd name="connsiteX138" fmla="*/ 68914 w 606792"/>
                <a:gd name="connsiteY138" fmla="*/ 283230 h 606722"/>
                <a:gd name="connsiteX139" fmla="*/ 50666 w 606792"/>
                <a:gd name="connsiteY139" fmla="*/ 264836 h 606722"/>
                <a:gd name="connsiteX140" fmla="*/ 51378 w 606792"/>
                <a:gd name="connsiteY140" fmla="*/ 130749 h 606722"/>
                <a:gd name="connsiteX141" fmla="*/ 94638 w 606792"/>
                <a:gd name="connsiteY141" fmla="*/ 87742 h 606722"/>
                <a:gd name="connsiteX142" fmla="*/ 262410 w 606792"/>
                <a:gd name="connsiteY142" fmla="*/ 19899 h 606722"/>
                <a:gd name="connsiteX143" fmla="*/ 554173 w 606792"/>
                <a:gd name="connsiteY143" fmla="*/ 19899 h 606722"/>
                <a:gd name="connsiteX144" fmla="*/ 567346 w 606792"/>
                <a:gd name="connsiteY144" fmla="*/ 33052 h 606722"/>
                <a:gd name="connsiteX145" fmla="*/ 567346 w 606792"/>
                <a:gd name="connsiteY145" fmla="*/ 248927 h 606722"/>
                <a:gd name="connsiteX146" fmla="*/ 554173 w 606792"/>
                <a:gd name="connsiteY146" fmla="*/ 262080 h 606722"/>
                <a:gd name="connsiteX147" fmla="*/ 262410 w 606792"/>
                <a:gd name="connsiteY147" fmla="*/ 262080 h 606722"/>
                <a:gd name="connsiteX148" fmla="*/ 249237 w 606792"/>
                <a:gd name="connsiteY148" fmla="*/ 248927 h 606722"/>
                <a:gd name="connsiteX149" fmla="*/ 249237 w 606792"/>
                <a:gd name="connsiteY149" fmla="*/ 221376 h 606722"/>
                <a:gd name="connsiteX150" fmla="*/ 275583 w 606792"/>
                <a:gd name="connsiteY150" fmla="*/ 205112 h 606722"/>
                <a:gd name="connsiteX151" fmla="*/ 275583 w 606792"/>
                <a:gd name="connsiteY151" fmla="*/ 235773 h 606722"/>
                <a:gd name="connsiteX152" fmla="*/ 541000 w 606792"/>
                <a:gd name="connsiteY152" fmla="*/ 235773 h 606722"/>
                <a:gd name="connsiteX153" fmla="*/ 541000 w 606792"/>
                <a:gd name="connsiteY153" fmla="*/ 46117 h 606722"/>
                <a:gd name="connsiteX154" fmla="*/ 275583 w 606792"/>
                <a:gd name="connsiteY154" fmla="*/ 46117 h 606722"/>
                <a:gd name="connsiteX155" fmla="*/ 275583 w 606792"/>
                <a:gd name="connsiteY155" fmla="*/ 121659 h 606722"/>
                <a:gd name="connsiteX156" fmla="*/ 263834 w 606792"/>
                <a:gd name="connsiteY156" fmla="*/ 126370 h 606722"/>
                <a:gd name="connsiteX157" fmla="*/ 249237 w 606792"/>
                <a:gd name="connsiteY157" fmla="*/ 135435 h 606722"/>
                <a:gd name="connsiteX158" fmla="*/ 249237 w 606792"/>
                <a:gd name="connsiteY158" fmla="*/ 33052 h 606722"/>
                <a:gd name="connsiteX159" fmla="*/ 262410 w 606792"/>
                <a:gd name="connsiteY159" fmla="*/ 19899 h 606722"/>
                <a:gd name="connsiteX160" fmla="*/ 143813 w 606792"/>
                <a:gd name="connsiteY160" fmla="*/ 0 h 606722"/>
                <a:gd name="connsiteX161" fmla="*/ 181707 w 606792"/>
                <a:gd name="connsiteY161" fmla="*/ 37859 h 606722"/>
                <a:gd name="connsiteX162" fmla="*/ 143813 w 606792"/>
                <a:gd name="connsiteY162" fmla="*/ 75718 h 606722"/>
                <a:gd name="connsiteX163" fmla="*/ 105919 w 606792"/>
                <a:gd name="connsiteY163" fmla="*/ 37859 h 606722"/>
                <a:gd name="connsiteX164" fmla="*/ 143813 w 606792"/>
                <a:gd name="connsiteY164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606792" h="606722">
                  <a:moveTo>
                    <a:pt x="158987" y="514846"/>
                  </a:moveTo>
                  <a:lnTo>
                    <a:pt x="260457" y="514846"/>
                  </a:lnTo>
                  <a:cubicBezTo>
                    <a:pt x="285735" y="514846"/>
                    <a:pt x="306207" y="535371"/>
                    <a:pt x="306296" y="560429"/>
                  </a:cubicBezTo>
                  <a:lnTo>
                    <a:pt x="306653" y="561406"/>
                  </a:lnTo>
                  <a:cubicBezTo>
                    <a:pt x="306742" y="536349"/>
                    <a:pt x="328638" y="515912"/>
                    <a:pt x="353738" y="515912"/>
                  </a:cubicBezTo>
                  <a:lnTo>
                    <a:pt x="455208" y="515912"/>
                  </a:lnTo>
                  <a:cubicBezTo>
                    <a:pt x="480398" y="515912"/>
                    <a:pt x="500870" y="536349"/>
                    <a:pt x="501048" y="561406"/>
                  </a:cubicBezTo>
                  <a:lnTo>
                    <a:pt x="501226" y="606722"/>
                  </a:lnTo>
                  <a:lnTo>
                    <a:pt x="462507" y="606722"/>
                  </a:lnTo>
                  <a:lnTo>
                    <a:pt x="462329" y="561673"/>
                  </a:lnTo>
                  <a:cubicBezTo>
                    <a:pt x="462329" y="559540"/>
                    <a:pt x="460638" y="557941"/>
                    <a:pt x="458591" y="557941"/>
                  </a:cubicBezTo>
                  <a:cubicBezTo>
                    <a:pt x="456544" y="557941"/>
                    <a:pt x="454852" y="559629"/>
                    <a:pt x="454852" y="561673"/>
                  </a:cubicBezTo>
                  <a:lnTo>
                    <a:pt x="454852" y="606722"/>
                  </a:lnTo>
                  <a:lnTo>
                    <a:pt x="352314" y="606722"/>
                  </a:lnTo>
                  <a:lnTo>
                    <a:pt x="352314" y="561673"/>
                  </a:lnTo>
                  <a:cubicBezTo>
                    <a:pt x="352314" y="559718"/>
                    <a:pt x="350712" y="558207"/>
                    <a:pt x="348843" y="558207"/>
                  </a:cubicBezTo>
                  <a:cubicBezTo>
                    <a:pt x="346885" y="558207"/>
                    <a:pt x="345371" y="559718"/>
                    <a:pt x="345371" y="561673"/>
                  </a:cubicBezTo>
                  <a:lnTo>
                    <a:pt x="345104" y="606722"/>
                  </a:lnTo>
                  <a:lnTo>
                    <a:pt x="267845" y="606722"/>
                  </a:lnTo>
                  <a:lnTo>
                    <a:pt x="267578" y="560606"/>
                  </a:lnTo>
                  <a:cubicBezTo>
                    <a:pt x="267578" y="558563"/>
                    <a:pt x="265886" y="556874"/>
                    <a:pt x="263839" y="556874"/>
                  </a:cubicBezTo>
                  <a:cubicBezTo>
                    <a:pt x="261792" y="556874"/>
                    <a:pt x="260101" y="558563"/>
                    <a:pt x="260101" y="560606"/>
                  </a:cubicBezTo>
                  <a:lnTo>
                    <a:pt x="260101" y="606722"/>
                  </a:lnTo>
                  <a:lnTo>
                    <a:pt x="157563" y="606722"/>
                  </a:lnTo>
                  <a:lnTo>
                    <a:pt x="157563" y="560606"/>
                  </a:lnTo>
                  <a:cubicBezTo>
                    <a:pt x="157563" y="558651"/>
                    <a:pt x="156049" y="557141"/>
                    <a:pt x="154091" y="557141"/>
                  </a:cubicBezTo>
                  <a:cubicBezTo>
                    <a:pt x="152133" y="557141"/>
                    <a:pt x="150620" y="558651"/>
                    <a:pt x="150620" y="560606"/>
                  </a:cubicBezTo>
                  <a:lnTo>
                    <a:pt x="150353" y="606722"/>
                  </a:lnTo>
                  <a:lnTo>
                    <a:pt x="111634" y="606722"/>
                  </a:lnTo>
                  <a:lnTo>
                    <a:pt x="111901" y="560429"/>
                  </a:lnTo>
                  <a:cubicBezTo>
                    <a:pt x="111990" y="535283"/>
                    <a:pt x="133886" y="514846"/>
                    <a:pt x="158987" y="514846"/>
                  </a:cubicBezTo>
                  <a:close/>
                  <a:moveTo>
                    <a:pt x="460106" y="435389"/>
                  </a:moveTo>
                  <a:lnTo>
                    <a:pt x="560775" y="435389"/>
                  </a:lnTo>
                  <a:cubicBezTo>
                    <a:pt x="585875" y="435389"/>
                    <a:pt x="606436" y="455747"/>
                    <a:pt x="606525" y="480907"/>
                  </a:cubicBezTo>
                  <a:lnTo>
                    <a:pt x="606792" y="525713"/>
                  </a:lnTo>
                  <a:lnTo>
                    <a:pt x="568073" y="525713"/>
                  </a:lnTo>
                  <a:lnTo>
                    <a:pt x="567895" y="481084"/>
                  </a:lnTo>
                  <a:cubicBezTo>
                    <a:pt x="567717" y="478862"/>
                    <a:pt x="565848" y="477262"/>
                    <a:pt x="563712" y="477351"/>
                  </a:cubicBezTo>
                  <a:cubicBezTo>
                    <a:pt x="561487" y="477351"/>
                    <a:pt x="559707" y="479217"/>
                    <a:pt x="559707" y="481351"/>
                  </a:cubicBezTo>
                  <a:lnTo>
                    <a:pt x="559707" y="525713"/>
                  </a:lnTo>
                  <a:lnTo>
                    <a:pt x="511553" y="525713"/>
                  </a:lnTo>
                  <a:cubicBezTo>
                    <a:pt x="500071" y="507933"/>
                    <a:pt x="480489" y="495931"/>
                    <a:pt x="457970" y="495042"/>
                  </a:cubicBezTo>
                  <a:cubicBezTo>
                    <a:pt x="464023" y="485085"/>
                    <a:pt x="466871" y="473972"/>
                    <a:pt x="466871" y="463304"/>
                  </a:cubicBezTo>
                  <a:cubicBezTo>
                    <a:pt x="466871" y="453258"/>
                    <a:pt x="464468" y="443746"/>
                    <a:pt x="460106" y="435389"/>
                  </a:cubicBezTo>
                  <a:close/>
                  <a:moveTo>
                    <a:pt x="261944" y="434966"/>
                  </a:moveTo>
                  <a:lnTo>
                    <a:pt x="351326" y="434966"/>
                  </a:lnTo>
                  <a:cubicBezTo>
                    <a:pt x="346786" y="443409"/>
                    <a:pt x="344293" y="453097"/>
                    <a:pt x="344293" y="463318"/>
                  </a:cubicBezTo>
                  <a:cubicBezTo>
                    <a:pt x="344293" y="474161"/>
                    <a:pt x="347231" y="485449"/>
                    <a:pt x="353463" y="495403"/>
                  </a:cubicBezTo>
                  <a:cubicBezTo>
                    <a:pt x="335569" y="495492"/>
                    <a:pt x="319277" y="502780"/>
                    <a:pt x="307347" y="514423"/>
                  </a:cubicBezTo>
                  <a:cubicBezTo>
                    <a:pt x="295062" y="501625"/>
                    <a:pt x="277968" y="493981"/>
                    <a:pt x="259540" y="493892"/>
                  </a:cubicBezTo>
                  <a:cubicBezTo>
                    <a:pt x="265149" y="484649"/>
                    <a:pt x="268354" y="473717"/>
                    <a:pt x="268354" y="462252"/>
                  </a:cubicBezTo>
                  <a:cubicBezTo>
                    <a:pt x="268354" y="452475"/>
                    <a:pt x="266039" y="443143"/>
                    <a:pt x="261944" y="434966"/>
                  </a:cubicBezTo>
                  <a:close/>
                  <a:moveTo>
                    <a:pt x="46015" y="434966"/>
                  </a:moveTo>
                  <a:cubicBezTo>
                    <a:pt x="157714" y="434966"/>
                    <a:pt x="150505" y="434966"/>
                    <a:pt x="152196" y="434966"/>
                  </a:cubicBezTo>
                  <a:cubicBezTo>
                    <a:pt x="148102" y="443232"/>
                    <a:pt x="145788" y="452475"/>
                    <a:pt x="145788" y="462252"/>
                  </a:cubicBezTo>
                  <a:cubicBezTo>
                    <a:pt x="145788" y="473896"/>
                    <a:pt x="148992" y="484917"/>
                    <a:pt x="154955" y="494427"/>
                  </a:cubicBezTo>
                  <a:cubicBezTo>
                    <a:pt x="133060" y="495316"/>
                    <a:pt x="112945" y="507048"/>
                    <a:pt x="101286" y="525713"/>
                  </a:cubicBezTo>
                  <a:lnTo>
                    <a:pt x="46994" y="525713"/>
                  </a:lnTo>
                  <a:lnTo>
                    <a:pt x="46994" y="480651"/>
                  </a:lnTo>
                  <a:cubicBezTo>
                    <a:pt x="46994" y="478429"/>
                    <a:pt x="45214" y="476651"/>
                    <a:pt x="42989" y="476651"/>
                  </a:cubicBezTo>
                  <a:cubicBezTo>
                    <a:pt x="40764" y="476651"/>
                    <a:pt x="38894" y="478429"/>
                    <a:pt x="38894" y="480651"/>
                  </a:cubicBezTo>
                  <a:lnTo>
                    <a:pt x="38716" y="525713"/>
                  </a:lnTo>
                  <a:lnTo>
                    <a:pt x="0" y="525713"/>
                  </a:lnTo>
                  <a:lnTo>
                    <a:pt x="178" y="480473"/>
                  </a:lnTo>
                  <a:cubicBezTo>
                    <a:pt x="356" y="455231"/>
                    <a:pt x="21005" y="434966"/>
                    <a:pt x="46015" y="434966"/>
                  </a:cubicBezTo>
                  <a:close/>
                  <a:moveTo>
                    <a:pt x="405539" y="422617"/>
                  </a:moveTo>
                  <a:cubicBezTo>
                    <a:pt x="427948" y="422617"/>
                    <a:pt x="446114" y="440752"/>
                    <a:pt x="446114" y="463122"/>
                  </a:cubicBezTo>
                  <a:cubicBezTo>
                    <a:pt x="446114" y="485492"/>
                    <a:pt x="427948" y="503627"/>
                    <a:pt x="405539" y="503627"/>
                  </a:cubicBezTo>
                  <a:cubicBezTo>
                    <a:pt x="383130" y="503627"/>
                    <a:pt x="364964" y="485492"/>
                    <a:pt x="364964" y="463122"/>
                  </a:cubicBezTo>
                  <a:cubicBezTo>
                    <a:pt x="364964" y="440752"/>
                    <a:pt x="383130" y="422617"/>
                    <a:pt x="405539" y="422617"/>
                  </a:cubicBezTo>
                  <a:close/>
                  <a:moveTo>
                    <a:pt x="208380" y="421558"/>
                  </a:moveTo>
                  <a:cubicBezTo>
                    <a:pt x="230789" y="421558"/>
                    <a:pt x="248955" y="439693"/>
                    <a:pt x="248955" y="462063"/>
                  </a:cubicBezTo>
                  <a:cubicBezTo>
                    <a:pt x="248955" y="484433"/>
                    <a:pt x="230789" y="502568"/>
                    <a:pt x="208380" y="502568"/>
                  </a:cubicBezTo>
                  <a:cubicBezTo>
                    <a:pt x="185971" y="502568"/>
                    <a:pt x="167805" y="484433"/>
                    <a:pt x="167805" y="462063"/>
                  </a:cubicBezTo>
                  <a:cubicBezTo>
                    <a:pt x="167805" y="439693"/>
                    <a:pt x="185971" y="421558"/>
                    <a:pt x="208380" y="421558"/>
                  </a:cubicBezTo>
                  <a:close/>
                  <a:moveTo>
                    <a:pt x="508954" y="342525"/>
                  </a:moveTo>
                  <a:cubicBezTo>
                    <a:pt x="531110" y="342525"/>
                    <a:pt x="549071" y="360454"/>
                    <a:pt x="549071" y="382571"/>
                  </a:cubicBezTo>
                  <a:cubicBezTo>
                    <a:pt x="549071" y="404688"/>
                    <a:pt x="531110" y="422617"/>
                    <a:pt x="508954" y="422617"/>
                  </a:cubicBezTo>
                  <a:cubicBezTo>
                    <a:pt x="486798" y="422617"/>
                    <a:pt x="468837" y="404688"/>
                    <a:pt x="468837" y="382571"/>
                  </a:cubicBezTo>
                  <a:cubicBezTo>
                    <a:pt x="468837" y="360454"/>
                    <a:pt x="486798" y="342525"/>
                    <a:pt x="508954" y="342525"/>
                  </a:cubicBezTo>
                  <a:close/>
                  <a:moveTo>
                    <a:pt x="313839" y="342101"/>
                  </a:moveTo>
                  <a:cubicBezTo>
                    <a:pt x="335988" y="342101"/>
                    <a:pt x="353956" y="360041"/>
                    <a:pt x="353956" y="382067"/>
                  </a:cubicBezTo>
                  <a:cubicBezTo>
                    <a:pt x="353956" y="404448"/>
                    <a:pt x="335810" y="422122"/>
                    <a:pt x="313839" y="422122"/>
                  </a:cubicBezTo>
                  <a:cubicBezTo>
                    <a:pt x="291691" y="422122"/>
                    <a:pt x="273723" y="404182"/>
                    <a:pt x="273723" y="382067"/>
                  </a:cubicBezTo>
                  <a:cubicBezTo>
                    <a:pt x="273723" y="359953"/>
                    <a:pt x="291691" y="342101"/>
                    <a:pt x="313839" y="342101"/>
                  </a:cubicBezTo>
                  <a:close/>
                  <a:moveTo>
                    <a:pt x="97839" y="342101"/>
                  </a:moveTo>
                  <a:cubicBezTo>
                    <a:pt x="119988" y="342101"/>
                    <a:pt x="137956" y="360041"/>
                    <a:pt x="137956" y="382067"/>
                  </a:cubicBezTo>
                  <a:cubicBezTo>
                    <a:pt x="137956" y="404359"/>
                    <a:pt x="119810" y="422122"/>
                    <a:pt x="97839" y="422122"/>
                  </a:cubicBezTo>
                  <a:cubicBezTo>
                    <a:pt x="75602" y="422122"/>
                    <a:pt x="57723" y="404093"/>
                    <a:pt x="57723" y="382067"/>
                  </a:cubicBezTo>
                  <a:cubicBezTo>
                    <a:pt x="57723" y="360041"/>
                    <a:pt x="75691" y="342101"/>
                    <a:pt x="97839" y="342101"/>
                  </a:cubicBezTo>
                  <a:close/>
                  <a:moveTo>
                    <a:pt x="348452" y="91179"/>
                  </a:moveTo>
                  <a:cubicBezTo>
                    <a:pt x="352902" y="87713"/>
                    <a:pt x="359222" y="88424"/>
                    <a:pt x="362693" y="92867"/>
                  </a:cubicBezTo>
                  <a:cubicBezTo>
                    <a:pt x="366164" y="97222"/>
                    <a:pt x="365363" y="103621"/>
                    <a:pt x="361002" y="107087"/>
                  </a:cubicBezTo>
                  <a:lnTo>
                    <a:pt x="316322" y="142190"/>
                  </a:lnTo>
                  <a:cubicBezTo>
                    <a:pt x="315699" y="140857"/>
                    <a:pt x="314987" y="139524"/>
                    <a:pt x="314186" y="138191"/>
                  </a:cubicBezTo>
                  <a:cubicBezTo>
                    <a:pt x="311248" y="133481"/>
                    <a:pt x="307421" y="129659"/>
                    <a:pt x="303149" y="126904"/>
                  </a:cubicBezTo>
                  <a:close/>
                  <a:moveTo>
                    <a:pt x="94638" y="87742"/>
                  </a:moveTo>
                  <a:lnTo>
                    <a:pt x="112975" y="87742"/>
                  </a:lnTo>
                  <a:cubicBezTo>
                    <a:pt x="115378" y="94051"/>
                    <a:pt x="133092" y="139901"/>
                    <a:pt x="135673" y="146566"/>
                  </a:cubicBezTo>
                  <a:lnTo>
                    <a:pt x="130955" y="122663"/>
                  </a:lnTo>
                  <a:cubicBezTo>
                    <a:pt x="130599" y="120886"/>
                    <a:pt x="130866" y="119109"/>
                    <a:pt x="131757" y="117509"/>
                  </a:cubicBezTo>
                  <a:lnTo>
                    <a:pt x="139234" y="104003"/>
                  </a:lnTo>
                  <a:lnTo>
                    <a:pt x="132558" y="92007"/>
                  </a:lnTo>
                  <a:cubicBezTo>
                    <a:pt x="131579" y="90230"/>
                    <a:pt x="132914" y="88008"/>
                    <a:pt x="134961" y="88008"/>
                  </a:cubicBezTo>
                  <a:lnTo>
                    <a:pt x="153031" y="88008"/>
                  </a:lnTo>
                  <a:cubicBezTo>
                    <a:pt x="155078" y="88008"/>
                    <a:pt x="156413" y="90230"/>
                    <a:pt x="155434" y="92007"/>
                  </a:cubicBezTo>
                  <a:lnTo>
                    <a:pt x="148847" y="104003"/>
                  </a:lnTo>
                  <a:lnTo>
                    <a:pt x="156235" y="117509"/>
                  </a:lnTo>
                  <a:cubicBezTo>
                    <a:pt x="157125" y="119109"/>
                    <a:pt x="157392" y="120975"/>
                    <a:pt x="157036" y="122752"/>
                  </a:cubicBezTo>
                  <a:lnTo>
                    <a:pt x="151517" y="146566"/>
                  </a:lnTo>
                  <a:cubicBezTo>
                    <a:pt x="164602" y="112800"/>
                    <a:pt x="159617" y="127550"/>
                    <a:pt x="175017" y="87742"/>
                  </a:cubicBezTo>
                  <a:lnTo>
                    <a:pt x="192997" y="87742"/>
                  </a:lnTo>
                  <a:cubicBezTo>
                    <a:pt x="216764" y="87742"/>
                    <a:pt x="236168" y="107024"/>
                    <a:pt x="236257" y="130749"/>
                  </a:cubicBezTo>
                  <a:cubicBezTo>
                    <a:pt x="236346" y="150476"/>
                    <a:pt x="236257" y="134214"/>
                    <a:pt x="236435" y="164871"/>
                  </a:cubicBezTo>
                  <a:lnTo>
                    <a:pt x="273465" y="141945"/>
                  </a:lnTo>
                  <a:cubicBezTo>
                    <a:pt x="282099" y="136614"/>
                    <a:pt x="293314" y="139279"/>
                    <a:pt x="298655" y="147810"/>
                  </a:cubicBezTo>
                  <a:cubicBezTo>
                    <a:pt x="303996" y="156340"/>
                    <a:pt x="301326" y="167625"/>
                    <a:pt x="292780" y="172957"/>
                  </a:cubicBezTo>
                  <a:lnTo>
                    <a:pt x="227979" y="213121"/>
                  </a:lnTo>
                  <a:cubicBezTo>
                    <a:pt x="222371" y="216586"/>
                    <a:pt x="215250" y="216764"/>
                    <a:pt x="209465" y="213565"/>
                  </a:cubicBezTo>
                  <a:cubicBezTo>
                    <a:pt x="203679" y="210366"/>
                    <a:pt x="200029" y="204324"/>
                    <a:pt x="200029" y="197659"/>
                  </a:cubicBezTo>
                  <a:cubicBezTo>
                    <a:pt x="199940" y="183797"/>
                    <a:pt x="199762" y="143722"/>
                    <a:pt x="199673" y="130927"/>
                  </a:cubicBezTo>
                  <a:cubicBezTo>
                    <a:pt x="199673" y="128794"/>
                    <a:pt x="197982" y="127106"/>
                    <a:pt x="195846" y="127106"/>
                  </a:cubicBezTo>
                  <a:cubicBezTo>
                    <a:pt x="193798" y="127106"/>
                    <a:pt x="192018" y="128883"/>
                    <a:pt x="192018" y="130927"/>
                  </a:cubicBezTo>
                  <a:cubicBezTo>
                    <a:pt x="192018" y="276477"/>
                    <a:pt x="192463" y="71836"/>
                    <a:pt x="192463" y="402744"/>
                  </a:cubicBezTo>
                  <a:cubicBezTo>
                    <a:pt x="182850" y="405143"/>
                    <a:pt x="174216" y="409675"/>
                    <a:pt x="167006" y="415984"/>
                  </a:cubicBezTo>
                  <a:cubicBezTo>
                    <a:pt x="161665" y="414562"/>
                    <a:pt x="156057" y="413763"/>
                    <a:pt x="150271" y="413763"/>
                  </a:cubicBezTo>
                  <a:cubicBezTo>
                    <a:pt x="155879" y="404521"/>
                    <a:pt x="159172" y="393681"/>
                    <a:pt x="159172" y="382040"/>
                  </a:cubicBezTo>
                  <a:cubicBezTo>
                    <a:pt x="159172" y="369333"/>
                    <a:pt x="155256" y="357515"/>
                    <a:pt x="148580" y="347741"/>
                  </a:cubicBezTo>
                  <a:lnTo>
                    <a:pt x="148580" y="262704"/>
                  </a:lnTo>
                  <a:lnTo>
                    <a:pt x="139056" y="262704"/>
                  </a:lnTo>
                  <a:lnTo>
                    <a:pt x="139056" y="336811"/>
                  </a:lnTo>
                  <a:cubicBezTo>
                    <a:pt x="127484" y="326237"/>
                    <a:pt x="111907" y="320195"/>
                    <a:pt x="95172" y="320906"/>
                  </a:cubicBezTo>
                  <a:lnTo>
                    <a:pt x="95172" y="130927"/>
                  </a:lnTo>
                  <a:cubicBezTo>
                    <a:pt x="95172" y="128972"/>
                    <a:pt x="93570" y="127284"/>
                    <a:pt x="91612" y="127284"/>
                  </a:cubicBezTo>
                  <a:cubicBezTo>
                    <a:pt x="89565" y="127284"/>
                    <a:pt x="87962" y="128883"/>
                    <a:pt x="87962" y="130838"/>
                  </a:cubicBezTo>
                  <a:lnTo>
                    <a:pt x="87962" y="130927"/>
                  </a:lnTo>
                  <a:lnTo>
                    <a:pt x="87250" y="265014"/>
                  </a:lnTo>
                  <a:cubicBezTo>
                    <a:pt x="87161" y="275144"/>
                    <a:pt x="79061" y="283230"/>
                    <a:pt x="69003" y="283230"/>
                  </a:cubicBezTo>
                  <a:lnTo>
                    <a:pt x="68914" y="283230"/>
                  </a:lnTo>
                  <a:cubicBezTo>
                    <a:pt x="58766" y="283141"/>
                    <a:pt x="50666" y="274966"/>
                    <a:pt x="50666" y="264836"/>
                  </a:cubicBezTo>
                  <a:lnTo>
                    <a:pt x="51378" y="130749"/>
                  </a:lnTo>
                  <a:cubicBezTo>
                    <a:pt x="51467" y="107024"/>
                    <a:pt x="70872" y="87742"/>
                    <a:pt x="94638" y="87742"/>
                  </a:cubicBezTo>
                  <a:close/>
                  <a:moveTo>
                    <a:pt x="262410" y="19899"/>
                  </a:moveTo>
                  <a:lnTo>
                    <a:pt x="554173" y="19899"/>
                  </a:lnTo>
                  <a:cubicBezTo>
                    <a:pt x="561383" y="19899"/>
                    <a:pt x="567346" y="25765"/>
                    <a:pt x="567346" y="33052"/>
                  </a:cubicBezTo>
                  <a:lnTo>
                    <a:pt x="567346" y="248927"/>
                  </a:lnTo>
                  <a:cubicBezTo>
                    <a:pt x="567346" y="256214"/>
                    <a:pt x="561383" y="262080"/>
                    <a:pt x="554173" y="262080"/>
                  </a:cubicBezTo>
                  <a:lnTo>
                    <a:pt x="262410" y="262080"/>
                  </a:lnTo>
                  <a:cubicBezTo>
                    <a:pt x="255111" y="262080"/>
                    <a:pt x="249237" y="256214"/>
                    <a:pt x="249237" y="248927"/>
                  </a:cubicBezTo>
                  <a:lnTo>
                    <a:pt x="249237" y="221376"/>
                  </a:lnTo>
                  <a:lnTo>
                    <a:pt x="275583" y="205112"/>
                  </a:lnTo>
                  <a:lnTo>
                    <a:pt x="275583" y="235773"/>
                  </a:lnTo>
                  <a:lnTo>
                    <a:pt x="541000" y="235773"/>
                  </a:lnTo>
                  <a:lnTo>
                    <a:pt x="541000" y="46117"/>
                  </a:lnTo>
                  <a:lnTo>
                    <a:pt x="275583" y="46117"/>
                  </a:lnTo>
                  <a:lnTo>
                    <a:pt x="275583" y="121659"/>
                  </a:lnTo>
                  <a:cubicBezTo>
                    <a:pt x="271489" y="122548"/>
                    <a:pt x="267572" y="124059"/>
                    <a:pt x="263834" y="126370"/>
                  </a:cubicBezTo>
                  <a:lnTo>
                    <a:pt x="249237" y="135435"/>
                  </a:lnTo>
                  <a:lnTo>
                    <a:pt x="249237" y="33052"/>
                  </a:lnTo>
                  <a:cubicBezTo>
                    <a:pt x="249237" y="25765"/>
                    <a:pt x="255111" y="19899"/>
                    <a:pt x="262410" y="19899"/>
                  </a:cubicBezTo>
                  <a:close/>
                  <a:moveTo>
                    <a:pt x="143813" y="0"/>
                  </a:moveTo>
                  <a:cubicBezTo>
                    <a:pt x="164741" y="0"/>
                    <a:pt x="181707" y="16950"/>
                    <a:pt x="181707" y="37859"/>
                  </a:cubicBezTo>
                  <a:cubicBezTo>
                    <a:pt x="181707" y="58768"/>
                    <a:pt x="164741" y="75718"/>
                    <a:pt x="143813" y="75718"/>
                  </a:cubicBezTo>
                  <a:cubicBezTo>
                    <a:pt x="122885" y="75718"/>
                    <a:pt x="105919" y="58768"/>
                    <a:pt x="105919" y="37859"/>
                  </a:cubicBezTo>
                  <a:cubicBezTo>
                    <a:pt x="105919" y="16950"/>
                    <a:pt x="122885" y="0"/>
                    <a:pt x="143813" y="0"/>
                  </a:cubicBezTo>
                  <a:close/>
                </a:path>
              </a:pathLst>
            </a:custGeom>
            <a:solidFill>
              <a:srgbClr val="0E74A0"/>
            </a:solidFill>
            <a:ln>
              <a:noFill/>
            </a:ln>
          </p:spPr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EE9D1752-AB02-455E-8B61-29E1824D6FBB}"/>
              </a:ext>
            </a:extLst>
          </p:cNvPr>
          <p:cNvGrpSpPr/>
          <p:nvPr/>
        </p:nvGrpSpPr>
        <p:grpSpPr>
          <a:xfrm>
            <a:off x="6096000" y="3079018"/>
            <a:ext cx="1549577" cy="2016367"/>
            <a:chOff x="6096000" y="3079018"/>
            <a:chExt cx="1549577" cy="2016367"/>
          </a:xfrm>
        </p:grpSpPr>
        <p:grpSp>
          <p:nvGrpSpPr>
            <p:cNvPr id="5" name="îṥlîḑe">
              <a:extLst>
                <a:ext uri="{FF2B5EF4-FFF2-40B4-BE49-F238E27FC236}">
                  <a16:creationId xmlns:a16="http://schemas.microsoft.com/office/drawing/2014/main" xmlns="" id="{2552D48F-9E16-417A-B298-AD4090A309D4}"/>
                </a:ext>
              </a:extLst>
            </p:cNvPr>
            <p:cNvGrpSpPr/>
            <p:nvPr/>
          </p:nvGrpSpPr>
          <p:grpSpPr>
            <a:xfrm>
              <a:off x="6096000" y="3079018"/>
              <a:ext cx="1549577" cy="2016367"/>
              <a:chOff x="4260762" y="2630367"/>
              <a:chExt cx="1549577" cy="2016367"/>
            </a:xfrm>
          </p:grpSpPr>
          <p:sp>
            <p:nvSpPr>
              <p:cNvPr id="16" name="iŝļïḓê">
                <a:extLst>
                  <a:ext uri="{FF2B5EF4-FFF2-40B4-BE49-F238E27FC236}">
                    <a16:creationId xmlns:a16="http://schemas.microsoft.com/office/drawing/2014/main" xmlns="" id="{9865AAAC-9FED-C342-95AF-CD6D240E6AAB}"/>
                  </a:ext>
                </a:extLst>
              </p:cNvPr>
              <p:cNvSpPr/>
              <p:nvPr/>
            </p:nvSpPr>
            <p:spPr bwMode="auto">
              <a:xfrm flipV="1">
                <a:off x="4260762" y="2630367"/>
                <a:ext cx="1549577" cy="1905487"/>
              </a:xfrm>
              <a:custGeom>
                <a:avLst/>
                <a:gdLst>
                  <a:gd name="T0" fmla="*/ 0 w 476"/>
                  <a:gd name="T1" fmla="*/ 414 h 587"/>
                  <a:gd name="T2" fmla="*/ 34 w 476"/>
                  <a:gd name="T3" fmla="*/ 473 h 587"/>
                  <a:gd name="T4" fmla="*/ 221 w 476"/>
                  <a:gd name="T5" fmla="*/ 581 h 587"/>
                  <a:gd name="T6" fmla="*/ 255 w 476"/>
                  <a:gd name="T7" fmla="*/ 581 h 587"/>
                  <a:gd name="T8" fmla="*/ 442 w 476"/>
                  <a:gd name="T9" fmla="*/ 473 h 587"/>
                  <a:gd name="T10" fmla="*/ 476 w 476"/>
                  <a:gd name="T11" fmla="*/ 414 h 587"/>
                  <a:gd name="T12" fmla="*/ 476 w 476"/>
                  <a:gd name="T13" fmla="*/ 23 h 587"/>
                  <a:gd name="T14" fmla="*/ 465 w 476"/>
                  <a:gd name="T15" fmla="*/ 4 h 587"/>
                  <a:gd name="T16" fmla="*/ 442 w 476"/>
                  <a:gd name="T17" fmla="*/ 4 h 587"/>
                  <a:gd name="T18" fmla="*/ 255 w 476"/>
                  <a:gd name="T19" fmla="*/ 112 h 587"/>
                  <a:gd name="T20" fmla="*/ 221 w 476"/>
                  <a:gd name="T21" fmla="*/ 112 h 587"/>
                  <a:gd name="T22" fmla="*/ 34 w 476"/>
                  <a:gd name="T23" fmla="*/ 4 h 587"/>
                  <a:gd name="T24" fmla="*/ 11 w 476"/>
                  <a:gd name="T25" fmla="*/ 4 h 587"/>
                  <a:gd name="T26" fmla="*/ 0 w 476"/>
                  <a:gd name="T27" fmla="*/ 23 h 587"/>
                  <a:gd name="T28" fmla="*/ 0 w 476"/>
                  <a:gd name="T29" fmla="*/ 41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6" h="587">
                    <a:moveTo>
                      <a:pt x="0" y="414"/>
                    </a:moveTo>
                    <a:cubicBezTo>
                      <a:pt x="0" y="438"/>
                      <a:pt x="13" y="461"/>
                      <a:pt x="34" y="473"/>
                    </a:cubicBezTo>
                    <a:cubicBezTo>
                      <a:pt x="221" y="581"/>
                      <a:pt x="221" y="581"/>
                      <a:pt x="221" y="581"/>
                    </a:cubicBezTo>
                    <a:cubicBezTo>
                      <a:pt x="232" y="587"/>
                      <a:pt x="245" y="587"/>
                      <a:pt x="255" y="581"/>
                    </a:cubicBezTo>
                    <a:cubicBezTo>
                      <a:pt x="442" y="473"/>
                      <a:pt x="442" y="473"/>
                      <a:pt x="442" y="473"/>
                    </a:cubicBezTo>
                    <a:cubicBezTo>
                      <a:pt x="463" y="461"/>
                      <a:pt x="476" y="438"/>
                      <a:pt x="476" y="414"/>
                    </a:cubicBezTo>
                    <a:cubicBezTo>
                      <a:pt x="476" y="23"/>
                      <a:pt x="476" y="23"/>
                      <a:pt x="476" y="23"/>
                    </a:cubicBezTo>
                    <a:cubicBezTo>
                      <a:pt x="476" y="15"/>
                      <a:pt x="472" y="8"/>
                      <a:pt x="465" y="4"/>
                    </a:cubicBezTo>
                    <a:cubicBezTo>
                      <a:pt x="458" y="0"/>
                      <a:pt x="449" y="0"/>
                      <a:pt x="442" y="4"/>
                    </a:cubicBezTo>
                    <a:cubicBezTo>
                      <a:pt x="255" y="112"/>
                      <a:pt x="255" y="112"/>
                      <a:pt x="255" y="112"/>
                    </a:cubicBezTo>
                    <a:cubicBezTo>
                      <a:pt x="245" y="118"/>
                      <a:pt x="232" y="118"/>
                      <a:pt x="221" y="112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27" y="0"/>
                      <a:pt x="18" y="0"/>
                      <a:pt x="11" y="4"/>
                    </a:cubicBezTo>
                    <a:cubicBezTo>
                      <a:pt x="4" y="8"/>
                      <a:pt x="0" y="15"/>
                      <a:pt x="0" y="23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" name="i$ḷíḓe">
                <a:extLst>
                  <a:ext uri="{FF2B5EF4-FFF2-40B4-BE49-F238E27FC236}">
                    <a16:creationId xmlns:a16="http://schemas.microsoft.com/office/drawing/2014/main" xmlns="" id="{70DFDA50-D1DB-364A-AD80-DBAF248C7492}"/>
                  </a:ext>
                </a:extLst>
              </p:cNvPr>
              <p:cNvSpPr/>
              <p:nvPr/>
            </p:nvSpPr>
            <p:spPr bwMode="auto">
              <a:xfrm flipV="1">
                <a:off x="4260762" y="2741247"/>
                <a:ext cx="1549577" cy="1905487"/>
              </a:xfrm>
              <a:custGeom>
                <a:avLst/>
                <a:gdLst>
                  <a:gd name="T0" fmla="*/ 0 w 476"/>
                  <a:gd name="T1" fmla="*/ 414 h 587"/>
                  <a:gd name="T2" fmla="*/ 34 w 476"/>
                  <a:gd name="T3" fmla="*/ 473 h 587"/>
                  <a:gd name="T4" fmla="*/ 221 w 476"/>
                  <a:gd name="T5" fmla="*/ 581 h 587"/>
                  <a:gd name="T6" fmla="*/ 255 w 476"/>
                  <a:gd name="T7" fmla="*/ 581 h 587"/>
                  <a:gd name="T8" fmla="*/ 442 w 476"/>
                  <a:gd name="T9" fmla="*/ 473 h 587"/>
                  <a:gd name="T10" fmla="*/ 476 w 476"/>
                  <a:gd name="T11" fmla="*/ 414 h 587"/>
                  <a:gd name="T12" fmla="*/ 476 w 476"/>
                  <a:gd name="T13" fmla="*/ 23 h 587"/>
                  <a:gd name="T14" fmla="*/ 465 w 476"/>
                  <a:gd name="T15" fmla="*/ 4 h 587"/>
                  <a:gd name="T16" fmla="*/ 442 w 476"/>
                  <a:gd name="T17" fmla="*/ 4 h 587"/>
                  <a:gd name="T18" fmla="*/ 255 w 476"/>
                  <a:gd name="T19" fmla="*/ 112 h 587"/>
                  <a:gd name="T20" fmla="*/ 221 w 476"/>
                  <a:gd name="T21" fmla="*/ 112 h 587"/>
                  <a:gd name="T22" fmla="*/ 34 w 476"/>
                  <a:gd name="T23" fmla="*/ 4 h 587"/>
                  <a:gd name="T24" fmla="*/ 11 w 476"/>
                  <a:gd name="T25" fmla="*/ 4 h 587"/>
                  <a:gd name="T26" fmla="*/ 0 w 476"/>
                  <a:gd name="T27" fmla="*/ 23 h 587"/>
                  <a:gd name="T28" fmla="*/ 0 w 476"/>
                  <a:gd name="T29" fmla="*/ 41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6" h="587">
                    <a:moveTo>
                      <a:pt x="0" y="414"/>
                    </a:moveTo>
                    <a:cubicBezTo>
                      <a:pt x="0" y="438"/>
                      <a:pt x="13" y="461"/>
                      <a:pt x="34" y="473"/>
                    </a:cubicBezTo>
                    <a:cubicBezTo>
                      <a:pt x="221" y="581"/>
                      <a:pt x="221" y="581"/>
                      <a:pt x="221" y="581"/>
                    </a:cubicBezTo>
                    <a:cubicBezTo>
                      <a:pt x="232" y="587"/>
                      <a:pt x="245" y="587"/>
                      <a:pt x="255" y="581"/>
                    </a:cubicBezTo>
                    <a:cubicBezTo>
                      <a:pt x="442" y="473"/>
                      <a:pt x="442" y="473"/>
                      <a:pt x="442" y="473"/>
                    </a:cubicBezTo>
                    <a:cubicBezTo>
                      <a:pt x="463" y="461"/>
                      <a:pt x="476" y="438"/>
                      <a:pt x="476" y="414"/>
                    </a:cubicBezTo>
                    <a:cubicBezTo>
                      <a:pt x="476" y="23"/>
                      <a:pt x="476" y="23"/>
                      <a:pt x="476" y="23"/>
                    </a:cubicBezTo>
                    <a:cubicBezTo>
                      <a:pt x="476" y="15"/>
                      <a:pt x="472" y="8"/>
                      <a:pt x="465" y="4"/>
                    </a:cubicBezTo>
                    <a:cubicBezTo>
                      <a:pt x="458" y="0"/>
                      <a:pt x="449" y="0"/>
                      <a:pt x="442" y="4"/>
                    </a:cubicBezTo>
                    <a:cubicBezTo>
                      <a:pt x="255" y="112"/>
                      <a:pt x="255" y="112"/>
                      <a:pt x="255" y="112"/>
                    </a:cubicBezTo>
                    <a:cubicBezTo>
                      <a:pt x="245" y="118"/>
                      <a:pt x="232" y="118"/>
                      <a:pt x="221" y="112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27" y="0"/>
                      <a:pt x="18" y="0"/>
                      <a:pt x="11" y="4"/>
                    </a:cubicBezTo>
                    <a:cubicBezTo>
                      <a:pt x="4" y="8"/>
                      <a:pt x="0" y="15"/>
                      <a:pt x="0" y="23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8" name="ï$ḻiḋé">
                <a:extLst>
                  <a:ext uri="{FF2B5EF4-FFF2-40B4-BE49-F238E27FC236}">
                    <a16:creationId xmlns:a16="http://schemas.microsoft.com/office/drawing/2014/main" xmlns="" id="{62AA049A-1386-498E-8C31-F969B03316CC}"/>
                  </a:ext>
                </a:extLst>
              </p:cNvPr>
              <p:cNvSpPr/>
              <p:nvPr/>
            </p:nvSpPr>
            <p:spPr>
              <a:xfrm>
                <a:off x="4702175" y="3249736"/>
                <a:ext cx="666750" cy="666750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professor-teaching_57922">
              <a:extLst>
                <a:ext uri="{FF2B5EF4-FFF2-40B4-BE49-F238E27FC236}">
                  <a16:creationId xmlns:a16="http://schemas.microsoft.com/office/drawing/2014/main" xmlns="" id="{C057C110-738C-407B-A392-E61B6D65C4F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91541" y="3881858"/>
              <a:ext cx="373929" cy="319704"/>
            </a:xfrm>
            <a:custGeom>
              <a:avLst/>
              <a:gdLst>
                <a:gd name="connsiteX0" fmla="*/ 528290 w 602247"/>
                <a:gd name="connsiteY0" fmla="*/ 328901 h 514913"/>
                <a:gd name="connsiteX1" fmla="*/ 367418 w 602247"/>
                <a:gd name="connsiteY1" fmla="*/ 332004 h 514913"/>
                <a:gd name="connsiteX2" fmla="*/ 356900 w 602247"/>
                <a:gd name="connsiteY2" fmla="*/ 332004 h 514913"/>
                <a:gd name="connsiteX3" fmla="*/ 356900 w 602247"/>
                <a:gd name="connsiteY3" fmla="*/ 375200 h 514913"/>
                <a:gd name="connsiteX4" fmla="*/ 387975 w 602247"/>
                <a:gd name="connsiteY4" fmla="*/ 377109 h 514913"/>
                <a:gd name="connsiteX5" fmla="*/ 486936 w 602247"/>
                <a:gd name="connsiteY5" fmla="*/ 378780 h 514913"/>
                <a:gd name="connsiteX6" fmla="*/ 526377 w 602247"/>
                <a:gd name="connsiteY6" fmla="*/ 376632 h 514913"/>
                <a:gd name="connsiteX7" fmla="*/ 527334 w 602247"/>
                <a:gd name="connsiteY7" fmla="*/ 343936 h 514913"/>
                <a:gd name="connsiteX8" fmla="*/ 528290 w 602247"/>
                <a:gd name="connsiteY8" fmla="*/ 328901 h 514913"/>
                <a:gd name="connsiteX9" fmla="*/ 103777 w 602247"/>
                <a:gd name="connsiteY9" fmla="*/ 159458 h 514913"/>
                <a:gd name="connsiteX10" fmla="*/ 133894 w 602247"/>
                <a:gd name="connsiteY10" fmla="*/ 174253 h 514913"/>
                <a:gd name="connsiteX11" fmla="*/ 184090 w 602247"/>
                <a:gd name="connsiteY11" fmla="*/ 176878 h 514913"/>
                <a:gd name="connsiteX12" fmla="*/ 247193 w 602247"/>
                <a:gd name="connsiteY12" fmla="*/ 208616 h 514913"/>
                <a:gd name="connsiteX13" fmla="*/ 285437 w 602247"/>
                <a:gd name="connsiteY13" fmla="*/ 239638 h 514913"/>
                <a:gd name="connsiteX14" fmla="*/ 321530 w 602247"/>
                <a:gd name="connsiteY14" fmla="*/ 216252 h 514913"/>
                <a:gd name="connsiteX15" fmla="*/ 362164 w 602247"/>
                <a:gd name="connsiteY15" fmla="*/ 175924 h 514913"/>
                <a:gd name="connsiteX16" fmla="*/ 375072 w 602247"/>
                <a:gd name="connsiteY16" fmla="*/ 182844 h 514913"/>
                <a:gd name="connsiteX17" fmla="*/ 375311 w 602247"/>
                <a:gd name="connsiteY17" fmla="*/ 188571 h 514913"/>
                <a:gd name="connsiteX18" fmla="*/ 285915 w 602247"/>
                <a:gd name="connsiteY18" fmla="*/ 275671 h 514913"/>
                <a:gd name="connsiteX19" fmla="*/ 245281 w 602247"/>
                <a:gd name="connsiteY19" fmla="*/ 261592 h 514913"/>
                <a:gd name="connsiteX20" fmla="*/ 218988 w 602247"/>
                <a:gd name="connsiteY20" fmla="*/ 238445 h 514913"/>
                <a:gd name="connsiteX21" fmla="*/ 224963 w 602247"/>
                <a:gd name="connsiteY21" fmla="*/ 435793 h 514913"/>
                <a:gd name="connsiteX22" fmla="*/ 218988 w 602247"/>
                <a:gd name="connsiteY22" fmla="*/ 499030 h 514913"/>
                <a:gd name="connsiteX23" fmla="*/ 174768 w 602247"/>
                <a:gd name="connsiteY23" fmla="*/ 512154 h 514913"/>
                <a:gd name="connsiteX24" fmla="*/ 165924 w 602247"/>
                <a:gd name="connsiteY24" fmla="*/ 505234 h 514913"/>
                <a:gd name="connsiteX25" fmla="*/ 163056 w 602247"/>
                <a:gd name="connsiteY25" fmla="*/ 437940 h 514913"/>
                <a:gd name="connsiteX26" fmla="*/ 163056 w 602247"/>
                <a:gd name="connsiteY26" fmla="*/ 413600 h 514913"/>
                <a:gd name="connsiteX27" fmla="*/ 152299 w 602247"/>
                <a:gd name="connsiteY27" fmla="*/ 353465 h 514913"/>
                <a:gd name="connsiteX28" fmla="*/ 151821 w 602247"/>
                <a:gd name="connsiteY28" fmla="*/ 352272 h 514913"/>
                <a:gd name="connsiteX29" fmla="*/ 151582 w 602247"/>
                <a:gd name="connsiteY29" fmla="*/ 352988 h 514913"/>
                <a:gd name="connsiteX30" fmla="*/ 148953 w 602247"/>
                <a:gd name="connsiteY30" fmla="*/ 360862 h 514913"/>
                <a:gd name="connsiteX31" fmla="*/ 145129 w 602247"/>
                <a:gd name="connsiteY31" fmla="*/ 378760 h 514913"/>
                <a:gd name="connsiteX32" fmla="*/ 140348 w 602247"/>
                <a:gd name="connsiteY32" fmla="*/ 426725 h 514913"/>
                <a:gd name="connsiteX33" fmla="*/ 138436 w 602247"/>
                <a:gd name="connsiteY33" fmla="*/ 505234 h 514913"/>
                <a:gd name="connsiteX34" fmla="*/ 131504 w 602247"/>
                <a:gd name="connsiteY34" fmla="*/ 514063 h 514913"/>
                <a:gd name="connsiteX35" fmla="*/ 82026 w 602247"/>
                <a:gd name="connsiteY35" fmla="*/ 419804 h 514913"/>
                <a:gd name="connsiteX36" fmla="*/ 88479 w 602247"/>
                <a:gd name="connsiteY36" fmla="*/ 342011 h 514913"/>
                <a:gd name="connsiteX37" fmla="*/ 92304 w 602247"/>
                <a:gd name="connsiteY37" fmla="*/ 238922 h 514913"/>
                <a:gd name="connsiteX38" fmla="*/ 2908 w 602247"/>
                <a:gd name="connsiteY38" fmla="*/ 302875 h 514913"/>
                <a:gd name="connsiteX39" fmla="*/ 1235 w 602247"/>
                <a:gd name="connsiteY39" fmla="*/ 295000 h 514913"/>
                <a:gd name="connsiteX40" fmla="*/ 2191 w 602247"/>
                <a:gd name="connsiteY40" fmla="*/ 284739 h 514913"/>
                <a:gd name="connsiteX41" fmla="*/ 70553 w 602247"/>
                <a:gd name="connsiteY41" fmla="*/ 187855 h 514913"/>
                <a:gd name="connsiteX42" fmla="*/ 103777 w 602247"/>
                <a:gd name="connsiteY42" fmla="*/ 159458 h 514913"/>
                <a:gd name="connsiteX43" fmla="*/ 463527 w 602247"/>
                <a:gd name="connsiteY43" fmla="*/ 138628 h 514913"/>
                <a:gd name="connsiteX44" fmla="*/ 470877 w 602247"/>
                <a:gd name="connsiteY44" fmla="*/ 144892 h 514913"/>
                <a:gd name="connsiteX45" fmla="*/ 484503 w 602247"/>
                <a:gd name="connsiteY45" fmla="*/ 201199 h 514913"/>
                <a:gd name="connsiteX46" fmla="*/ 497411 w 602247"/>
                <a:gd name="connsiteY46" fmla="*/ 173045 h 514913"/>
                <a:gd name="connsiteX47" fmla="*/ 511992 w 602247"/>
                <a:gd name="connsiteY47" fmla="*/ 176863 h 514913"/>
                <a:gd name="connsiteX48" fmla="*/ 520359 w 602247"/>
                <a:gd name="connsiteY48" fmla="*/ 195473 h 514913"/>
                <a:gd name="connsiteX49" fmla="*/ 530637 w 602247"/>
                <a:gd name="connsiteY49" fmla="*/ 172568 h 514913"/>
                <a:gd name="connsiteX50" fmla="*/ 546175 w 602247"/>
                <a:gd name="connsiteY50" fmla="*/ 179010 h 514913"/>
                <a:gd name="connsiteX51" fmla="*/ 529442 w 602247"/>
                <a:gd name="connsiteY51" fmla="*/ 215276 h 514913"/>
                <a:gd name="connsiteX52" fmla="*/ 515817 w 602247"/>
                <a:gd name="connsiteY52" fmla="*/ 217185 h 514913"/>
                <a:gd name="connsiteX53" fmla="*/ 502670 w 602247"/>
                <a:gd name="connsiteY53" fmla="*/ 199529 h 514913"/>
                <a:gd name="connsiteX54" fmla="*/ 498367 w 602247"/>
                <a:gd name="connsiteY54" fmla="*/ 220048 h 514913"/>
                <a:gd name="connsiteX55" fmla="*/ 485698 w 602247"/>
                <a:gd name="connsiteY55" fmla="*/ 225297 h 514913"/>
                <a:gd name="connsiteX56" fmla="*/ 460360 w 602247"/>
                <a:gd name="connsiteY56" fmla="*/ 183543 h 514913"/>
                <a:gd name="connsiteX57" fmla="*/ 436695 w 602247"/>
                <a:gd name="connsiteY57" fmla="*/ 246532 h 514913"/>
                <a:gd name="connsiteX58" fmla="*/ 422353 w 602247"/>
                <a:gd name="connsiteY58" fmla="*/ 242953 h 514913"/>
                <a:gd name="connsiteX59" fmla="*/ 410401 w 602247"/>
                <a:gd name="connsiteY59" fmla="*/ 169705 h 514913"/>
                <a:gd name="connsiteX60" fmla="*/ 396297 w 602247"/>
                <a:gd name="connsiteY60" fmla="*/ 187122 h 514913"/>
                <a:gd name="connsiteX61" fmla="*/ 396297 w 602247"/>
                <a:gd name="connsiteY61" fmla="*/ 186884 h 514913"/>
                <a:gd name="connsiteX62" fmla="*/ 389126 w 602247"/>
                <a:gd name="connsiteY62" fmla="*/ 184021 h 514913"/>
                <a:gd name="connsiteX63" fmla="*/ 409684 w 602247"/>
                <a:gd name="connsiteY63" fmla="*/ 148948 h 514913"/>
                <a:gd name="connsiteX64" fmla="*/ 421396 w 602247"/>
                <a:gd name="connsiteY64" fmla="*/ 152049 h 514913"/>
                <a:gd name="connsiteX65" fmla="*/ 432631 w 602247"/>
                <a:gd name="connsiteY65" fmla="*/ 220287 h 514913"/>
                <a:gd name="connsiteX66" fmla="*/ 455101 w 602247"/>
                <a:gd name="connsiteY66" fmla="*/ 142744 h 514913"/>
                <a:gd name="connsiteX67" fmla="*/ 463527 w 602247"/>
                <a:gd name="connsiteY67" fmla="*/ 138628 h 514913"/>
                <a:gd name="connsiteX68" fmla="*/ 520312 w 602247"/>
                <a:gd name="connsiteY68" fmla="*/ 31029 h 514913"/>
                <a:gd name="connsiteX69" fmla="*/ 529007 w 602247"/>
                <a:gd name="connsiteY69" fmla="*/ 39889 h 514913"/>
                <a:gd name="connsiteX70" fmla="*/ 528529 w 602247"/>
                <a:gd name="connsiteY70" fmla="*/ 70199 h 514913"/>
                <a:gd name="connsiteX71" fmla="*/ 526138 w 602247"/>
                <a:gd name="connsiteY71" fmla="*/ 86905 h 514913"/>
                <a:gd name="connsiteX72" fmla="*/ 592830 w 602247"/>
                <a:gd name="connsiteY72" fmla="*/ 89768 h 514913"/>
                <a:gd name="connsiteX73" fmla="*/ 602152 w 602247"/>
                <a:gd name="connsiteY73" fmla="*/ 101940 h 514913"/>
                <a:gd name="connsiteX74" fmla="*/ 597849 w 602247"/>
                <a:gd name="connsiteY74" fmla="*/ 316014 h 514913"/>
                <a:gd name="connsiteX75" fmla="*/ 588288 w 602247"/>
                <a:gd name="connsiteY75" fmla="*/ 325560 h 514913"/>
                <a:gd name="connsiteX76" fmla="*/ 543349 w 602247"/>
                <a:gd name="connsiteY76" fmla="*/ 328185 h 514913"/>
                <a:gd name="connsiteX77" fmla="*/ 544544 w 602247"/>
                <a:gd name="connsiteY77" fmla="*/ 331765 h 514913"/>
                <a:gd name="connsiteX78" fmla="*/ 545261 w 602247"/>
                <a:gd name="connsiteY78" fmla="*/ 351573 h 514913"/>
                <a:gd name="connsiteX79" fmla="*/ 545022 w 602247"/>
                <a:gd name="connsiteY79" fmla="*/ 374962 h 514913"/>
                <a:gd name="connsiteX80" fmla="*/ 557691 w 602247"/>
                <a:gd name="connsiteY80" fmla="*/ 373530 h 514913"/>
                <a:gd name="connsiteX81" fmla="*/ 586854 w 602247"/>
                <a:gd name="connsiteY81" fmla="*/ 378780 h 514913"/>
                <a:gd name="connsiteX82" fmla="*/ 585659 w 602247"/>
                <a:gd name="connsiteY82" fmla="*/ 388804 h 514913"/>
                <a:gd name="connsiteX83" fmla="*/ 584702 w 602247"/>
                <a:gd name="connsiteY83" fmla="*/ 389758 h 514913"/>
                <a:gd name="connsiteX84" fmla="*/ 577053 w 602247"/>
                <a:gd name="connsiteY84" fmla="*/ 391667 h 514913"/>
                <a:gd name="connsiteX85" fmla="*/ 563189 w 602247"/>
                <a:gd name="connsiteY85" fmla="*/ 392145 h 514913"/>
                <a:gd name="connsiteX86" fmla="*/ 544544 w 602247"/>
                <a:gd name="connsiteY86" fmla="*/ 394531 h 514913"/>
                <a:gd name="connsiteX87" fmla="*/ 543827 w 602247"/>
                <a:gd name="connsiteY87" fmla="*/ 417681 h 514913"/>
                <a:gd name="connsiteX88" fmla="*/ 528768 w 602247"/>
                <a:gd name="connsiteY88" fmla="*/ 501926 h 514913"/>
                <a:gd name="connsiteX89" fmla="*/ 518011 w 602247"/>
                <a:gd name="connsiteY89" fmla="*/ 493812 h 514913"/>
                <a:gd name="connsiteX90" fmla="*/ 525421 w 602247"/>
                <a:gd name="connsiteY90" fmla="*/ 401214 h 514913"/>
                <a:gd name="connsiteX91" fmla="*/ 525421 w 602247"/>
                <a:gd name="connsiteY91" fmla="*/ 396441 h 514913"/>
                <a:gd name="connsiteX92" fmla="*/ 467096 w 602247"/>
                <a:gd name="connsiteY92" fmla="*/ 398350 h 514913"/>
                <a:gd name="connsiteX93" fmla="*/ 355944 w 602247"/>
                <a:gd name="connsiteY93" fmla="*/ 394293 h 514913"/>
                <a:gd name="connsiteX94" fmla="*/ 351163 w 602247"/>
                <a:gd name="connsiteY94" fmla="*/ 493812 h 514913"/>
                <a:gd name="connsiteX95" fmla="*/ 331801 w 602247"/>
                <a:gd name="connsiteY95" fmla="*/ 493812 h 514913"/>
                <a:gd name="connsiteX96" fmla="*/ 334430 w 602247"/>
                <a:gd name="connsiteY96" fmla="*/ 393577 h 514913"/>
                <a:gd name="connsiteX97" fmla="*/ 300487 w 602247"/>
                <a:gd name="connsiteY97" fmla="*/ 392861 h 514913"/>
                <a:gd name="connsiteX98" fmla="*/ 298814 w 602247"/>
                <a:gd name="connsiteY98" fmla="*/ 380451 h 514913"/>
                <a:gd name="connsiteX99" fmla="*/ 335865 w 602247"/>
                <a:gd name="connsiteY99" fmla="*/ 375200 h 514913"/>
                <a:gd name="connsiteX100" fmla="*/ 339928 w 602247"/>
                <a:gd name="connsiteY100" fmla="*/ 331049 h 514913"/>
                <a:gd name="connsiteX101" fmla="*/ 293316 w 602247"/>
                <a:gd name="connsiteY101" fmla="*/ 288330 h 514913"/>
                <a:gd name="connsiteX102" fmla="*/ 311961 w 602247"/>
                <a:gd name="connsiteY102" fmla="*/ 293341 h 514913"/>
                <a:gd name="connsiteX103" fmla="*/ 403752 w 602247"/>
                <a:gd name="connsiteY103" fmla="*/ 311479 h 514913"/>
                <a:gd name="connsiteX104" fmla="*/ 578727 w 602247"/>
                <a:gd name="connsiteY104" fmla="*/ 306945 h 514913"/>
                <a:gd name="connsiteX105" fmla="*/ 581834 w 602247"/>
                <a:gd name="connsiteY105" fmla="*/ 108622 h 514913"/>
                <a:gd name="connsiteX106" fmla="*/ 369330 w 602247"/>
                <a:gd name="connsiteY106" fmla="*/ 97405 h 514913"/>
                <a:gd name="connsiteX107" fmla="*/ 299531 w 602247"/>
                <a:gd name="connsiteY107" fmla="*/ 109815 h 514913"/>
                <a:gd name="connsiteX108" fmla="*/ 299531 w 602247"/>
                <a:gd name="connsiteY108" fmla="*/ 176878 h 514913"/>
                <a:gd name="connsiteX109" fmla="*/ 283038 w 602247"/>
                <a:gd name="connsiteY109" fmla="*/ 176878 h 514913"/>
                <a:gd name="connsiteX110" fmla="*/ 283516 w 602247"/>
                <a:gd name="connsiteY110" fmla="*/ 98121 h 514913"/>
                <a:gd name="connsiteX111" fmla="*/ 338016 w 602247"/>
                <a:gd name="connsiteY111" fmla="*/ 78790 h 514913"/>
                <a:gd name="connsiteX112" fmla="*/ 357139 w 602247"/>
                <a:gd name="connsiteY112" fmla="*/ 78074 h 514913"/>
                <a:gd name="connsiteX113" fmla="*/ 356900 w 602247"/>
                <a:gd name="connsiteY113" fmla="*/ 77120 h 514913"/>
                <a:gd name="connsiteX114" fmla="*/ 354988 w 602247"/>
                <a:gd name="connsiteY114" fmla="*/ 60175 h 514913"/>
                <a:gd name="connsiteX115" fmla="*/ 354988 w 602247"/>
                <a:gd name="connsiteY115" fmla="*/ 42276 h 514913"/>
                <a:gd name="connsiteX116" fmla="*/ 373872 w 602247"/>
                <a:gd name="connsiteY116" fmla="*/ 42276 h 514913"/>
                <a:gd name="connsiteX117" fmla="*/ 375306 w 602247"/>
                <a:gd name="connsiteY117" fmla="*/ 74733 h 514913"/>
                <a:gd name="connsiteX118" fmla="*/ 374589 w 602247"/>
                <a:gd name="connsiteY118" fmla="*/ 78074 h 514913"/>
                <a:gd name="connsiteX119" fmla="*/ 509167 w 602247"/>
                <a:gd name="connsiteY119" fmla="*/ 85711 h 514913"/>
                <a:gd name="connsiteX120" fmla="*/ 509645 w 602247"/>
                <a:gd name="connsiteY120" fmla="*/ 66857 h 514913"/>
                <a:gd name="connsiteX121" fmla="*/ 510362 w 602247"/>
                <a:gd name="connsiteY121" fmla="*/ 39889 h 514913"/>
                <a:gd name="connsiteX122" fmla="*/ 520312 w 602247"/>
                <a:gd name="connsiteY122" fmla="*/ 31029 h 514913"/>
                <a:gd name="connsiteX123" fmla="*/ 158778 w 602247"/>
                <a:gd name="connsiteY123" fmla="*/ 552 h 514913"/>
                <a:gd name="connsiteX124" fmla="*/ 204163 w 602247"/>
                <a:gd name="connsiteY124" fmla="*/ 12394 h 514913"/>
                <a:gd name="connsiteX125" fmla="*/ 221612 w 602247"/>
                <a:gd name="connsiteY125" fmla="*/ 92337 h 514913"/>
                <a:gd name="connsiteX126" fmla="*/ 165919 w 602247"/>
                <a:gd name="connsiteY126" fmla="*/ 123360 h 514913"/>
                <a:gd name="connsiteX127" fmla="*/ 117158 w 602247"/>
                <a:gd name="connsiteY127" fmla="*/ 22894 h 514913"/>
                <a:gd name="connsiteX128" fmla="*/ 158778 w 602247"/>
                <a:gd name="connsiteY128" fmla="*/ 552 h 514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602247" h="514913">
                  <a:moveTo>
                    <a:pt x="528290" y="328901"/>
                  </a:moveTo>
                  <a:cubicBezTo>
                    <a:pt x="474746" y="331288"/>
                    <a:pt x="420962" y="331765"/>
                    <a:pt x="367418" y="332004"/>
                  </a:cubicBezTo>
                  <a:cubicBezTo>
                    <a:pt x="364310" y="332004"/>
                    <a:pt x="360724" y="332004"/>
                    <a:pt x="356900" y="332004"/>
                  </a:cubicBezTo>
                  <a:cubicBezTo>
                    <a:pt x="357617" y="346323"/>
                    <a:pt x="357617" y="360881"/>
                    <a:pt x="356900" y="375200"/>
                  </a:cubicBezTo>
                  <a:cubicBezTo>
                    <a:pt x="367178" y="375678"/>
                    <a:pt x="377696" y="376393"/>
                    <a:pt x="387975" y="377109"/>
                  </a:cubicBezTo>
                  <a:cubicBezTo>
                    <a:pt x="420962" y="379257"/>
                    <a:pt x="453949" y="379735"/>
                    <a:pt x="486936" y="378780"/>
                  </a:cubicBezTo>
                  <a:cubicBezTo>
                    <a:pt x="500083" y="378541"/>
                    <a:pt x="513230" y="377587"/>
                    <a:pt x="526377" y="376632"/>
                  </a:cubicBezTo>
                  <a:cubicBezTo>
                    <a:pt x="526617" y="365654"/>
                    <a:pt x="527095" y="354915"/>
                    <a:pt x="527334" y="343936"/>
                  </a:cubicBezTo>
                  <a:cubicBezTo>
                    <a:pt x="527334" y="339163"/>
                    <a:pt x="527334" y="333674"/>
                    <a:pt x="528290" y="328901"/>
                  </a:cubicBezTo>
                  <a:close/>
                  <a:moveTo>
                    <a:pt x="103777" y="159458"/>
                  </a:moveTo>
                  <a:cubicBezTo>
                    <a:pt x="116206" y="157788"/>
                    <a:pt x="125528" y="166140"/>
                    <a:pt x="133894" y="174253"/>
                  </a:cubicBezTo>
                  <a:cubicBezTo>
                    <a:pt x="146802" y="186662"/>
                    <a:pt x="171661" y="200980"/>
                    <a:pt x="184090" y="176878"/>
                  </a:cubicBezTo>
                  <a:cubicBezTo>
                    <a:pt x="202734" y="140129"/>
                    <a:pt x="234285" y="189287"/>
                    <a:pt x="247193" y="208616"/>
                  </a:cubicBezTo>
                  <a:cubicBezTo>
                    <a:pt x="254842" y="220548"/>
                    <a:pt x="267510" y="245127"/>
                    <a:pt x="285437" y="239638"/>
                  </a:cubicBezTo>
                  <a:cubicBezTo>
                    <a:pt x="299539" y="235581"/>
                    <a:pt x="311252" y="226275"/>
                    <a:pt x="321530" y="216252"/>
                  </a:cubicBezTo>
                  <a:cubicBezTo>
                    <a:pt x="335154" y="203128"/>
                    <a:pt x="346867" y="186901"/>
                    <a:pt x="362164" y="175924"/>
                  </a:cubicBezTo>
                  <a:cubicBezTo>
                    <a:pt x="368379" y="171390"/>
                    <a:pt x="374355" y="176640"/>
                    <a:pt x="375072" y="182844"/>
                  </a:cubicBezTo>
                  <a:cubicBezTo>
                    <a:pt x="375789" y="184753"/>
                    <a:pt x="375789" y="186662"/>
                    <a:pt x="375311" y="188571"/>
                  </a:cubicBezTo>
                  <a:cubicBezTo>
                    <a:pt x="366467" y="222695"/>
                    <a:pt x="319618" y="266365"/>
                    <a:pt x="285915" y="275671"/>
                  </a:cubicBezTo>
                  <a:cubicBezTo>
                    <a:pt x="269183" y="280205"/>
                    <a:pt x="257710" y="272330"/>
                    <a:pt x="245281" y="261592"/>
                  </a:cubicBezTo>
                  <a:cubicBezTo>
                    <a:pt x="238827" y="256104"/>
                    <a:pt x="227354" y="247513"/>
                    <a:pt x="218988" y="238445"/>
                  </a:cubicBezTo>
                  <a:cubicBezTo>
                    <a:pt x="220661" y="304307"/>
                    <a:pt x="222573" y="369930"/>
                    <a:pt x="224963" y="435793"/>
                  </a:cubicBezTo>
                  <a:cubicBezTo>
                    <a:pt x="225680" y="455599"/>
                    <a:pt x="229027" y="480894"/>
                    <a:pt x="218988" y="499030"/>
                  </a:cubicBezTo>
                  <a:cubicBezTo>
                    <a:pt x="210622" y="513586"/>
                    <a:pt x="188870" y="512632"/>
                    <a:pt x="174768" y="512154"/>
                  </a:cubicBezTo>
                  <a:cubicBezTo>
                    <a:pt x="170943" y="511916"/>
                    <a:pt x="166641" y="509529"/>
                    <a:pt x="165924" y="505234"/>
                  </a:cubicBezTo>
                  <a:cubicBezTo>
                    <a:pt x="162339" y="483996"/>
                    <a:pt x="162817" y="460849"/>
                    <a:pt x="163056" y="437940"/>
                  </a:cubicBezTo>
                  <a:cubicBezTo>
                    <a:pt x="161860" y="429827"/>
                    <a:pt x="161621" y="421713"/>
                    <a:pt x="163056" y="413600"/>
                  </a:cubicBezTo>
                  <a:cubicBezTo>
                    <a:pt x="162339" y="392600"/>
                    <a:pt x="160187" y="372078"/>
                    <a:pt x="152299" y="353465"/>
                  </a:cubicBezTo>
                  <a:cubicBezTo>
                    <a:pt x="152060" y="352988"/>
                    <a:pt x="152060" y="352749"/>
                    <a:pt x="151821" y="352272"/>
                  </a:cubicBezTo>
                  <a:cubicBezTo>
                    <a:pt x="151821" y="352510"/>
                    <a:pt x="151821" y="352749"/>
                    <a:pt x="151582" y="352988"/>
                  </a:cubicBezTo>
                  <a:cubicBezTo>
                    <a:pt x="150626" y="355613"/>
                    <a:pt x="149670" y="358238"/>
                    <a:pt x="148953" y="360862"/>
                  </a:cubicBezTo>
                  <a:cubicBezTo>
                    <a:pt x="147519" y="366828"/>
                    <a:pt x="146085" y="372555"/>
                    <a:pt x="145129" y="378760"/>
                  </a:cubicBezTo>
                  <a:cubicBezTo>
                    <a:pt x="142738" y="394509"/>
                    <a:pt x="141304" y="410736"/>
                    <a:pt x="140348" y="426725"/>
                  </a:cubicBezTo>
                  <a:cubicBezTo>
                    <a:pt x="138914" y="452974"/>
                    <a:pt x="138436" y="478985"/>
                    <a:pt x="138436" y="505234"/>
                  </a:cubicBezTo>
                  <a:cubicBezTo>
                    <a:pt x="138197" y="508814"/>
                    <a:pt x="135568" y="513347"/>
                    <a:pt x="131504" y="514063"/>
                  </a:cubicBezTo>
                  <a:cubicBezTo>
                    <a:pt x="79875" y="523370"/>
                    <a:pt x="80353" y="453928"/>
                    <a:pt x="82026" y="419804"/>
                  </a:cubicBezTo>
                  <a:cubicBezTo>
                    <a:pt x="83460" y="393793"/>
                    <a:pt x="87045" y="368021"/>
                    <a:pt x="88479" y="342011"/>
                  </a:cubicBezTo>
                  <a:cubicBezTo>
                    <a:pt x="90153" y="307648"/>
                    <a:pt x="90153" y="273285"/>
                    <a:pt x="92304" y="238922"/>
                  </a:cubicBezTo>
                  <a:cubicBezTo>
                    <a:pt x="66250" y="278058"/>
                    <a:pt x="30157" y="328647"/>
                    <a:pt x="2908" y="302875"/>
                  </a:cubicBezTo>
                  <a:cubicBezTo>
                    <a:pt x="279" y="300727"/>
                    <a:pt x="279" y="297625"/>
                    <a:pt x="1235" y="295000"/>
                  </a:cubicBezTo>
                  <a:cubicBezTo>
                    <a:pt x="-438" y="292137"/>
                    <a:pt x="-677" y="288319"/>
                    <a:pt x="2191" y="284739"/>
                  </a:cubicBezTo>
                  <a:cubicBezTo>
                    <a:pt x="26811" y="253717"/>
                    <a:pt x="48084" y="220548"/>
                    <a:pt x="70553" y="187855"/>
                  </a:cubicBezTo>
                  <a:cubicBezTo>
                    <a:pt x="78679" y="176401"/>
                    <a:pt x="88479" y="161367"/>
                    <a:pt x="103777" y="159458"/>
                  </a:cubicBezTo>
                  <a:close/>
                  <a:moveTo>
                    <a:pt x="463527" y="138628"/>
                  </a:moveTo>
                  <a:cubicBezTo>
                    <a:pt x="466874" y="139165"/>
                    <a:pt x="470041" y="141432"/>
                    <a:pt x="470877" y="144892"/>
                  </a:cubicBezTo>
                  <a:cubicBezTo>
                    <a:pt x="475180" y="162070"/>
                    <a:pt x="473746" y="186168"/>
                    <a:pt x="484503" y="201199"/>
                  </a:cubicBezTo>
                  <a:cubicBezTo>
                    <a:pt x="486893" y="191178"/>
                    <a:pt x="490479" y="181873"/>
                    <a:pt x="497411" y="173045"/>
                  </a:cubicBezTo>
                  <a:cubicBezTo>
                    <a:pt x="501713" y="167558"/>
                    <a:pt x="510319" y="171137"/>
                    <a:pt x="511992" y="176863"/>
                  </a:cubicBezTo>
                  <a:cubicBezTo>
                    <a:pt x="514144" y="183543"/>
                    <a:pt x="516534" y="189747"/>
                    <a:pt x="520359" y="195473"/>
                  </a:cubicBezTo>
                  <a:cubicBezTo>
                    <a:pt x="523705" y="187838"/>
                    <a:pt x="526813" y="179965"/>
                    <a:pt x="530637" y="172568"/>
                  </a:cubicBezTo>
                  <a:cubicBezTo>
                    <a:pt x="534940" y="163979"/>
                    <a:pt x="549521" y="170182"/>
                    <a:pt x="546175" y="179010"/>
                  </a:cubicBezTo>
                  <a:cubicBezTo>
                    <a:pt x="541155" y="191417"/>
                    <a:pt x="536613" y="204062"/>
                    <a:pt x="529442" y="215276"/>
                  </a:cubicBezTo>
                  <a:cubicBezTo>
                    <a:pt x="526334" y="220287"/>
                    <a:pt x="519880" y="221002"/>
                    <a:pt x="515817" y="217185"/>
                  </a:cubicBezTo>
                  <a:cubicBezTo>
                    <a:pt x="510319" y="211936"/>
                    <a:pt x="506016" y="205971"/>
                    <a:pt x="502670" y="199529"/>
                  </a:cubicBezTo>
                  <a:cubicBezTo>
                    <a:pt x="500518" y="206210"/>
                    <a:pt x="499562" y="213129"/>
                    <a:pt x="498367" y="220048"/>
                  </a:cubicBezTo>
                  <a:cubicBezTo>
                    <a:pt x="497411" y="225774"/>
                    <a:pt x="490001" y="227922"/>
                    <a:pt x="485698" y="225297"/>
                  </a:cubicBezTo>
                  <a:cubicBezTo>
                    <a:pt x="468965" y="215515"/>
                    <a:pt x="463467" y="200245"/>
                    <a:pt x="460360" y="183543"/>
                  </a:cubicBezTo>
                  <a:cubicBezTo>
                    <a:pt x="455340" y="205494"/>
                    <a:pt x="451515" y="227922"/>
                    <a:pt x="436695" y="246532"/>
                  </a:cubicBezTo>
                  <a:cubicBezTo>
                    <a:pt x="432153" y="252258"/>
                    <a:pt x="424504" y="247963"/>
                    <a:pt x="422353" y="242953"/>
                  </a:cubicBezTo>
                  <a:cubicBezTo>
                    <a:pt x="412552" y="219332"/>
                    <a:pt x="413986" y="194280"/>
                    <a:pt x="410401" y="169705"/>
                  </a:cubicBezTo>
                  <a:cubicBezTo>
                    <a:pt x="405859" y="175670"/>
                    <a:pt x="401556" y="181635"/>
                    <a:pt x="396297" y="187122"/>
                  </a:cubicBezTo>
                  <a:lnTo>
                    <a:pt x="396297" y="186884"/>
                  </a:lnTo>
                  <a:cubicBezTo>
                    <a:pt x="393668" y="189270"/>
                    <a:pt x="389126" y="188077"/>
                    <a:pt x="389126" y="184021"/>
                  </a:cubicBezTo>
                  <a:cubicBezTo>
                    <a:pt x="389365" y="172091"/>
                    <a:pt x="402273" y="158014"/>
                    <a:pt x="409684" y="148948"/>
                  </a:cubicBezTo>
                  <a:cubicBezTo>
                    <a:pt x="413269" y="144653"/>
                    <a:pt x="419723" y="147755"/>
                    <a:pt x="421396" y="152049"/>
                  </a:cubicBezTo>
                  <a:cubicBezTo>
                    <a:pt x="429046" y="174238"/>
                    <a:pt x="427611" y="197859"/>
                    <a:pt x="432631" y="220287"/>
                  </a:cubicBezTo>
                  <a:cubicBezTo>
                    <a:pt x="443388" y="195950"/>
                    <a:pt x="444105" y="167081"/>
                    <a:pt x="455101" y="142744"/>
                  </a:cubicBezTo>
                  <a:cubicBezTo>
                    <a:pt x="456655" y="139285"/>
                    <a:pt x="460180" y="138092"/>
                    <a:pt x="463527" y="138628"/>
                  </a:cubicBezTo>
                  <a:close/>
                  <a:moveTo>
                    <a:pt x="520312" y="31029"/>
                  </a:moveTo>
                  <a:cubicBezTo>
                    <a:pt x="525123" y="31119"/>
                    <a:pt x="529724" y="34162"/>
                    <a:pt x="529007" y="39889"/>
                  </a:cubicBezTo>
                  <a:cubicBezTo>
                    <a:pt x="529246" y="50152"/>
                    <a:pt x="529246" y="60175"/>
                    <a:pt x="528529" y="70199"/>
                  </a:cubicBezTo>
                  <a:cubicBezTo>
                    <a:pt x="528290" y="75926"/>
                    <a:pt x="528529" y="81893"/>
                    <a:pt x="526138" y="86905"/>
                  </a:cubicBezTo>
                  <a:cubicBezTo>
                    <a:pt x="548369" y="88336"/>
                    <a:pt x="570360" y="89530"/>
                    <a:pt x="592830" y="89768"/>
                  </a:cubicBezTo>
                  <a:cubicBezTo>
                    <a:pt x="599523" y="89768"/>
                    <a:pt x="602869" y="95735"/>
                    <a:pt x="602152" y="101940"/>
                  </a:cubicBezTo>
                  <a:cubicBezTo>
                    <a:pt x="591635" y="172820"/>
                    <a:pt x="599523" y="244656"/>
                    <a:pt x="597849" y="316014"/>
                  </a:cubicBezTo>
                  <a:cubicBezTo>
                    <a:pt x="597610" y="321503"/>
                    <a:pt x="593547" y="325083"/>
                    <a:pt x="588288" y="325560"/>
                  </a:cubicBezTo>
                  <a:cubicBezTo>
                    <a:pt x="573229" y="326753"/>
                    <a:pt x="558169" y="327469"/>
                    <a:pt x="543349" y="328185"/>
                  </a:cubicBezTo>
                  <a:cubicBezTo>
                    <a:pt x="543827" y="329617"/>
                    <a:pt x="544305" y="330810"/>
                    <a:pt x="544544" y="331765"/>
                  </a:cubicBezTo>
                  <a:cubicBezTo>
                    <a:pt x="545022" y="338447"/>
                    <a:pt x="545261" y="344891"/>
                    <a:pt x="545261" y="351573"/>
                  </a:cubicBezTo>
                  <a:cubicBezTo>
                    <a:pt x="545261" y="359449"/>
                    <a:pt x="545261" y="367086"/>
                    <a:pt x="545022" y="374962"/>
                  </a:cubicBezTo>
                  <a:cubicBezTo>
                    <a:pt x="549325" y="374484"/>
                    <a:pt x="553389" y="374007"/>
                    <a:pt x="557691" y="373530"/>
                  </a:cubicBezTo>
                  <a:cubicBezTo>
                    <a:pt x="567731" y="372336"/>
                    <a:pt x="580400" y="368995"/>
                    <a:pt x="586854" y="378780"/>
                  </a:cubicBezTo>
                  <a:cubicBezTo>
                    <a:pt x="589005" y="381883"/>
                    <a:pt x="588049" y="386178"/>
                    <a:pt x="585659" y="388804"/>
                  </a:cubicBezTo>
                  <a:cubicBezTo>
                    <a:pt x="585181" y="389281"/>
                    <a:pt x="584941" y="389520"/>
                    <a:pt x="584702" y="389758"/>
                  </a:cubicBezTo>
                  <a:cubicBezTo>
                    <a:pt x="582312" y="392383"/>
                    <a:pt x="579444" y="392622"/>
                    <a:pt x="577053" y="391667"/>
                  </a:cubicBezTo>
                  <a:cubicBezTo>
                    <a:pt x="575141" y="392622"/>
                    <a:pt x="566297" y="391906"/>
                    <a:pt x="563189" y="392145"/>
                  </a:cubicBezTo>
                  <a:cubicBezTo>
                    <a:pt x="556974" y="392861"/>
                    <a:pt x="550759" y="393815"/>
                    <a:pt x="544544" y="394531"/>
                  </a:cubicBezTo>
                  <a:cubicBezTo>
                    <a:pt x="544305" y="402168"/>
                    <a:pt x="544066" y="409805"/>
                    <a:pt x="543827" y="417681"/>
                  </a:cubicBezTo>
                  <a:cubicBezTo>
                    <a:pt x="543110" y="432000"/>
                    <a:pt x="548369" y="496437"/>
                    <a:pt x="528768" y="501926"/>
                  </a:cubicBezTo>
                  <a:cubicBezTo>
                    <a:pt x="523987" y="503358"/>
                    <a:pt x="517294" y="499301"/>
                    <a:pt x="518011" y="493812"/>
                  </a:cubicBezTo>
                  <a:cubicBezTo>
                    <a:pt x="521597" y="463025"/>
                    <a:pt x="523987" y="432239"/>
                    <a:pt x="525421" y="401214"/>
                  </a:cubicBezTo>
                  <a:cubicBezTo>
                    <a:pt x="525421" y="399543"/>
                    <a:pt x="525421" y="398111"/>
                    <a:pt x="525421" y="396441"/>
                  </a:cubicBezTo>
                  <a:cubicBezTo>
                    <a:pt x="506059" y="397872"/>
                    <a:pt x="486458" y="398350"/>
                    <a:pt x="467096" y="398350"/>
                  </a:cubicBezTo>
                  <a:cubicBezTo>
                    <a:pt x="430046" y="398588"/>
                    <a:pt x="392995" y="396202"/>
                    <a:pt x="355944" y="394293"/>
                  </a:cubicBezTo>
                  <a:cubicBezTo>
                    <a:pt x="353792" y="427466"/>
                    <a:pt x="350207" y="460639"/>
                    <a:pt x="351163" y="493812"/>
                  </a:cubicBezTo>
                  <a:cubicBezTo>
                    <a:pt x="351641" y="506222"/>
                    <a:pt x="332279" y="506222"/>
                    <a:pt x="331801" y="493812"/>
                  </a:cubicBezTo>
                  <a:cubicBezTo>
                    <a:pt x="330845" y="460639"/>
                    <a:pt x="332040" y="426988"/>
                    <a:pt x="334430" y="393577"/>
                  </a:cubicBezTo>
                  <a:cubicBezTo>
                    <a:pt x="323196" y="393099"/>
                    <a:pt x="311722" y="392861"/>
                    <a:pt x="300487" y="392861"/>
                  </a:cubicBezTo>
                  <a:cubicBezTo>
                    <a:pt x="293316" y="392861"/>
                    <a:pt x="291882" y="382360"/>
                    <a:pt x="298814" y="380451"/>
                  </a:cubicBezTo>
                  <a:cubicBezTo>
                    <a:pt x="311005" y="377348"/>
                    <a:pt x="323435" y="375916"/>
                    <a:pt x="335865" y="375200"/>
                  </a:cubicBezTo>
                  <a:cubicBezTo>
                    <a:pt x="337060" y="360404"/>
                    <a:pt x="338255" y="345846"/>
                    <a:pt x="339928" y="331049"/>
                  </a:cubicBezTo>
                  <a:cubicBezTo>
                    <a:pt x="312917" y="328424"/>
                    <a:pt x="284233" y="319355"/>
                    <a:pt x="293316" y="288330"/>
                  </a:cubicBezTo>
                  <a:cubicBezTo>
                    <a:pt x="296902" y="276397"/>
                    <a:pt x="315547" y="281409"/>
                    <a:pt x="311961" y="293341"/>
                  </a:cubicBezTo>
                  <a:cubicBezTo>
                    <a:pt x="303834" y="321264"/>
                    <a:pt x="388214" y="312195"/>
                    <a:pt x="403752" y="311479"/>
                  </a:cubicBezTo>
                  <a:cubicBezTo>
                    <a:pt x="462077" y="308615"/>
                    <a:pt x="520402" y="310525"/>
                    <a:pt x="578727" y="306945"/>
                  </a:cubicBezTo>
                  <a:cubicBezTo>
                    <a:pt x="579683" y="240599"/>
                    <a:pt x="573946" y="174491"/>
                    <a:pt x="581834" y="108622"/>
                  </a:cubicBezTo>
                  <a:cubicBezTo>
                    <a:pt x="510840" y="106952"/>
                    <a:pt x="440563" y="97167"/>
                    <a:pt x="369330" y="97405"/>
                  </a:cubicBezTo>
                  <a:cubicBezTo>
                    <a:pt x="355705" y="97405"/>
                    <a:pt x="303356" y="91916"/>
                    <a:pt x="299531" y="109815"/>
                  </a:cubicBezTo>
                  <a:cubicBezTo>
                    <a:pt x="295228" y="132010"/>
                    <a:pt x="300248" y="154444"/>
                    <a:pt x="299531" y="176878"/>
                  </a:cubicBezTo>
                  <a:cubicBezTo>
                    <a:pt x="299053" y="187617"/>
                    <a:pt x="283994" y="187140"/>
                    <a:pt x="283038" y="176878"/>
                  </a:cubicBezTo>
                  <a:cubicBezTo>
                    <a:pt x="280886" y="153251"/>
                    <a:pt x="271564" y="120555"/>
                    <a:pt x="283516" y="98121"/>
                  </a:cubicBezTo>
                  <a:cubicBezTo>
                    <a:pt x="293316" y="79268"/>
                    <a:pt x="319371" y="79506"/>
                    <a:pt x="338016" y="78790"/>
                  </a:cubicBezTo>
                  <a:cubicBezTo>
                    <a:pt x="344470" y="78313"/>
                    <a:pt x="350924" y="78313"/>
                    <a:pt x="357139" y="78074"/>
                  </a:cubicBezTo>
                  <a:cubicBezTo>
                    <a:pt x="357139" y="77836"/>
                    <a:pt x="356900" y="77597"/>
                    <a:pt x="356900" y="77120"/>
                  </a:cubicBezTo>
                  <a:cubicBezTo>
                    <a:pt x="354749" y="72108"/>
                    <a:pt x="355227" y="65426"/>
                    <a:pt x="354988" y="60175"/>
                  </a:cubicBezTo>
                  <a:cubicBezTo>
                    <a:pt x="354988" y="54209"/>
                    <a:pt x="354988" y="48242"/>
                    <a:pt x="354988" y="42276"/>
                  </a:cubicBezTo>
                  <a:cubicBezTo>
                    <a:pt x="354988" y="30105"/>
                    <a:pt x="374350" y="30105"/>
                    <a:pt x="373872" y="42276"/>
                  </a:cubicBezTo>
                  <a:cubicBezTo>
                    <a:pt x="373872" y="53254"/>
                    <a:pt x="374589" y="63994"/>
                    <a:pt x="375306" y="74733"/>
                  </a:cubicBezTo>
                  <a:cubicBezTo>
                    <a:pt x="375306" y="75926"/>
                    <a:pt x="375067" y="77120"/>
                    <a:pt x="374589" y="78074"/>
                  </a:cubicBezTo>
                  <a:cubicBezTo>
                    <a:pt x="419528" y="78552"/>
                    <a:pt x="464467" y="82609"/>
                    <a:pt x="509167" y="85711"/>
                  </a:cubicBezTo>
                  <a:cubicBezTo>
                    <a:pt x="507494" y="79745"/>
                    <a:pt x="509406" y="73301"/>
                    <a:pt x="509645" y="66857"/>
                  </a:cubicBezTo>
                  <a:cubicBezTo>
                    <a:pt x="510123" y="58027"/>
                    <a:pt x="510123" y="48958"/>
                    <a:pt x="510362" y="39889"/>
                  </a:cubicBezTo>
                  <a:cubicBezTo>
                    <a:pt x="510482" y="33804"/>
                    <a:pt x="515502" y="30940"/>
                    <a:pt x="520312" y="31029"/>
                  </a:cubicBezTo>
                  <a:close/>
                  <a:moveTo>
                    <a:pt x="158778" y="552"/>
                  </a:moveTo>
                  <a:cubicBezTo>
                    <a:pt x="174285" y="-1507"/>
                    <a:pt x="190419" y="2133"/>
                    <a:pt x="204163" y="12394"/>
                  </a:cubicBezTo>
                  <a:cubicBezTo>
                    <a:pt x="227588" y="29814"/>
                    <a:pt x="238822" y="66803"/>
                    <a:pt x="221612" y="92337"/>
                  </a:cubicBezTo>
                  <a:cubicBezTo>
                    <a:pt x="209661" y="110235"/>
                    <a:pt x="187909" y="122406"/>
                    <a:pt x="165919" y="123360"/>
                  </a:cubicBezTo>
                  <a:cubicBezTo>
                    <a:pt x="106880" y="141258"/>
                    <a:pt x="80826" y="63462"/>
                    <a:pt x="117158" y="22894"/>
                  </a:cubicBezTo>
                  <a:cubicBezTo>
                    <a:pt x="128392" y="10366"/>
                    <a:pt x="143271" y="2610"/>
                    <a:pt x="158778" y="552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402853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 dir="vert"/>
      </p:transition>
    </mc:Choice>
    <mc:Fallback xmlns="">
      <p:transition spd="slow" advTm="0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îṣlîdê">
            <a:extLst>
              <a:ext uri="{FF2B5EF4-FFF2-40B4-BE49-F238E27FC236}">
                <a16:creationId xmlns:a16="http://schemas.microsoft.com/office/drawing/2014/main" xmlns="" id="{75AE8CB8-8BFB-4C49-BF69-EC85DA4E3A6B}"/>
              </a:ext>
            </a:extLst>
          </p:cNvPr>
          <p:cNvGrpSpPr/>
          <p:nvPr/>
        </p:nvGrpSpPr>
        <p:grpSpPr>
          <a:xfrm>
            <a:off x="1479052" y="1683663"/>
            <a:ext cx="3835403" cy="3832395"/>
            <a:chOff x="976406" y="2270126"/>
            <a:chExt cx="2951163" cy="2947988"/>
          </a:xfrm>
          <a:solidFill>
            <a:schemeClr val="accent1"/>
          </a:solidFill>
        </p:grpSpPr>
        <p:sp>
          <p:nvSpPr>
            <p:cNvPr id="39" name="íṥḻîḋe">
              <a:extLst>
                <a:ext uri="{FF2B5EF4-FFF2-40B4-BE49-F238E27FC236}">
                  <a16:creationId xmlns:a16="http://schemas.microsoft.com/office/drawing/2014/main" xmlns="" id="{4CD74A4D-93A9-42D1-A5AC-869E7ADDBBB6}"/>
                </a:ext>
              </a:extLst>
            </p:cNvPr>
            <p:cNvSpPr/>
            <p:nvPr/>
          </p:nvSpPr>
          <p:spPr bwMode="auto">
            <a:xfrm>
              <a:off x="1971769" y="2871789"/>
              <a:ext cx="1949450" cy="2336800"/>
            </a:xfrm>
            <a:custGeom>
              <a:avLst/>
              <a:gdLst>
                <a:gd name="T0" fmla="*/ 764 w 804"/>
                <a:gd name="T1" fmla="*/ 744 h 964"/>
                <a:gd name="T2" fmla="*/ 584 w 804"/>
                <a:gd name="T3" fmla="*/ 924 h 964"/>
                <a:gd name="T4" fmla="*/ 0 w 804"/>
                <a:gd name="T5" fmla="*/ 924 h 964"/>
                <a:gd name="T6" fmla="*/ 0 w 804"/>
                <a:gd name="T7" fmla="*/ 964 h 964"/>
                <a:gd name="T8" fmla="*/ 584 w 804"/>
                <a:gd name="T9" fmla="*/ 964 h 964"/>
                <a:gd name="T10" fmla="*/ 804 w 804"/>
                <a:gd name="T11" fmla="*/ 744 h 964"/>
                <a:gd name="T12" fmla="*/ 804 w 804"/>
                <a:gd name="T13" fmla="*/ 0 h 964"/>
                <a:gd name="T14" fmla="*/ 764 w 804"/>
                <a:gd name="T15" fmla="*/ 0 h 964"/>
                <a:gd name="T16" fmla="*/ 764 w 804"/>
                <a:gd name="T17" fmla="*/ 74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4" h="964">
                  <a:moveTo>
                    <a:pt x="764" y="744"/>
                  </a:moveTo>
                  <a:cubicBezTo>
                    <a:pt x="764" y="843"/>
                    <a:pt x="683" y="924"/>
                    <a:pt x="584" y="924"/>
                  </a:cubicBezTo>
                  <a:cubicBezTo>
                    <a:pt x="0" y="924"/>
                    <a:pt x="0" y="924"/>
                    <a:pt x="0" y="924"/>
                  </a:cubicBezTo>
                  <a:cubicBezTo>
                    <a:pt x="0" y="964"/>
                    <a:pt x="0" y="964"/>
                    <a:pt x="0" y="964"/>
                  </a:cubicBezTo>
                  <a:cubicBezTo>
                    <a:pt x="584" y="964"/>
                    <a:pt x="584" y="964"/>
                    <a:pt x="584" y="964"/>
                  </a:cubicBezTo>
                  <a:cubicBezTo>
                    <a:pt x="705" y="964"/>
                    <a:pt x="804" y="865"/>
                    <a:pt x="804" y="744"/>
                  </a:cubicBezTo>
                  <a:cubicBezTo>
                    <a:pt x="804" y="0"/>
                    <a:pt x="804" y="0"/>
                    <a:pt x="804" y="0"/>
                  </a:cubicBezTo>
                  <a:cubicBezTo>
                    <a:pt x="764" y="0"/>
                    <a:pt x="764" y="0"/>
                    <a:pt x="764" y="0"/>
                  </a:cubicBezTo>
                  <a:lnTo>
                    <a:pt x="764" y="744"/>
                  </a:lnTo>
                  <a:close/>
                </a:path>
              </a:pathLst>
            </a:custGeom>
            <a:solidFill>
              <a:srgbClr val="0E74A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/>
            </a:p>
          </p:txBody>
        </p:sp>
        <p:sp>
          <p:nvSpPr>
            <p:cNvPr id="40" name="iṣļîḋe">
              <a:extLst>
                <a:ext uri="{FF2B5EF4-FFF2-40B4-BE49-F238E27FC236}">
                  <a16:creationId xmlns:a16="http://schemas.microsoft.com/office/drawing/2014/main" xmlns="" id="{D0D67D82-E040-4D9A-A834-E868A6930686}"/>
                </a:ext>
              </a:extLst>
            </p:cNvPr>
            <p:cNvSpPr/>
            <p:nvPr/>
          </p:nvSpPr>
          <p:spPr bwMode="auto">
            <a:xfrm>
              <a:off x="982756" y="2270126"/>
              <a:ext cx="1949450" cy="2376488"/>
            </a:xfrm>
            <a:custGeom>
              <a:avLst/>
              <a:gdLst>
                <a:gd name="T0" fmla="*/ 40 w 804"/>
                <a:gd name="T1" fmla="*/ 220 h 980"/>
                <a:gd name="T2" fmla="*/ 220 w 804"/>
                <a:gd name="T3" fmla="*/ 40 h 980"/>
                <a:gd name="T4" fmla="*/ 804 w 804"/>
                <a:gd name="T5" fmla="*/ 40 h 980"/>
                <a:gd name="T6" fmla="*/ 804 w 804"/>
                <a:gd name="T7" fmla="*/ 0 h 980"/>
                <a:gd name="T8" fmla="*/ 220 w 804"/>
                <a:gd name="T9" fmla="*/ 0 h 980"/>
                <a:gd name="T10" fmla="*/ 0 w 804"/>
                <a:gd name="T11" fmla="*/ 220 h 980"/>
                <a:gd name="T12" fmla="*/ 0 w 804"/>
                <a:gd name="T13" fmla="*/ 980 h 980"/>
                <a:gd name="T14" fmla="*/ 40 w 804"/>
                <a:gd name="T15" fmla="*/ 980 h 980"/>
                <a:gd name="T16" fmla="*/ 40 w 804"/>
                <a:gd name="T17" fmla="*/ 22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4" h="980">
                  <a:moveTo>
                    <a:pt x="40" y="220"/>
                  </a:moveTo>
                  <a:cubicBezTo>
                    <a:pt x="40" y="121"/>
                    <a:pt x="121" y="40"/>
                    <a:pt x="220" y="40"/>
                  </a:cubicBezTo>
                  <a:cubicBezTo>
                    <a:pt x="804" y="40"/>
                    <a:pt x="804" y="40"/>
                    <a:pt x="804" y="40"/>
                  </a:cubicBezTo>
                  <a:cubicBezTo>
                    <a:pt x="804" y="0"/>
                    <a:pt x="804" y="0"/>
                    <a:pt x="804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99" y="0"/>
                    <a:pt x="0" y="99"/>
                    <a:pt x="0" y="220"/>
                  </a:cubicBezTo>
                  <a:cubicBezTo>
                    <a:pt x="0" y="980"/>
                    <a:pt x="0" y="980"/>
                    <a:pt x="0" y="980"/>
                  </a:cubicBezTo>
                  <a:cubicBezTo>
                    <a:pt x="40" y="980"/>
                    <a:pt x="40" y="980"/>
                    <a:pt x="40" y="980"/>
                  </a:cubicBezTo>
                  <a:lnTo>
                    <a:pt x="40" y="220"/>
                  </a:lnTo>
                  <a:close/>
                </a:path>
              </a:pathLst>
            </a:custGeom>
            <a:solidFill>
              <a:srgbClr val="0E74A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/>
            </a:p>
          </p:txBody>
        </p:sp>
        <p:sp>
          <p:nvSpPr>
            <p:cNvPr id="41" name="iŝḷídè">
              <a:extLst>
                <a:ext uri="{FF2B5EF4-FFF2-40B4-BE49-F238E27FC236}">
                  <a16:creationId xmlns:a16="http://schemas.microsoft.com/office/drawing/2014/main" xmlns="" id="{926399FA-4D03-4621-945A-43B878149EC6}"/>
                </a:ext>
              </a:extLst>
            </p:cNvPr>
            <p:cNvSpPr/>
            <p:nvPr/>
          </p:nvSpPr>
          <p:spPr bwMode="auto">
            <a:xfrm>
              <a:off x="1460594" y="4738689"/>
              <a:ext cx="412750" cy="479425"/>
            </a:xfrm>
            <a:custGeom>
              <a:avLst/>
              <a:gdLst>
                <a:gd name="T0" fmla="*/ 170 w 170"/>
                <a:gd name="T1" fmla="*/ 111 h 198"/>
                <a:gd name="T2" fmla="*/ 147 w 170"/>
                <a:gd name="T3" fmla="*/ 52 h 198"/>
                <a:gd name="T4" fmla="*/ 87 w 170"/>
                <a:gd name="T5" fmla="*/ 26 h 198"/>
                <a:gd name="T6" fmla="*/ 87 w 170"/>
                <a:gd name="T7" fmla="*/ 0 h 198"/>
                <a:gd name="T8" fmla="*/ 24 w 170"/>
                <a:gd name="T9" fmla="*/ 41 h 198"/>
                <a:gd name="T10" fmla="*/ 0 w 170"/>
                <a:gd name="T11" fmla="*/ 110 h 198"/>
                <a:gd name="T12" fmla="*/ 24 w 170"/>
                <a:gd name="T13" fmla="*/ 173 h 198"/>
                <a:gd name="T14" fmla="*/ 84 w 170"/>
                <a:gd name="T15" fmla="*/ 198 h 198"/>
                <a:gd name="T16" fmla="*/ 145 w 170"/>
                <a:gd name="T17" fmla="*/ 173 h 198"/>
                <a:gd name="T18" fmla="*/ 170 w 170"/>
                <a:gd name="T19" fmla="*/ 11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8">
                  <a:moveTo>
                    <a:pt x="170" y="111"/>
                  </a:moveTo>
                  <a:cubicBezTo>
                    <a:pt x="170" y="87"/>
                    <a:pt x="162" y="68"/>
                    <a:pt x="147" y="52"/>
                  </a:cubicBezTo>
                  <a:cubicBezTo>
                    <a:pt x="132" y="36"/>
                    <a:pt x="111" y="28"/>
                    <a:pt x="87" y="26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59" y="7"/>
                    <a:pt x="39" y="21"/>
                    <a:pt x="24" y="41"/>
                  </a:cubicBezTo>
                  <a:cubicBezTo>
                    <a:pt x="8" y="61"/>
                    <a:pt x="0" y="84"/>
                    <a:pt x="0" y="110"/>
                  </a:cubicBezTo>
                  <a:cubicBezTo>
                    <a:pt x="0" y="135"/>
                    <a:pt x="8" y="156"/>
                    <a:pt x="24" y="173"/>
                  </a:cubicBezTo>
                  <a:cubicBezTo>
                    <a:pt x="41" y="190"/>
                    <a:pt x="60" y="198"/>
                    <a:pt x="84" y="198"/>
                  </a:cubicBezTo>
                  <a:cubicBezTo>
                    <a:pt x="109" y="198"/>
                    <a:pt x="129" y="190"/>
                    <a:pt x="145" y="173"/>
                  </a:cubicBezTo>
                  <a:cubicBezTo>
                    <a:pt x="162" y="156"/>
                    <a:pt x="170" y="136"/>
                    <a:pt x="170" y="111"/>
                  </a:cubicBezTo>
                  <a:close/>
                </a:path>
              </a:pathLst>
            </a:custGeom>
            <a:solidFill>
              <a:srgbClr val="27325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/>
            </a:p>
          </p:txBody>
        </p:sp>
        <p:sp>
          <p:nvSpPr>
            <p:cNvPr id="42" name="ïSlíďe">
              <a:extLst>
                <a:ext uri="{FF2B5EF4-FFF2-40B4-BE49-F238E27FC236}">
                  <a16:creationId xmlns:a16="http://schemas.microsoft.com/office/drawing/2014/main" xmlns="" id="{0BA8F308-3AF2-4A32-93CF-73AACE852271}"/>
                </a:ext>
              </a:extLst>
            </p:cNvPr>
            <p:cNvSpPr/>
            <p:nvPr/>
          </p:nvSpPr>
          <p:spPr bwMode="auto">
            <a:xfrm>
              <a:off x="976406" y="4738689"/>
              <a:ext cx="411163" cy="479425"/>
            </a:xfrm>
            <a:custGeom>
              <a:avLst/>
              <a:gdLst>
                <a:gd name="T0" fmla="*/ 146 w 170"/>
                <a:gd name="T1" fmla="*/ 173 h 198"/>
                <a:gd name="T2" fmla="*/ 170 w 170"/>
                <a:gd name="T3" fmla="*/ 111 h 198"/>
                <a:gd name="T4" fmla="*/ 147 w 170"/>
                <a:gd name="T5" fmla="*/ 52 h 198"/>
                <a:gd name="T6" fmla="*/ 87 w 170"/>
                <a:gd name="T7" fmla="*/ 26 h 198"/>
                <a:gd name="T8" fmla="*/ 87 w 170"/>
                <a:gd name="T9" fmla="*/ 0 h 198"/>
                <a:gd name="T10" fmla="*/ 24 w 170"/>
                <a:gd name="T11" fmla="*/ 41 h 198"/>
                <a:gd name="T12" fmla="*/ 0 w 170"/>
                <a:gd name="T13" fmla="*/ 110 h 198"/>
                <a:gd name="T14" fmla="*/ 25 w 170"/>
                <a:gd name="T15" fmla="*/ 173 h 198"/>
                <a:gd name="T16" fmla="*/ 84 w 170"/>
                <a:gd name="T17" fmla="*/ 198 h 198"/>
                <a:gd name="T18" fmla="*/ 146 w 170"/>
                <a:gd name="T19" fmla="*/ 1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98">
                  <a:moveTo>
                    <a:pt x="146" y="173"/>
                  </a:moveTo>
                  <a:cubicBezTo>
                    <a:pt x="162" y="156"/>
                    <a:pt x="170" y="136"/>
                    <a:pt x="170" y="111"/>
                  </a:cubicBezTo>
                  <a:cubicBezTo>
                    <a:pt x="170" y="87"/>
                    <a:pt x="162" y="68"/>
                    <a:pt x="147" y="52"/>
                  </a:cubicBezTo>
                  <a:cubicBezTo>
                    <a:pt x="132" y="36"/>
                    <a:pt x="111" y="28"/>
                    <a:pt x="87" y="26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7"/>
                    <a:pt x="40" y="21"/>
                    <a:pt x="24" y="41"/>
                  </a:cubicBezTo>
                  <a:cubicBezTo>
                    <a:pt x="8" y="61"/>
                    <a:pt x="0" y="84"/>
                    <a:pt x="0" y="110"/>
                  </a:cubicBezTo>
                  <a:cubicBezTo>
                    <a:pt x="0" y="135"/>
                    <a:pt x="9" y="156"/>
                    <a:pt x="25" y="173"/>
                  </a:cubicBezTo>
                  <a:cubicBezTo>
                    <a:pt x="41" y="190"/>
                    <a:pt x="61" y="198"/>
                    <a:pt x="84" y="198"/>
                  </a:cubicBezTo>
                  <a:cubicBezTo>
                    <a:pt x="109" y="198"/>
                    <a:pt x="129" y="190"/>
                    <a:pt x="146" y="173"/>
                  </a:cubicBezTo>
                  <a:close/>
                </a:path>
              </a:pathLst>
            </a:custGeom>
            <a:solidFill>
              <a:srgbClr val="27325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/>
            </a:p>
          </p:txBody>
        </p:sp>
        <p:sp>
          <p:nvSpPr>
            <p:cNvPr id="43" name="î$ľiḋê">
              <a:extLst>
                <a:ext uri="{FF2B5EF4-FFF2-40B4-BE49-F238E27FC236}">
                  <a16:creationId xmlns:a16="http://schemas.microsoft.com/office/drawing/2014/main" xmlns="" id="{250C31E6-A41D-4531-8C05-27327E6126AF}"/>
                </a:ext>
              </a:extLst>
            </p:cNvPr>
            <p:cNvSpPr/>
            <p:nvPr/>
          </p:nvSpPr>
          <p:spPr bwMode="auto">
            <a:xfrm>
              <a:off x="3030631" y="2298701"/>
              <a:ext cx="896938" cy="481013"/>
            </a:xfrm>
            <a:custGeom>
              <a:avLst/>
              <a:gdLst>
                <a:gd name="T0" fmla="*/ 146 w 370"/>
                <a:gd name="T1" fmla="*/ 157 h 198"/>
                <a:gd name="T2" fmla="*/ 83 w 370"/>
                <a:gd name="T3" fmla="*/ 198 h 198"/>
                <a:gd name="T4" fmla="*/ 83 w 370"/>
                <a:gd name="T5" fmla="*/ 172 h 198"/>
                <a:gd name="T6" fmla="*/ 23 w 370"/>
                <a:gd name="T7" fmla="*/ 146 h 198"/>
                <a:gd name="T8" fmla="*/ 0 w 370"/>
                <a:gd name="T9" fmla="*/ 87 h 198"/>
                <a:gd name="T10" fmla="*/ 25 w 370"/>
                <a:gd name="T11" fmla="*/ 25 h 198"/>
                <a:gd name="T12" fmla="*/ 86 w 370"/>
                <a:gd name="T13" fmla="*/ 0 h 198"/>
                <a:gd name="T14" fmla="*/ 146 w 370"/>
                <a:gd name="T15" fmla="*/ 25 h 198"/>
                <a:gd name="T16" fmla="*/ 170 w 370"/>
                <a:gd name="T17" fmla="*/ 88 h 198"/>
                <a:gd name="T18" fmla="*/ 146 w 370"/>
                <a:gd name="T19" fmla="*/ 157 h 198"/>
                <a:gd name="T20" fmla="*/ 346 w 370"/>
                <a:gd name="T21" fmla="*/ 157 h 198"/>
                <a:gd name="T22" fmla="*/ 283 w 370"/>
                <a:gd name="T23" fmla="*/ 198 h 198"/>
                <a:gd name="T24" fmla="*/ 283 w 370"/>
                <a:gd name="T25" fmla="*/ 172 h 198"/>
                <a:gd name="T26" fmla="*/ 223 w 370"/>
                <a:gd name="T27" fmla="*/ 146 h 198"/>
                <a:gd name="T28" fmla="*/ 200 w 370"/>
                <a:gd name="T29" fmla="*/ 87 h 198"/>
                <a:gd name="T30" fmla="*/ 224 w 370"/>
                <a:gd name="T31" fmla="*/ 25 h 198"/>
                <a:gd name="T32" fmla="*/ 286 w 370"/>
                <a:gd name="T33" fmla="*/ 0 h 198"/>
                <a:gd name="T34" fmla="*/ 345 w 370"/>
                <a:gd name="T35" fmla="*/ 25 h 198"/>
                <a:gd name="T36" fmla="*/ 370 w 370"/>
                <a:gd name="T37" fmla="*/ 88 h 198"/>
                <a:gd name="T38" fmla="*/ 346 w 370"/>
                <a:gd name="T39" fmla="*/ 15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0" h="198">
                  <a:moveTo>
                    <a:pt x="146" y="157"/>
                  </a:moveTo>
                  <a:cubicBezTo>
                    <a:pt x="131" y="177"/>
                    <a:pt x="111" y="191"/>
                    <a:pt x="83" y="198"/>
                  </a:cubicBezTo>
                  <a:cubicBezTo>
                    <a:pt x="83" y="172"/>
                    <a:pt x="83" y="172"/>
                    <a:pt x="83" y="172"/>
                  </a:cubicBezTo>
                  <a:cubicBezTo>
                    <a:pt x="59" y="170"/>
                    <a:pt x="39" y="162"/>
                    <a:pt x="23" y="146"/>
                  </a:cubicBezTo>
                  <a:cubicBezTo>
                    <a:pt x="8" y="130"/>
                    <a:pt x="0" y="111"/>
                    <a:pt x="0" y="87"/>
                  </a:cubicBezTo>
                  <a:cubicBezTo>
                    <a:pt x="0" y="62"/>
                    <a:pt x="8" y="42"/>
                    <a:pt x="25" y="25"/>
                  </a:cubicBezTo>
                  <a:cubicBezTo>
                    <a:pt x="41" y="8"/>
                    <a:pt x="61" y="0"/>
                    <a:pt x="86" y="0"/>
                  </a:cubicBezTo>
                  <a:cubicBezTo>
                    <a:pt x="110" y="0"/>
                    <a:pt x="129" y="8"/>
                    <a:pt x="146" y="25"/>
                  </a:cubicBezTo>
                  <a:cubicBezTo>
                    <a:pt x="162" y="42"/>
                    <a:pt x="170" y="63"/>
                    <a:pt x="170" y="88"/>
                  </a:cubicBezTo>
                  <a:cubicBezTo>
                    <a:pt x="170" y="114"/>
                    <a:pt x="162" y="137"/>
                    <a:pt x="146" y="157"/>
                  </a:cubicBezTo>
                  <a:close/>
                  <a:moveTo>
                    <a:pt x="346" y="157"/>
                  </a:moveTo>
                  <a:cubicBezTo>
                    <a:pt x="330" y="177"/>
                    <a:pt x="307" y="191"/>
                    <a:pt x="283" y="198"/>
                  </a:cubicBezTo>
                  <a:cubicBezTo>
                    <a:pt x="283" y="172"/>
                    <a:pt x="283" y="172"/>
                    <a:pt x="283" y="172"/>
                  </a:cubicBezTo>
                  <a:cubicBezTo>
                    <a:pt x="259" y="170"/>
                    <a:pt x="238" y="162"/>
                    <a:pt x="223" y="146"/>
                  </a:cubicBezTo>
                  <a:cubicBezTo>
                    <a:pt x="208" y="130"/>
                    <a:pt x="200" y="111"/>
                    <a:pt x="200" y="87"/>
                  </a:cubicBezTo>
                  <a:cubicBezTo>
                    <a:pt x="200" y="62"/>
                    <a:pt x="208" y="42"/>
                    <a:pt x="224" y="25"/>
                  </a:cubicBezTo>
                  <a:cubicBezTo>
                    <a:pt x="241" y="8"/>
                    <a:pt x="261" y="0"/>
                    <a:pt x="286" y="0"/>
                  </a:cubicBezTo>
                  <a:cubicBezTo>
                    <a:pt x="309" y="0"/>
                    <a:pt x="329" y="8"/>
                    <a:pt x="345" y="25"/>
                  </a:cubicBezTo>
                  <a:cubicBezTo>
                    <a:pt x="361" y="42"/>
                    <a:pt x="370" y="63"/>
                    <a:pt x="370" y="88"/>
                  </a:cubicBezTo>
                  <a:cubicBezTo>
                    <a:pt x="370" y="114"/>
                    <a:pt x="362" y="137"/>
                    <a:pt x="346" y="157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/>
            </a:p>
          </p:txBody>
        </p:sp>
      </p:grpSp>
      <p:sp>
        <p:nvSpPr>
          <p:cNvPr id="37" name="íšlíḑe">
            <a:extLst>
              <a:ext uri="{FF2B5EF4-FFF2-40B4-BE49-F238E27FC236}">
                <a16:creationId xmlns:a16="http://schemas.microsoft.com/office/drawing/2014/main" xmlns="" id="{A7CBDE62-B793-4043-ABC2-394CFF23183D}"/>
              </a:ext>
            </a:extLst>
          </p:cNvPr>
          <p:cNvSpPr/>
          <p:nvPr/>
        </p:nvSpPr>
        <p:spPr bwMode="auto">
          <a:xfrm>
            <a:off x="3146704" y="2513813"/>
            <a:ext cx="500091" cy="597364"/>
          </a:xfrm>
          <a:custGeom>
            <a:avLst/>
            <a:gdLst>
              <a:gd name="connsiteX0" fmla="*/ 114789 w 506980"/>
              <a:gd name="connsiteY0" fmla="*/ 531639 h 605592"/>
              <a:gd name="connsiteX1" fmla="*/ 477355 w 506980"/>
              <a:gd name="connsiteY1" fmla="*/ 531639 h 605592"/>
              <a:gd name="connsiteX2" fmla="*/ 506973 w 506980"/>
              <a:gd name="connsiteY2" fmla="*/ 568348 h 605592"/>
              <a:gd name="connsiteX3" fmla="*/ 476983 w 506980"/>
              <a:gd name="connsiteY3" fmla="*/ 605521 h 605592"/>
              <a:gd name="connsiteX4" fmla="*/ 122588 w 506980"/>
              <a:gd name="connsiteY4" fmla="*/ 605521 h 605592"/>
              <a:gd name="connsiteX5" fmla="*/ 114789 w 506980"/>
              <a:gd name="connsiteY5" fmla="*/ 531639 h 605592"/>
              <a:gd name="connsiteX6" fmla="*/ 126772 w 506980"/>
              <a:gd name="connsiteY6" fmla="*/ 407405 h 605592"/>
              <a:gd name="connsiteX7" fmla="*/ 114610 w 506980"/>
              <a:gd name="connsiteY7" fmla="*/ 419456 h 605592"/>
              <a:gd name="connsiteX8" fmla="*/ 126772 w 506980"/>
              <a:gd name="connsiteY8" fmla="*/ 431599 h 605592"/>
              <a:gd name="connsiteX9" fmla="*/ 287485 w 506980"/>
              <a:gd name="connsiteY9" fmla="*/ 431599 h 605592"/>
              <a:gd name="connsiteX10" fmla="*/ 299555 w 506980"/>
              <a:gd name="connsiteY10" fmla="*/ 419456 h 605592"/>
              <a:gd name="connsiteX11" fmla="*/ 287485 w 506980"/>
              <a:gd name="connsiteY11" fmla="*/ 407405 h 605592"/>
              <a:gd name="connsiteX12" fmla="*/ 137449 w 506980"/>
              <a:gd name="connsiteY12" fmla="*/ 300062 h 605592"/>
              <a:gd name="connsiteX13" fmla="*/ 125287 w 506980"/>
              <a:gd name="connsiteY13" fmla="*/ 312205 h 605592"/>
              <a:gd name="connsiteX14" fmla="*/ 137449 w 506980"/>
              <a:gd name="connsiteY14" fmla="*/ 324348 h 605592"/>
              <a:gd name="connsiteX15" fmla="*/ 392585 w 506980"/>
              <a:gd name="connsiteY15" fmla="*/ 324348 h 605592"/>
              <a:gd name="connsiteX16" fmla="*/ 404654 w 506980"/>
              <a:gd name="connsiteY16" fmla="*/ 312205 h 605592"/>
              <a:gd name="connsiteX17" fmla="*/ 392585 w 506980"/>
              <a:gd name="connsiteY17" fmla="*/ 300062 h 605592"/>
              <a:gd name="connsiteX18" fmla="*/ 159732 w 506980"/>
              <a:gd name="connsiteY18" fmla="*/ 192347 h 605592"/>
              <a:gd name="connsiteX19" fmla="*/ 147569 w 506980"/>
              <a:gd name="connsiteY19" fmla="*/ 204398 h 605592"/>
              <a:gd name="connsiteX20" fmla="*/ 159732 w 506980"/>
              <a:gd name="connsiteY20" fmla="*/ 216541 h 605592"/>
              <a:gd name="connsiteX21" fmla="*/ 414867 w 506980"/>
              <a:gd name="connsiteY21" fmla="*/ 216541 h 605592"/>
              <a:gd name="connsiteX22" fmla="*/ 426937 w 506980"/>
              <a:gd name="connsiteY22" fmla="*/ 204398 h 605592"/>
              <a:gd name="connsiteX23" fmla="*/ 414867 w 506980"/>
              <a:gd name="connsiteY23" fmla="*/ 192347 h 605592"/>
              <a:gd name="connsiteX24" fmla="*/ 54673 w 506980"/>
              <a:gd name="connsiteY24" fmla="*/ 93711 h 605592"/>
              <a:gd name="connsiteX25" fmla="*/ 77459 w 506980"/>
              <a:gd name="connsiteY25" fmla="*/ 94175 h 605592"/>
              <a:gd name="connsiteX26" fmla="*/ 71693 w 506980"/>
              <a:gd name="connsiteY26" fmla="*/ 148329 h 605592"/>
              <a:gd name="connsiteX27" fmla="*/ 53185 w 506980"/>
              <a:gd name="connsiteY27" fmla="*/ 148329 h 605592"/>
              <a:gd name="connsiteX28" fmla="*/ 54673 w 506980"/>
              <a:gd name="connsiteY28" fmla="*/ 93711 h 605592"/>
              <a:gd name="connsiteX29" fmla="*/ 167995 w 506980"/>
              <a:gd name="connsiteY29" fmla="*/ 85004 h 605592"/>
              <a:gd name="connsiteX30" fmla="*/ 155832 w 506980"/>
              <a:gd name="connsiteY30" fmla="*/ 97147 h 605592"/>
              <a:gd name="connsiteX31" fmla="*/ 167995 w 506980"/>
              <a:gd name="connsiteY31" fmla="*/ 109290 h 605592"/>
              <a:gd name="connsiteX32" fmla="*/ 423130 w 506980"/>
              <a:gd name="connsiteY32" fmla="*/ 109290 h 605592"/>
              <a:gd name="connsiteX33" fmla="*/ 435293 w 506980"/>
              <a:gd name="connsiteY33" fmla="*/ 97147 h 605592"/>
              <a:gd name="connsiteX34" fmla="*/ 423130 w 506980"/>
              <a:gd name="connsiteY34" fmla="*/ 85004 h 605592"/>
              <a:gd name="connsiteX35" fmla="*/ 86199 w 506980"/>
              <a:gd name="connsiteY35" fmla="*/ 0 h 605592"/>
              <a:gd name="connsiteX36" fmla="*/ 445877 w 506980"/>
              <a:gd name="connsiteY36" fmla="*/ 0 h 605592"/>
              <a:gd name="connsiteX37" fmla="*/ 470574 w 506980"/>
              <a:gd name="connsiteY37" fmla="*/ 20764 h 605592"/>
              <a:gd name="connsiteX38" fmla="*/ 459432 w 506980"/>
              <a:gd name="connsiteY38" fmla="*/ 300062 h 605592"/>
              <a:gd name="connsiteX39" fmla="*/ 433807 w 506980"/>
              <a:gd name="connsiteY39" fmla="*/ 507518 h 605592"/>
              <a:gd name="connsiteX40" fmla="*/ 92977 w 506980"/>
              <a:gd name="connsiteY40" fmla="*/ 507518 h 605592"/>
              <a:gd name="connsiteX41" fmla="*/ 84342 w 506980"/>
              <a:gd name="connsiteY41" fmla="*/ 527263 h 605592"/>
              <a:gd name="connsiteX42" fmla="*/ 98826 w 506980"/>
              <a:gd name="connsiteY42" fmla="*/ 600308 h 605592"/>
              <a:gd name="connsiteX43" fmla="*/ 92977 w 506980"/>
              <a:gd name="connsiteY43" fmla="*/ 605592 h 605592"/>
              <a:gd name="connsiteX44" fmla="*/ 92513 w 506980"/>
              <a:gd name="connsiteY44" fmla="*/ 605592 h 605592"/>
              <a:gd name="connsiteX45" fmla="*/ 53240 w 506980"/>
              <a:gd name="connsiteY45" fmla="*/ 561097 h 605592"/>
              <a:gd name="connsiteX46" fmla="*/ 76543 w 506980"/>
              <a:gd name="connsiteY46" fmla="*/ 246946 h 605592"/>
              <a:gd name="connsiteX47" fmla="*/ 102168 w 506980"/>
              <a:gd name="connsiteY47" fmla="*/ 79257 h 605592"/>
              <a:gd name="connsiteX48" fmla="*/ 86199 w 506980"/>
              <a:gd name="connsiteY48" fmla="*/ 0 h 605592"/>
              <a:gd name="connsiteX49" fmla="*/ 50709 w 506980"/>
              <a:gd name="connsiteY49" fmla="*/ 0 h 605592"/>
              <a:gd name="connsiteX50" fmla="*/ 77813 w 506980"/>
              <a:gd name="connsiteY50" fmla="*/ 70075 h 605592"/>
              <a:gd name="connsiteX51" fmla="*/ 40127 w 506980"/>
              <a:gd name="connsiteY51" fmla="*/ 69612 h 605592"/>
              <a:gd name="connsiteX52" fmla="*/ 28431 w 506980"/>
              <a:gd name="connsiteY52" fmla="*/ 84164 h 605592"/>
              <a:gd name="connsiteX53" fmla="*/ 24161 w 506980"/>
              <a:gd name="connsiteY53" fmla="*/ 148399 h 605592"/>
              <a:gd name="connsiteX54" fmla="*/ 398 w 506980"/>
              <a:gd name="connsiteY54" fmla="*/ 73041 h 605592"/>
              <a:gd name="connsiteX55" fmla="*/ 50709 w 506980"/>
              <a:gd name="connsiteY55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06980" h="605592">
                <a:moveTo>
                  <a:pt x="114789" y="531639"/>
                </a:moveTo>
                <a:lnTo>
                  <a:pt x="477355" y="531639"/>
                </a:lnTo>
                <a:cubicBezTo>
                  <a:pt x="493788" y="531639"/>
                  <a:pt x="507344" y="548047"/>
                  <a:pt x="506973" y="568348"/>
                </a:cubicBezTo>
                <a:cubicBezTo>
                  <a:pt x="506973" y="589113"/>
                  <a:pt x="493417" y="605521"/>
                  <a:pt x="476983" y="605521"/>
                </a:cubicBezTo>
                <a:lnTo>
                  <a:pt x="122588" y="605521"/>
                </a:lnTo>
                <a:cubicBezTo>
                  <a:pt x="129273" y="585220"/>
                  <a:pt x="125374" y="554814"/>
                  <a:pt x="114789" y="531639"/>
                </a:cubicBezTo>
                <a:close/>
                <a:moveTo>
                  <a:pt x="126772" y="407405"/>
                </a:moveTo>
                <a:cubicBezTo>
                  <a:pt x="120087" y="407405"/>
                  <a:pt x="114610" y="412689"/>
                  <a:pt x="114610" y="419456"/>
                </a:cubicBezTo>
                <a:cubicBezTo>
                  <a:pt x="114610" y="426315"/>
                  <a:pt x="119994" y="431599"/>
                  <a:pt x="126772" y="431599"/>
                </a:cubicBezTo>
                <a:lnTo>
                  <a:pt x="287485" y="431599"/>
                </a:lnTo>
                <a:cubicBezTo>
                  <a:pt x="293799" y="431599"/>
                  <a:pt x="299555" y="426315"/>
                  <a:pt x="299555" y="419456"/>
                </a:cubicBezTo>
                <a:cubicBezTo>
                  <a:pt x="299555" y="412689"/>
                  <a:pt x="294263" y="407405"/>
                  <a:pt x="287485" y="407405"/>
                </a:cubicBezTo>
                <a:close/>
                <a:moveTo>
                  <a:pt x="137449" y="300062"/>
                </a:moveTo>
                <a:cubicBezTo>
                  <a:pt x="130764" y="300062"/>
                  <a:pt x="125287" y="305438"/>
                  <a:pt x="125287" y="312205"/>
                </a:cubicBezTo>
                <a:cubicBezTo>
                  <a:pt x="125287" y="318972"/>
                  <a:pt x="130579" y="324348"/>
                  <a:pt x="137449" y="324348"/>
                </a:cubicBezTo>
                <a:lnTo>
                  <a:pt x="392585" y="324348"/>
                </a:lnTo>
                <a:cubicBezTo>
                  <a:pt x="399362" y="324348"/>
                  <a:pt x="404654" y="318972"/>
                  <a:pt x="404654" y="312205"/>
                </a:cubicBezTo>
                <a:cubicBezTo>
                  <a:pt x="404654" y="305438"/>
                  <a:pt x="399362" y="300062"/>
                  <a:pt x="392585" y="300062"/>
                </a:cubicBezTo>
                <a:close/>
                <a:moveTo>
                  <a:pt x="159732" y="192347"/>
                </a:moveTo>
                <a:cubicBezTo>
                  <a:pt x="153047" y="192347"/>
                  <a:pt x="147569" y="197631"/>
                  <a:pt x="147569" y="204398"/>
                </a:cubicBezTo>
                <a:cubicBezTo>
                  <a:pt x="147569" y="211258"/>
                  <a:pt x="152861" y="216541"/>
                  <a:pt x="159732" y="216541"/>
                </a:cubicBezTo>
                <a:lnTo>
                  <a:pt x="414867" y="216541"/>
                </a:lnTo>
                <a:cubicBezTo>
                  <a:pt x="421645" y="216541"/>
                  <a:pt x="426937" y="211258"/>
                  <a:pt x="426937" y="204398"/>
                </a:cubicBezTo>
                <a:cubicBezTo>
                  <a:pt x="426937" y="197631"/>
                  <a:pt x="421645" y="192347"/>
                  <a:pt x="414867" y="192347"/>
                </a:cubicBezTo>
                <a:close/>
                <a:moveTo>
                  <a:pt x="54673" y="93711"/>
                </a:moveTo>
                <a:lnTo>
                  <a:pt x="77459" y="94175"/>
                </a:lnTo>
                <a:cubicBezTo>
                  <a:pt x="76529" y="110588"/>
                  <a:pt x="74111" y="129041"/>
                  <a:pt x="71693" y="148329"/>
                </a:cubicBezTo>
                <a:lnTo>
                  <a:pt x="53185" y="148329"/>
                </a:lnTo>
                <a:cubicBezTo>
                  <a:pt x="57556" y="135254"/>
                  <a:pt x="58021" y="116894"/>
                  <a:pt x="54673" y="93711"/>
                </a:cubicBezTo>
                <a:close/>
                <a:moveTo>
                  <a:pt x="167995" y="85004"/>
                </a:moveTo>
                <a:cubicBezTo>
                  <a:pt x="161217" y="85004"/>
                  <a:pt x="155832" y="90380"/>
                  <a:pt x="155832" y="97147"/>
                </a:cubicBezTo>
                <a:cubicBezTo>
                  <a:pt x="155832" y="103914"/>
                  <a:pt x="161217" y="109290"/>
                  <a:pt x="167995" y="109290"/>
                </a:cubicBezTo>
                <a:lnTo>
                  <a:pt x="423130" y="109290"/>
                </a:lnTo>
                <a:cubicBezTo>
                  <a:pt x="429908" y="109290"/>
                  <a:pt x="435293" y="103914"/>
                  <a:pt x="435293" y="97147"/>
                </a:cubicBezTo>
                <a:cubicBezTo>
                  <a:pt x="435293" y="90380"/>
                  <a:pt x="429908" y="85004"/>
                  <a:pt x="423130" y="85004"/>
                </a:cubicBezTo>
                <a:close/>
                <a:moveTo>
                  <a:pt x="86199" y="0"/>
                </a:moveTo>
                <a:lnTo>
                  <a:pt x="445877" y="0"/>
                </a:lnTo>
                <a:cubicBezTo>
                  <a:pt x="456554" y="0"/>
                  <a:pt x="466674" y="8158"/>
                  <a:pt x="470574" y="20764"/>
                </a:cubicBezTo>
                <a:cubicBezTo>
                  <a:pt x="500005" y="112628"/>
                  <a:pt x="480229" y="203934"/>
                  <a:pt x="459432" y="300062"/>
                </a:cubicBezTo>
                <a:cubicBezTo>
                  <a:pt x="444949" y="367823"/>
                  <a:pt x="429908" y="437903"/>
                  <a:pt x="433807" y="507518"/>
                </a:cubicBezTo>
                <a:lnTo>
                  <a:pt x="92977" y="507518"/>
                </a:lnTo>
                <a:cubicBezTo>
                  <a:pt x="79700" y="507518"/>
                  <a:pt x="78586" y="521979"/>
                  <a:pt x="84342" y="527263"/>
                </a:cubicBezTo>
                <a:cubicBezTo>
                  <a:pt x="98826" y="543300"/>
                  <a:pt x="106625" y="582881"/>
                  <a:pt x="98826" y="600308"/>
                </a:cubicBezTo>
                <a:cubicBezTo>
                  <a:pt x="96319" y="605592"/>
                  <a:pt x="94462" y="605592"/>
                  <a:pt x="92977" y="605592"/>
                </a:cubicBezTo>
                <a:lnTo>
                  <a:pt x="92513" y="605592"/>
                </a:lnTo>
                <a:cubicBezTo>
                  <a:pt x="73572" y="605592"/>
                  <a:pt x="60574" y="590668"/>
                  <a:pt x="53240" y="561097"/>
                </a:cubicBezTo>
                <a:cubicBezTo>
                  <a:pt x="30957" y="469791"/>
                  <a:pt x="55189" y="351416"/>
                  <a:pt x="76543" y="246946"/>
                </a:cubicBezTo>
                <a:cubicBezTo>
                  <a:pt x="76543" y="246946"/>
                  <a:pt x="104211" y="116428"/>
                  <a:pt x="102168" y="79257"/>
                </a:cubicBezTo>
                <a:cubicBezTo>
                  <a:pt x="102633" y="47369"/>
                  <a:pt x="98269" y="20301"/>
                  <a:pt x="86199" y="0"/>
                </a:cubicBezTo>
                <a:close/>
                <a:moveTo>
                  <a:pt x="50709" y="0"/>
                </a:moveTo>
                <a:cubicBezTo>
                  <a:pt x="51266" y="464"/>
                  <a:pt x="73358" y="7508"/>
                  <a:pt x="77813" y="70075"/>
                </a:cubicBezTo>
                <a:lnTo>
                  <a:pt x="40127" y="69612"/>
                </a:lnTo>
                <a:cubicBezTo>
                  <a:pt x="26389" y="69612"/>
                  <a:pt x="28059" y="80734"/>
                  <a:pt x="28431" y="84164"/>
                </a:cubicBezTo>
                <a:cubicBezTo>
                  <a:pt x="39013" y="134866"/>
                  <a:pt x="24625" y="148399"/>
                  <a:pt x="24161" y="148399"/>
                </a:cubicBezTo>
                <a:cubicBezTo>
                  <a:pt x="-1644" y="137925"/>
                  <a:pt x="-623" y="95287"/>
                  <a:pt x="398" y="73041"/>
                </a:cubicBezTo>
                <a:cubicBezTo>
                  <a:pt x="1326" y="46809"/>
                  <a:pt x="15714" y="0"/>
                  <a:pt x="50709" y="0"/>
                </a:cubicBezTo>
                <a:close/>
              </a:path>
            </a:pathLst>
          </a:custGeom>
          <a:solidFill>
            <a:srgbClr val="0E74A0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8" name="išḻîḑè">
            <a:extLst>
              <a:ext uri="{FF2B5EF4-FFF2-40B4-BE49-F238E27FC236}">
                <a16:creationId xmlns:a16="http://schemas.microsoft.com/office/drawing/2014/main" xmlns="" id="{9B054782-D8F7-4546-9791-59DC8D84E8DD}"/>
              </a:ext>
            </a:extLst>
          </p:cNvPr>
          <p:cNvSpPr/>
          <p:nvPr/>
        </p:nvSpPr>
        <p:spPr bwMode="auto">
          <a:xfrm>
            <a:off x="1631450" y="3240992"/>
            <a:ext cx="3530600" cy="130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/>
              <a:t>读书分享，分享给知识和快乐，传递正能量，读书养成好习惯读书分享，分享给知识和快乐，传递正能量，读书养成好习惯</a:t>
            </a:r>
          </a:p>
          <a:p>
            <a:pPr algn="ctr">
              <a:lnSpc>
                <a:spcPct val="150000"/>
              </a:lnSpc>
            </a:pPr>
            <a:endParaRPr lang="zh-CN" altLang="en-US" sz="1200" dirty="0"/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3DEC9492-0708-45B9-9CE3-A6174400DAAC}"/>
              </a:ext>
            </a:extLst>
          </p:cNvPr>
          <p:cNvGrpSpPr/>
          <p:nvPr/>
        </p:nvGrpSpPr>
        <p:grpSpPr>
          <a:xfrm>
            <a:off x="6246937" y="4523579"/>
            <a:ext cx="4473451" cy="1233753"/>
            <a:chOff x="6246937" y="4523579"/>
            <a:chExt cx="4473451" cy="1233753"/>
          </a:xfrm>
        </p:grpSpPr>
        <p:grpSp>
          <p:nvGrpSpPr>
            <p:cNvPr id="50" name="íṥľîḍê">
              <a:extLst>
                <a:ext uri="{FF2B5EF4-FFF2-40B4-BE49-F238E27FC236}">
                  <a16:creationId xmlns:a16="http://schemas.microsoft.com/office/drawing/2014/main" xmlns="" id="{A725C41A-3DB1-403E-A3DC-5C00F2849306}"/>
                </a:ext>
              </a:extLst>
            </p:cNvPr>
            <p:cNvGrpSpPr/>
            <p:nvPr/>
          </p:nvGrpSpPr>
          <p:grpSpPr>
            <a:xfrm>
              <a:off x="6246937" y="4523579"/>
              <a:ext cx="878080" cy="880403"/>
              <a:chOff x="3852543" y="1667810"/>
              <a:chExt cx="823456" cy="825634"/>
            </a:xfrm>
          </p:grpSpPr>
          <p:sp>
            <p:nvSpPr>
              <p:cNvPr id="51" name="îṡḻïḓé">
                <a:extLst>
                  <a:ext uri="{FF2B5EF4-FFF2-40B4-BE49-F238E27FC236}">
                    <a16:creationId xmlns:a16="http://schemas.microsoft.com/office/drawing/2014/main" xmlns="" id="{0D82AAFD-95E6-4561-9E48-3916EC98A599}"/>
                  </a:ext>
                </a:extLst>
              </p:cNvPr>
              <p:cNvSpPr/>
              <p:nvPr/>
            </p:nvSpPr>
            <p:spPr bwMode="auto">
              <a:xfrm>
                <a:off x="3852543" y="1667810"/>
                <a:ext cx="823456" cy="825634"/>
              </a:xfrm>
              <a:prstGeom prst="ellipse">
                <a:avLst/>
              </a:prstGeom>
              <a:solidFill>
                <a:srgbClr val="0E74A0"/>
              </a:solidFill>
              <a:ln w="28575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isľîďé">
                <a:extLst>
                  <a:ext uri="{FF2B5EF4-FFF2-40B4-BE49-F238E27FC236}">
                    <a16:creationId xmlns:a16="http://schemas.microsoft.com/office/drawing/2014/main" xmlns="" id="{EFEE38E8-ADDD-41CE-B95C-1053F0DF0646}"/>
                  </a:ext>
                </a:extLst>
              </p:cNvPr>
              <p:cNvSpPr/>
              <p:nvPr/>
            </p:nvSpPr>
            <p:spPr bwMode="auto">
              <a:xfrm>
                <a:off x="4053488" y="1934588"/>
                <a:ext cx="421566" cy="292075"/>
              </a:xfrm>
              <a:custGeom>
                <a:avLst/>
                <a:gdLst>
                  <a:gd name="connsiteX0" fmla="*/ 446710 w 607639"/>
                  <a:gd name="connsiteY0" fmla="*/ 256866 h 420993"/>
                  <a:gd name="connsiteX1" fmla="*/ 364838 w 607639"/>
                  <a:gd name="connsiteY1" fmla="*/ 267065 h 420993"/>
                  <a:gd name="connsiteX2" fmla="*/ 373738 w 607639"/>
                  <a:gd name="connsiteY2" fmla="*/ 301992 h 420993"/>
                  <a:gd name="connsiteX3" fmla="*/ 519615 w 607639"/>
                  <a:gd name="connsiteY3" fmla="*/ 301992 h 420993"/>
                  <a:gd name="connsiteX4" fmla="*/ 528515 w 607639"/>
                  <a:gd name="connsiteY4" fmla="*/ 267065 h 420993"/>
                  <a:gd name="connsiteX5" fmla="*/ 446710 w 607639"/>
                  <a:gd name="connsiteY5" fmla="*/ 256866 h 420993"/>
                  <a:gd name="connsiteX6" fmla="*/ 160918 w 607639"/>
                  <a:gd name="connsiteY6" fmla="*/ 256866 h 420993"/>
                  <a:gd name="connsiteX7" fmla="*/ 79035 w 607639"/>
                  <a:gd name="connsiteY7" fmla="*/ 267065 h 420993"/>
                  <a:gd name="connsiteX8" fmla="*/ 87936 w 607639"/>
                  <a:gd name="connsiteY8" fmla="*/ 301992 h 420993"/>
                  <a:gd name="connsiteX9" fmla="*/ 233901 w 607639"/>
                  <a:gd name="connsiteY9" fmla="*/ 301992 h 420993"/>
                  <a:gd name="connsiteX10" fmla="*/ 242801 w 607639"/>
                  <a:gd name="connsiteY10" fmla="*/ 267065 h 420993"/>
                  <a:gd name="connsiteX11" fmla="*/ 160918 w 607639"/>
                  <a:gd name="connsiteY11" fmla="*/ 256866 h 420993"/>
                  <a:gd name="connsiteX12" fmla="*/ 446710 w 607639"/>
                  <a:gd name="connsiteY12" fmla="*/ 194922 h 420993"/>
                  <a:gd name="connsiteX13" fmla="*/ 364838 w 607639"/>
                  <a:gd name="connsiteY13" fmla="*/ 205120 h 420993"/>
                  <a:gd name="connsiteX14" fmla="*/ 373738 w 607639"/>
                  <a:gd name="connsiteY14" fmla="*/ 240047 h 420993"/>
                  <a:gd name="connsiteX15" fmla="*/ 519615 w 607639"/>
                  <a:gd name="connsiteY15" fmla="*/ 240047 h 420993"/>
                  <a:gd name="connsiteX16" fmla="*/ 528515 w 607639"/>
                  <a:gd name="connsiteY16" fmla="*/ 205120 h 420993"/>
                  <a:gd name="connsiteX17" fmla="*/ 446710 w 607639"/>
                  <a:gd name="connsiteY17" fmla="*/ 194922 h 420993"/>
                  <a:gd name="connsiteX18" fmla="*/ 160918 w 607639"/>
                  <a:gd name="connsiteY18" fmla="*/ 194922 h 420993"/>
                  <a:gd name="connsiteX19" fmla="*/ 79035 w 607639"/>
                  <a:gd name="connsiteY19" fmla="*/ 205120 h 420993"/>
                  <a:gd name="connsiteX20" fmla="*/ 87936 w 607639"/>
                  <a:gd name="connsiteY20" fmla="*/ 240047 h 420993"/>
                  <a:gd name="connsiteX21" fmla="*/ 233901 w 607639"/>
                  <a:gd name="connsiteY21" fmla="*/ 240047 h 420993"/>
                  <a:gd name="connsiteX22" fmla="*/ 242801 w 607639"/>
                  <a:gd name="connsiteY22" fmla="*/ 205120 h 420993"/>
                  <a:gd name="connsiteX23" fmla="*/ 160918 w 607639"/>
                  <a:gd name="connsiteY23" fmla="*/ 194922 h 420993"/>
                  <a:gd name="connsiteX24" fmla="*/ 446710 w 607639"/>
                  <a:gd name="connsiteY24" fmla="*/ 132888 h 420993"/>
                  <a:gd name="connsiteX25" fmla="*/ 364838 w 607639"/>
                  <a:gd name="connsiteY25" fmla="*/ 143086 h 420993"/>
                  <a:gd name="connsiteX26" fmla="*/ 373738 w 607639"/>
                  <a:gd name="connsiteY26" fmla="*/ 178013 h 420993"/>
                  <a:gd name="connsiteX27" fmla="*/ 519615 w 607639"/>
                  <a:gd name="connsiteY27" fmla="*/ 178013 h 420993"/>
                  <a:gd name="connsiteX28" fmla="*/ 528515 w 607639"/>
                  <a:gd name="connsiteY28" fmla="*/ 143086 h 420993"/>
                  <a:gd name="connsiteX29" fmla="*/ 446710 w 607639"/>
                  <a:gd name="connsiteY29" fmla="*/ 132888 h 420993"/>
                  <a:gd name="connsiteX30" fmla="*/ 160918 w 607639"/>
                  <a:gd name="connsiteY30" fmla="*/ 132888 h 420993"/>
                  <a:gd name="connsiteX31" fmla="*/ 79035 w 607639"/>
                  <a:gd name="connsiteY31" fmla="*/ 143086 h 420993"/>
                  <a:gd name="connsiteX32" fmla="*/ 87936 w 607639"/>
                  <a:gd name="connsiteY32" fmla="*/ 178013 h 420993"/>
                  <a:gd name="connsiteX33" fmla="*/ 233901 w 607639"/>
                  <a:gd name="connsiteY33" fmla="*/ 178013 h 420993"/>
                  <a:gd name="connsiteX34" fmla="*/ 242801 w 607639"/>
                  <a:gd name="connsiteY34" fmla="*/ 143086 h 420993"/>
                  <a:gd name="connsiteX35" fmla="*/ 160918 w 607639"/>
                  <a:gd name="connsiteY35" fmla="*/ 132888 h 420993"/>
                  <a:gd name="connsiteX36" fmla="*/ 446710 w 607639"/>
                  <a:gd name="connsiteY36" fmla="*/ 70854 h 420993"/>
                  <a:gd name="connsiteX37" fmla="*/ 364838 w 607639"/>
                  <a:gd name="connsiteY37" fmla="*/ 81053 h 420993"/>
                  <a:gd name="connsiteX38" fmla="*/ 373738 w 607639"/>
                  <a:gd name="connsiteY38" fmla="*/ 115980 h 420993"/>
                  <a:gd name="connsiteX39" fmla="*/ 519615 w 607639"/>
                  <a:gd name="connsiteY39" fmla="*/ 115980 h 420993"/>
                  <a:gd name="connsiteX40" fmla="*/ 528515 w 607639"/>
                  <a:gd name="connsiteY40" fmla="*/ 81053 h 420993"/>
                  <a:gd name="connsiteX41" fmla="*/ 446710 w 607639"/>
                  <a:gd name="connsiteY41" fmla="*/ 70854 h 420993"/>
                  <a:gd name="connsiteX42" fmla="*/ 160918 w 607639"/>
                  <a:gd name="connsiteY42" fmla="*/ 70854 h 420993"/>
                  <a:gd name="connsiteX43" fmla="*/ 79035 w 607639"/>
                  <a:gd name="connsiteY43" fmla="*/ 81053 h 420993"/>
                  <a:gd name="connsiteX44" fmla="*/ 87936 w 607639"/>
                  <a:gd name="connsiteY44" fmla="*/ 115980 h 420993"/>
                  <a:gd name="connsiteX45" fmla="*/ 233901 w 607639"/>
                  <a:gd name="connsiteY45" fmla="*/ 115980 h 420993"/>
                  <a:gd name="connsiteX46" fmla="*/ 242801 w 607639"/>
                  <a:gd name="connsiteY46" fmla="*/ 81053 h 420993"/>
                  <a:gd name="connsiteX47" fmla="*/ 160918 w 607639"/>
                  <a:gd name="connsiteY47" fmla="*/ 70854 h 420993"/>
                  <a:gd name="connsiteX48" fmla="*/ 446721 w 607639"/>
                  <a:gd name="connsiteY48" fmla="*/ 0 h 420993"/>
                  <a:gd name="connsiteX49" fmla="*/ 597760 w 607639"/>
                  <a:gd name="connsiteY49" fmla="*/ 36349 h 420993"/>
                  <a:gd name="connsiteX50" fmla="*/ 607639 w 607639"/>
                  <a:gd name="connsiteY50" fmla="*/ 41415 h 420993"/>
                  <a:gd name="connsiteX51" fmla="*/ 607639 w 607639"/>
                  <a:gd name="connsiteY51" fmla="*/ 420993 h 420993"/>
                  <a:gd name="connsiteX52" fmla="*/ 581294 w 607639"/>
                  <a:gd name="connsiteY52" fmla="*/ 407484 h 420993"/>
                  <a:gd name="connsiteX53" fmla="*/ 446721 w 607639"/>
                  <a:gd name="connsiteY53" fmla="*/ 375134 h 420993"/>
                  <a:gd name="connsiteX54" fmla="*/ 321849 w 607639"/>
                  <a:gd name="connsiteY54" fmla="*/ 402774 h 420993"/>
                  <a:gd name="connsiteX55" fmla="*/ 321849 w 607639"/>
                  <a:gd name="connsiteY55" fmla="*/ 24351 h 420993"/>
                  <a:gd name="connsiteX56" fmla="*/ 446721 w 607639"/>
                  <a:gd name="connsiteY56" fmla="*/ 0 h 420993"/>
                  <a:gd name="connsiteX57" fmla="*/ 160918 w 607639"/>
                  <a:gd name="connsiteY57" fmla="*/ 0 h 420993"/>
                  <a:gd name="connsiteX58" fmla="*/ 285790 w 607639"/>
                  <a:gd name="connsiteY58" fmla="*/ 24351 h 420993"/>
                  <a:gd name="connsiteX59" fmla="*/ 285790 w 607639"/>
                  <a:gd name="connsiteY59" fmla="*/ 402774 h 420993"/>
                  <a:gd name="connsiteX60" fmla="*/ 160918 w 607639"/>
                  <a:gd name="connsiteY60" fmla="*/ 375134 h 420993"/>
                  <a:gd name="connsiteX61" fmla="*/ 26256 w 607639"/>
                  <a:gd name="connsiteY61" fmla="*/ 407484 h 420993"/>
                  <a:gd name="connsiteX62" fmla="*/ 0 w 607639"/>
                  <a:gd name="connsiteY62" fmla="*/ 420993 h 420993"/>
                  <a:gd name="connsiteX63" fmla="*/ 0 w 607639"/>
                  <a:gd name="connsiteY63" fmla="*/ 41415 h 420993"/>
                  <a:gd name="connsiteX64" fmla="*/ 9791 w 607639"/>
                  <a:gd name="connsiteY64" fmla="*/ 36349 h 420993"/>
                  <a:gd name="connsiteX65" fmla="*/ 160918 w 607639"/>
                  <a:gd name="connsiteY65" fmla="*/ 0 h 42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7639" h="420993">
                    <a:moveTo>
                      <a:pt x="446710" y="256866"/>
                    </a:moveTo>
                    <a:cubicBezTo>
                      <a:pt x="419174" y="256866"/>
                      <a:pt x="391628" y="260266"/>
                      <a:pt x="364838" y="267065"/>
                    </a:cubicBezTo>
                    <a:lnTo>
                      <a:pt x="373738" y="301992"/>
                    </a:lnTo>
                    <a:cubicBezTo>
                      <a:pt x="421444" y="289905"/>
                      <a:pt x="471909" y="289905"/>
                      <a:pt x="519615" y="301992"/>
                    </a:cubicBezTo>
                    <a:lnTo>
                      <a:pt x="528515" y="267065"/>
                    </a:lnTo>
                    <a:cubicBezTo>
                      <a:pt x="501770" y="260266"/>
                      <a:pt x="474245" y="256866"/>
                      <a:pt x="446710" y="256866"/>
                    </a:cubicBezTo>
                    <a:close/>
                    <a:moveTo>
                      <a:pt x="160918" y="256866"/>
                    </a:moveTo>
                    <a:cubicBezTo>
                      <a:pt x="133372" y="256866"/>
                      <a:pt x="105825" y="260266"/>
                      <a:pt x="79035" y="267065"/>
                    </a:cubicBezTo>
                    <a:lnTo>
                      <a:pt x="87936" y="301992"/>
                    </a:lnTo>
                    <a:cubicBezTo>
                      <a:pt x="135730" y="289905"/>
                      <a:pt x="186106" y="289905"/>
                      <a:pt x="233901" y="301992"/>
                    </a:cubicBezTo>
                    <a:lnTo>
                      <a:pt x="242801" y="267065"/>
                    </a:lnTo>
                    <a:cubicBezTo>
                      <a:pt x="216011" y="260266"/>
                      <a:pt x="188465" y="256866"/>
                      <a:pt x="160918" y="256866"/>
                    </a:cubicBezTo>
                    <a:close/>
                    <a:moveTo>
                      <a:pt x="446710" y="194922"/>
                    </a:moveTo>
                    <a:cubicBezTo>
                      <a:pt x="419174" y="194922"/>
                      <a:pt x="391628" y="198321"/>
                      <a:pt x="364838" y="205120"/>
                    </a:cubicBezTo>
                    <a:lnTo>
                      <a:pt x="373738" y="240047"/>
                    </a:lnTo>
                    <a:cubicBezTo>
                      <a:pt x="421444" y="227871"/>
                      <a:pt x="471909" y="227871"/>
                      <a:pt x="519615" y="240047"/>
                    </a:cubicBezTo>
                    <a:lnTo>
                      <a:pt x="528515" y="205120"/>
                    </a:lnTo>
                    <a:cubicBezTo>
                      <a:pt x="501770" y="198321"/>
                      <a:pt x="474245" y="194922"/>
                      <a:pt x="446710" y="194922"/>
                    </a:cubicBezTo>
                    <a:close/>
                    <a:moveTo>
                      <a:pt x="160918" y="194922"/>
                    </a:moveTo>
                    <a:cubicBezTo>
                      <a:pt x="133372" y="194922"/>
                      <a:pt x="105825" y="198321"/>
                      <a:pt x="79035" y="205120"/>
                    </a:cubicBezTo>
                    <a:lnTo>
                      <a:pt x="87936" y="240047"/>
                    </a:lnTo>
                    <a:cubicBezTo>
                      <a:pt x="135730" y="227871"/>
                      <a:pt x="186106" y="227871"/>
                      <a:pt x="233901" y="240047"/>
                    </a:cubicBezTo>
                    <a:lnTo>
                      <a:pt x="242801" y="205120"/>
                    </a:lnTo>
                    <a:cubicBezTo>
                      <a:pt x="216011" y="198321"/>
                      <a:pt x="188465" y="194922"/>
                      <a:pt x="160918" y="194922"/>
                    </a:cubicBezTo>
                    <a:close/>
                    <a:moveTo>
                      <a:pt x="446710" y="132888"/>
                    </a:moveTo>
                    <a:cubicBezTo>
                      <a:pt x="419174" y="132888"/>
                      <a:pt x="391628" y="136287"/>
                      <a:pt x="364838" y="143086"/>
                    </a:cubicBezTo>
                    <a:lnTo>
                      <a:pt x="373738" y="178013"/>
                    </a:lnTo>
                    <a:cubicBezTo>
                      <a:pt x="421444" y="165927"/>
                      <a:pt x="471909" y="165927"/>
                      <a:pt x="519615" y="178013"/>
                    </a:cubicBezTo>
                    <a:lnTo>
                      <a:pt x="528515" y="143086"/>
                    </a:lnTo>
                    <a:cubicBezTo>
                      <a:pt x="501770" y="136287"/>
                      <a:pt x="474245" y="132888"/>
                      <a:pt x="446710" y="132888"/>
                    </a:cubicBezTo>
                    <a:close/>
                    <a:moveTo>
                      <a:pt x="160918" y="132888"/>
                    </a:moveTo>
                    <a:cubicBezTo>
                      <a:pt x="133372" y="132888"/>
                      <a:pt x="105825" y="136287"/>
                      <a:pt x="79035" y="143086"/>
                    </a:cubicBezTo>
                    <a:lnTo>
                      <a:pt x="87936" y="178013"/>
                    </a:lnTo>
                    <a:cubicBezTo>
                      <a:pt x="135730" y="165927"/>
                      <a:pt x="186106" y="165927"/>
                      <a:pt x="233901" y="178013"/>
                    </a:cubicBezTo>
                    <a:lnTo>
                      <a:pt x="242801" y="143086"/>
                    </a:lnTo>
                    <a:cubicBezTo>
                      <a:pt x="216011" y="136287"/>
                      <a:pt x="188465" y="132888"/>
                      <a:pt x="160918" y="132888"/>
                    </a:cubicBezTo>
                    <a:close/>
                    <a:moveTo>
                      <a:pt x="446710" y="70854"/>
                    </a:moveTo>
                    <a:cubicBezTo>
                      <a:pt x="419174" y="70854"/>
                      <a:pt x="391628" y="74254"/>
                      <a:pt x="364838" y="81053"/>
                    </a:cubicBezTo>
                    <a:lnTo>
                      <a:pt x="373738" y="115980"/>
                    </a:lnTo>
                    <a:cubicBezTo>
                      <a:pt x="421444" y="103893"/>
                      <a:pt x="471909" y="103893"/>
                      <a:pt x="519615" y="115980"/>
                    </a:cubicBezTo>
                    <a:lnTo>
                      <a:pt x="528515" y="81053"/>
                    </a:lnTo>
                    <a:cubicBezTo>
                      <a:pt x="501770" y="74254"/>
                      <a:pt x="474245" y="70854"/>
                      <a:pt x="446710" y="70854"/>
                    </a:cubicBezTo>
                    <a:close/>
                    <a:moveTo>
                      <a:pt x="160918" y="70854"/>
                    </a:moveTo>
                    <a:cubicBezTo>
                      <a:pt x="133372" y="70854"/>
                      <a:pt x="105825" y="74254"/>
                      <a:pt x="79035" y="81053"/>
                    </a:cubicBezTo>
                    <a:lnTo>
                      <a:pt x="87936" y="115980"/>
                    </a:lnTo>
                    <a:cubicBezTo>
                      <a:pt x="135730" y="103893"/>
                      <a:pt x="186106" y="103893"/>
                      <a:pt x="233901" y="115980"/>
                    </a:cubicBezTo>
                    <a:lnTo>
                      <a:pt x="242801" y="81053"/>
                    </a:lnTo>
                    <a:cubicBezTo>
                      <a:pt x="216011" y="74254"/>
                      <a:pt x="188465" y="70854"/>
                      <a:pt x="160918" y="70854"/>
                    </a:cubicBezTo>
                    <a:close/>
                    <a:moveTo>
                      <a:pt x="446721" y="0"/>
                    </a:moveTo>
                    <a:cubicBezTo>
                      <a:pt x="498966" y="0"/>
                      <a:pt x="551211" y="12620"/>
                      <a:pt x="597760" y="36349"/>
                    </a:cubicBezTo>
                    <a:lnTo>
                      <a:pt x="607639" y="41415"/>
                    </a:lnTo>
                    <a:lnTo>
                      <a:pt x="607639" y="420993"/>
                    </a:lnTo>
                    <a:lnTo>
                      <a:pt x="581294" y="407484"/>
                    </a:lnTo>
                    <a:cubicBezTo>
                      <a:pt x="539908" y="386333"/>
                      <a:pt x="493270" y="375134"/>
                      <a:pt x="446721" y="375134"/>
                    </a:cubicBezTo>
                    <a:cubicBezTo>
                      <a:pt x="403732" y="375134"/>
                      <a:pt x="360833" y="384644"/>
                      <a:pt x="321849" y="402774"/>
                    </a:cubicBezTo>
                    <a:lnTo>
                      <a:pt x="321849" y="24351"/>
                    </a:lnTo>
                    <a:cubicBezTo>
                      <a:pt x="361367" y="8354"/>
                      <a:pt x="403999" y="0"/>
                      <a:pt x="446721" y="0"/>
                    </a:cubicBezTo>
                    <a:close/>
                    <a:moveTo>
                      <a:pt x="160918" y="0"/>
                    </a:moveTo>
                    <a:cubicBezTo>
                      <a:pt x="203640" y="0"/>
                      <a:pt x="246273" y="8354"/>
                      <a:pt x="285790" y="24351"/>
                    </a:cubicBezTo>
                    <a:lnTo>
                      <a:pt x="285790" y="402774"/>
                    </a:lnTo>
                    <a:cubicBezTo>
                      <a:pt x="246807" y="384644"/>
                      <a:pt x="203907" y="375134"/>
                      <a:pt x="160918" y="375134"/>
                    </a:cubicBezTo>
                    <a:cubicBezTo>
                      <a:pt x="114281" y="375134"/>
                      <a:pt x="67732" y="386333"/>
                      <a:pt x="26256" y="407484"/>
                    </a:cubicBezTo>
                    <a:lnTo>
                      <a:pt x="0" y="420993"/>
                    </a:lnTo>
                    <a:lnTo>
                      <a:pt x="0" y="41415"/>
                    </a:lnTo>
                    <a:lnTo>
                      <a:pt x="9791" y="36349"/>
                    </a:lnTo>
                    <a:cubicBezTo>
                      <a:pt x="56339" y="12620"/>
                      <a:pt x="108584" y="0"/>
                      <a:pt x="1609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3" name="iSliḍê">
              <a:extLst>
                <a:ext uri="{FF2B5EF4-FFF2-40B4-BE49-F238E27FC236}">
                  <a16:creationId xmlns:a16="http://schemas.microsoft.com/office/drawing/2014/main" xmlns="" id="{DF6B9A13-E610-4DBD-A620-9786EE06EBBD}"/>
                </a:ext>
              </a:extLst>
            </p:cNvPr>
            <p:cNvGrpSpPr/>
            <p:nvPr/>
          </p:nvGrpSpPr>
          <p:grpSpPr>
            <a:xfrm>
              <a:off x="7286625" y="4523580"/>
              <a:ext cx="3433763" cy="1233752"/>
              <a:chOff x="1760651" y="1440088"/>
              <a:chExt cx="3126184" cy="1233752"/>
            </a:xfrm>
          </p:grpSpPr>
          <p:sp>
            <p:nvSpPr>
              <p:cNvPr id="14" name="iṥļîḓê">
                <a:extLst>
                  <a:ext uri="{FF2B5EF4-FFF2-40B4-BE49-F238E27FC236}">
                    <a16:creationId xmlns:a16="http://schemas.microsoft.com/office/drawing/2014/main" xmlns="" id="{EC5F52A6-A875-4EA5-B9EB-9D366B45FF84}"/>
                  </a:ext>
                </a:extLst>
              </p:cNvPr>
              <p:cNvSpPr/>
              <p:nvPr/>
            </p:nvSpPr>
            <p:spPr bwMode="auto">
              <a:xfrm>
                <a:off x="1760651" y="1881893"/>
                <a:ext cx="3126184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100" dirty="0"/>
                  <a:t>读书分享，分享给知识和快乐，传递正能量，读书养成好习惯</a:t>
                </a:r>
                <a:endParaRPr lang="en-US" altLang="zh-CN" sz="1100" dirty="0"/>
              </a:p>
            </p:txBody>
          </p:sp>
          <p:sp>
            <p:nvSpPr>
              <p:cNvPr id="15" name="ï$ľíḍê">
                <a:extLst>
                  <a:ext uri="{FF2B5EF4-FFF2-40B4-BE49-F238E27FC236}">
                    <a16:creationId xmlns:a16="http://schemas.microsoft.com/office/drawing/2014/main" xmlns="" id="{D7FEEF44-C915-40FE-AF61-3AF31E273164}"/>
                  </a:ext>
                </a:extLst>
              </p:cNvPr>
              <p:cNvSpPr txBox="1"/>
              <p:nvPr/>
            </p:nvSpPr>
            <p:spPr bwMode="auto">
              <a:xfrm>
                <a:off x="1760651" y="1440088"/>
                <a:ext cx="312618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b="1" dirty="0"/>
                  <a:t>添加主题</a:t>
                </a:r>
                <a:endParaRPr lang="en-US" altLang="zh-CN" b="1" dirty="0"/>
              </a:p>
            </p:txBody>
          </p:sp>
        </p:grp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9DB23295-F234-4260-9FFC-C8CFE41C3128}"/>
              </a:ext>
            </a:extLst>
          </p:cNvPr>
          <p:cNvGrpSpPr/>
          <p:nvPr/>
        </p:nvGrpSpPr>
        <p:grpSpPr>
          <a:xfrm>
            <a:off x="6246937" y="1451420"/>
            <a:ext cx="4473451" cy="1281377"/>
            <a:chOff x="6246937" y="1451420"/>
            <a:chExt cx="4473451" cy="1281377"/>
          </a:xfrm>
        </p:grpSpPr>
        <p:grpSp>
          <p:nvGrpSpPr>
            <p:cNvPr id="44" name="ïṣliḋè">
              <a:extLst>
                <a:ext uri="{FF2B5EF4-FFF2-40B4-BE49-F238E27FC236}">
                  <a16:creationId xmlns:a16="http://schemas.microsoft.com/office/drawing/2014/main" xmlns="" id="{87A84917-95B6-40E8-9514-DC5D5CC3C98A}"/>
                </a:ext>
              </a:extLst>
            </p:cNvPr>
            <p:cNvGrpSpPr/>
            <p:nvPr/>
          </p:nvGrpSpPr>
          <p:grpSpPr>
            <a:xfrm>
              <a:off x="6246937" y="1452578"/>
              <a:ext cx="878080" cy="880403"/>
              <a:chOff x="3852543" y="1668897"/>
              <a:chExt cx="823456" cy="825634"/>
            </a:xfrm>
          </p:grpSpPr>
          <p:sp>
            <p:nvSpPr>
              <p:cNvPr id="45" name="ïŝḻîḍe">
                <a:extLst>
                  <a:ext uri="{FF2B5EF4-FFF2-40B4-BE49-F238E27FC236}">
                    <a16:creationId xmlns:a16="http://schemas.microsoft.com/office/drawing/2014/main" xmlns="" id="{C5BA6DAF-2F2F-481F-9DCC-2F086B266B6B}"/>
                  </a:ext>
                </a:extLst>
              </p:cNvPr>
              <p:cNvSpPr/>
              <p:nvPr/>
            </p:nvSpPr>
            <p:spPr bwMode="auto">
              <a:xfrm>
                <a:off x="3852543" y="1668897"/>
                <a:ext cx="823456" cy="825634"/>
              </a:xfrm>
              <a:prstGeom prst="ellipse">
                <a:avLst/>
              </a:prstGeom>
              <a:solidFill>
                <a:srgbClr val="0E74A0"/>
              </a:solidFill>
              <a:ln w="28575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iŝḻíḋe">
                <a:extLst>
                  <a:ext uri="{FF2B5EF4-FFF2-40B4-BE49-F238E27FC236}">
                    <a16:creationId xmlns:a16="http://schemas.microsoft.com/office/drawing/2014/main" xmlns="" id="{C03F7592-22B8-4944-9ADC-446272A1558D}"/>
                  </a:ext>
                </a:extLst>
              </p:cNvPr>
              <p:cNvSpPr/>
              <p:nvPr/>
            </p:nvSpPr>
            <p:spPr bwMode="auto">
              <a:xfrm>
                <a:off x="4106416" y="1870930"/>
                <a:ext cx="315708" cy="421566"/>
              </a:xfrm>
              <a:custGeom>
                <a:avLst/>
                <a:gdLst>
                  <a:gd name="T0" fmla="*/ 4345 w 5105"/>
                  <a:gd name="T1" fmla="*/ 438 h 6827"/>
                  <a:gd name="T2" fmla="*/ 4345 w 5105"/>
                  <a:gd name="T3" fmla="*/ 0 h 6827"/>
                  <a:gd name="T4" fmla="*/ 3900 w 5105"/>
                  <a:gd name="T5" fmla="*/ 0 h 6827"/>
                  <a:gd name="T6" fmla="*/ 3900 w 5105"/>
                  <a:gd name="T7" fmla="*/ 438 h 6827"/>
                  <a:gd name="T8" fmla="*/ 3298 w 5105"/>
                  <a:gd name="T9" fmla="*/ 438 h 6827"/>
                  <a:gd name="T10" fmla="*/ 3298 w 5105"/>
                  <a:gd name="T11" fmla="*/ 0 h 6827"/>
                  <a:gd name="T12" fmla="*/ 2853 w 5105"/>
                  <a:gd name="T13" fmla="*/ 0 h 6827"/>
                  <a:gd name="T14" fmla="*/ 2853 w 5105"/>
                  <a:gd name="T15" fmla="*/ 438 h 6827"/>
                  <a:gd name="T16" fmla="*/ 2252 w 5105"/>
                  <a:gd name="T17" fmla="*/ 438 h 6827"/>
                  <a:gd name="T18" fmla="*/ 2252 w 5105"/>
                  <a:gd name="T19" fmla="*/ 0 h 6827"/>
                  <a:gd name="T20" fmla="*/ 1806 w 5105"/>
                  <a:gd name="T21" fmla="*/ 0 h 6827"/>
                  <a:gd name="T22" fmla="*/ 1806 w 5105"/>
                  <a:gd name="T23" fmla="*/ 438 h 6827"/>
                  <a:gd name="T24" fmla="*/ 1205 w 5105"/>
                  <a:gd name="T25" fmla="*/ 438 h 6827"/>
                  <a:gd name="T26" fmla="*/ 1205 w 5105"/>
                  <a:gd name="T27" fmla="*/ 0 h 6827"/>
                  <a:gd name="T28" fmla="*/ 760 w 5105"/>
                  <a:gd name="T29" fmla="*/ 0 h 6827"/>
                  <a:gd name="T30" fmla="*/ 760 w 5105"/>
                  <a:gd name="T31" fmla="*/ 438 h 6827"/>
                  <a:gd name="T32" fmla="*/ 0 w 5105"/>
                  <a:gd name="T33" fmla="*/ 438 h 6827"/>
                  <a:gd name="T34" fmla="*/ 0 w 5105"/>
                  <a:gd name="T35" fmla="*/ 6827 h 6827"/>
                  <a:gd name="T36" fmla="*/ 5105 w 5105"/>
                  <a:gd name="T37" fmla="*/ 6827 h 6827"/>
                  <a:gd name="T38" fmla="*/ 5105 w 5105"/>
                  <a:gd name="T39" fmla="*/ 438 h 6827"/>
                  <a:gd name="T40" fmla="*/ 4345 w 5105"/>
                  <a:gd name="T41" fmla="*/ 438 h 6827"/>
                  <a:gd name="T42" fmla="*/ 4122 w 5105"/>
                  <a:gd name="T43" fmla="*/ 5771 h 6827"/>
                  <a:gd name="T44" fmla="*/ 982 w 5105"/>
                  <a:gd name="T45" fmla="*/ 5771 h 6827"/>
                  <a:gd name="T46" fmla="*/ 982 w 5105"/>
                  <a:gd name="T47" fmla="*/ 5326 h 6827"/>
                  <a:gd name="T48" fmla="*/ 4122 w 5105"/>
                  <a:gd name="T49" fmla="*/ 5326 h 6827"/>
                  <a:gd name="T50" fmla="*/ 4122 w 5105"/>
                  <a:gd name="T51" fmla="*/ 5771 h 6827"/>
                  <a:gd name="T52" fmla="*/ 4122 w 5105"/>
                  <a:gd name="T53" fmla="*/ 4494 h 6827"/>
                  <a:gd name="T54" fmla="*/ 982 w 5105"/>
                  <a:gd name="T55" fmla="*/ 4494 h 6827"/>
                  <a:gd name="T56" fmla="*/ 982 w 5105"/>
                  <a:gd name="T57" fmla="*/ 4048 h 6827"/>
                  <a:gd name="T58" fmla="*/ 4122 w 5105"/>
                  <a:gd name="T59" fmla="*/ 4048 h 6827"/>
                  <a:gd name="T60" fmla="*/ 4122 w 5105"/>
                  <a:gd name="T61" fmla="*/ 4494 h 6827"/>
                  <a:gd name="T62" fmla="*/ 4122 w 5105"/>
                  <a:gd name="T63" fmla="*/ 3216 h 6827"/>
                  <a:gd name="T64" fmla="*/ 982 w 5105"/>
                  <a:gd name="T65" fmla="*/ 3216 h 6827"/>
                  <a:gd name="T66" fmla="*/ 982 w 5105"/>
                  <a:gd name="T67" fmla="*/ 2771 h 6827"/>
                  <a:gd name="T68" fmla="*/ 4122 w 5105"/>
                  <a:gd name="T69" fmla="*/ 2771 h 6827"/>
                  <a:gd name="T70" fmla="*/ 4122 w 5105"/>
                  <a:gd name="T71" fmla="*/ 3216 h 6827"/>
                  <a:gd name="T72" fmla="*/ 4122 w 5105"/>
                  <a:gd name="T73" fmla="*/ 1938 h 6827"/>
                  <a:gd name="T74" fmla="*/ 982 w 5105"/>
                  <a:gd name="T75" fmla="*/ 1938 h 6827"/>
                  <a:gd name="T76" fmla="*/ 982 w 5105"/>
                  <a:gd name="T77" fmla="*/ 1493 h 6827"/>
                  <a:gd name="T78" fmla="*/ 4122 w 5105"/>
                  <a:gd name="T79" fmla="*/ 1493 h 6827"/>
                  <a:gd name="T80" fmla="*/ 4122 w 5105"/>
                  <a:gd name="T81" fmla="*/ 193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105" h="6827">
                    <a:moveTo>
                      <a:pt x="4345" y="438"/>
                    </a:moveTo>
                    <a:lnTo>
                      <a:pt x="4345" y="0"/>
                    </a:lnTo>
                    <a:lnTo>
                      <a:pt x="3900" y="0"/>
                    </a:lnTo>
                    <a:lnTo>
                      <a:pt x="3900" y="438"/>
                    </a:lnTo>
                    <a:lnTo>
                      <a:pt x="3298" y="438"/>
                    </a:lnTo>
                    <a:lnTo>
                      <a:pt x="3298" y="0"/>
                    </a:lnTo>
                    <a:lnTo>
                      <a:pt x="2853" y="0"/>
                    </a:lnTo>
                    <a:lnTo>
                      <a:pt x="2853" y="438"/>
                    </a:lnTo>
                    <a:lnTo>
                      <a:pt x="2252" y="438"/>
                    </a:lnTo>
                    <a:lnTo>
                      <a:pt x="2252" y="0"/>
                    </a:lnTo>
                    <a:lnTo>
                      <a:pt x="1806" y="0"/>
                    </a:lnTo>
                    <a:lnTo>
                      <a:pt x="1806" y="438"/>
                    </a:lnTo>
                    <a:lnTo>
                      <a:pt x="1205" y="438"/>
                    </a:lnTo>
                    <a:lnTo>
                      <a:pt x="1205" y="0"/>
                    </a:lnTo>
                    <a:lnTo>
                      <a:pt x="760" y="0"/>
                    </a:lnTo>
                    <a:lnTo>
                      <a:pt x="760" y="438"/>
                    </a:lnTo>
                    <a:lnTo>
                      <a:pt x="0" y="438"/>
                    </a:lnTo>
                    <a:lnTo>
                      <a:pt x="0" y="6827"/>
                    </a:lnTo>
                    <a:lnTo>
                      <a:pt x="5105" y="6827"/>
                    </a:lnTo>
                    <a:lnTo>
                      <a:pt x="5105" y="438"/>
                    </a:lnTo>
                    <a:lnTo>
                      <a:pt x="4345" y="438"/>
                    </a:lnTo>
                    <a:close/>
                    <a:moveTo>
                      <a:pt x="4122" y="5771"/>
                    </a:moveTo>
                    <a:lnTo>
                      <a:pt x="982" y="5771"/>
                    </a:lnTo>
                    <a:lnTo>
                      <a:pt x="982" y="5326"/>
                    </a:lnTo>
                    <a:lnTo>
                      <a:pt x="4122" y="5326"/>
                    </a:lnTo>
                    <a:lnTo>
                      <a:pt x="4122" y="5771"/>
                    </a:lnTo>
                    <a:close/>
                    <a:moveTo>
                      <a:pt x="4122" y="4494"/>
                    </a:moveTo>
                    <a:lnTo>
                      <a:pt x="982" y="4494"/>
                    </a:lnTo>
                    <a:lnTo>
                      <a:pt x="982" y="4048"/>
                    </a:lnTo>
                    <a:lnTo>
                      <a:pt x="4122" y="4048"/>
                    </a:lnTo>
                    <a:lnTo>
                      <a:pt x="4122" y="4494"/>
                    </a:lnTo>
                    <a:close/>
                    <a:moveTo>
                      <a:pt x="4122" y="3216"/>
                    </a:moveTo>
                    <a:lnTo>
                      <a:pt x="982" y="3216"/>
                    </a:lnTo>
                    <a:lnTo>
                      <a:pt x="982" y="2771"/>
                    </a:lnTo>
                    <a:lnTo>
                      <a:pt x="4122" y="2771"/>
                    </a:lnTo>
                    <a:lnTo>
                      <a:pt x="4122" y="3216"/>
                    </a:lnTo>
                    <a:close/>
                    <a:moveTo>
                      <a:pt x="4122" y="1938"/>
                    </a:moveTo>
                    <a:lnTo>
                      <a:pt x="982" y="1938"/>
                    </a:lnTo>
                    <a:lnTo>
                      <a:pt x="982" y="1493"/>
                    </a:lnTo>
                    <a:lnTo>
                      <a:pt x="4122" y="1493"/>
                    </a:lnTo>
                    <a:lnTo>
                      <a:pt x="4122" y="19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/>
              </a:p>
            </p:txBody>
          </p:sp>
        </p:grpSp>
        <p:grpSp>
          <p:nvGrpSpPr>
            <p:cNvPr id="9" name="ïśľïḋe">
              <a:extLst>
                <a:ext uri="{FF2B5EF4-FFF2-40B4-BE49-F238E27FC236}">
                  <a16:creationId xmlns:a16="http://schemas.microsoft.com/office/drawing/2014/main" xmlns="" id="{5D17649B-A8AF-49BF-AF5C-4E80E0C38C1C}"/>
                </a:ext>
              </a:extLst>
            </p:cNvPr>
            <p:cNvGrpSpPr/>
            <p:nvPr/>
          </p:nvGrpSpPr>
          <p:grpSpPr>
            <a:xfrm>
              <a:off x="7286625" y="1451420"/>
              <a:ext cx="3433763" cy="1233752"/>
              <a:chOff x="1760651" y="1440088"/>
              <a:chExt cx="3126184" cy="1233752"/>
            </a:xfrm>
          </p:grpSpPr>
          <p:sp>
            <p:nvSpPr>
              <p:cNvPr id="22" name="işļîďe">
                <a:extLst>
                  <a:ext uri="{FF2B5EF4-FFF2-40B4-BE49-F238E27FC236}">
                    <a16:creationId xmlns:a16="http://schemas.microsoft.com/office/drawing/2014/main" xmlns="" id="{55A2D7E7-FEC2-4B1D-9A51-94BCA59784E9}"/>
                  </a:ext>
                </a:extLst>
              </p:cNvPr>
              <p:cNvSpPr/>
              <p:nvPr/>
            </p:nvSpPr>
            <p:spPr bwMode="auto">
              <a:xfrm>
                <a:off x="1760651" y="1881893"/>
                <a:ext cx="3126184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100" dirty="0"/>
                  <a:t>读书分享，分享给知识和快乐，传递正能量，读书养成好习惯</a:t>
                </a:r>
                <a:endParaRPr lang="en-US" altLang="zh-CN" sz="1100" dirty="0"/>
              </a:p>
            </p:txBody>
          </p:sp>
          <p:sp>
            <p:nvSpPr>
              <p:cNvPr id="23" name="ïşľîḋè">
                <a:extLst>
                  <a:ext uri="{FF2B5EF4-FFF2-40B4-BE49-F238E27FC236}">
                    <a16:creationId xmlns:a16="http://schemas.microsoft.com/office/drawing/2014/main" xmlns="" id="{335A0105-282D-4E61-8360-ADF5A6D201DE}"/>
                  </a:ext>
                </a:extLst>
              </p:cNvPr>
              <p:cNvSpPr txBox="1"/>
              <p:nvPr/>
            </p:nvSpPr>
            <p:spPr bwMode="auto">
              <a:xfrm>
                <a:off x="1760651" y="1440088"/>
                <a:ext cx="312618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b="1" dirty="0"/>
                  <a:t>添加主题</a:t>
                </a:r>
                <a:endParaRPr lang="en-US" altLang="zh-CN" b="1" dirty="0"/>
              </a:p>
            </p:txBody>
          </p:sp>
        </p:grp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E6D33CC6-346F-4CCB-B13B-7C724608ABFC}"/>
                </a:ext>
              </a:extLst>
            </p:cNvPr>
            <p:cNvCxnSpPr/>
            <p:nvPr/>
          </p:nvCxnSpPr>
          <p:spPr>
            <a:xfrm>
              <a:off x="7286625" y="2732797"/>
              <a:ext cx="34337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AD1DAC74-6D6B-4E43-BBC1-C45B63DA8587}"/>
              </a:ext>
            </a:extLst>
          </p:cNvPr>
          <p:cNvGrpSpPr/>
          <p:nvPr/>
        </p:nvGrpSpPr>
        <p:grpSpPr>
          <a:xfrm>
            <a:off x="6246937" y="2931524"/>
            <a:ext cx="4473451" cy="1401473"/>
            <a:chOff x="6246937" y="2931524"/>
            <a:chExt cx="4473451" cy="1401473"/>
          </a:xfrm>
        </p:grpSpPr>
        <p:grpSp>
          <p:nvGrpSpPr>
            <p:cNvPr id="47" name="iśḻïḑè">
              <a:extLst>
                <a:ext uri="{FF2B5EF4-FFF2-40B4-BE49-F238E27FC236}">
                  <a16:creationId xmlns:a16="http://schemas.microsoft.com/office/drawing/2014/main" xmlns="" id="{9DF08915-0560-4E61-AFEE-899CAF3550A8}"/>
                </a:ext>
              </a:extLst>
            </p:cNvPr>
            <p:cNvGrpSpPr/>
            <p:nvPr/>
          </p:nvGrpSpPr>
          <p:grpSpPr>
            <a:xfrm>
              <a:off x="6246937" y="2931524"/>
              <a:ext cx="878080" cy="880403"/>
              <a:chOff x="3852543" y="1667810"/>
              <a:chExt cx="823456" cy="825634"/>
            </a:xfrm>
          </p:grpSpPr>
          <p:sp>
            <p:nvSpPr>
              <p:cNvPr id="48" name="îŝ1îḋe">
                <a:extLst>
                  <a:ext uri="{FF2B5EF4-FFF2-40B4-BE49-F238E27FC236}">
                    <a16:creationId xmlns:a16="http://schemas.microsoft.com/office/drawing/2014/main" xmlns="" id="{422D24B7-665A-44F7-882D-EBDDE545A8D4}"/>
                  </a:ext>
                </a:extLst>
              </p:cNvPr>
              <p:cNvSpPr/>
              <p:nvPr/>
            </p:nvSpPr>
            <p:spPr bwMode="auto">
              <a:xfrm>
                <a:off x="3852543" y="1667810"/>
                <a:ext cx="823456" cy="825634"/>
              </a:xfrm>
              <a:prstGeom prst="ellipse">
                <a:avLst/>
              </a:prstGeom>
              <a:solidFill>
                <a:srgbClr val="ED7D31"/>
              </a:solidFill>
              <a:ln w="28575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2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îṩľïḑè">
                <a:extLst>
                  <a:ext uri="{FF2B5EF4-FFF2-40B4-BE49-F238E27FC236}">
                    <a16:creationId xmlns:a16="http://schemas.microsoft.com/office/drawing/2014/main" xmlns="" id="{0CCBAB2C-F344-4943-95BF-43C9FDC08DAB}"/>
                  </a:ext>
                </a:extLst>
              </p:cNvPr>
              <p:cNvSpPr/>
              <p:nvPr/>
            </p:nvSpPr>
            <p:spPr bwMode="auto">
              <a:xfrm>
                <a:off x="4053488" y="1941867"/>
                <a:ext cx="421566" cy="277516"/>
              </a:xfrm>
              <a:custGeom>
                <a:avLst/>
                <a:gdLst>
                  <a:gd name="connsiteX0" fmla="*/ 424341 w 607145"/>
                  <a:gd name="connsiteY0" fmla="*/ 192546 h 399683"/>
                  <a:gd name="connsiteX1" fmla="*/ 374104 w 607145"/>
                  <a:gd name="connsiteY1" fmla="*/ 200647 h 399683"/>
                  <a:gd name="connsiteX2" fmla="*/ 369850 w 607145"/>
                  <a:gd name="connsiteY2" fmla="*/ 214854 h 399683"/>
                  <a:gd name="connsiteX3" fmla="*/ 384076 w 607145"/>
                  <a:gd name="connsiteY3" fmla="*/ 219247 h 399683"/>
                  <a:gd name="connsiteX4" fmla="*/ 400942 w 607145"/>
                  <a:gd name="connsiteY4" fmla="*/ 213975 h 399683"/>
                  <a:gd name="connsiteX5" fmla="*/ 498617 w 607145"/>
                  <a:gd name="connsiteY5" fmla="*/ 232429 h 399683"/>
                  <a:gd name="connsiteX6" fmla="*/ 539828 w 607145"/>
                  <a:gd name="connsiteY6" fmla="*/ 250443 h 399683"/>
                  <a:gd name="connsiteX7" fmla="*/ 544668 w 607145"/>
                  <a:gd name="connsiteY7" fmla="*/ 251615 h 399683"/>
                  <a:gd name="connsiteX8" fmla="*/ 554054 w 607145"/>
                  <a:gd name="connsiteY8" fmla="*/ 245903 h 399683"/>
                  <a:gd name="connsiteX9" fmla="*/ 549508 w 607145"/>
                  <a:gd name="connsiteY9" fmla="*/ 231843 h 399683"/>
                  <a:gd name="connsiteX10" fmla="*/ 424341 w 607145"/>
                  <a:gd name="connsiteY10" fmla="*/ 192546 h 399683"/>
                  <a:gd name="connsiteX11" fmla="*/ 179418 w 607145"/>
                  <a:gd name="connsiteY11" fmla="*/ 192544 h 399683"/>
                  <a:gd name="connsiteX12" fmla="*/ 54260 w 607145"/>
                  <a:gd name="connsiteY12" fmla="*/ 231696 h 399683"/>
                  <a:gd name="connsiteX13" fmla="*/ 49714 w 607145"/>
                  <a:gd name="connsiteY13" fmla="*/ 245903 h 399683"/>
                  <a:gd name="connsiteX14" fmla="*/ 59099 w 607145"/>
                  <a:gd name="connsiteY14" fmla="*/ 251615 h 399683"/>
                  <a:gd name="connsiteX15" fmla="*/ 63939 w 607145"/>
                  <a:gd name="connsiteY15" fmla="*/ 250443 h 399683"/>
                  <a:gd name="connsiteX16" fmla="*/ 105147 w 607145"/>
                  <a:gd name="connsiteY16" fmla="*/ 232429 h 399683"/>
                  <a:gd name="connsiteX17" fmla="*/ 202962 w 607145"/>
                  <a:gd name="connsiteY17" fmla="*/ 213975 h 399683"/>
                  <a:gd name="connsiteX18" fmla="*/ 219680 w 607145"/>
                  <a:gd name="connsiteY18" fmla="*/ 219247 h 399683"/>
                  <a:gd name="connsiteX19" fmla="*/ 233905 w 607145"/>
                  <a:gd name="connsiteY19" fmla="*/ 214854 h 399683"/>
                  <a:gd name="connsiteX20" fmla="*/ 229652 w 607145"/>
                  <a:gd name="connsiteY20" fmla="*/ 200647 h 399683"/>
                  <a:gd name="connsiteX21" fmla="*/ 179418 w 607145"/>
                  <a:gd name="connsiteY21" fmla="*/ 192544 h 399683"/>
                  <a:gd name="connsiteX22" fmla="*/ 424341 w 607145"/>
                  <a:gd name="connsiteY22" fmla="*/ 126430 h 399683"/>
                  <a:gd name="connsiteX23" fmla="*/ 374104 w 607145"/>
                  <a:gd name="connsiteY23" fmla="*/ 134448 h 399683"/>
                  <a:gd name="connsiteX24" fmla="*/ 369850 w 607145"/>
                  <a:gd name="connsiteY24" fmla="*/ 148801 h 399683"/>
                  <a:gd name="connsiteX25" fmla="*/ 384076 w 607145"/>
                  <a:gd name="connsiteY25" fmla="*/ 153049 h 399683"/>
                  <a:gd name="connsiteX26" fmla="*/ 400942 w 607145"/>
                  <a:gd name="connsiteY26" fmla="*/ 147922 h 399683"/>
                  <a:gd name="connsiteX27" fmla="*/ 498617 w 607145"/>
                  <a:gd name="connsiteY27" fmla="*/ 166376 h 399683"/>
                  <a:gd name="connsiteX28" fmla="*/ 539828 w 607145"/>
                  <a:gd name="connsiteY28" fmla="*/ 184390 h 399683"/>
                  <a:gd name="connsiteX29" fmla="*/ 544668 w 607145"/>
                  <a:gd name="connsiteY29" fmla="*/ 185562 h 399683"/>
                  <a:gd name="connsiteX30" fmla="*/ 554054 w 607145"/>
                  <a:gd name="connsiteY30" fmla="*/ 179850 h 399683"/>
                  <a:gd name="connsiteX31" fmla="*/ 549508 w 607145"/>
                  <a:gd name="connsiteY31" fmla="*/ 165644 h 399683"/>
                  <a:gd name="connsiteX32" fmla="*/ 424341 w 607145"/>
                  <a:gd name="connsiteY32" fmla="*/ 126430 h 399683"/>
                  <a:gd name="connsiteX33" fmla="*/ 179418 w 607145"/>
                  <a:gd name="connsiteY33" fmla="*/ 126430 h 399683"/>
                  <a:gd name="connsiteX34" fmla="*/ 54260 w 607145"/>
                  <a:gd name="connsiteY34" fmla="*/ 165644 h 399683"/>
                  <a:gd name="connsiteX35" fmla="*/ 49714 w 607145"/>
                  <a:gd name="connsiteY35" fmla="*/ 179850 h 399683"/>
                  <a:gd name="connsiteX36" fmla="*/ 59099 w 607145"/>
                  <a:gd name="connsiteY36" fmla="*/ 185562 h 399683"/>
                  <a:gd name="connsiteX37" fmla="*/ 63939 w 607145"/>
                  <a:gd name="connsiteY37" fmla="*/ 184390 h 399683"/>
                  <a:gd name="connsiteX38" fmla="*/ 105147 w 607145"/>
                  <a:gd name="connsiteY38" fmla="*/ 166376 h 399683"/>
                  <a:gd name="connsiteX39" fmla="*/ 202962 w 607145"/>
                  <a:gd name="connsiteY39" fmla="*/ 147922 h 399683"/>
                  <a:gd name="connsiteX40" fmla="*/ 219680 w 607145"/>
                  <a:gd name="connsiteY40" fmla="*/ 153049 h 399683"/>
                  <a:gd name="connsiteX41" fmla="*/ 233905 w 607145"/>
                  <a:gd name="connsiteY41" fmla="*/ 148801 h 399683"/>
                  <a:gd name="connsiteX42" fmla="*/ 229652 w 607145"/>
                  <a:gd name="connsiteY42" fmla="*/ 134448 h 399683"/>
                  <a:gd name="connsiteX43" fmla="*/ 179418 w 607145"/>
                  <a:gd name="connsiteY43" fmla="*/ 126430 h 399683"/>
                  <a:gd name="connsiteX44" fmla="*/ 424341 w 607145"/>
                  <a:gd name="connsiteY44" fmla="*/ 60293 h 399683"/>
                  <a:gd name="connsiteX45" fmla="*/ 374104 w 607145"/>
                  <a:gd name="connsiteY45" fmla="*/ 68396 h 399683"/>
                  <a:gd name="connsiteX46" fmla="*/ 369850 w 607145"/>
                  <a:gd name="connsiteY46" fmla="*/ 82602 h 399683"/>
                  <a:gd name="connsiteX47" fmla="*/ 384076 w 607145"/>
                  <a:gd name="connsiteY47" fmla="*/ 86996 h 399683"/>
                  <a:gd name="connsiteX48" fmla="*/ 400942 w 607145"/>
                  <a:gd name="connsiteY48" fmla="*/ 81724 h 399683"/>
                  <a:gd name="connsiteX49" fmla="*/ 498471 w 607145"/>
                  <a:gd name="connsiteY49" fmla="*/ 100177 h 399683"/>
                  <a:gd name="connsiteX50" fmla="*/ 539828 w 607145"/>
                  <a:gd name="connsiteY50" fmla="*/ 118192 h 399683"/>
                  <a:gd name="connsiteX51" fmla="*/ 544668 w 607145"/>
                  <a:gd name="connsiteY51" fmla="*/ 119363 h 399683"/>
                  <a:gd name="connsiteX52" fmla="*/ 554054 w 607145"/>
                  <a:gd name="connsiteY52" fmla="*/ 113651 h 399683"/>
                  <a:gd name="connsiteX53" fmla="*/ 549508 w 607145"/>
                  <a:gd name="connsiteY53" fmla="*/ 99445 h 399683"/>
                  <a:gd name="connsiteX54" fmla="*/ 424341 w 607145"/>
                  <a:gd name="connsiteY54" fmla="*/ 60293 h 399683"/>
                  <a:gd name="connsiteX55" fmla="*/ 179418 w 607145"/>
                  <a:gd name="connsiteY55" fmla="*/ 60293 h 399683"/>
                  <a:gd name="connsiteX56" fmla="*/ 54260 w 607145"/>
                  <a:gd name="connsiteY56" fmla="*/ 99445 h 399683"/>
                  <a:gd name="connsiteX57" fmla="*/ 49714 w 607145"/>
                  <a:gd name="connsiteY57" fmla="*/ 113651 h 399683"/>
                  <a:gd name="connsiteX58" fmla="*/ 59099 w 607145"/>
                  <a:gd name="connsiteY58" fmla="*/ 119363 h 399683"/>
                  <a:gd name="connsiteX59" fmla="*/ 63939 w 607145"/>
                  <a:gd name="connsiteY59" fmla="*/ 118192 h 399683"/>
                  <a:gd name="connsiteX60" fmla="*/ 105147 w 607145"/>
                  <a:gd name="connsiteY60" fmla="*/ 100177 h 399683"/>
                  <a:gd name="connsiteX61" fmla="*/ 202962 w 607145"/>
                  <a:gd name="connsiteY61" fmla="*/ 81724 h 399683"/>
                  <a:gd name="connsiteX62" fmla="*/ 219680 w 607145"/>
                  <a:gd name="connsiteY62" fmla="*/ 86996 h 399683"/>
                  <a:gd name="connsiteX63" fmla="*/ 233905 w 607145"/>
                  <a:gd name="connsiteY63" fmla="*/ 82602 h 399683"/>
                  <a:gd name="connsiteX64" fmla="*/ 229652 w 607145"/>
                  <a:gd name="connsiteY64" fmla="*/ 68396 h 399683"/>
                  <a:gd name="connsiteX65" fmla="*/ 179418 w 607145"/>
                  <a:gd name="connsiteY65" fmla="*/ 60293 h 399683"/>
                  <a:gd name="connsiteX66" fmla="*/ 402115 w 607145"/>
                  <a:gd name="connsiteY66" fmla="*/ 0 h 399683"/>
                  <a:gd name="connsiteX67" fmla="*/ 607145 w 607145"/>
                  <a:gd name="connsiteY67" fmla="*/ 64295 h 399683"/>
                  <a:gd name="connsiteX68" fmla="*/ 607145 w 607145"/>
                  <a:gd name="connsiteY68" fmla="*/ 399683 h 399683"/>
                  <a:gd name="connsiteX69" fmla="*/ 398449 w 607145"/>
                  <a:gd name="connsiteY69" fmla="*/ 341686 h 399683"/>
                  <a:gd name="connsiteX70" fmla="*/ 315000 w 607145"/>
                  <a:gd name="connsiteY70" fmla="*/ 370538 h 399683"/>
                  <a:gd name="connsiteX71" fmla="*/ 313240 w 607145"/>
                  <a:gd name="connsiteY71" fmla="*/ 372296 h 399683"/>
                  <a:gd name="connsiteX72" fmla="*/ 313240 w 607145"/>
                  <a:gd name="connsiteY72" fmla="*/ 50235 h 399683"/>
                  <a:gd name="connsiteX73" fmla="*/ 314560 w 607145"/>
                  <a:gd name="connsiteY73" fmla="*/ 45988 h 399683"/>
                  <a:gd name="connsiteX74" fmla="*/ 402115 w 607145"/>
                  <a:gd name="connsiteY74" fmla="*/ 0 h 399683"/>
                  <a:gd name="connsiteX75" fmla="*/ 205015 w 607145"/>
                  <a:gd name="connsiteY75" fmla="*/ 0 h 399683"/>
                  <a:gd name="connsiteX76" fmla="*/ 292564 w 607145"/>
                  <a:gd name="connsiteY76" fmla="*/ 45988 h 399683"/>
                  <a:gd name="connsiteX77" fmla="*/ 292271 w 607145"/>
                  <a:gd name="connsiteY77" fmla="*/ 47013 h 399683"/>
                  <a:gd name="connsiteX78" fmla="*/ 292124 w 607145"/>
                  <a:gd name="connsiteY78" fmla="*/ 49064 h 399683"/>
                  <a:gd name="connsiteX79" fmla="*/ 292124 w 607145"/>
                  <a:gd name="connsiteY79" fmla="*/ 370538 h 399683"/>
                  <a:gd name="connsiteX80" fmla="*/ 208534 w 607145"/>
                  <a:gd name="connsiteY80" fmla="*/ 341686 h 399683"/>
                  <a:gd name="connsiteX81" fmla="*/ 0 w 607145"/>
                  <a:gd name="connsiteY81" fmla="*/ 399683 h 399683"/>
                  <a:gd name="connsiteX82" fmla="*/ 0 w 607145"/>
                  <a:gd name="connsiteY82" fmla="*/ 64295 h 399683"/>
                  <a:gd name="connsiteX83" fmla="*/ 205015 w 607145"/>
                  <a:gd name="connsiteY83" fmla="*/ 0 h 399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07145" h="399683">
                    <a:moveTo>
                      <a:pt x="424341" y="192546"/>
                    </a:moveTo>
                    <a:cubicBezTo>
                      <a:pt x="405663" y="191228"/>
                      <a:pt x="388037" y="193178"/>
                      <a:pt x="374104" y="200647"/>
                    </a:cubicBezTo>
                    <a:cubicBezTo>
                      <a:pt x="368970" y="203430"/>
                      <a:pt x="367064" y="209728"/>
                      <a:pt x="369850" y="214854"/>
                    </a:cubicBezTo>
                    <a:cubicBezTo>
                      <a:pt x="372637" y="219980"/>
                      <a:pt x="378943" y="221884"/>
                      <a:pt x="384076" y="219247"/>
                    </a:cubicBezTo>
                    <a:cubicBezTo>
                      <a:pt x="388916" y="216611"/>
                      <a:pt x="394636" y="215000"/>
                      <a:pt x="400942" y="213975"/>
                    </a:cubicBezTo>
                    <a:cubicBezTo>
                      <a:pt x="428514" y="209874"/>
                      <a:pt x="467379" y="220566"/>
                      <a:pt x="498617" y="232429"/>
                    </a:cubicBezTo>
                    <a:cubicBezTo>
                      <a:pt x="515630" y="238873"/>
                      <a:pt x="530442" y="245610"/>
                      <a:pt x="539828" y="250443"/>
                    </a:cubicBezTo>
                    <a:cubicBezTo>
                      <a:pt x="541442" y="251322"/>
                      <a:pt x="543055" y="251615"/>
                      <a:pt x="544668" y="251615"/>
                    </a:cubicBezTo>
                    <a:cubicBezTo>
                      <a:pt x="548481" y="251615"/>
                      <a:pt x="552148" y="249564"/>
                      <a:pt x="554054" y="245903"/>
                    </a:cubicBezTo>
                    <a:cubicBezTo>
                      <a:pt x="556694" y="240777"/>
                      <a:pt x="554641" y="234479"/>
                      <a:pt x="549508" y="231843"/>
                    </a:cubicBezTo>
                    <a:cubicBezTo>
                      <a:pt x="545878" y="229866"/>
                      <a:pt x="480376" y="196501"/>
                      <a:pt x="424341" y="192546"/>
                    </a:cubicBezTo>
                    <a:close/>
                    <a:moveTo>
                      <a:pt x="179418" y="192544"/>
                    </a:moveTo>
                    <a:cubicBezTo>
                      <a:pt x="123386" y="196492"/>
                      <a:pt x="57889" y="229829"/>
                      <a:pt x="54260" y="231696"/>
                    </a:cubicBezTo>
                    <a:cubicBezTo>
                      <a:pt x="49127" y="234479"/>
                      <a:pt x="47074" y="240777"/>
                      <a:pt x="49714" y="245903"/>
                    </a:cubicBezTo>
                    <a:cubicBezTo>
                      <a:pt x="51620" y="249564"/>
                      <a:pt x="55287" y="251615"/>
                      <a:pt x="59099" y="251615"/>
                    </a:cubicBezTo>
                    <a:cubicBezTo>
                      <a:pt x="60713" y="251615"/>
                      <a:pt x="62472" y="251322"/>
                      <a:pt x="63939" y="250443"/>
                    </a:cubicBezTo>
                    <a:cubicBezTo>
                      <a:pt x="73324" y="245610"/>
                      <a:pt x="88136" y="238873"/>
                      <a:pt x="105147" y="232429"/>
                    </a:cubicBezTo>
                    <a:cubicBezTo>
                      <a:pt x="136383" y="220566"/>
                      <a:pt x="175245" y="209874"/>
                      <a:pt x="202962" y="213975"/>
                    </a:cubicBezTo>
                    <a:cubicBezTo>
                      <a:pt x="209121" y="215000"/>
                      <a:pt x="214840" y="216611"/>
                      <a:pt x="219680" y="219247"/>
                    </a:cubicBezTo>
                    <a:cubicBezTo>
                      <a:pt x="224812" y="221884"/>
                      <a:pt x="231118" y="219980"/>
                      <a:pt x="233905" y="214854"/>
                    </a:cubicBezTo>
                    <a:cubicBezTo>
                      <a:pt x="236691" y="209728"/>
                      <a:pt x="234784" y="203430"/>
                      <a:pt x="229652" y="200647"/>
                    </a:cubicBezTo>
                    <a:cubicBezTo>
                      <a:pt x="215720" y="193178"/>
                      <a:pt x="198095" y="191228"/>
                      <a:pt x="179418" y="192544"/>
                    </a:cubicBezTo>
                    <a:close/>
                    <a:moveTo>
                      <a:pt x="424341" y="126430"/>
                    </a:moveTo>
                    <a:cubicBezTo>
                      <a:pt x="405663" y="125093"/>
                      <a:pt x="388037" y="127016"/>
                      <a:pt x="374104" y="134448"/>
                    </a:cubicBezTo>
                    <a:cubicBezTo>
                      <a:pt x="368970" y="137231"/>
                      <a:pt x="367064" y="143675"/>
                      <a:pt x="369850" y="148801"/>
                    </a:cubicBezTo>
                    <a:cubicBezTo>
                      <a:pt x="372637" y="153927"/>
                      <a:pt x="378943" y="155831"/>
                      <a:pt x="384076" y="153049"/>
                    </a:cubicBezTo>
                    <a:cubicBezTo>
                      <a:pt x="388916" y="150559"/>
                      <a:pt x="394636" y="148801"/>
                      <a:pt x="400942" y="147922"/>
                    </a:cubicBezTo>
                    <a:cubicBezTo>
                      <a:pt x="428514" y="143822"/>
                      <a:pt x="467379" y="154513"/>
                      <a:pt x="498617" y="166376"/>
                    </a:cubicBezTo>
                    <a:cubicBezTo>
                      <a:pt x="515630" y="172820"/>
                      <a:pt x="530442" y="179557"/>
                      <a:pt x="539828" y="184390"/>
                    </a:cubicBezTo>
                    <a:cubicBezTo>
                      <a:pt x="541442" y="185123"/>
                      <a:pt x="543055" y="185562"/>
                      <a:pt x="544668" y="185562"/>
                    </a:cubicBezTo>
                    <a:cubicBezTo>
                      <a:pt x="548481" y="185562"/>
                      <a:pt x="552148" y="183512"/>
                      <a:pt x="554054" y="179850"/>
                    </a:cubicBezTo>
                    <a:cubicBezTo>
                      <a:pt x="556694" y="174724"/>
                      <a:pt x="554641" y="168280"/>
                      <a:pt x="549508" y="165644"/>
                    </a:cubicBezTo>
                    <a:cubicBezTo>
                      <a:pt x="545878" y="163777"/>
                      <a:pt x="480376" y="130439"/>
                      <a:pt x="424341" y="126430"/>
                    </a:cubicBezTo>
                    <a:close/>
                    <a:moveTo>
                      <a:pt x="179418" y="126430"/>
                    </a:moveTo>
                    <a:cubicBezTo>
                      <a:pt x="123386" y="130439"/>
                      <a:pt x="57889" y="163777"/>
                      <a:pt x="54260" y="165644"/>
                    </a:cubicBezTo>
                    <a:cubicBezTo>
                      <a:pt x="49127" y="168280"/>
                      <a:pt x="47074" y="174724"/>
                      <a:pt x="49714" y="179850"/>
                    </a:cubicBezTo>
                    <a:cubicBezTo>
                      <a:pt x="51620" y="183512"/>
                      <a:pt x="55287" y="185562"/>
                      <a:pt x="59099" y="185562"/>
                    </a:cubicBezTo>
                    <a:cubicBezTo>
                      <a:pt x="60713" y="185562"/>
                      <a:pt x="62472" y="185123"/>
                      <a:pt x="63939" y="184390"/>
                    </a:cubicBezTo>
                    <a:cubicBezTo>
                      <a:pt x="73324" y="179557"/>
                      <a:pt x="88136" y="172820"/>
                      <a:pt x="105147" y="166376"/>
                    </a:cubicBezTo>
                    <a:cubicBezTo>
                      <a:pt x="136383" y="154513"/>
                      <a:pt x="175245" y="143675"/>
                      <a:pt x="202962" y="147922"/>
                    </a:cubicBezTo>
                    <a:cubicBezTo>
                      <a:pt x="209121" y="148801"/>
                      <a:pt x="214840" y="150412"/>
                      <a:pt x="219680" y="153049"/>
                    </a:cubicBezTo>
                    <a:cubicBezTo>
                      <a:pt x="224812" y="155831"/>
                      <a:pt x="231265" y="153927"/>
                      <a:pt x="233905" y="148801"/>
                    </a:cubicBezTo>
                    <a:cubicBezTo>
                      <a:pt x="236691" y="143675"/>
                      <a:pt x="234784" y="137231"/>
                      <a:pt x="229652" y="134448"/>
                    </a:cubicBezTo>
                    <a:cubicBezTo>
                      <a:pt x="215720" y="127016"/>
                      <a:pt x="198095" y="125093"/>
                      <a:pt x="179418" y="126430"/>
                    </a:cubicBezTo>
                    <a:close/>
                    <a:moveTo>
                      <a:pt x="424341" y="60293"/>
                    </a:moveTo>
                    <a:cubicBezTo>
                      <a:pt x="405663" y="58977"/>
                      <a:pt x="388037" y="60927"/>
                      <a:pt x="374104" y="68396"/>
                    </a:cubicBezTo>
                    <a:cubicBezTo>
                      <a:pt x="368970" y="71179"/>
                      <a:pt x="367064" y="77476"/>
                      <a:pt x="369850" y="82602"/>
                    </a:cubicBezTo>
                    <a:cubicBezTo>
                      <a:pt x="372637" y="87728"/>
                      <a:pt x="378943" y="89632"/>
                      <a:pt x="384076" y="86996"/>
                    </a:cubicBezTo>
                    <a:cubicBezTo>
                      <a:pt x="388916" y="84360"/>
                      <a:pt x="394636" y="82749"/>
                      <a:pt x="400942" y="81724"/>
                    </a:cubicBezTo>
                    <a:cubicBezTo>
                      <a:pt x="428514" y="77623"/>
                      <a:pt x="467379" y="88314"/>
                      <a:pt x="498471" y="100177"/>
                    </a:cubicBezTo>
                    <a:cubicBezTo>
                      <a:pt x="515630" y="106621"/>
                      <a:pt x="530442" y="113358"/>
                      <a:pt x="539828" y="118192"/>
                    </a:cubicBezTo>
                    <a:cubicBezTo>
                      <a:pt x="541442" y="119070"/>
                      <a:pt x="543055" y="119363"/>
                      <a:pt x="544668" y="119363"/>
                    </a:cubicBezTo>
                    <a:cubicBezTo>
                      <a:pt x="548481" y="119363"/>
                      <a:pt x="552148" y="117313"/>
                      <a:pt x="554054" y="113651"/>
                    </a:cubicBezTo>
                    <a:cubicBezTo>
                      <a:pt x="556694" y="108525"/>
                      <a:pt x="554641" y="102228"/>
                      <a:pt x="549508" y="99445"/>
                    </a:cubicBezTo>
                    <a:cubicBezTo>
                      <a:pt x="545878" y="97578"/>
                      <a:pt x="480376" y="64240"/>
                      <a:pt x="424341" y="60293"/>
                    </a:cubicBezTo>
                    <a:close/>
                    <a:moveTo>
                      <a:pt x="179418" y="60293"/>
                    </a:moveTo>
                    <a:cubicBezTo>
                      <a:pt x="123386" y="64240"/>
                      <a:pt x="57889" y="97578"/>
                      <a:pt x="54260" y="99445"/>
                    </a:cubicBezTo>
                    <a:cubicBezTo>
                      <a:pt x="49127" y="102228"/>
                      <a:pt x="47074" y="108525"/>
                      <a:pt x="49714" y="113651"/>
                    </a:cubicBezTo>
                    <a:cubicBezTo>
                      <a:pt x="51620" y="117313"/>
                      <a:pt x="55287" y="119363"/>
                      <a:pt x="59099" y="119363"/>
                    </a:cubicBezTo>
                    <a:cubicBezTo>
                      <a:pt x="60713" y="119363"/>
                      <a:pt x="62472" y="119070"/>
                      <a:pt x="63939" y="118192"/>
                    </a:cubicBezTo>
                    <a:cubicBezTo>
                      <a:pt x="73324" y="113358"/>
                      <a:pt x="88136" y="106621"/>
                      <a:pt x="105147" y="100177"/>
                    </a:cubicBezTo>
                    <a:cubicBezTo>
                      <a:pt x="136383" y="88314"/>
                      <a:pt x="175245" y="77623"/>
                      <a:pt x="202962" y="81724"/>
                    </a:cubicBezTo>
                    <a:cubicBezTo>
                      <a:pt x="209121" y="82749"/>
                      <a:pt x="214840" y="84360"/>
                      <a:pt x="219680" y="86996"/>
                    </a:cubicBezTo>
                    <a:cubicBezTo>
                      <a:pt x="224812" y="89632"/>
                      <a:pt x="231265" y="87728"/>
                      <a:pt x="233905" y="82602"/>
                    </a:cubicBezTo>
                    <a:cubicBezTo>
                      <a:pt x="236691" y="77476"/>
                      <a:pt x="234784" y="71179"/>
                      <a:pt x="229652" y="68396"/>
                    </a:cubicBezTo>
                    <a:cubicBezTo>
                      <a:pt x="215720" y="60927"/>
                      <a:pt x="198095" y="58977"/>
                      <a:pt x="179418" y="60293"/>
                    </a:cubicBezTo>
                    <a:close/>
                    <a:moveTo>
                      <a:pt x="402115" y="0"/>
                    </a:moveTo>
                    <a:cubicBezTo>
                      <a:pt x="454179" y="0"/>
                      <a:pt x="523109" y="21676"/>
                      <a:pt x="607145" y="64295"/>
                    </a:cubicBezTo>
                    <a:lnTo>
                      <a:pt x="607145" y="399683"/>
                    </a:lnTo>
                    <a:cubicBezTo>
                      <a:pt x="570187" y="382548"/>
                      <a:pt x="474858" y="341686"/>
                      <a:pt x="398449" y="341686"/>
                    </a:cubicBezTo>
                    <a:cubicBezTo>
                      <a:pt x="356944" y="341686"/>
                      <a:pt x="331132" y="353988"/>
                      <a:pt x="315000" y="370538"/>
                    </a:cubicBezTo>
                    <a:cubicBezTo>
                      <a:pt x="314413" y="371124"/>
                      <a:pt x="313827" y="371710"/>
                      <a:pt x="313240" y="372296"/>
                    </a:cubicBezTo>
                    <a:lnTo>
                      <a:pt x="313240" y="50235"/>
                    </a:lnTo>
                    <a:cubicBezTo>
                      <a:pt x="313387" y="49356"/>
                      <a:pt x="313827" y="47892"/>
                      <a:pt x="314560" y="45988"/>
                    </a:cubicBezTo>
                    <a:cubicBezTo>
                      <a:pt x="319400" y="33100"/>
                      <a:pt x="338319" y="0"/>
                      <a:pt x="402115" y="0"/>
                    </a:cubicBezTo>
                    <a:close/>
                    <a:moveTo>
                      <a:pt x="205015" y="0"/>
                    </a:moveTo>
                    <a:cubicBezTo>
                      <a:pt x="268954" y="0"/>
                      <a:pt x="287725" y="33246"/>
                      <a:pt x="292564" y="45988"/>
                    </a:cubicBezTo>
                    <a:cubicBezTo>
                      <a:pt x="292417" y="46574"/>
                      <a:pt x="292271" y="47013"/>
                      <a:pt x="292271" y="47013"/>
                    </a:cubicBezTo>
                    <a:cubicBezTo>
                      <a:pt x="292124" y="47745"/>
                      <a:pt x="292124" y="48331"/>
                      <a:pt x="292124" y="49064"/>
                    </a:cubicBezTo>
                    <a:lnTo>
                      <a:pt x="292124" y="370538"/>
                    </a:lnTo>
                    <a:cubicBezTo>
                      <a:pt x="275993" y="353988"/>
                      <a:pt x="250183" y="341686"/>
                      <a:pt x="208534" y="341686"/>
                    </a:cubicBezTo>
                    <a:cubicBezTo>
                      <a:pt x="132277" y="341686"/>
                      <a:pt x="36809" y="382548"/>
                      <a:pt x="0" y="399683"/>
                    </a:cubicBezTo>
                    <a:lnTo>
                      <a:pt x="0" y="64295"/>
                    </a:lnTo>
                    <a:cubicBezTo>
                      <a:pt x="84030" y="21676"/>
                      <a:pt x="152955" y="0"/>
                      <a:pt x="20501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1" name="ïsľide">
              <a:extLst>
                <a:ext uri="{FF2B5EF4-FFF2-40B4-BE49-F238E27FC236}">
                  <a16:creationId xmlns:a16="http://schemas.microsoft.com/office/drawing/2014/main" xmlns="" id="{C9533B76-3C8B-4D41-9EB4-5DBC3B964E35}"/>
                </a:ext>
              </a:extLst>
            </p:cNvPr>
            <p:cNvGrpSpPr/>
            <p:nvPr/>
          </p:nvGrpSpPr>
          <p:grpSpPr>
            <a:xfrm>
              <a:off x="7286625" y="2931525"/>
              <a:ext cx="3433763" cy="1233752"/>
              <a:chOff x="1760651" y="1440088"/>
              <a:chExt cx="3126184" cy="1233752"/>
            </a:xfrm>
          </p:grpSpPr>
          <p:sp>
            <p:nvSpPr>
              <p:cNvPr id="18" name="ísḷídé">
                <a:extLst>
                  <a:ext uri="{FF2B5EF4-FFF2-40B4-BE49-F238E27FC236}">
                    <a16:creationId xmlns:a16="http://schemas.microsoft.com/office/drawing/2014/main" xmlns="" id="{08F6F529-2664-4294-A89D-4B7746B08572}"/>
                  </a:ext>
                </a:extLst>
              </p:cNvPr>
              <p:cNvSpPr/>
              <p:nvPr/>
            </p:nvSpPr>
            <p:spPr bwMode="auto">
              <a:xfrm>
                <a:off x="1760651" y="1881893"/>
                <a:ext cx="3126184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100" dirty="0"/>
                  <a:t>读书分享，分享给知识和快乐，传递正能量，读书养成好习惯</a:t>
                </a:r>
                <a:endParaRPr lang="en-US" altLang="zh-CN" sz="1100" dirty="0"/>
              </a:p>
            </p:txBody>
          </p:sp>
          <p:sp>
            <p:nvSpPr>
              <p:cNvPr id="19" name="ïSļiḍé">
                <a:extLst>
                  <a:ext uri="{FF2B5EF4-FFF2-40B4-BE49-F238E27FC236}">
                    <a16:creationId xmlns:a16="http://schemas.microsoft.com/office/drawing/2014/main" xmlns="" id="{12AFCCE6-B350-4726-875F-8C5A843262CC}"/>
                  </a:ext>
                </a:extLst>
              </p:cNvPr>
              <p:cNvSpPr txBox="1"/>
              <p:nvPr/>
            </p:nvSpPr>
            <p:spPr bwMode="auto">
              <a:xfrm>
                <a:off x="1760651" y="1440088"/>
                <a:ext cx="312618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b="1" dirty="0"/>
                  <a:t>添加主题</a:t>
                </a:r>
                <a:endParaRPr lang="en-US" altLang="zh-CN" b="1" dirty="0"/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F4910EAD-2F3B-45C0-9D5C-B4307F7E8EAC}"/>
                </a:ext>
              </a:extLst>
            </p:cNvPr>
            <p:cNvCxnSpPr/>
            <p:nvPr/>
          </p:nvCxnSpPr>
          <p:spPr>
            <a:xfrm>
              <a:off x="7286625" y="4332997"/>
              <a:ext cx="34337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4A492176-9BF3-4849-A052-D4DB4370EF56}"/>
              </a:ext>
            </a:extLst>
          </p:cNvPr>
          <p:cNvSpPr txBox="1"/>
          <p:nvPr/>
        </p:nvSpPr>
        <p:spPr>
          <a:xfrm>
            <a:off x="5189154" y="93923"/>
            <a:ext cx="1935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spc="600" dirty="0">
                <a:solidFill>
                  <a:prstClr val="white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读书评语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0454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AFF86847-17FE-46BB-AB9D-216094838CA7}"/>
              </a:ext>
            </a:extLst>
          </p:cNvPr>
          <p:cNvGrpSpPr/>
          <p:nvPr/>
        </p:nvGrpSpPr>
        <p:grpSpPr>
          <a:xfrm>
            <a:off x="8290133" y="1929525"/>
            <a:ext cx="2181673" cy="2178775"/>
            <a:chOff x="8290133" y="1929525"/>
            <a:chExt cx="2181673" cy="2178775"/>
          </a:xfrm>
        </p:grpSpPr>
        <p:sp>
          <p:nvSpPr>
            <p:cNvPr id="22" name="ïṩḻïḓê">
              <a:extLst>
                <a:ext uri="{FF2B5EF4-FFF2-40B4-BE49-F238E27FC236}">
                  <a16:creationId xmlns:a16="http://schemas.microsoft.com/office/drawing/2014/main" xmlns="" id="{4C86F17B-94AE-4178-8E9A-A0A07AF0784B}"/>
                </a:ext>
              </a:extLst>
            </p:cNvPr>
            <p:cNvSpPr/>
            <p:nvPr/>
          </p:nvSpPr>
          <p:spPr bwMode="auto">
            <a:xfrm>
              <a:off x="8290133" y="1929525"/>
              <a:ext cx="2181673" cy="2178775"/>
            </a:xfrm>
            <a:custGeom>
              <a:avLst/>
              <a:gdLst>
                <a:gd name="T0" fmla="*/ 385 w 682"/>
                <a:gd name="T1" fmla="*/ 638 h 680"/>
                <a:gd name="T2" fmla="*/ 425 w 682"/>
                <a:gd name="T3" fmla="*/ 634 h 680"/>
                <a:gd name="T4" fmla="*/ 489 w 682"/>
                <a:gd name="T5" fmla="*/ 641 h 680"/>
                <a:gd name="T6" fmla="*/ 512 w 682"/>
                <a:gd name="T7" fmla="*/ 589 h 680"/>
                <a:gd name="T8" fmla="*/ 569 w 682"/>
                <a:gd name="T9" fmla="*/ 586 h 680"/>
                <a:gd name="T10" fmla="*/ 586 w 682"/>
                <a:gd name="T11" fmla="*/ 524 h 680"/>
                <a:gd name="T12" fmla="*/ 604 w 682"/>
                <a:gd name="T13" fmla="*/ 488 h 680"/>
                <a:gd name="T14" fmla="*/ 659 w 682"/>
                <a:gd name="T15" fmla="*/ 461 h 680"/>
                <a:gd name="T16" fmla="*/ 640 w 682"/>
                <a:gd name="T17" fmla="*/ 408 h 680"/>
                <a:gd name="T18" fmla="*/ 643 w 682"/>
                <a:gd name="T19" fmla="*/ 360 h 680"/>
                <a:gd name="T20" fmla="*/ 681 w 682"/>
                <a:gd name="T21" fmla="*/ 312 h 680"/>
                <a:gd name="T22" fmla="*/ 634 w 682"/>
                <a:gd name="T23" fmla="*/ 263 h 680"/>
                <a:gd name="T24" fmla="*/ 629 w 682"/>
                <a:gd name="T25" fmla="*/ 219 h 680"/>
                <a:gd name="T26" fmla="*/ 609 w 682"/>
                <a:gd name="T27" fmla="*/ 160 h 680"/>
                <a:gd name="T28" fmla="*/ 564 w 682"/>
                <a:gd name="T29" fmla="*/ 134 h 680"/>
                <a:gd name="T30" fmla="*/ 559 w 682"/>
                <a:gd name="T31" fmla="*/ 76 h 680"/>
                <a:gd name="T32" fmla="*/ 499 w 682"/>
                <a:gd name="T33" fmla="*/ 75 h 680"/>
                <a:gd name="T34" fmla="*/ 455 w 682"/>
                <a:gd name="T35" fmla="*/ 57 h 680"/>
                <a:gd name="T36" fmla="*/ 412 w 682"/>
                <a:gd name="T37" fmla="*/ 5 h 680"/>
                <a:gd name="T38" fmla="*/ 360 w 682"/>
                <a:gd name="T39" fmla="*/ 36 h 680"/>
                <a:gd name="T40" fmla="*/ 304 w 682"/>
                <a:gd name="T41" fmla="*/ 8 h 680"/>
                <a:gd name="T42" fmla="*/ 257 w 682"/>
                <a:gd name="T43" fmla="*/ 17 h 680"/>
                <a:gd name="T44" fmla="*/ 224 w 682"/>
                <a:gd name="T45" fmla="*/ 58 h 680"/>
                <a:gd name="T46" fmla="*/ 168 w 682"/>
                <a:gd name="T47" fmla="*/ 49 h 680"/>
                <a:gd name="T48" fmla="*/ 136 w 682"/>
                <a:gd name="T49" fmla="*/ 114 h 680"/>
                <a:gd name="T50" fmla="*/ 109 w 682"/>
                <a:gd name="T51" fmla="*/ 143 h 680"/>
                <a:gd name="T52" fmla="*/ 50 w 682"/>
                <a:gd name="T53" fmla="*/ 160 h 680"/>
                <a:gd name="T54" fmla="*/ 63 w 682"/>
                <a:gd name="T55" fmla="*/ 217 h 680"/>
                <a:gd name="T56" fmla="*/ 42 w 682"/>
                <a:gd name="T57" fmla="*/ 264 h 680"/>
                <a:gd name="T58" fmla="*/ 5 w 682"/>
                <a:gd name="T59" fmla="*/ 316 h 680"/>
                <a:gd name="T60" fmla="*/ 38 w 682"/>
                <a:gd name="T61" fmla="*/ 362 h 680"/>
                <a:gd name="T62" fmla="*/ 9 w 682"/>
                <a:gd name="T63" fmla="*/ 422 h 680"/>
                <a:gd name="T64" fmla="*/ 52 w 682"/>
                <a:gd name="T65" fmla="*/ 458 h 680"/>
                <a:gd name="T66" fmla="*/ 79 w 682"/>
                <a:gd name="T67" fmla="*/ 492 h 680"/>
                <a:gd name="T68" fmla="*/ 81 w 682"/>
                <a:gd name="T69" fmla="*/ 560 h 680"/>
                <a:gd name="T70" fmla="*/ 141 w 682"/>
                <a:gd name="T71" fmla="*/ 567 h 680"/>
                <a:gd name="T72" fmla="*/ 176 w 682"/>
                <a:gd name="T73" fmla="*/ 616 h 680"/>
                <a:gd name="T74" fmla="*/ 219 w 682"/>
                <a:gd name="T75" fmla="*/ 648 h 680"/>
                <a:gd name="T76" fmla="*/ 273 w 682"/>
                <a:gd name="T77" fmla="*/ 634 h 680"/>
                <a:gd name="T78" fmla="*/ 310 w 682"/>
                <a:gd name="T79" fmla="*/ 674 h 680"/>
                <a:gd name="T80" fmla="*/ 297 w 682"/>
                <a:gd name="T81" fmla="*/ 588 h 680"/>
                <a:gd name="T82" fmla="*/ 231 w 682"/>
                <a:gd name="T83" fmla="*/ 567 h 680"/>
                <a:gd name="T84" fmla="*/ 182 w 682"/>
                <a:gd name="T85" fmla="*/ 537 h 680"/>
                <a:gd name="T86" fmla="*/ 117 w 682"/>
                <a:gd name="T87" fmla="*/ 459 h 680"/>
                <a:gd name="T88" fmla="*/ 89 w 682"/>
                <a:gd name="T89" fmla="*/ 375 h 680"/>
                <a:gd name="T90" fmla="*/ 101 w 682"/>
                <a:gd name="T91" fmla="*/ 255 h 680"/>
                <a:gd name="T92" fmla="*/ 145 w 682"/>
                <a:gd name="T93" fmla="*/ 176 h 680"/>
                <a:gd name="T94" fmla="*/ 239 w 682"/>
                <a:gd name="T95" fmla="*/ 106 h 680"/>
                <a:gd name="T96" fmla="*/ 338 w 682"/>
                <a:gd name="T97" fmla="*/ 85 h 680"/>
                <a:gd name="T98" fmla="*/ 435 w 682"/>
                <a:gd name="T99" fmla="*/ 103 h 680"/>
                <a:gd name="T100" fmla="*/ 517 w 682"/>
                <a:gd name="T101" fmla="*/ 156 h 680"/>
                <a:gd name="T102" fmla="*/ 544 w 682"/>
                <a:gd name="T103" fmla="*/ 187 h 680"/>
                <a:gd name="T104" fmla="*/ 587 w 682"/>
                <a:gd name="T105" fmla="*/ 276 h 680"/>
                <a:gd name="T106" fmla="*/ 592 w 682"/>
                <a:gd name="T107" fmla="*/ 373 h 680"/>
                <a:gd name="T108" fmla="*/ 557 w 682"/>
                <a:gd name="T109" fmla="*/ 471 h 680"/>
                <a:gd name="T110" fmla="*/ 488 w 682"/>
                <a:gd name="T111" fmla="*/ 545 h 680"/>
                <a:gd name="T112" fmla="*/ 403 w 682"/>
                <a:gd name="T113" fmla="*/ 58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82" h="680">
                  <a:moveTo>
                    <a:pt x="345" y="680"/>
                  </a:moveTo>
                  <a:cubicBezTo>
                    <a:pt x="348" y="680"/>
                    <a:pt x="352" y="678"/>
                    <a:pt x="353" y="675"/>
                  </a:cubicBezTo>
                  <a:cubicBezTo>
                    <a:pt x="353" y="675"/>
                    <a:pt x="354" y="673"/>
                    <a:pt x="355" y="670"/>
                  </a:cubicBezTo>
                  <a:cubicBezTo>
                    <a:pt x="357" y="668"/>
                    <a:pt x="359" y="664"/>
                    <a:pt x="360" y="660"/>
                  </a:cubicBezTo>
                  <a:cubicBezTo>
                    <a:pt x="364" y="653"/>
                    <a:pt x="367" y="645"/>
                    <a:pt x="367" y="645"/>
                  </a:cubicBezTo>
                  <a:cubicBezTo>
                    <a:pt x="368" y="642"/>
                    <a:pt x="371" y="640"/>
                    <a:pt x="374" y="640"/>
                  </a:cubicBezTo>
                  <a:cubicBezTo>
                    <a:pt x="374" y="640"/>
                    <a:pt x="379" y="639"/>
                    <a:pt x="385" y="638"/>
                  </a:cubicBezTo>
                  <a:cubicBezTo>
                    <a:pt x="388" y="638"/>
                    <a:pt x="390" y="638"/>
                    <a:pt x="392" y="637"/>
                  </a:cubicBezTo>
                  <a:cubicBezTo>
                    <a:pt x="394" y="637"/>
                    <a:pt x="395" y="637"/>
                    <a:pt x="395" y="637"/>
                  </a:cubicBezTo>
                  <a:cubicBezTo>
                    <a:pt x="395" y="637"/>
                    <a:pt x="397" y="636"/>
                    <a:pt x="399" y="636"/>
                  </a:cubicBezTo>
                  <a:cubicBezTo>
                    <a:pt x="401" y="636"/>
                    <a:pt x="403" y="635"/>
                    <a:pt x="406" y="635"/>
                  </a:cubicBezTo>
                  <a:cubicBezTo>
                    <a:pt x="409" y="634"/>
                    <a:pt x="411" y="633"/>
                    <a:pt x="413" y="633"/>
                  </a:cubicBezTo>
                  <a:cubicBezTo>
                    <a:pt x="415" y="632"/>
                    <a:pt x="417" y="632"/>
                    <a:pt x="417" y="632"/>
                  </a:cubicBezTo>
                  <a:cubicBezTo>
                    <a:pt x="420" y="631"/>
                    <a:pt x="423" y="632"/>
                    <a:pt x="425" y="634"/>
                  </a:cubicBezTo>
                  <a:cubicBezTo>
                    <a:pt x="425" y="634"/>
                    <a:pt x="431" y="640"/>
                    <a:pt x="437" y="646"/>
                  </a:cubicBezTo>
                  <a:cubicBezTo>
                    <a:pt x="443" y="652"/>
                    <a:pt x="449" y="657"/>
                    <a:pt x="449" y="657"/>
                  </a:cubicBezTo>
                  <a:cubicBezTo>
                    <a:pt x="451" y="659"/>
                    <a:pt x="455" y="660"/>
                    <a:pt x="458" y="659"/>
                  </a:cubicBezTo>
                  <a:cubicBezTo>
                    <a:pt x="458" y="659"/>
                    <a:pt x="465" y="656"/>
                    <a:pt x="471" y="654"/>
                  </a:cubicBezTo>
                  <a:cubicBezTo>
                    <a:pt x="474" y="653"/>
                    <a:pt x="477" y="651"/>
                    <a:pt x="479" y="650"/>
                  </a:cubicBezTo>
                  <a:cubicBezTo>
                    <a:pt x="482" y="649"/>
                    <a:pt x="483" y="649"/>
                    <a:pt x="483" y="649"/>
                  </a:cubicBezTo>
                  <a:cubicBezTo>
                    <a:pt x="486" y="647"/>
                    <a:pt x="489" y="644"/>
                    <a:pt x="489" y="641"/>
                  </a:cubicBezTo>
                  <a:cubicBezTo>
                    <a:pt x="489" y="641"/>
                    <a:pt x="489" y="632"/>
                    <a:pt x="489" y="624"/>
                  </a:cubicBezTo>
                  <a:cubicBezTo>
                    <a:pt x="490" y="620"/>
                    <a:pt x="490" y="616"/>
                    <a:pt x="490" y="613"/>
                  </a:cubicBezTo>
                  <a:cubicBezTo>
                    <a:pt x="489" y="610"/>
                    <a:pt x="489" y="608"/>
                    <a:pt x="489" y="608"/>
                  </a:cubicBezTo>
                  <a:cubicBezTo>
                    <a:pt x="489" y="605"/>
                    <a:pt x="491" y="602"/>
                    <a:pt x="494" y="600"/>
                  </a:cubicBezTo>
                  <a:cubicBezTo>
                    <a:pt x="494" y="600"/>
                    <a:pt x="495" y="599"/>
                    <a:pt x="497" y="598"/>
                  </a:cubicBezTo>
                  <a:cubicBezTo>
                    <a:pt x="498" y="597"/>
                    <a:pt x="501" y="596"/>
                    <a:pt x="503" y="594"/>
                  </a:cubicBezTo>
                  <a:cubicBezTo>
                    <a:pt x="508" y="591"/>
                    <a:pt x="512" y="589"/>
                    <a:pt x="512" y="589"/>
                  </a:cubicBezTo>
                  <a:cubicBezTo>
                    <a:pt x="512" y="589"/>
                    <a:pt x="516" y="585"/>
                    <a:pt x="521" y="582"/>
                  </a:cubicBezTo>
                  <a:cubicBezTo>
                    <a:pt x="523" y="581"/>
                    <a:pt x="525" y="579"/>
                    <a:pt x="527" y="578"/>
                  </a:cubicBezTo>
                  <a:cubicBezTo>
                    <a:pt x="528" y="576"/>
                    <a:pt x="529" y="576"/>
                    <a:pt x="529" y="576"/>
                  </a:cubicBezTo>
                  <a:cubicBezTo>
                    <a:pt x="532" y="574"/>
                    <a:pt x="535" y="573"/>
                    <a:pt x="538" y="574"/>
                  </a:cubicBezTo>
                  <a:cubicBezTo>
                    <a:pt x="538" y="574"/>
                    <a:pt x="540" y="575"/>
                    <a:pt x="543" y="576"/>
                  </a:cubicBezTo>
                  <a:cubicBezTo>
                    <a:pt x="546" y="577"/>
                    <a:pt x="550" y="579"/>
                    <a:pt x="553" y="580"/>
                  </a:cubicBezTo>
                  <a:cubicBezTo>
                    <a:pt x="561" y="583"/>
                    <a:pt x="569" y="586"/>
                    <a:pt x="569" y="586"/>
                  </a:cubicBezTo>
                  <a:cubicBezTo>
                    <a:pt x="572" y="587"/>
                    <a:pt x="576" y="586"/>
                    <a:pt x="578" y="583"/>
                  </a:cubicBezTo>
                  <a:cubicBezTo>
                    <a:pt x="578" y="583"/>
                    <a:pt x="580" y="582"/>
                    <a:pt x="581" y="580"/>
                  </a:cubicBezTo>
                  <a:cubicBezTo>
                    <a:pt x="583" y="578"/>
                    <a:pt x="586" y="576"/>
                    <a:pt x="588" y="574"/>
                  </a:cubicBezTo>
                  <a:cubicBezTo>
                    <a:pt x="592" y="569"/>
                    <a:pt x="597" y="564"/>
                    <a:pt x="597" y="564"/>
                  </a:cubicBezTo>
                  <a:cubicBezTo>
                    <a:pt x="599" y="561"/>
                    <a:pt x="600" y="557"/>
                    <a:pt x="599" y="554"/>
                  </a:cubicBezTo>
                  <a:cubicBezTo>
                    <a:pt x="599" y="554"/>
                    <a:pt x="596" y="547"/>
                    <a:pt x="593" y="539"/>
                  </a:cubicBezTo>
                  <a:cubicBezTo>
                    <a:pt x="590" y="531"/>
                    <a:pt x="586" y="524"/>
                    <a:pt x="586" y="524"/>
                  </a:cubicBezTo>
                  <a:cubicBezTo>
                    <a:pt x="585" y="521"/>
                    <a:pt x="585" y="518"/>
                    <a:pt x="587" y="515"/>
                  </a:cubicBezTo>
                  <a:cubicBezTo>
                    <a:pt x="587" y="515"/>
                    <a:pt x="588" y="514"/>
                    <a:pt x="589" y="512"/>
                  </a:cubicBezTo>
                  <a:cubicBezTo>
                    <a:pt x="590" y="511"/>
                    <a:pt x="592" y="508"/>
                    <a:pt x="593" y="506"/>
                  </a:cubicBezTo>
                  <a:cubicBezTo>
                    <a:pt x="595" y="504"/>
                    <a:pt x="596" y="502"/>
                    <a:pt x="597" y="500"/>
                  </a:cubicBezTo>
                  <a:cubicBezTo>
                    <a:pt x="598" y="498"/>
                    <a:pt x="599" y="497"/>
                    <a:pt x="599" y="497"/>
                  </a:cubicBezTo>
                  <a:cubicBezTo>
                    <a:pt x="599" y="497"/>
                    <a:pt x="600" y="496"/>
                    <a:pt x="601" y="494"/>
                  </a:cubicBezTo>
                  <a:cubicBezTo>
                    <a:pt x="602" y="493"/>
                    <a:pt x="603" y="490"/>
                    <a:pt x="604" y="488"/>
                  </a:cubicBezTo>
                  <a:cubicBezTo>
                    <a:pt x="607" y="483"/>
                    <a:pt x="610" y="478"/>
                    <a:pt x="610" y="478"/>
                  </a:cubicBezTo>
                  <a:cubicBezTo>
                    <a:pt x="611" y="476"/>
                    <a:pt x="614" y="474"/>
                    <a:pt x="617" y="474"/>
                  </a:cubicBezTo>
                  <a:cubicBezTo>
                    <a:pt x="617" y="474"/>
                    <a:pt x="625" y="473"/>
                    <a:pt x="634" y="473"/>
                  </a:cubicBezTo>
                  <a:cubicBezTo>
                    <a:pt x="638" y="473"/>
                    <a:pt x="642" y="472"/>
                    <a:pt x="645" y="472"/>
                  </a:cubicBezTo>
                  <a:cubicBezTo>
                    <a:pt x="648" y="472"/>
                    <a:pt x="650" y="471"/>
                    <a:pt x="650" y="471"/>
                  </a:cubicBezTo>
                  <a:cubicBezTo>
                    <a:pt x="653" y="471"/>
                    <a:pt x="656" y="469"/>
                    <a:pt x="657" y="465"/>
                  </a:cubicBezTo>
                  <a:cubicBezTo>
                    <a:pt x="657" y="465"/>
                    <a:pt x="658" y="464"/>
                    <a:pt x="659" y="461"/>
                  </a:cubicBezTo>
                  <a:cubicBezTo>
                    <a:pt x="660" y="459"/>
                    <a:pt x="661" y="456"/>
                    <a:pt x="662" y="453"/>
                  </a:cubicBezTo>
                  <a:cubicBezTo>
                    <a:pt x="663" y="450"/>
                    <a:pt x="664" y="446"/>
                    <a:pt x="665" y="444"/>
                  </a:cubicBezTo>
                  <a:cubicBezTo>
                    <a:pt x="666" y="442"/>
                    <a:pt x="666" y="440"/>
                    <a:pt x="666" y="440"/>
                  </a:cubicBezTo>
                  <a:cubicBezTo>
                    <a:pt x="667" y="436"/>
                    <a:pt x="667" y="433"/>
                    <a:pt x="664" y="430"/>
                  </a:cubicBezTo>
                  <a:cubicBezTo>
                    <a:pt x="664" y="430"/>
                    <a:pt x="659" y="425"/>
                    <a:pt x="653" y="419"/>
                  </a:cubicBezTo>
                  <a:cubicBezTo>
                    <a:pt x="650" y="416"/>
                    <a:pt x="647" y="413"/>
                    <a:pt x="644" y="411"/>
                  </a:cubicBezTo>
                  <a:cubicBezTo>
                    <a:pt x="642" y="409"/>
                    <a:pt x="640" y="408"/>
                    <a:pt x="640" y="408"/>
                  </a:cubicBezTo>
                  <a:cubicBezTo>
                    <a:pt x="638" y="406"/>
                    <a:pt x="637" y="403"/>
                    <a:pt x="637" y="400"/>
                  </a:cubicBezTo>
                  <a:cubicBezTo>
                    <a:pt x="637" y="400"/>
                    <a:pt x="638" y="398"/>
                    <a:pt x="638" y="396"/>
                  </a:cubicBezTo>
                  <a:cubicBezTo>
                    <a:pt x="639" y="394"/>
                    <a:pt x="639" y="392"/>
                    <a:pt x="639" y="389"/>
                  </a:cubicBezTo>
                  <a:cubicBezTo>
                    <a:pt x="640" y="386"/>
                    <a:pt x="640" y="384"/>
                    <a:pt x="641" y="382"/>
                  </a:cubicBezTo>
                  <a:cubicBezTo>
                    <a:pt x="641" y="380"/>
                    <a:pt x="641" y="378"/>
                    <a:pt x="641" y="378"/>
                  </a:cubicBezTo>
                  <a:cubicBezTo>
                    <a:pt x="641" y="378"/>
                    <a:pt x="642" y="373"/>
                    <a:pt x="642" y="368"/>
                  </a:cubicBezTo>
                  <a:cubicBezTo>
                    <a:pt x="643" y="365"/>
                    <a:pt x="643" y="362"/>
                    <a:pt x="643" y="360"/>
                  </a:cubicBezTo>
                  <a:cubicBezTo>
                    <a:pt x="643" y="358"/>
                    <a:pt x="643" y="357"/>
                    <a:pt x="643" y="357"/>
                  </a:cubicBezTo>
                  <a:cubicBezTo>
                    <a:pt x="643" y="354"/>
                    <a:pt x="645" y="351"/>
                    <a:pt x="648" y="349"/>
                  </a:cubicBezTo>
                  <a:cubicBezTo>
                    <a:pt x="648" y="349"/>
                    <a:pt x="655" y="346"/>
                    <a:pt x="663" y="342"/>
                  </a:cubicBezTo>
                  <a:cubicBezTo>
                    <a:pt x="666" y="340"/>
                    <a:pt x="670" y="338"/>
                    <a:pt x="673" y="337"/>
                  </a:cubicBezTo>
                  <a:cubicBezTo>
                    <a:pt x="675" y="335"/>
                    <a:pt x="677" y="334"/>
                    <a:pt x="677" y="334"/>
                  </a:cubicBezTo>
                  <a:cubicBezTo>
                    <a:pt x="680" y="332"/>
                    <a:pt x="682" y="329"/>
                    <a:pt x="682" y="325"/>
                  </a:cubicBezTo>
                  <a:cubicBezTo>
                    <a:pt x="682" y="325"/>
                    <a:pt x="681" y="319"/>
                    <a:pt x="681" y="312"/>
                  </a:cubicBezTo>
                  <a:cubicBezTo>
                    <a:pt x="681" y="309"/>
                    <a:pt x="680" y="305"/>
                    <a:pt x="680" y="303"/>
                  </a:cubicBezTo>
                  <a:cubicBezTo>
                    <a:pt x="680" y="300"/>
                    <a:pt x="680" y="299"/>
                    <a:pt x="680" y="299"/>
                  </a:cubicBezTo>
                  <a:cubicBezTo>
                    <a:pt x="679" y="295"/>
                    <a:pt x="677" y="292"/>
                    <a:pt x="674" y="291"/>
                  </a:cubicBezTo>
                  <a:cubicBezTo>
                    <a:pt x="674" y="291"/>
                    <a:pt x="666" y="288"/>
                    <a:pt x="658" y="285"/>
                  </a:cubicBezTo>
                  <a:cubicBezTo>
                    <a:pt x="651" y="282"/>
                    <a:pt x="643" y="280"/>
                    <a:pt x="643" y="280"/>
                  </a:cubicBezTo>
                  <a:cubicBezTo>
                    <a:pt x="640" y="279"/>
                    <a:pt x="638" y="277"/>
                    <a:pt x="637" y="273"/>
                  </a:cubicBezTo>
                  <a:cubicBezTo>
                    <a:pt x="637" y="273"/>
                    <a:pt x="636" y="268"/>
                    <a:pt x="634" y="263"/>
                  </a:cubicBezTo>
                  <a:cubicBezTo>
                    <a:pt x="633" y="258"/>
                    <a:pt x="631" y="253"/>
                    <a:pt x="631" y="253"/>
                  </a:cubicBezTo>
                  <a:cubicBezTo>
                    <a:pt x="631" y="253"/>
                    <a:pt x="631" y="251"/>
                    <a:pt x="630" y="249"/>
                  </a:cubicBezTo>
                  <a:cubicBezTo>
                    <a:pt x="630" y="247"/>
                    <a:pt x="629" y="245"/>
                    <a:pt x="628" y="242"/>
                  </a:cubicBezTo>
                  <a:cubicBezTo>
                    <a:pt x="627" y="240"/>
                    <a:pt x="626" y="237"/>
                    <a:pt x="626" y="235"/>
                  </a:cubicBezTo>
                  <a:cubicBezTo>
                    <a:pt x="625" y="233"/>
                    <a:pt x="625" y="232"/>
                    <a:pt x="625" y="232"/>
                  </a:cubicBezTo>
                  <a:cubicBezTo>
                    <a:pt x="623" y="229"/>
                    <a:pt x="624" y="226"/>
                    <a:pt x="626" y="223"/>
                  </a:cubicBezTo>
                  <a:cubicBezTo>
                    <a:pt x="626" y="223"/>
                    <a:pt x="627" y="222"/>
                    <a:pt x="629" y="219"/>
                  </a:cubicBezTo>
                  <a:cubicBezTo>
                    <a:pt x="631" y="217"/>
                    <a:pt x="634" y="214"/>
                    <a:pt x="636" y="211"/>
                  </a:cubicBezTo>
                  <a:cubicBezTo>
                    <a:pt x="641" y="204"/>
                    <a:pt x="646" y="197"/>
                    <a:pt x="646" y="197"/>
                  </a:cubicBezTo>
                  <a:cubicBezTo>
                    <a:pt x="648" y="195"/>
                    <a:pt x="649" y="191"/>
                    <a:pt x="647" y="188"/>
                  </a:cubicBezTo>
                  <a:cubicBezTo>
                    <a:pt x="647" y="188"/>
                    <a:pt x="644" y="182"/>
                    <a:pt x="641" y="176"/>
                  </a:cubicBezTo>
                  <a:cubicBezTo>
                    <a:pt x="637" y="170"/>
                    <a:pt x="634" y="164"/>
                    <a:pt x="634" y="164"/>
                  </a:cubicBezTo>
                  <a:cubicBezTo>
                    <a:pt x="632" y="161"/>
                    <a:pt x="629" y="159"/>
                    <a:pt x="626" y="159"/>
                  </a:cubicBezTo>
                  <a:cubicBezTo>
                    <a:pt x="626" y="159"/>
                    <a:pt x="617" y="160"/>
                    <a:pt x="609" y="160"/>
                  </a:cubicBezTo>
                  <a:cubicBezTo>
                    <a:pt x="605" y="161"/>
                    <a:pt x="601" y="161"/>
                    <a:pt x="598" y="162"/>
                  </a:cubicBezTo>
                  <a:cubicBezTo>
                    <a:pt x="595" y="162"/>
                    <a:pt x="593" y="162"/>
                    <a:pt x="593" y="162"/>
                  </a:cubicBezTo>
                  <a:cubicBezTo>
                    <a:pt x="590" y="163"/>
                    <a:pt x="587" y="161"/>
                    <a:pt x="585" y="159"/>
                  </a:cubicBezTo>
                  <a:cubicBezTo>
                    <a:pt x="585" y="159"/>
                    <a:pt x="582" y="154"/>
                    <a:pt x="578" y="150"/>
                  </a:cubicBezTo>
                  <a:cubicBezTo>
                    <a:pt x="576" y="148"/>
                    <a:pt x="575" y="146"/>
                    <a:pt x="573" y="144"/>
                  </a:cubicBezTo>
                  <a:cubicBezTo>
                    <a:pt x="572" y="143"/>
                    <a:pt x="571" y="142"/>
                    <a:pt x="571" y="142"/>
                  </a:cubicBezTo>
                  <a:cubicBezTo>
                    <a:pt x="571" y="142"/>
                    <a:pt x="568" y="138"/>
                    <a:pt x="564" y="134"/>
                  </a:cubicBezTo>
                  <a:cubicBezTo>
                    <a:pt x="562" y="132"/>
                    <a:pt x="561" y="130"/>
                    <a:pt x="559" y="128"/>
                  </a:cubicBezTo>
                  <a:cubicBezTo>
                    <a:pt x="558" y="127"/>
                    <a:pt x="557" y="126"/>
                    <a:pt x="557" y="126"/>
                  </a:cubicBezTo>
                  <a:cubicBezTo>
                    <a:pt x="554" y="123"/>
                    <a:pt x="554" y="120"/>
                    <a:pt x="555" y="117"/>
                  </a:cubicBezTo>
                  <a:cubicBezTo>
                    <a:pt x="555" y="117"/>
                    <a:pt x="555" y="115"/>
                    <a:pt x="556" y="112"/>
                  </a:cubicBezTo>
                  <a:cubicBezTo>
                    <a:pt x="557" y="109"/>
                    <a:pt x="558" y="105"/>
                    <a:pt x="559" y="101"/>
                  </a:cubicBezTo>
                  <a:cubicBezTo>
                    <a:pt x="561" y="93"/>
                    <a:pt x="563" y="85"/>
                    <a:pt x="563" y="85"/>
                  </a:cubicBezTo>
                  <a:cubicBezTo>
                    <a:pt x="563" y="82"/>
                    <a:pt x="562" y="79"/>
                    <a:pt x="559" y="76"/>
                  </a:cubicBezTo>
                  <a:cubicBezTo>
                    <a:pt x="559" y="76"/>
                    <a:pt x="558" y="75"/>
                    <a:pt x="556" y="74"/>
                  </a:cubicBezTo>
                  <a:cubicBezTo>
                    <a:pt x="554" y="72"/>
                    <a:pt x="551" y="70"/>
                    <a:pt x="549" y="68"/>
                  </a:cubicBezTo>
                  <a:cubicBezTo>
                    <a:pt x="546" y="66"/>
                    <a:pt x="543" y="64"/>
                    <a:pt x="541" y="62"/>
                  </a:cubicBezTo>
                  <a:cubicBezTo>
                    <a:pt x="539" y="61"/>
                    <a:pt x="538" y="60"/>
                    <a:pt x="538" y="60"/>
                  </a:cubicBezTo>
                  <a:cubicBezTo>
                    <a:pt x="535" y="58"/>
                    <a:pt x="531" y="57"/>
                    <a:pt x="528" y="59"/>
                  </a:cubicBezTo>
                  <a:cubicBezTo>
                    <a:pt x="528" y="59"/>
                    <a:pt x="521" y="62"/>
                    <a:pt x="514" y="66"/>
                  </a:cubicBezTo>
                  <a:cubicBezTo>
                    <a:pt x="506" y="70"/>
                    <a:pt x="499" y="75"/>
                    <a:pt x="499" y="75"/>
                  </a:cubicBezTo>
                  <a:cubicBezTo>
                    <a:pt x="497" y="76"/>
                    <a:pt x="493" y="76"/>
                    <a:pt x="490" y="75"/>
                  </a:cubicBezTo>
                  <a:cubicBezTo>
                    <a:pt x="490" y="75"/>
                    <a:pt x="486" y="72"/>
                    <a:pt x="481" y="70"/>
                  </a:cubicBezTo>
                  <a:cubicBezTo>
                    <a:pt x="479" y="68"/>
                    <a:pt x="476" y="67"/>
                    <a:pt x="474" y="66"/>
                  </a:cubicBezTo>
                  <a:cubicBezTo>
                    <a:pt x="473" y="65"/>
                    <a:pt x="471" y="65"/>
                    <a:pt x="471" y="65"/>
                  </a:cubicBezTo>
                  <a:cubicBezTo>
                    <a:pt x="471" y="65"/>
                    <a:pt x="470" y="64"/>
                    <a:pt x="468" y="63"/>
                  </a:cubicBezTo>
                  <a:cubicBezTo>
                    <a:pt x="466" y="62"/>
                    <a:pt x="464" y="61"/>
                    <a:pt x="462" y="60"/>
                  </a:cubicBezTo>
                  <a:cubicBezTo>
                    <a:pt x="459" y="59"/>
                    <a:pt x="457" y="58"/>
                    <a:pt x="455" y="57"/>
                  </a:cubicBezTo>
                  <a:cubicBezTo>
                    <a:pt x="453" y="57"/>
                    <a:pt x="452" y="56"/>
                    <a:pt x="452" y="56"/>
                  </a:cubicBezTo>
                  <a:cubicBezTo>
                    <a:pt x="449" y="55"/>
                    <a:pt x="446" y="52"/>
                    <a:pt x="446" y="49"/>
                  </a:cubicBezTo>
                  <a:cubicBezTo>
                    <a:pt x="446" y="49"/>
                    <a:pt x="445" y="41"/>
                    <a:pt x="444" y="33"/>
                  </a:cubicBezTo>
                  <a:cubicBezTo>
                    <a:pt x="442" y="25"/>
                    <a:pt x="440" y="17"/>
                    <a:pt x="440" y="17"/>
                  </a:cubicBezTo>
                  <a:cubicBezTo>
                    <a:pt x="440" y="14"/>
                    <a:pt x="437" y="11"/>
                    <a:pt x="433" y="10"/>
                  </a:cubicBezTo>
                  <a:cubicBezTo>
                    <a:pt x="433" y="10"/>
                    <a:pt x="427" y="8"/>
                    <a:pt x="421" y="7"/>
                  </a:cubicBezTo>
                  <a:cubicBezTo>
                    <a:pt x="417" y="6"/>
                    <a:pt x="414" y="5"/>
                    <a:pt x="412" y="5"/>
                  </a:cubicBezTo>
                  <a:cubicBezTo>
                    <a:pt x="409" y="4"/>
                    <a:pt x="407" y="4"/>
                    <a:pt x="407" y="4"/>
                  </a:cubicBezTo>
                  <a:cubicBezTo>
                    <a:pt x="404" y="3"/>
                    <a:pt x="400" y="4"/>
                    <a:pt x="398" y="7"/>
                  </a:cubicBezTo>
                  <a:cubicBezTo>
                    <a:pt x="398" y="7"/>
                    <a:pt x="393" y="13"/>
                    <a:pt x="388" y="20"/>
                  </a:cubicBezTo>
                  <a:cubicBezTo>
                    <a:pt x="383" y="26"/>
                    <a:pt x="378" y="33"/>
                    <a:pt x="378" y="33"/>
                  </a:cubicBezTo>
                  <a:cubicBezTo>
                    <a:pt x="377" y="36"/>
                    <a:pt x="374" y="37"/>
                    <a:pt x="370" y="37"/>
                  </a:cubicBezTo>
                  <a:cubicBezTo>
                    <a:pt x="370" y="37"/>
                    <a:pt x="369" y="36"/>
                    <a:pt x="367" y="36"/>
                  </a:cubicBezTo>
                  <a:cubicBezTo>
                    <a:pt x="365" y="36"/>
                    <a:pt x="362" y="36"/>
                    <a:pt x="360" y="36"/>
                  </a:cubicBezTo>
                  <a:cubicBezTo>
                    <a:pt x="357" y="36"/>
                    <a:pt x="354" y="35"/>
                    <a:pt x="352" y="35"/>
                  </a:cubicBezTo>
                  <a:cubicBezTo>
                    <a:pt x="350" y="35"/>
                    <a:pt x="349" y="35"/>
                    <a:pt x="349" y="35"/>
                  </a:cubicBezTo>
                  <a:cubicBezTo>
                    <a:pt x="349" y="35"/>
                    <a:pt x="343" y="35"/>
                    <a:pt x="338" y="35"/>
                  </a:cubicBezTo>
                  <a:cubicBezTo>
                    <a:pt x="333" y="35"/>
                    <a:pt x="327" y="35"/>
                    <a:pt x="327" y="35"/>
                  </a:cubicBezTo>
                  <a:cubicBezTo>
                    <a:pt x="324" y="35"/>
                    <a:pt x="321" y="34"/>
                    <a:pt x="319" y="31"/>
                  </a:cubicBezTo>
                  <a:cubicBezTo>
                    <a:pt x="319" y="31"/>
                    <a:pt x="315" y="24"/>
                    <a:pt x="310" y="17"/>
                  </a:cubicBezTo>
                  <a:cubicBezTo>
                    <a:pt x="308" y="14"/>
                    <a:pt x="306" y="11"/>
                    <a:pt x="304" y="8"/>
                  </a:cubicBezTo>
                  <a:cubicBezTo>
                    <a:pt x="302" y="6"/>
                    <a:pt x="301" y="4"/>
                    <a:pt x="301" y="4"/>
                  </a:cubicBezTo>
                  <a:cubicBezTo>
                    <a:pt x="299" y="1"/>
                    <a:pt x="295" y="0"/>
                    <a:pt x="292" y="1"/>
                  </a:cubicBezTo>
                  <a:cubicBezTo>
                    <a:pt x="292" y="1"/>
                    <a:pt x="290" y="1"/>
                    <a:pt x="288" y="1"/>
                  </a:cubicBezTo>
                  <a:cubicBezTo>
                    <a:pt x="285" y="2"/>
                    <a:pt x="282" y="2"/>
                    <a:pt x="279" y="3"/>
                  </a:cubicBezTo>
                  <a:cubicBezTo>
                    <a:pt x="272" y="4"/>
                    <a:pt x="266" y="5"/>
                    <a:pt x="266" y="5"/>
                  </a:cubicBezTo>
                  <a:cubicBezTo>
                    <a:pt x="262" y="6"/>
                    <a:pt x="259" y="9"/>
                    <a:pt x="258" y="12"/>
                  </a:cubicBezTo>
                  <a:cubicBezTo>
                    <a:pt x="258" y="12"/>
                    <a:pt x="258" y="14"/>
                    <a:pt x="257" y="17"/>
                  </a:cubicBezTo>
                  <a:cubicBezTo>
                    <a:pt x="256" y="20"/>
                    <a:pt x="255" y="24"/>
                    <a:pt x="254" y="28"/>
                  </a:cubicBezTo>
                  <a:cubicBezTo>
                    <a:pt x="252" y="36"/>
                    <a:pt x="251" y="44"/>
                    <a:pt x="251" y="44"/>
                  </a:cubicBezTo>
                  <a:cubicBezTo>
                    <a:pt x="250" y="47"/>
                    <a:pt x="248" y="50"/>
                    <a:pt x="245" y="51"/>
                  </a:cubicBezTo>
                  <a:cubicBezTo>
                    <a:pt x="245" y="51"/>
                    <a:pt x="244" y="51"/>
                    <a:pt x="242" y="52"/>
                  </a:cubicBezTo>
                  <a:cubicBezTo>
                    <a:pt x="240" y="52"/>
                    <a:pt x="237" y="53"/>
                    <a:pt x="235" y="54"/>
                  </a:cubicBezTo>
                  <a:cubicBezTo>
                    <a:pt x="230" y="56"/>
                    <a:pt x="225" y="58"/>
                    <a:pt x="225" y="58"/>
                  </a:cubicBezTo>
                  <a:cubicBezTo>
                    <a:pt x="225" y="58"/>
                    <a:pt x="224" y="58"/>
                    <a:pt x="224" y="58"/>
                  </a:cubicBezTo>
                  <a:cubicBezTo>
                    <a:pt x="223" y="59"/>
                    <a:pt x="223" y="59"/>
                    <a:pt x="222" y="59"/>
                  </a:cubicBezTo>
                  <a:cubicBezTo>
                    <a:pt x="220" y="60"/>
                    <a:pt x="217" y="61"/>
                    <a:pt x="215" y="62"/>
                  </a:cubicBezTo>
                  <a:cubicBezTo>
                    <a:pt x="212" y="64"/>
                    <a:pt x="210" y="65"/>
                    <a:pt x="208" y="66"/>
                  </a:cubicBezTo>
                  <a:cubicBezTo>
                    <a:pt x="206" y="66"/>
                    <a:pt x="205" y="67"/>
                    <a:pt x="205" y="67"/>
                  </a:cubicBezTo>
                  <a:cubicBezTo>
                    <a:pt x="202" y="69"/>
                    <a:pt x="199" y="68"/>
                    <a:pt x="196" y="67"/>
                  </a:cubicBezTo>
                  <a:cubicBezTo>
                    <a:pt x="196" y="67"/>
                    <a:pt x="189" y="62"/>
                    <a:pt x="182" y="58"/>
                  </a:cubicBezTo>
                  <a:cubicBezTo>
                    <a:pt x="176" y="53"/>
                    <a:pt x="168" y="49"/>
                    <a:pt x="168" y="49"/>
                  </a:cubicBezTo>
                  <a:cubicBezTo>
                    <a:pt x="165" y="47"/>
                    <a:pt x="162" y="48"/>
                    <a:pt x="159" y="50"/>
                  </a:cubicBezTo>
                  <a:cubicBezTo>
                    <a:pt x="159" y="50"/>
                    <a:pt x="153" y="53"/>
                    <a:pt x="147" y="57"/>
                  </a:cubicBezTo>
                  <a:cubicBezTo>
                    <a:pt x="142" y="61"/>
                    <a:pt x="137" y="65"/>
                    <a:pt x="137" y="65"/>
                  </a:cubicBezTo>
                  <a:cubicBezTo>
                    <a:pt x="134" y="67"/>
                    <a:pt x="132" y="70"/>
                    <a:pt x="133" y="74"/>
                  </a:cubicBezTo>
                  <a:cubicBezTo>
                    <a:pt x="133" y="74"/>
                    <a:pt x="134" y="82"/>
                    <a:pt x="135" y="90"/>
                  </a:cubicBezTo>
                  <a:cubicBezTo>
                    <a:pt x="137" y="98"/>
                    <a:pt x="139" y="106"/>
                    <a:pt x="139" y="106"/>
                  </a:cubicBezTo>
                  <a:cubicBezTo>
                    <a:pt x="140" y="109"/>
                    <a:pt x="139" y="112"/>
                    <a:pt x="136" y="114"/>
                  </a:cubicBezTo>
                  <a:cubicBezTo>
                    <a:pt x="136" y="114"/>
                    <a:pt x="135" y="115"/>
                    <a:pt x="134" y="117"/>
                  </a:cubicBezTo>
                  <a:cubicBezTo>
                    <a:pt x="132" y="118"/>
                    <a:pt x="130" y="120"/>
                    <a:pt x="128" y="122"/>
                  </a:cubicBezTo>
                  <a:cubicBezTo>
                    <a:pt x="126" y="124"/>
                    <a:pt x="124" y="126"/>
                    <a:pt x="123" y="127"/>
                  </a:cubicBezTo>
                  <a:cubicBezTo>
                    <a:pt x="122" y="128"/>
                    <a:pt x="122" y="128"/>
                    <a:pt x="121" y="129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9"/>
                    <a:pt x="117" y="133"/>
                    <a:pt x="113" y="137"/>
                  </a:cubicBezTo>
                  <a:cubicBezTo>
                    <a:pt x="112" y="139"/>
                    <a:pt x="110" y="141"/>
                    <a:pt x="109" y="143"/>
                  </a:cubicBezTo>
                  <a:cubicBezTo>
                    <a:pt x="107" y="145"/>
                    <a:pt x="106" y="146"/>
                    <a:pt x="106" y="146"/>
                  </a:cubicBezTo>
                  <a:cubicBezTo>
                    <a:pt x="104" y="148"/>
                    <a:pt x="101" y="149"/>
                    <a:pt x="98" y="149"/>
                  </a:cubicBezTo>
                  <a:cubicBezTo>
                    <a:pt x="98" y="149"/>
                    <a:pt x="90" y="147"/>
                    <a:pt x="82" y="146"/>
                  </a:cubicBezTo>
                  <a:cubicBezTo>
                    <a:pt x="78" y="145"/>
                    <a:pt x="74" y="145"/>
                    <a:pt x="71" y="145"/>
                  </a:cubicBezTo>
                  <a:cubicBezTo>
                    <a:pt x="67" y="144"/>
                    <a:pt x="65" y="144"/>
                    <a:pt x="65" y="144"/>
                  </a:cubicBezTo>
                  <a:cubicBezTo>
                    <a:pt x="62" y="144"/>
                    <a:pt x="59" y="145"/>
                    <a:pt x="57" y="149"/>
                  </a:cubicBezTo>
                  <a:cubicBezTo>
                    <a:pt x="57" y="149"/>
                    <a:pt x="53" y="154"/>
                    <a:pt x="50" y="160"/>
                  </a:cubicBezTo>
                  <a:cubicBezTo>
                    <a:pt x="48" y="163"/>
                    <a:pt x="46" y="166"/>
                    <a:pt x="45" y="168"/>
                  </a:cubicBezTo>
                  <a:cubicBezTo>
                    <a:pt x="44" y="170"/>
                    <a:pt x="43" y="171"/>
                    <a:pt x="43" y="171"/>
                  </a:cubicBezTo>
                  <a:cubicBezTo>
                    <a:pt x="41" y="175"/>
                    <a:pt x="41" y="178"/>
                    <a:pt x="43" y="181"/>
                  </a:cubicBezTo>
                  <a:cubicBezTo>
                    <a:pt x="43" y="181"/>
                    <a:pt x="44" y="183"/>
                    <a:pt x="46" y="185"/>
                  </a:cubicBezTo>
                  <a:cubicBezTo>
                    <a:pt x="47" y="188"/>
                    <a:pt x="50" y="191"/>
                    <a:pt x="52" y="195"/>
                  </a:cubicBezTo>
                  <a:cubicBezTo>
                    <a:pt x="57" y="202"/>
                    <a:pt x="62" y="208"/>
                    <a:pt x="62" y="208"/>
                  </a:cubicBezTo>
                  <a:cubicBezTo>
                    <a:pt x="64" y="210"/>
                    <a:pt x="64" y="214"/>
                    <a:pt x="63" y="217"/>
                  </a:cubicBezTo>
                  <a:cubicBezTo>
                    <a:pt x="63" y="217"/>
                    <a:pt x="61" y="222"/>
                    <a:pt x="58" y="227"/>
                  </a:cubicBezTo>
                  <a:cubicBezTo>
                    <a:pt x="57" y="232"/>
                    <a:pt x="55" y="237"/>
                    <a:pt x="55" y="237"/>
                  </a:cubicBezTo>
                  <a:cubicBezTo>
                    <a:pt x="55" y="237"/>
                    <a:pt x="54" y="238"/>
                    <a:pt x="54" y="240"/>
                  </a:cubicBezTo>
                  <a:cubicBezTo>
                    <a:pt x="53" y="242"/>
                    <a:pt x="52" y="245"/>
                    <a:pt x="51" y="247"/>
                  </a:cubicBezTo>
                  <a:cubicBezTo>
                    <a:pt x="51" y="250"/>
                    <a:pt x="50" y="252"/>
                    <a:pt x="49" y="254"/>
                  </a:cubicBezTo>
                  <a:cubicBezTo>
                    <a:pt x="49" y="256"/>
                    <a:pt x="48" y="257"/>
                    <a:pt x="48" y="257"/>
                  </a:cubicBezTo>
                  <a:cubicBezTo>
                    <a:pt x="47" y="261"/>
                    <a:pt x="45" y="263"/>
                    <a:pt x="42" y="264"/>
                  </a:cubicBezTo>
                  <a:cubicBezTo>
                    <a:pt x="42" y="264"/>
                    <a:pt x="34" y="266"/>
                    <a:pt x="26" y="268"/>
                  </a:cubicBezTo>
                  <a:cubicBezTo>
                    <a:pt x="18" y="270"/>
                    <a:pt x="10" y="273"/>
                    <a:pt x="10" y="273"/>
                  </a:cubicBezTo>
                  <a:cubicBezTo>
                    <a:pt x="7" y="274"/>
                    <a:pt x="5" y="277"/>
                    <a:pt x="4" y="280"/>
                  </a:cubicBezTo>
                  <a:cubicBezTo>
                    <a:pt x="4" y="280"/>
                    <a:pt x="4" y="282"/>
                    <a:pt x="4" y="284"/>
                  </a:cubicBezTo>
                  <a:cubicBezTo>
                    <a:pt x="3" y="287"/>
                    <a:pt x="3" y="290"/>
                    <a:pt x="2" y="294"/>
                  </a:cubicBezTo>
                  <a:cubicBezTo>
                    <a:pt x="1" y="300"/>
                    <a:pt x="1" y="307"/>
                    <a:pt x="1" y="307"/>
                  </a:cubicBezTo>
                  <a:cubicBezTo>
                    <a:pt x="0" y="310"/>
                    <a:pt x="2" y="314"/>
                    <a:pt x="5" y="316"/>
                  </a:cubicBezTo>
                  <a:cubicBezTo>
                    <a:pt x="5" y="316"/>
                    <a:pt x="11" y="320"/>
                    <a:pt x="18" y="324"/>
                  </a:cubicBezTo>
                  <a:cubicBezTo>
                    <a:pt x="26" y="329"/>
                    <a:pt x="33" y="333"/>
                    <a:pt x="33" y="333"/>
                  </a:cubicBezTo>
                  <a:cubicBezTo>
                    <a:pt x="36" y="334"/>
                    <a:pt x="37" y="337"/>
                    <a:pt x="37" y="340"/>
                  </a:cubicBezTo>
                  <a:cubicBezTo>
                    <a:pt x="37" y="340"/>
                    <a:pt x="37" y="342"/>
                    <a:pt x="37" y="344"/>
                  </a:cubicBezTo>
                  <a:cubicBezTo>
                    <a:pt x="37" y="346"/>
                    <a:pt x="37" y="348"/>
                    <a:pt x="37" y="351"/>
                  </a:cubicBezTo>
                  <a:cubicBezTo>
                    <a:pt x="38" y="354"/>
                    <a:pt x="38" y="357"/>
                    <a:pt x="38" y="359"/>
                  </a:cubicBezTo>
                  <a:cubicBezTo>
                    <a:pt x="38" y="361"/>
                    <a:pt x="38" y="362"/>
                    <a:pt x="38" y="362"/>
                  </a:cubicBezTo>
                  <a:cubicBezTo>
                    <a:pt x="38" y="362"/>
                    <a:pt x="38" y="363"/>
                    <a:pt x="38" y="365"/>
                  </a:cubicBezTo>
                  <a:cubicBezTo>
                    <a:pt x="39" y="367"/>
                    <a:pt x="39" y="370"/>
                    <a:pt x="39" y="373"/>
                  </a:cubicBezTo>
                  <a:cubicBezTo>
                    <a:pt x="40" y="378"/>
                    <a:pt x="41" y="383"/>
                    <a:pt x="41" y="383"/>
                  </a:cubicBezTo>
                  <a:cubicBezTo>
                    <a:pt x="41" y="387"/>
                    <a:pt x="40" y="390"/>
                    <a:pt x="37" y="392"/>
                  </a:cubicBezTo>
                  <a:cubicBezTo>
                    <a:pt x="37" y="392"/>
                    <a:pt x="31" y="397"/>
                    <a:pt x="24" y="402"/>
                  </a:cubicBezTo>
                  <a:cubicBezTo>
                    <a:pt x="18" y="407"/>
                    <a:pt x="12" y="413"/>
                    <a:pt x="12" y="413"/>
                  </a:cubicBezTo>
                  <a:cubicBezTo>
                    <a:pt x="10" y="415"/>
                    <a:pt x="9" y="419"/>
                    <a:pt x="9" y="422"/>
                  </a:cubicBezTo>
                  <a:cubicBezTo>
                    <a:pt x="9" y="422"/>
                    <a:pt x="10" y="424"/>
                    <a:pt x="11" y="426"/>
                  </a:cubicBezTo>
                  <a:cubicBezTo>
                    <a:pt x="11" y="429"/>
                    <a:pt x="12" y="432"/>
                    <a:pt x="13" y="435"/>
                  </a:cubicBezTo>
                  <a:cubicBezTo>
                    <a:pt x="14" y="438"/>
                    <a:pt x="15" y="441"/>
                    <a:pt x="16" y="444"/>
                  </a:cubicBezTo>
                  <a:cubicBezTo>
                    <a:pt x="17" y="446"/>
                    <a:pt x="17" y="448"/>
                    <a:pt x="17" y="448"/>
                  </a:cubicBezTo>
                  <a:cubicBezTo>
                    <a:pt x="18" y="451"/>
                    <a:pt x="21" y="454"/>
                    <a:pt x="24" y="454"/>
                  </a:cubicBezTo>
                  <a:cubicBezTo>
                    <a:pt x="24" y="454"/>
                    <a:pt x="33" y="456"/>
                    <a:pt x="41" y="457"/>
                  </a:cubicBezTo>
                  <a:cubicBezTo>
                    <a:pt x="45" y="457"/>
                    <a:pt x="49" y="458"/>
                    <a:pt x="52" y="458"/>
                  </a:cubicBezTo>
                  <a:cubicBezTo>
                    <a:pt x="55" y="458"/>
                    <a:pt x="57" y="458"/>
                    <a:pt x="57" y="458"/>
                  </a:cubicBezTo>
                  <a:cubicBezTo>
                    <a:pt x="60" y="459"/>
                    <a:pt x="63" y="461"/>
                    <a:pt x="64" y="464"/>
                  </a:cubicBezTo>
                  <a:cubicBezTo>
                    <a:pt x="64" y="464"/>
                    <a:pt x="65" y="465"/>
                    <a:pt x="66" y="467"/>
                  </a:cubicBezTo>
                  <a:cubicBezTo>
                    <a:pt x="66" y="468"/>
                    <a:pt x="68" y="471"/>
                    <a:pt x="69" y="473"/>
                  </a:cubicBezTo>
                  <a:cubicBezTo>
                    <a:pt x="71" y="478"/>
                    <a:pt x="74" y="483"/>
                    <a:pt x="74" y="483"/>
                  </a:cubicBezTo>
                  <a:cubicBezTo>
                    <a:pt x="74" y="483"/>
                    <a:pt x="74" y="484"/>
                    <a:pt x="75" y="486"/>
                  </a:cubicBezTo>
                  <a:cubicBezTo>
                    <a:pt x="76" y="488"/>
                    <a:pt x="78" y="490"/>
                    <a:pt x="79" y="492"/>
                  </a:cubicBezTo>
                  <a:cubicBezTo>
                    <a:pt x="82" y="497"/>
                    <a:pt x="85" y="501"/>
                    <a:pt x="85" y="501"/>
                  </a:cubicBezTo>
                  <a:cubicBezTo>
                    <a:pt x="87" y="504"/>
                    <a:pt x="87" y="508"/>
                    <a:pt x="85" y="510"/>
                  </a:cubicBezTo>
                  <a:cubicBezTo>
                    <a:pt x="85" y="510"/>
                    <a:pt x="84" y="512"/>
                    <a:pt x="83" y="515"/>
                  </a:cubicBezTo>
                  <a:cubicBezTo>
                    <a:pt x="81" y="518"/>
                    <a:pt x="79" y="521"/>
                    <a:pt x="78" y="525"/>
                  </a:cubicBezTo>
                  <a:cubicBezTo>
                    <a:pt x="74" y="532"/>
                    <a:pt x="71" y="540"/>
                    <a:pt x="71" y="540"/>
                  </a:cubicBezTo>
                  <a:cubicBezTo>
                    <a:pt x="69" y="543"/>
                    <a:pt x="70" y="547"/>
                    <a:pt x="72" y="549"/>
                  </a:cubicBezTo>
                  <a:cubicBezTo>
                    <a:pt x="72" y="549"/>
                    <a:pt x="76" y="555"/>
                    <a:pt x="81" y="560"/>
                  </a:cubicBezTo>
                  <a:cubicBezTo>
                    <a:pt x="85" y="565"/>
                    <a:pt x="90" y="570"/>
                    <a:pt x="90" y="570"/>
                  </a:cubicBezTo>
                  <a:cubicBezTo>
                    <a:pt x="92" y="573"/>
                    <a:pt x="96" y="574"/>
                    <a:pt x="99" y="573"/>
                  </a:cubicBezTo>
                  <a:cubicBezTo>
                    <a:pt x="99" y="573"/>
                    <a:pt x="107" y="571"/>
                    <a:pt x="115" y="568"/>
                  </a:cubicBezTo>
                  <a:cubicBezTo>
                    <a:pt x="119" y="567"/>
                    <a:pt x="122" y="566"/>
                    <a:pt x="125" y="565"/>
                  </a:cubicBezTo>
                  <a:cubicBezTo>
                    <a:pt x="128" y="564"/>
                    <a:pt x="130" y="563"/>
                    <a:pt x="130" y="563"/>
                  </a:cubicBezTo>
                  <a:cubicBezTo>
                    <a:pt x="133" y="562"/>
                    <a:pt x="137" y="563"/>
                    <a:pt x="139" y="565"/>
                  </a:cubicBezTo>
                  <a:cubicBezTo>
                    <a:pt x="139" y="565"/>
                    <a:pt x="140" y="566"/>
                    <a:pt x="141" y="567"/>
                  </a:cubicBezTo>
                  <a:cubicBezTo>
                    <a:pt x="143" y="569"/>
                    <a:pt x="145" y="570"/>
                    <a:pt x="147" y="572"/>
                  </a:cubicBezTo>
                  <a:cubicBezTo>
                    <a:pt x="149" y="574"/>
                    <a:pt x="151" y="576"/>
                    <a:pt x="153" y="577"/>
                  </a:cubicBezTo>
                  <a:cubicBezTo>
                    <a:pt x="155" y="578"/>
                    <a:pt x="156" y="579"/>
                    <a:pt x="156" y="579"/>
                  </a:cubicBezTo>
                  <a:cubicBezTo>
                    <a:pt x="156" y="579"/>
                    <a:pt x="160" y="582"/>
                    <a:pt x="164" y="585"/>
                  </a:cubicBezTo>
                  <a:cubicBezTo>
                    <a:pt x="169" y="588"/>
                    <a:pt x="173" y="591"/>
                    <a:pt x="173" y="591"/>
                  </a:cubicBezTo>
                  <a:cubicBezTo>
                    <a:pt x="176" y="593"/>
                    <a:pt x="177" y="596"/>
                    <a:pt x="177" y="599"/>
                  </a:cubicBezTo>
                  <a:cubicBezTo>
                    <a:pt x="177" y="599"/>
                    <a:pt x="177" y="607"/>
                    <a:pt x="176" y="616"/>
                  </a:cubicBezTo>
                  <a:cubicBezTo>
                    <a:pt x="176" y="624"/>
                    <a:pt x="176" y="632"/>
                    <a:pt x="176" y="632"/>
                  </a:cubicBezTo>
                  <a:cubicBezTo>
                    <a:pt x="176" y="635"/>
                    <a:pt x="178" y="639"/>
                    <a:pt x="181" y="640"/>
                  </a:cubicBezTo>
                  <a:cubicBezTo>
                    <a:pt x="181" y="640"/>
                    <a:pt x="183" y="641"/>
                    <a:pt x="185" y="642"/>
                  </a:cubicBezTo>
                  <a:cubicBezTo>
                    <a:pt x="187" y="643"/>
                    <a:pt x="190" y="645"/>
                    <a:pt x="193" y="646"/>
                  </a:cubicBezTo>
                  <a:cubicBezTo>
                    <a:pt x="199" y="649"/>
                    <a:pt x="205" y="652"/>
                    <a:pt x="205" y="652"/>
                  </a:cubicBezTo>
                  <a:cubicBezTo>
                    <a:pt x="209" y="653"/>
                    <a:pt x="213" y="653"/>
                    <a:pt x="215" y="651"/>
                  </a:cubicBezTo>
                  <a:cubicBezTo>
                    <a:pt x="215" y="651"/>
                    <a:pt x="217" y="650"/>
                    <a:pt x="219" y="648"/>
                  </a:cubicBezTo>
                  <a:cubicBezTo>
                    <a:pt x="222" y="646"/>
                    <a:pt x="225" y="643"/>
                    <a:pt x="228" y="640"/>
                  </a:cubicBezTo>
                  <a:cubicBezTo>
                    <a:pt x="234" y="635"/>
                    <a:pt x="240" y="629"/>
                    <a:pt x="240" y="629"/>
                  </a:cubicBezTo>
                  <a:cubicBezTo>
                    <a:pt x="242" y="627"/>
                    <a:pt x="246" y="626"/>
                    <a:pt x="249" y="627"/>
                  </a:cubicBezTo>
                  <a:cubicBezTo>
                    <a:pt x="249" y="627"/>
                    <a:pt x="250" y="628"/>
                    <a:pt x="252" y="628"/>
                  </a:cubicBezTo>
                  <a:cubicBezTo>
                    <a:pt x="254" y="629"/>
                    <a:pt x="256" y="630"/>
                    <a:pt x="259" y="631"/>
                  </a:cubicBezTo>
                  <a:cubicBezTo>
                    <a:pt x="264" y="632"/>
                    <a:pt x="269" y="633"/>
                    <a:pt x="269" y="633"/>
                  </a:cubicBezTo>
                  <a:cubicBezTo>
                    <a:pt x="269" y="633"/>
                    <a:pt x="271" y="634"/>
                    <a:pt x="273" y="634"/>
                  </a:cubicBezTo>
                  <a:cubicBezTo>
                    <a:pt x="275" y="634"/>
                    <a:pt x="277" y="635"/>
                    <a:pt x="280" y="636"/>
                  </a:cubicBezTo>
                  <a:cubicBezTo>
                    <a:pt x="283" y="636"/>
                    <a:pt x="285" y="637"/>
                    <a:pt x="287" y="637"/>
                  </a:cubicBezTo>
                  <a:cubicBezTo>
                    <a:pt x="289" y="637"/>
                    <a:pt x="291" y="637"/>
                    <a:pt x="291" y="637"/>
                  </a:cubicBezTo>
                  <a:cubicBezTo>
                    <a:pt x="294" y="638"/>
                    <a:pt x="296" y="640"/>
                    <a:pt x="297" y="643"/>
                  </a:cubicBezTo>
                  <a:cubicBezTo>
                    <a:pt x="297" y="643"/>
                    <a:pt x="298" y="645"/>
                    <a:pt x="299" y="648"/>
                  </a:cubicBezTo>
                  <a:cubicBezTo>
                    <a:pt x="300" y="651"/>
                    <a:pt x="302" y="655"/>
                    <a:pt x="303" y="659"/>
                  </a:cubicBezTo>
                  <a:cubicBezTo>
                    <a:pt x="306" y="666"/>
                    <a:pt x="310" y="674"/>
                    <a:pt x="310" y="674"/>
                  </a:cubicBezTo>
                  <a:cubicBezTo>
                    <a:pt x="311" y="677"/>
                    <a:pt x="314" y="679"/>
                    <a:pt x="318" y="679"/>
                  </a:cubicBezTo>
                  <a:cubicBezTo>
                    <a:pt x="318" y="679"/>
                    <a:pt x="320" y="679"/>
                    <a:pt x="322" y="679"/>
                  </a:cubicBezTo>
                  <a:cubicBezTo>
                    <a:pt x="325" y="679"/>
                    <a:pt x="328" y="680"/>
                    <a:pt x="331" y="680"/>
                  </a:cubicBezTo>
                  <a:cubicBezTo>
                    <a:pt x="335" y="680"/>
                    <a:pt x="338" y="680"/>
                    <a:pt x="340" y="680"/>
                  </a:cubicBezTo>
                  <a:cubicBezTo>
                    <a:pt x="343" y="680"/>
                    <a:pt x="345" y="680"/>
                    <a:pt x="345" y="680"/>
                  </a:cubicBezTo>
                  <a:close/>
                  <a:moveTo>
                    <a:pt x="334" y="592"/>
                  </a:moveTo>
                  <a:cubicBezTo>
                    <a:pt x="320" y="592"/>
                    <a:pt x="307" y="590"/>
                    <a:pt x="297" y="588"/>
                  </a:cubicBezTo>
                  <a:cubicBezTo>
                    <a:pt x="295" y="588"/>
                    <a:pt x="293" y="588"/>
                    <a:pt x="291" y="587"/>
                  </a:cubicBezTo>
                  <a:cubicBezTo>
                    <a:pt x="289" y="587"/>
                    <a:pt x="287" y="586"/>
                    <a:pt x="285" y="586"/>
                  </a:cubicBezTo>
                  <a:cubicBezTo>
                    <a:pt x="284" y="586"/>
                    <a:pt x="283" y="586"/>
                    <a:pt x="282" y="585"/>
                  </a:cubicBezTo>
                  <a:cubicBezTo>
                    <a:pt x="281" y="585"/>
                    <a:pt x="281" y="585"/>
                    <a:pt x="281" y="585"/>
                  </a:cubicBezTo>
                  <a:cubicBezTo>
                    <a:pt x="281" y="585"/>
                    <a:pt x="279" y="585"/>
                    <a:pt x="277" y="584"/>
                  </a:cubicBezTo>
                  <a:cubicBezTo>
                    <a:pt x="274" y="583"/>
                    <a:pt x="270" y="582"/>
                    <a:pt x="265" y="581"/>
                  </a:cubicBezTo>
                  <a:cubicBezTo>
                    <a:pt x="255" y="578"/>
                    <a:pt x="243" y="573"/>
                    <a:pt x="231" y="567"/>
                  </a:cubicBezTo>
                  <a:cubicBezTo>
                    <a:pt x="225" y="565"/>
                    <a:pt x="219" y="561"/>
                    <a:pt x="214" y="558"/>
                  </a:cubicBezTo>
                  <a:cubicBezTo>
                    <a:pt x="208" y="555"/>
                    <a:pt x="203" y="552"/>
                    <a:pt x="199" y="549"/>
                  </a:cubicBezTo>
                  <a:cubicBezTo>
                    <a:pt x="197" y="548"/>
                    <a:pt x="195" y="547"/>
                    <a:pt x="194" y="546"/>
                  </a:cubicBezTo>
                  <a:cubicBezTo>
                    <a:pt x="192" y="544"/>
                    <a:pt x="191" y="543"/>
                    <a:pt x="189" y="542"/>
                  </a:cubicBezTo>
                  <a:cubicBezTo>
                    <a:pt x="187" y="541"/>
                    <a:pt x="186" y="540"/>
                    <a:pt x="186" y="540"/>
                  </a:cubicBezTo>
                  <a:cubicBezTo>
                    <a:pt x="186" y="540"/>
                    <a:pt x="185" y="539"/>
                    <a:pt x="185" y="539"/>
                  </a:cubicBezTo>
                  <a:cubicBezTo>
                    <a:pt x="184" y="538"/>
                    <a:pt x="183" y="538"/>
                    <a:pt x="182" y="537"/>
                  </a:cubicBezTo>
                  <a:cubicBezTo>
                    <a:pt x="180" y="535"/>
                    <a:pt x="177" y="532"/>
                    <a:pt x="173" y="529"/>
                  </a:cubicBezTo>
                  <a:cubicBezTo>
                    <a:pt x="166" y="523"/>
                    <a:pt x="156" y="513"/>
                    <a:pt x="147" y="503"/>
                  </a:cubicBezTo>
                  <a:cubicBezTo>
                    <a:pt x="139" y="493"/>
                    <a:pt x="131" y="482"/>
                    <a:pt x="126" y="474"/>
                  </a:cubicBezTo>
                  <a:cubicBezTo>
                    <a:pt x="124" y="472"/>
                    <a:pt x="123" y="470"/>
                    <a:pt x="122" y="468"/>
                  </a:cubicBezTo>
                  <a:cubicBezTo>
                    <a:pt x="121" y="466"/>
                    <a:pt x="120" y="464"/>
                    <a:pt x="120" y="463"/>
                  </a:cubicBezTo>
                  <a:cubicBezTo>
                    <a:pt x="119" y="462"/>
                    <a:pt x="118" y="461"/>
                    <a:pt x="118" y="460"/>
                  </a:cubicBezTo>
                  <a:cubicBezTo>
                    <a:pt x="117" y="460"/>
                    <a:pt x="117" y="459"/>
                    <a:pt x="117" y="459"/>
                  </a:cubicBezTo>
                  <a:cubicBezTo>
                    <a:pt x="117" y="459"/>
                    <a:pt x="117" y="458"/>
                    <a:pt x="115" y="455"/>
                  </a:cubicBezTo>
                  <a:cubicBezTo>
                    <a:pt x="114" y="453"/>
                    <a:pt x="112" y="449"/>
                    <a:pt x="110" y="444"/>
                  </a:cubicBezTo>
                  <a:cubicBezTo>
                    <a:pt x="109" y="442"/>
                    <a:pt x="108" y="440"/>
                    <a:pt x="107" y="437"/>
                  </a:cubicBezTo>
                  <a:cubicBezTo>
                    <a:pt x="106" y="434"/>
                    <a:pt x="104" y="432"/>
                    <a:pt x="103" y="429"/>
                  </a:cubicBezTo>
                  <a:cubicBezTo>
                    <a:pt x="102" y="426"/>
                    <a:pt x="101" y="423"/>
                    <a:pt x="100" y="420"/>
                  </a:cubicBezTo>
                  <a:cubicBezTo>
                    <a:pt x="99" y="417"/>
                    <a:pt x="98" y="413"/>
                    <a:pt x="97" y="410"/>
                  </a:cubicBezTo>
                  <a:cubicBezTo>
                    <a:pt x="93" y="398"/>
                    <a:pt x="91" y="384"/>
                    <a:pt x="89" y="375"/>
                  </a:cubicBezTo>
                  <a:cubicBezTo>
                    <a:pt x="88" y="365"/>
                    <a:pt x="87" y="358"/>
                    <a:pt x="87" y="358"/>
                  </a:cubicBezTo>
                  <a:cubicBezTo>
                    <a:pt x="87" y="358"/>
                    <a:pt x="87" y="356"/>
                    <a:pt x="87" y="354"/>
                  </a:cubicBezTo>
                  <a:cubicBezTo>
                    <a:pt x="87" y="351"/>
                    <a:pt x="87" y="347"/>
                    <a:pt x="87" y="342"/>
                  </a:cubicBezTo>
                  <a:cubicBezTo>
                    <a:pt x="87" y="332"/>
                    <a:pt x="87" y="318"/>
                    <a:pt x="89" y="305"/>
                  </a:cubicBezTo>
                  <a:cubicBezTo>
                    <a:pt x="91" y="292"/>
                    <a:pt x="94" y="279"/>
                    <a:pt x="96" y="269"/>
                  </a:cubicBezTo>
                  <a:cubicBezTo>
                    <a:pt x="98" y="264"/>
                    <a:pt x="99" y="261"/>
                    <a:pt x="100" y="258"/>
                  </a:cubicBezTo>
                  <a:cubicBezTo>
                    <a:pt x="100" y="256"/>
                    <a:pt x="101" y="255"/>
                    <a:pt x="101" y="255"/>
                  </a:cubicBezTo>
                  <a:cubicBezTo>
                    <a:pt x="101" y="254"/>
                    <a:pt x="101" y="253"/>
                    <a:pt x="101" y="253"/>
                  </a:cubicBezTo>
                  <a:cubicBezTo>
                    <a:pt x="101" y="253"/>
                    <a:pt x="102" y="252"/>
                    <a:pt x="103" y="249"/>
                  </a:cubicBezTo>
                  <a:cubicBezTo>
                    <a:pt x="103" y="248"/>
                    <a:pt x="104" y="246"/>
                    <a:pt x="105" y="244"/>
                  </a:cubicBezTo>
                  <a:cubicBezTo>
                    <a:pt x="106" y="242"/>
                    <a:pt x="106" y="240"/>
                    <a:pt x="107" y="238"/>
                  </a:cubicBezTo>
                  <a:cubicBezTo>
                    <a:pt x="109" y="233"/>
                    <a:pt x="112" y="228"/>
                    <a:pt x="115" y="223"/>
                  </a:cubicBezTo>
                  <a:cubicBezTo>
                    <a:pt x="118" y="217"/>
                    <a:pt x="121" y="211"/>
                    <a:pt x="124" y="206"/>
                  </a:cubicBezTo>
                  <a:cubicBezTo>
                    <a:pt x="131" y="194"/>
                    <a:pt x="139" y="183"/>
                    <a:pt x="145" y="176"/>
                  </a:cubicBezTo>
                  <a:cubicBezTo>
                    <a:pt x="149" y="172"/>
                    <a:pt x="151" y="169"/>
                    <a:pt x="153" y="167"/>
                  </a:cubicBezTo>
                  <a:cubicBezTo>
                    <a:pt x="155" y="165"/>
                    <a:pt x="156" y="164"/>
                    <a:pt x="156" y="164"/>
                  </a:cubicBezTo>
                  <a:cubicBezTo>
                    <a:pt x="156" y="164"/>
                    <a:pt x="158" y="162"/>
                    <a:pt x="160" y="160"/>
                  </a:cubicBezTo>
                  <a:cubicBezTo>
                    <a:pt x="162" y="158"/>
                    <a:pt x="165" y="155"/>
                    <a:pt x="168" y="152"/>
                  </a:cubicBezTo>
                  <a:cubicBezTo>
                    <a:pt x="176" y="145"/>
                    <a:pt x="186" y="137"/>
                    <a:pt x="197" y="129"/>
                  </a:cubicBezTo>
                  <a:cubicBezTo>
                    <a:pt x="208" y="122"/>
                    <a:pt x="220" y="115"/>
                    <a:pt x="229" y="111"/>
                  </a:cubicBezTo>
                  <a:cubicBezTo>
                    <a:pt x="233" y="108"/>
                    <a:pt x="237" y="107"/>
                    <a:pt x="239" y="106"/>
                  </a:cubicBezTo>
                  <a:cubicBezTo>
                    <a:pt x="242" y="104"/>
                    <a:pt x="244" y="104"/>
                    <a:pt x="244" y="104"/>
                  </a:cubicBezTo>
                  <a:cubicBezTo>
                    <a:pt x="244" y="104"/>
                    <a:pt x="245" y="103"/>
                    <a:pt x="248" y="102"/>
                  </a:cubicBezTo>
                  <a:cubicBezTo>
                    <a:pt x="251" y="101"/>
                    <a:pt x="254" y="99"/>
                    <a:pt x="259" y="98"/>
                  </a:cubicBezTo>
                  <a:cubicBezTo>
                    <a:pt x="269" y="95"/>
                    <a:pt x="281" y="91"/>
                    <a:pt x="294" y="89"/>
                  </a:cubicBezTo>
                  <a:cubicBezTo>
                    <a:pt x="301" y="87"/>
                    <a:pt x="308" y="87"/>
                    <a:pt x="314" y="86"/>
                  </a:cubicBezTo>
                  <a:cubicBezTo>
                    <a:pt x="320" y="85"/>
                    <a:pt x="326" y="85"/>
                    <a:pt x="331" y="85"/>
                  </a:cubicBezTo>
                  <a:cubicBezTo>
                    <a:pt x="333" y="85"/>
                    <a:pt x="336" y="85"/>
                    <a:pt x="338" y="85"/>
                  </a:cubicBezTo>
                  <a:cubicBezTo>
                    <a:pt x="340" y="85"/>
                    <a:pt x="341" y="85"/>
                    <a:pt x="343" y="85"/>
                  </a:cubicBezTo>
                  <a:cubicBezTo>
                    <a:pt x="346" y="85"/>
                    <a:pt x="347" y="85"/>
                    <a:pt x="347" y="85"/>
                  </a:cubicBezTo>
                  <a:cubicBezTo>
                    <a:pt x="347" y="85"/>
                    <a:pt x="348" y="85"/>
                    <a:pt x="349" y="85"/>
                  </a:cubicBezTo>
                  <a:cubicBezTo>
                    <a:pt x="349" y="85"/>
                    <a:pt x="350" y="85"/>
                    <a:pt x="352" y="85"/>
                  </a:cubicBezTo>
                  <a:cubicBezTo>
                    <a:pt x="355" y="85"/>
                    <a:pt x="359" y="85"/>
                    <a:pt x="364" y="86"/>
                  </a:cubicBezTo>
                  <a:cubicBezTo>
                    <a:pt x="374" y="87"/>
                    <a:pt x="387" y="89"/>
                    <a:pt x="400" y="92"/>
                  </a:cubicBezTo>
                  <a:cubicBezTo>
                    <a:pt x="413" y="95"/>
                    <a:pt x="426" y="99"/>
                    <a:pt x="435" y="103"/>
                  </a:cubicBezTo>
                  <a:cubicBezTo>
                    <a:pt x="439" y="105"/>
                    <a:pt x="443" y="106"/>
                    <a:pt x="446" y="107"/>
                  </a:cubicBezTo>
                  <a:cubicBezTo>
                    <a:pt x="449" y="109"/>
                    <a:pt x="450" y="109"/>
                    <a:pt x="450" y="109"/>
                  </a:cubicBezTo>
                  <a:cubicBezTo>
                    <a:pt x="450" y="109"/>
                    <a:pt x="456" y="112"/>
                    <a:pt x="465" y="117"/>
                  </a:cubicBezTo>
                  <a:cubicBezTo>
                    <a:pt x="473" y="122"/>
                    <a:pt x="485" y="129"/>
                    <a:pt x="495" y="137"/>
                  </a:cubicBezTo>
                  <a:cubicBezTo>
                    <a:pt x="498" y="139"/>
                    <a:pt x="500" y="141"/>
                    <a:pt x="503" y="143"/>
                  </a:cubicBezTo>
                  <a:cubicBezTo>
                    <a:pt x="505" y="145"/>
                    <a:pt x="508" y="147"/>
                    <a:pt x="510" y="150"/>
                  </a:cubicBezTo>
                  <a:cubicBezTo>
                    <a:pt x="512" y="152"/>
                    <a:pt x="515" y="154"/>
                    <a:pt x="517" y="156"/>
                  </a:cubicBezTo>
                  <a:cubicBezTo>
                    <a:pt x="519" y="158"/>
                    <a:pt x="521" y="160"/>
                    <a:pt x="522" y="161"/>
                  </a:cubicBezTo>
                  <a:cubicBezTo>
                    <a:pt x="526" y="165"/>
                    <a:pt x="529" y="168"/>
                    <a:pt x="531" y="170"/>
                  </a:cubicBezTo>
                  <a:cubicBezTo>
                    <a:pt x="533" y="172"/>
                    <a:pt x="534" y="174"/>
                    <a:pt x="534" y="174"/>
                  </a:cubicBezTo>
                  <a:cubicBezTo>
                    <a:pt x="534" y="174"/>
                    <a:pt x="534" y="174"/>
                    <a:pt x="534" y="175"/>
                  </a:cubicBezTo>
                  <a:cubicBezTo>
                    <a:pt x="535" y="175"/>
                    <a:pt x="536" y="176"/>
                    <a:pt x="537" y="177"/>
                  </a:cubicBezTo>
                  <a:cubicBezTo>
                    <a:pt x="537" y="178"/>
                    <a:pt x="539" y="180"/>
                    <a:pt x="540" y="181"/>
                  </a:cubicBezTo>
                  <a:cubicBezTo>
                    <a:pt x="541" y="183"/>
                    <a:pt x="543" y="185"/>
                    <a:pt x="544" y="187"/>
                  </a:cubicBezTo>
                  <a:cubicBezTo>
                    <a:pt x="550" y="195"/>
                    <a:pt x="557" y="206"/>
                    <a:pt x="564" y="218"/>
                  </a:cubicBezTo>
                  <a:cubicBezTo>
                    <a:pt x="570" y="229"/>
                    <a:pt x="575" y="241"/>
                    <a:pt x="579" y="251"/>
                  </a:cubicBezTo>
                  <a:cubicBezTo>
                    <a:pt x="580" y="255"/>
                    <a:pt x="582" y="259"/>
                    <a:pt x="583" y="262"/>
                  </a:cubicBezTo>
                  <a:cubicBezTo>
                    <a:pt x="583" y="264"/>
                    <a:pt x="583" y="265"/>
                    <a:pt x="584" y="265"/>
                  </a:cubicBezTo>
                  <a:cubicBezTo>
                    <a:pt x="584" y="266"/>
                    <a:pt x="584" y="267"/>
                    <a:pt x="584" y="267"/>
                  </a:cubicBezTo>
                  <a:cubicBezTo>
                    <a:pt x="584" y="267"/>
                    <a:pt x="584" y="268"/>
                    <a:pt x="585" y="271"/>
                  </a:cubicBezTo>
                  <a:cubicBezTo>
                    <a:pt x="586" y="272"/>
                    <a:pt x="586" y="274"/>
                    <a:pt x="587" y="276"/>
                  </a:cubicBezTo>
                  <a:cubicBezTo>
                    <a:pt x="587" y="278"/>
                    <a:pt x="588" y="280"/>
                    <a:pt x="588" y="283"/>
                  </a:cubicBezTo>
                  <a:cubicBezTo>
                    <a:pt x="589" y="287"/>
                    <a:pt x="590" y="293"/>
                    <a:pt x="591" y="299"/>
                  </a:cubicBezTo>
                  <a:cubicBezTo>
                    <a:pt x="592" y="305"/>
                    <a:pt x="593" y="312"/>
                    <a:pt x="594" y="319"/>
                  </a:cubicBezTo>
                  <a:cubicBezTo>
                    <a:pt x="595" y="332"/>
                    <a:pt x="595" y="345"/>
                    <a:pt x="594" y="355"/>
                  </a:cubicBezTo>
                  <a:cubicBezTo>
                    <a:pt x="593" y="360"/>
                    <a:pt x="593" y="364"/>
                    <a:pt x="593" y="367"/>
                  </a:cubicBezTo>
                  <a:cubicBezTo>
                    <a:pt x="592" y="370"/>
                    <a:pt x="592" y="372"/>
                    <a:pt x="592" y="372"/>
                  </a:cubicBezTo>
                  <a:cubicBezTo>
                    <a:pt x="592" y="372"/>
                    <a:pt x="592" y="372"/>
                    <a:pt x="592" y="373"/>
                  </a:cubicBezTo>
                  <a:cubicBezTo>
                    <a:pt x="592" y="374"/>
                    <a:pt x="592" y="375"/>
                    <a:pt x="591" y="376"/>
                  </a:cubicBezTo>
                  <a:cubicBezTo>
                    <a:pt x="591" y="378"/>
                    <a:pt x="591" y="379"/>
                    <a:pt x="591" y="381"/>
                  </a:cubicBezTo>
                  <a:cubicBezTo>
                    <a:pt x="590" y="383"/>
                    <a:pt x="590" y="386"/>
                    <a:pt x="589" y="388"/>
                  </a:cubicBezTo>
                  <a:cubicBezTo>
                    <a:pt x="588" y="398"/>
                    <a:pt x="584" y="411"/>
                    <a:pt x="580" y="423"/>
                  </a:cubicBezTo>
                  <a:cubicBezTo>
                    <a:pt x="575" y="436"/>
                    <a:pt x="570" y="448"/>
                    <a:pt x="565" y="457"/>
                  </a:cubicBezTo>
                  <a:cubicBezTo>
                    <a:pt x="563" y="461"/>
                    <a:pt x="561" y="465"/>
                    <a:pt x="559" y="467"/>
                  </a:cubicBezTo>
                  <a:cubicBezTo>
                    <a:pt x="558" y="470"/>
                    <a:pt x="557" y="471"/>
                    <a:pt x="557" y="471"/>
                  </a:cubicBezTo>
                  <a:cubicBezTo>
                    <a:pt x="557" y="471"/>
                    <a:pt x="556" y="473"/>
                    <a:pt x="554" y="475"/>
                  </a:cubicBezTo>
                  <a:cubicBezTo>
                    <a:pt x="553" y="478"/>
                    <a:pt x="550" y="481"/>
                    <a:pt x="548" y="485"/>
                  </a:cubicBezTo>
                  <a:cubicBezTo>
                    <a:pt x="542" y="493"/>
                    <a:pt x="534" y="504"/>
                    <a:pt x="525" y="513"/>
                  </a:cubicBezTo>
                  <a:cubicBezTo>
                    <a:pt x="515" y="523"/>
                    <a:pt x="505" y="532"/>
                    <a:pt x="497" y="538"/>
                  </a:cubicBezTo>
                  <a:cubicBezTo>
                    <a:pt x="496" y="539"/>
                    <a:pt x="496" y="539"/>
                    <a:pt x="495" y="540"/>
                  </a:cubicBezTo>
                  <a:cubicBezTo>
                    <a:pt x="494" y="541"/>
                    <a:pt x="493" y="541"/>
                    <a:pt x="492" y="542"/>
                  </a:cubicBezTo>
                  <a:cubicBezTo>
                    <a:pt x="490" y="543"/>
                    <a:pt x="489" y="544"/>
                    <a:pt x="488" y="545"/>
                  </a:cubicBezTo>
                  <a:cubicBezTo>
                    <a:pt x="485" y="547"/>
                    <a:pt x="484" y="548"/>
                    <a:pt x="484" y="548"/>
                  </a:cubicBezTo>
                  <a:cubicBezTo>
                    <a:pt x="484" y="548"/>
                    <a:pt x="483" y="549"/>
                    <a:pt x="480" y="550"/>
                  </a:cubicBezTo>
                  <a:cubicBezTo>
                    <a:pt x="479" y="551"/>
                    <a:pt x="478" y="552"/>
                    <a:pt x="476" y="553"/>
                  </a:cubicBezTo>
                  <a:cubicBezTo>
                    <a:pt x="475" y="554"/>
                    <a:pt x="474" y="554"/>
                    <a:pt x="473" y="555"/>
                  </a:cubicBezTo>
                  <a:cubicBezTo>
                    <a:pt x="472" y="555"/>
                    <a:pt x="471" y="556"/>
                    <a:pt x="470" y="557"/>
                  </a:cubicBezTo>
                  <a:cubicBezTo>
                    <a:pt x="461" y="562"/>
                    <a:pt x="450" y="568"/>
                    <a:pt x="437" y="573"/>
                  </a:cubicBezTo>
                  <a:cubicBezTo>
                    <a:pt x="425" y="578"/>
                    <a:pt x="412" y="582"/>
                    <a:pt x="403" y="585"/>
                  </a:cubicBezTo>
                  <a:cubicBezTo>
                    <a:pt x="398" y="586"/>
                    <a:pt x="394" y="587"/>
                    <a:pt x="391" y="587"/>
                  </a:cubicBezTo>
                  <a:cubicBezTo>
                    <a:pt x="388" y="588"/>
                    <a:pt x="387" y="588"/>
                    <a:pt x="387" y="588"/>
                  </a:cubicBezTo>
                  <a:cubicBezTo>
                    <a:pt x="387" y="588"/>
                    <a:pt x="385" y="588"/>
                    <a:pt x="382" y="589"/>
                  </a:cubicBezTo>
                  <a:cubicBezTo>
                    <a:pt x="379" y="589"/>
                    <a:pt x="375" y="590"/>
                    <a:pt x="370" y="591"/>
                  </a:cubicBezTo>
                  <a:cubicBezTo>
                    <a:pt x="360" y="592"/>
                    <a:pt x="347" y="593"/>
                    <a:pt x="334" y="592"/>
                  </a:cubicBezTo>
                  <a:close/>
                </a:path>
              </a:pathLst>
            </a:custGeom>
            <a:solidFill>
              <a:srgbClr val="0E74A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36" name="iṣḻiďê">
              <a:extLst>
                <a:ext uri="{FF2B5EF4-FFF2-40B4-BE49-F238E27FC236}">
                  <a16:creationId xmlns:a16="http://schemas.microsoft.com/office/drawing/2014/main" xmlns="" id="{A5A7F3DB-90F2-487D-82D5-46B8FBCA17D9}"/>
                </a:ext>
              </a:extLst>
            </p:cNvPr>
            <p:cNvSpPr/>
            <p:nvPr/>
          </p:nvSpPr>
          <p:spPr>
            <a:xfrm>
              <a:off x="8938848" y="2597568"/>
              <a:ext cx="884243" cy="842688"/>
            </a:xfrm>
            <a:custGeom>
              <a:avLst/>
              <a:gdLst>
                <a:gd name="connsiteX0" fmla="*/ 59674 w 608133"/>
                <a:gd name="connsiteY0" fmla="*/ 311674 h 579554"/>
                <a:gd name="connsiteX1" fmla="*/ 59674 w 608133"/>
                <a:gd name="connsiteY1" fmla="*/ 362306 h 579554"/>
                <a:gd name="connsiteX2" fmla="*/ 210911 w 608133"/>
                <a:gd name="connsiteY2" fmla="*/ 362306 h 579554"/>
                <a:gd name="connsiteX3" fmla="*/ 210911 w 608133"/>
                <a:gd name="connsiteY3" fmla="*/ 311674 h 579554"/>
                <a:gd name="connsiteX4" fmla="*/ 425746 w 608133"/>
                <a:gd name="connsiteY4" fmla="*/ 278028 h 579554"/>
                <a:gd name="connsiteX5" fmla="*/ 512144 w 608133"/>
                <a:gd name="connsiteY5" fmla="*/ 364287 h 579554"/>
                <a:gd name="connsiteX6" fmla="*/ 483294 w 608133"/>
                <a:gd name="connsiteY6" fmla="*/ 428564 h 579554"/>
                <a:gd name="connsiteX7" fmla="*/ 531428 w 608133"/>
                <a:gd name="connsiteY7" fmla="*/ 525434 h 579554"/>
                <a:gd name="connsiteX8" fmla="*/ 518521 w 608133"/>
                <a:gd name="connsiteY8" fmla="*/ 579554 h 579554"/>
                <a:gd name="connsiteX9" fmla="*/ 467502 w 608133"/>
                <a:gd name="connsiteY9" fmla="*/ 556966 h 579554"/>
                <a:gd name="connsiteX10" fmla="*/ 425898 w 608133"/>
                <a:gd name="connsiteY10" fmla="*/ 472830 h 579554"/>
                <a:gd name="connsiteX11" fmla="*/ 384141 w 608133"/>
                <a:gd name="connsiteY11" fmla="*/ 556966 h 579554"/>
                <a:gd name="connsiteX12" fmla="*/ 333274 w 608133"/>
                <a:gd name="connsiteY12" fmla="*/ 579554 h 579554"/>
                <a:gd name="connsiteX13" fmla="*/ 320367 w 608133"/>
                <a:gd name="connsiteY13" fmla="*/ 525434 h 579554"/>
                <a:gd name="connsiteX14" fmla="*/ 368349 w 608133"/>
                <a:gd name="connsiteY14" fmla="*/ 428715 h 579554"/>
                <a:gd name="connsiteX15" fmla="*/ 339347 w 608133"/>
                <a:gd name="connsiteY15" fmla="*/ 364287 h 579554"/>
                <a:gd name="connsiteX16" fmla="*/ 425746 w 608133"/>
                <a:gd name="connsiteY16" fmla="*/ 278028 h 579554"/>
                <a:gd name="connsiteX17" fmla="*/ 59674 w 608133"/>
                <a:gd name="connsiteY17" fmla="*/ 189490 h 579554"/>
                <a:gd name="connsiteX18" fmla="*/ 59674 w 608133"/>
                <a:gd name="connsiteY18" fmla="*/ 239971 h 579554"/>
                <a:gd name="connsiteX19" fmla="*/ 279088 w 608133"/>
                <a:gd name="connsiteY19" fmla="*/ 239971 h 579554"/>
                <a:gd name="connsiteX20" fmla="*/ 279088 w 608133"/>
                <a:gd name="connsiteY20" fmla="*/ 189490 h 579554"/>
                <a:gd name="connsiteX21" fmla="*/ 59674 w 608133"/>
                <a:gd name="connsiteY21" fmla="*/ 67155 h 579554"/>
                <a:gd name="connsiteX22" fmla="*/ 59674 w 608133"/>
                <a:gd name="connsiteY22" fmla="*/ 117636 h 579554"/>
                <a:gd name="connsiteX23" fmla="*/ 489543 w 608133"/>
                <a:gd name="connsiteY23" fmla="*/ 117636 h 579554"/>
                <a:gd name="connsiteX24" fmla="*/ 489543 w 608133"/>
                <a:gd name="connsiteY24" fmla="*/ 67155 h 579554"/>
                <a:gd name="connsiteX25" fmla="*/ 0 w 608133"/>
                <a:gd name="connsiteY25" fmla="*/ 0 h 579554"/>
                <a:gd name="connsiteX26" fmla="*/ 608133 w 608133"/>
                <a:gd name="connsiteY26" fmla="*/ 0 h 579554"/>
                <a:gd name="connsiteX27" fmla="*/ 608133 w 608133"/>
                <a:gd name="connsiteY27" fmla="*/ 429461 h 579554"/>
                <a:gd name="connsiteX28" fmla="*/ 546181 w 608133"/>
                <a:gd name="connsiteY28" fmla="*/ 429461 h 579554"/>
                <a:gd name="connsiteX29" fmla="*/ 562732 w 608133"/>
                <a:gd name="connsiteY29" fmla="*/ 364276 h 579554"/>
                <a:gd name="connsiteX30" fmla="*/ 425769 w 608133"/>
                <a:gd name="connsiteY30" fmla="*/ 227540 h 579554"/>
                <a:gd name="connsiteX31" fmla="*/ 288806 w 608133"/>
                <a:gd name="connsiteY31" fmla="*/ 364276 h 579554"/>
                <a:gd name="connsiteX32" fmla="*/ 305357 w 608133"/>
                <a:gd name="connsiteY32" fmla="*/ 429461 h 579554"/>
                <a:gd name="connsiteX33" fmla="*/ 0 w 608133"/>
                <a:gd name="connsiteY33" fmla="*/ 429461 h 579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8133" h="579554">
                  <a:moveTo>
                    <a:pt x="59674" y="311674"/>
                  </a:moveTo>
                  <a:lnTo>
                    <a:pt x="59674" y="362306"/>
                  </a:lnTo>
                  <a:lnTo>
                    <a:pt x="210911" y="362306"/>
                  </a:lnTo>
                  <a:lnTo>
                    <a:pt x="210911" y="311674"/>
                  </a:lnTo>
                  <a:close/>
                  <a:moveTo>
                    <a:pt x="425746" y="278028"/>
                  </a:moveTo>
                  <a:cubicBezTo>
                    <a:pt x="473424" y="278028"/>
                    <a:pt x="512144" y="316685"/>
                    <a:pt x="512144" y="364287"/>
                  </a:cubicBezTo>
                  <a:cubicBezTo>
                    <a:pt x="512144" y="389906"/>
                    <a:pt x="501060" y="412798"/>
                    <a:pt x="483294" y="428564"/>
                  </a:cubicBezTo>
                  <a:lnTo>
                    <a:pt x="531428" y="525434"/>
                  </a:lnTo>
                  <a:lnTo>
                    <a:pt x="518521" y="579554"/>
                  </a:lnTo>
                  <a:lnTo>
                    <a:pt x="467502" y="556966"/>
                  </a:lnTo>
                  <a:lnTo>
                    <a:pt x="425898" y="472830"/>
                  </a:lnTo>
                  <a:lnTo>
                    <a:pt x="384141" y="556966"/>
                  </a:lnTo>
                  <a:lnTo>
                    <a:pt x="333274" y="579554"/>
                  </a:lnTo>
                  <a:lnTo>
                    <a:pt x="320367" y="525434"/>
                  </a:lnTo>
                  <a:lnTo>
                    <a:pt x="368349" y="428715"/>
                  </a:lnTo>
                  <a:cubicBezTo>
                    <a:pt x="350584" y="412949"/>
                    <a:pt x="339347" y="389906"/>
                    <a:pt x="339347" y="364287"/>
                  </a:cubicBezTo>
                  <a:cubicBezTo>
                    <a:pt x="339347" y="316685"/>
                    <a:pt x="378067" y="278028"/>
                    <a:pt x="425746" y="278028"/>
                  </a:cubicBezTo>
                  <a:close/>
                  <a:moveTo>
                    <a:pt x="59674" y="189490"/>
                  </a:moveTo>
                  <a:lnTo>
                    <a:pt x="59674" y="239971"/>
                  </a:lnTo>
                  <a:lnTo>
                    <a:pt x="279088" y="239971"/>
                  </a:lnTo>
                  <a:lnTo>
                    <a:pt x="279088" y="189490"/>
                  </a:lnTo>
                  <a:close/>
                  <a:moveTo>
                    <a:pt x="59674" y="67155"/>
                  </a:moveTo>
                  <a:lnTo>
                    <a:pt x="59674" y="117636"/>
                  </a:lnTo>
                  <a:lnTo>
                    <a:pt x="489543" y="117636"/>
                  </a:lnTo>
                  <a:lnTo>
                    <a:pt x="489543" y="67155"/>
                  </a:lnTo>
                  <a:close/>
                  <a:moveTo>
                    <a:pt x="0" y="0"/>
                  </a:moveTo>
                  <a:lnTo>
                    <a:pt x="608133" y="0"/>
                  </a:lnTo>
                  <a:lnTo>
                    <a:pt x="608133" y="429461"/>
                  </a:lnTo>
                  <a:lnTo>
                    <a:pt x="546181" y="429461"/>
                  </a:lnTo>
                  <a:cubicBezTo>
                    <a:pt x="556962" y="409602"/>
                    <a:pt x="562732" y="387318"/>
                    <a:pt x="562732" y="364276"/>
                  </a:cubicBezTo>
                  <a:cubicBezTo>
                    <a:pt x="562732" y="288935"/>
                    <a:pt x="501387" y="227540"/>
                    <a:pt x="425769" y="227540"/>
                  </a:cubicBezTo>
                  <a:cubicBezTo>
                    <a:pt x="349695" y="227540"/>
                    <a:pt x="288806" y="289390"/>
                    <a:pt x="288806" y="364276"/>
                  </a:cubicBezTo>
                  <a:cubicBezTo>
                    <a:pt x="288806" y="387318"/>
                    <a:pt x="294576" y="409602"/>
                    <a:pt x="305357" y="429461"/>
                  </a:cubicBezTo>
                  <a:lnTo>
                    <a:pt x="0" y="429461"/>
                  </a:lnTo>
                  <a:close/>
                </a:path>
              </a:pathLst>
            </a:custGeom>
            <a:solidFill>
              <a:srgbClr val="0E74A0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D6394E74-0380-43D0-BD07-20F246F1B90E}"/>
              </a:ext>
            </a:extLst>
          </p:cNvPr>
          <p:cNvGrpSpPr/>
          <p:nvPr/>
        </p:nvGrpSpPr>
        <p:grpSpPr>
          <a:xfrm>
            <a:off x="5978082" y="1788465"/>
            <a:ext cx="1766241" cy="1768487"/>
            <a:chOff x="5978082" y="1788465"/>
            <a:chExt cx="1766241" cy="1768487"/>
          </a:xfrm>
        </p:grpSpPr>
        <p:sp>
          <p:nvSpPr>
            <p:cNvPr id="23" name="ïşļïďê">
              <a:extLst>
                <a:ext uri="{FF2B5EF4-FFF2-40B4-BE49-F238E27FC236}">
                  <a16:creationId xmlns:a16="http://schemas.microsoft.com/office/drawing/2014/main" xmlns="" id="{C648EC76-C2C0-4496-8907-FFDD72F95442}"/>
                </a:ext>
              </a:extLst>
            </p:cNvPr>
            <p:cNvSpPr/>
            <p:nvPr/>
          </p:nvSpPr>
          <p:spPr bwMode="auto">
            <a:xfrm>
              <a:off x="5978082" y="1788465"/>
              <a:ext cx="1766241" cy="1768487"/>
            </a:xfrm>
            <a:custGeom>
              <a:avLst/>
              <a:gdLst>
                <a:gd name="T0" fmla="*/ 413 w 714"/>
                <a:gd name="T1" fmla="*/ 709 h 714"/>
                <a:gd name="T2" fmla="*/ 455 w 714"/>
                <a:gd name="T3" fmla="*/ 706 h 714"/>
                <a:gd name="T4" fmla="*/ 482 w 714"/>
                <a:gd name="T5" fmla="*/ 644 h 714"/>
                <a:gd name="T6" fmla="*/ 528 w 714"/>
                <a:gd name="T7" fmla="*/ 619 h 714"/>
                <a:gd name="T8" fmla="*/ 594 w 714"/>
                <a:gd name="T9" fmla="*/ 631 h 714"/>
                <a:gd name="T10" fmla="*/ 620 w 714"/>
                <a:gd name="T11" fmla="*/ 606 h 714"/>
                <a:gd name="T12" fmla="*/ 608 w 714"/>
                <a:gd name="T13" fmla="*/ 554 h 714"/>
                <a:gd name="T14" fmla="*/ 625 w 714"/>
                <a:gd name="T15" fmla="*/ 519 h 714"/>
                <a:gd name="T16" fmla="*/ 690 w 714"/>
                <a:gd name="T17" fmla="*/ 484 h 714"/>
                <a:gd name="T18" fmla="*/ 690 w 714"/>
                <a:gd name="T19" fmla="*/ 415 h 714"/>
                <a:gd name="T20" fmla="*/ 670 w 714"/>
                <a:gd name="T21" fmla="*/ 360 h 714"/>
                <a:gd name="T22" fmla="*/ 680 w 714"/>
                <a:gd name="T23" fmla="*/ 322 h 714"/>
                <a:gd name="T24" fmla="*/ 713 w 714"/>
                <a:gd name="T25" fmla="*/ 287 h 714"/>
                <a:gd name="T26" fmla="*/ 696 w 714"/>
                <a:gd name="T27" fmla="*/ 245 h 714"/>
                <a:gd name="T28" fmla="*/ 638 w 714"/>
                <a:gd name="T29" fmla="*/ 219 h 714"/>
                <a:gd name="T30" fmla="*/ 617 w 714"/>
                <a:gd name="T31" fmla="*/ 171 h 714"/>
                <a:gd name="T32" fmla="*/ 619 w 714"/>
                <a:gd name="T33" fmla="*/ 106 h 714"/>
                <a:gd name="T34" fmla="*/ 588 w 714"/>
                <a:gd name="T35" fmla="*/ 92 h 714"/>
                <a:gd name="T36" fmla="*/ 540 w 714"/>
                <a:gd name="T37" fmla="*/ 102 h 714"/>
                <a:gd name="T38" fmla="*/ 495 w 714"/>
                <a:gd name="T39" fmla="*/ 76 h 714"/>
                <a:gd name="T40" fmla="*/ 459 w 714"/>
                <a:gd name="T41" fmla="*/ 9 h 714"/>
                <a:gd name="T42" fmla="*/ 392 w 714"/>
                <a:gd name="T43" fmla="*/ 45 h 714"/>
                <a:gd name="T44" fmla="*/ 341 w 714"/>
                <a:gd name="T45" fmla="*/ 44 h 714"/>
                <a:gd name="T46" fmla="*/ 305 w 714"/>
                <a:gd name="T47" fmla="*/ 10 h 714"/>
                <a:gd name="T48" fmla="*/ 271 w 714"/>
                <a:gd name="T49" fmla="*/ 4 h 714"/>
                <a:gd name="T50" fmla="*/ 239 w 714"/>
                <a:gd name="T51" fmla="*/ 60 h 714"/>
                <a:gd name="T52" fmla="*/ 195 w 714"/>
                <a:gd name="T53" fmla="*/ 89 h 714"/>
                <a:gd name="T54" fmla="*/ 132 w 714"/>
                <a:gd name="T55" fmla="*/ 80 h 714"/>
                <a:gd name="T56" fmla="*/ 95 w 714"/>
                <a:gd name="T57" fmla="*/ 106 h 714"/>
                <a:gd name="T58" fmla="*/ 104 w 714"/>
                <a:gd name="T59" fmla="*/ 153 h 714"/>
                <a:gd name="T60" fmla="*/ 92 w 714"/>
                <a:gd name="T61" fmla="*/ 190 h 714"/>
                <a:gd name="T62" fmla="*/ 45 w 714"/>
                <a:gd name="T63" fmla="*/ 226 h 714"/>
                <a:gd name="T64" fmla="*/ 8 w 714"/>
                <a:gd name="T65" fmla="*/ 284 h 714"/>
                <a:gd name="T66" fmla="*/ 44 w 714"/>
                <a:gd name="T67" fmla="*/ 349 h 714"/>
                <a:gd name="T68" fmla="*/ 39 w 714"/>
                <a:gd name="T69" fmla="*/ 388 h 714"/>
                <a:gd name="T70" fmla="*/ 1 w 714"/>
                <a:gd name="T71" fmla="*/ 425 h 714"/>
                <a:gd name="T72" fmla="*/ 9 w 714"/>
                <a:gd name="T73" fmla="*/ 460 h 714"/>
                <a:gd name="T74" fmla="*/ 72 w 714"/>
                <a:gd name="T75" fmla="*/ 486 h 714"/>
                <a:gd name="T76" fmla="*/ 97 w 714"/>
                <a:gd name="T77" fmla="*/ 531 h 714"/>
                <a:gd name="T78" fmla="*/ 86 w 714"/>
                <a:gd name="T79" fmla="*/ 598 h 714"/>
                <a:gd name="T80" fmla="*/ 120 w 714"/>
                <a:gd name="T81" fmla="*/ 623 h 714"/>
                <a:gd name="T82" fmla="*/ 171 w 714"/>
                <a:gd name="T83" fmla="*/ 609 h 714"/>
                <a:gd name="T84" fmla="*/ 206 w 714"/>
                <a:gd name="T85" fmla="*/ 631 h 714"/>
                <a:gd name="T86" fmla="*/ 238 w 714"/>
                <a:gd name="T87" fmla="*/ 699 h 714"/>
                <a:gd name="T88" fmla="*/ 311 w 714"/>
                <a:gd name="T89" fmla="*/ 673 h 714"/>
                <a:gd name="T90" fmla="*/ 364 w 714"/>
                <a:gd name="T91" fmla="*/ 670 h 714"/>
                <a:gd name="T92" fmla="*/ 346 w 714"/>
                <a:gd name="T93" fmla="*/ 606 h 714"/>
                <a:gd name="T94" fmla="*/ 227 w 714"/>
                <a:gd name="T95" fmla="*/ 569 h 714"/>
                <a:gd name="T96" fmla="*/ 144 w 714"/>
                <a:gd name="T97" fmla="*/ 487 h 714"/>
                <a:gd name="T98" fmla="*/ 129 w 714"/>
                <a:gd name="T99" fmla="*/ 458 h 714"/>
                <a:gd name="T100" fmla="*/ 108 w 714"/>
                <a:gd name="T101" fmla="*/ 345 h 714"/>
                <a:gd name="T102" fmla="*/ 144 w 714"/>
                <a:gd name="T103" fmla="*/ 227 h 714"/>
                <a:gd name="T104" fmla="*/ 227 w 714"/>
                <a:gd name="T105" fmla="*/ 144 h 714"/>
                <a:gd name="T106" fmla="*/ 256 w 714"/>
                <a:gd name="T107" fmla="*/ 129 h 714"/>
                <a:gd name="T108" fmla="*/ 368 w 714"/>
                <a:gd name="T109" fmla="*/ 108 h 714"/>
                <a:gd name="T110" fmla="*/ 487 w 714"/>
                <a:gd name="T111" fmla="*/ 144 h 714"/>
                <a:gd name="T112" fmla="*/ 570 w 714"/>
                <a:gd name="T113" fmla="*/ 227 h 714"/>
                <a:gd name="T114" fmla="*/ 585 w 714"/>
                <a:gd name="T115" fmla="*/ 255 h 714"/>
                <a:gd name="T116" fmla="*/ 606 w 714"/>
                <a:gd name="T117" fmla="*/ 368 h 714"/>
                <a:gd name="T118" fmla="*/ 570 w 714"/>
                <a:gd name="T119" fmla="*/ 486 h 714"/>
                <a:gd name="T120" fmla="*/ 487 w 714"/>
                <a:gd name="T121" fmla="*/ 569 h 714"/>
                <a:gd name="T122" fmla="*/ 458 w 714"/>
                <a:gd name="T123" fmla="*/ 58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4" h="714">
                  <a:moveTo>
                    <a:pt x="388" y="674"/>
                  </a:moveTo>
                  <a:cubicBezTo>
                    <a:pt x="388" y="674"/>
                    <a:pt x="390" y="677"/>
                    <a:pt x="392" y="680"/>
                  </a:cubicBezTo>
                  <a:cubicBezTo>
                    <a:pt x="394" y="683"/>
                    <a:pt x="397" y="687"/>
                    <a:pt x="400" y="692"/>
                  </a:cubicBezTo>
                  <a:cubicBezTo>
                    <a:pt x="403" y="696"/>
                    <a:pt x="407" y="700"/>
                    <a:pt x="409" y="704"/>
                  </a:cubicBezTo>
                  <a:cubicBezTo>
                    <a:pt x="412" y="707"/>
                    <a:pt x="413" y="709"/>
                    <a:pt x="413" y="709"/>
                  </a:cubicBezTo>
                  <a:cubicBezTo>
                    <a:pt x="416" y="712"/>
                    <a:pt x="421" y="714"/>
                    <a:pt x="425" y="713"/>
                  </a:cubicBezTo>
                  <a:cubicBezTo>
                    <a:pt x="425" y="713"/>
                    <a:pt x="426" y="713"/>
                    <a:pt x="427" y="712"/>
                  </a:cubicBezTo>
                  <a:cubicBezTo>
                    <a:pt x="428" y="712"/>
                    <a:pt x="429" y="712"/>
                    <a:pt x="431" y="712"/>
                  </a:cubicBezTo>
                  <a:cubicBezTo>
                    <a:pt x="434" y="711"/>
                    <a:pt x="438" y="710"/>
                    <a:pt x="443" y="709"/>
                  </a:cubicBezTo>
                  <a:cubicBezTo>
                    <a:pt x="447" y="708"/>
                    <a:pt x="451" y="707"/>
                    <a:pt x="455" y="706"/>
                  </a:cubicBezTo>
                  <a:cubicBezTo>
                    <a:pt x="458" y="705"/>
                    <a:pt x="460" y="704"/>
                    <a:pt x="460" y="704"/>
                  </a:cubicBezTo>
                  <a:cubicBezTo>
                    <a:pt x="465" y="703"/>
                    <a:pt x="468" y="699"/>
                    <a:pt x="469" y="695"/>
                  </a:cubicBezTo>
                  <a:cubicBezTo>
                    <a:pt x="469" y="695"/>
                    <a:pt x="471" y="685"/>
                    <a:pt x="473" y="674"/>
                  </a:cubicBezTo>
                  <a:cubicBezTo>
                    <a:pt x="474" y="663"/>
                    <a:pt x="475" y="653"/>
                    <a:pt x="475" y="653"/>
                  </a:cubicBezTo>
                  <a:cubicBezTo>
                    <a:pt x="476" y="649"/>
                    <a:pt x="479" y="646"/>
                    <a:pt x="482" y="644"/>
                  </a:cubicBezTo>
                  <a:cubicBezTo>
                    <a:pt x="482" y="644"/>
                    <a:pt x="484" y="643"/>
                    <a:pt x="486" y="642"/>
                  </a:cubicBezTo>
                  <a:cubicBezTo>
                    <a:pt x="489" y="641"/>
                    <a:pt x="492" y="640"/>
                    <a:pt x="495" y="638"/>
                  </a:cubicBezTo>
                  <a:cubicBezTo>
                    <a:pt x="501" y="635"/>
                    <a:pt x="507" y="632"/>
                    <a:pt x="507" y="632"/>
                  </a:cubicBezTo>
                  <a:cubicBezTo>
                    <a:pt x="507" y="632"/>
                    <a:pt x="513" y="628"/>
                    <a:pt x="519" y="625"/>
                  </a:cubicBezTo>
                  <a:cubicBezTo>
                    <a:pt x="522" y="623"/>
                    <a:pt x="525" y="621"/>
                    <a:pt x="528" y="619"/>
                  </a:cubicBezTo>
                  <a:cubicBezTo>
                    <a:pt x="530" y="618"/>
                    <a:pt x="531" y="617"/>
                    <a:pt x="531" y="617"/>
                  </a:cubicBezTo>
                  <a:cubicBezTo>
                    <a:pt x="535" y="615"/>
                    <a:pt x="539" y="614"/>
                    <a:pt x="543" y="616"/>
                  </a:cubicBezTo>
                  <a:cubicBezTo>
                    <a:pt x="543" y="616"/>
                    <a:pt x="552" y="621"/>
                    <a:pt x="562" y="625"/>
                  </a:cubicBezTo>
                  <a:cubicBezTo>
                    <a:pt x="572" y="630"/>
                    <a:pt x="582" y="634"/>
                    <a:pt x="582" y="634"/>
                  </a:cubicBezTo>
                  <a:cubicBezTo>
                    <a:pt x="586" y="635"/>
                    <a:pt x="591" y="634"/>
                    <a:pt x="594" y="631"/>
                  </a:cubicBezTo>
                  <a:cubicBezTo>
                    <a:pt x="594" y="631"/>
                    <a:pt x="596" y="629"/>
                    <a:pt x="598" y="627"/>
                  </a:cubicBezTo>
                  <a:cubicBezTo>
                    <a:pt x="601" y="625"/>
                    <a:pt x="604" y="622"/>
                    <a:pt x="607" y="619"/>
                  </a:cubicBezTo>
                  <a:cubicBezTo>
                    <a:pt x="611" y="616"/>
                    <a:pt x="614" y="613"/>
                    <a:pt x="616" y="610"/>
                  </a:cubicBezTo>
                  <a:cubicBezTo>
                    <a:pt x="617" y="609"/>
                    <a:pt x="618" y="608"/>
                    <a:pt x="619" y="607"/>
                  </a:cubicBezTo>
                  <a:cubicBezTo>
                    <a:pt x="620" y="607"/>
                    <a:pt x="620" y="606"/>
                    <a:pt x="620" y="606"/>
                  </a:cubicBezTo>
                  <a:cubicBezTo>
                    <a:pt x="623" y="603"/>
                    <a:pt x="625" y="598"/>
                    <a:pt x="623" y="594"/>
                  </a:cubicBezTo>
                  <a:cubicBezTo>
                    <a:pt x="623" y="594"/>
                    <a:pt x="623" y="591"/>
                    <a:pt x="621" y="588"/>
                  </a:cubicBezTo>
                  <a:cubicBezTo>
                    <a:pt x="620" y="584"/>
                    <a:pt x="618" y="579"/>
                    <a:pt x="616" y="574"/>
                  </a:cubicBezTo>
                  <a:cubicBezTo>
                    <a:pt x="614" y="569"/>
                    <a:pt x="612" y="564"/>
                    <a:pt x="611" y="560"/>
                  </a:cubicBezTo>
                  <a:cubicBezTo>
                    <a:pt x="609" y="557"/>
                    <a:pt x="608" y="554"/>
                    <a:pt x="608" y="554"/>
                  </a:cubicBezTo>
                  <a:cubicBezTo>
                    <a:pt x="606" y="550"/>
                    <a:pt x="607" y="546"/>
                    <a:pt x="609" y="543"/>
                  </a:cubicBezTo>
                  <a:cubicBezTo>
                    <a:pt x="609" y="543"/>
                    <a:pt x="610" y="541"/>
                    <a:pt x="612" y="539"/>
                  </a:cubicBezTo>
                  <a:cubicBezTo>
                    <a:pt x="613" y="537"/>
                    <a:pt x="615" y="534"/>
                    <a:pt x="617" y="531"/>
                  </a:cubicBezTo>
                  <a:cubicBezTo>
                    <a:pt x="619" y="528"/>
                    <a:pt x="621" y="525"/>
                    <a:pt x="622" y="523"/>
                  </a:cubicBezTo>
                  <a:cubicBezTo>
                    <a:pt x="624" y="521"/>
                    <a:pt x="625" y="519"/>
                    <a:pt x="625" y="519"/>
                  </a:cubicBezTo>
                  <a:cubicBezTo>
                    <a:pt x="625" y="519"/>
                    <a:pt x="628" y="514"/>
                    <a:pt x="632" y="507"/>
                  </a:cubicBezTo>
                  <a:cubicBezTo>
                    <a:pt x="635" y="501"/>
                    <a:pt x="638" y="495"/>
                    <a:pt x="638" y="495"/>
                  </a:cubicBezTo>
                  <a:cubicBezTo>
                    <a:pt x="640" y="491"/>
                    <a:pt x="644" y="489"/>
                    <a:pt x="648" y="489"/>
                  </a:cubicBezTo>
                  <a:cubicBezTo>
                    <a:pt x="648" y="489"/>
                    <a:pt x="658" y="488"/>
                    <a:pt x="669" y="487"/>
                  </a:cubicBezTo>
                  <a:cubicBezTo>
                    <a:pt x="680" y="486"/>
                    <a:pt x="690" y="484"/>
                    <a:pt x="690" y="484"/>
                  </a:cubicBezTo>
                  <a:cubicBezTo>
                    <a:pt x="694" y="483"/>
                    <a:pt x="698" y="480"/>
                    <a:pt x="700" y="475"/>
                  </a:cubicBezTo>
                  <a:cubicBezTo>
                    <a:pt x="700" y="475"/>
                    <a:pt x="702" y="467"/>
                    <a:pt x="705" y="459"/>
                  </a:cubicBezTo>
                  <a:cubicBezTo>
                    <a:pt x="707" y="450"/>
                    <a:pt x="710" y="441"/>
                    <a:pt x="710" y="441"/>
                  </a:cubicBezTo>
                  <a:cubicBezTo>
                    <a:pt x="711" y="437"/>
                    <a:pt x="709" y="432"/>
                    <a:pt x="706" y="429"/>
                  </a:cubicBezTo>
                  <a:cubicBezTo>
                    <a:pt x="706" y="429"/>
                    <a:pt x="698" y="422"/>
                    <a:pt x="690" y="415"/>
                  </a:cubicBezTo>
                  <a:cubicBezTo>
                    <a:pt x="681" y="408"/>
                    <a:pt x="673" y="402"/>
                    <a:pt x="673" y="402"/>
                  </a:cubicBezTo>
                  <a:cubicBezTo>
                    <a:pt x="670" y="400"/>
                    <a:pt x="668" y="396"/>
                    <a:pt x="668" y="392"/>
                  </a:cubicBezTo>
                  <a:cubicBezTo>
                    <a:pt x="668" y="392"/>
                    <a:pt x="669" y="385"/>
                    <a:pt x="670" y="378"/>
                  </a:cubicBezTo>
                  <a:cubicBezTo>
                    <a:pt x="670" y="371"/>
                    <a:pt x="670" y="364"/>
                    <a:pt x="670" y="364"/>
                  </a:cubicBezTo>
                  <a:cubicBezTo>
                    <a:pt x="670" y="364"/>
                    <a:pt x="670" y="362"/>
                    <a:pt x="670" y="360"/>
                  </a:cubicBezTo>
                  <a:cubicBezTo>
                    <a:pt x="670" y="357"/>
                    <a:pt x="670" y="353"/>
                    <a:pt x="670" y="350"/>
                  </a:cubicBezTo>
                  <a:cubicBezTo>
                    <a:pt x="670" y="346"/>
                    <a:pt x="670" y="343"/>
                    <a:pt x="670" y="340"/>
                  </a:cubicBezTo>
                  <a:cubicBezTo>
                    <a:pt x="670" y="338"/>
                    <a:pt x="670" y="336"/>
                    <a:pt x="670" y="336"/>
                  </a:cubicBezTo>
                  <a:cubicBezTo>
                    <a:pt x="669" y="332"/>
                    <a:pt x="671" y="328"/>
                    <a:pt x="675" y="326"/>
                  </a:cubicBezTo>
                  <a:cubicBezTo>
                    <a:pt x="675" y="326"/>
                    <a:pt x="677" y="324"/>
                    <a:pt x="680" y="322"/>
                  </a:cubicBezTo>
                  <a:cubicBezTo>
                    <a:pt x="684" y="320"/>
                    <a:pt x="688" y="317"/>
                    <a:pt x="692" y="314"/>
                  </a:cubicBezTo>
                  <a:cubicBezTo>
                    <a:pt x="697" y="310"/>
                    <a:pt x="701" y="307"/>
                    <a:pt x="704" y="305"/>
                  </a:cubicBezTo>
                  <a:cubicBezTo>
                    <a:pt x="707" y="302"/>
                    <a:pt x="709" y="300"/>
                    <a:pt x="709" y="300"/>
                  </a:cubicBezTo>
                  <a:cubicBezTo>
                    <a:pt x="713" y="298"/>
                    <a:pt x="714" y="293"/>
                    <a:pt x="713" y="288"/>
                  </a:cubicBezTo>
                  <a:cubicBezTo>
                    <a:pt x="713" y="288"/>
                    <a:pt x="713" y="288"/>
                    <a:pt x="713" y="287"/>
                  </a:cubicBezTo>
                  <a:cubicBezTo>
                    <a:pt x="713" y="286"/>
                    <a:pt x="712" y="284"/>
                    <a:pt x="712" y="283"/>
                  </a:cubicBezTo>
                  <a:cubicBezTo>
                    <a:pt x="711" y="280"/>
                    <a:pt x="710" y="275"/>
                    <a:pt x="709" y="271"/>
                  </a:cubicBezTo>
                  <a:cubicBezTo>
                    <a:pt x="708" y="266"/>
                    <a:pt x="707" y="262"/>
                    <a:pt x="706" y="259"/>
                  </a:cubicBezTo>
                  <a:cubicBezTo>
                    <a:pt x="705" y="256"/>
                    <a:pt x="705" y="254"/>
                    <a:pt x="705" y="254"/>
                  </a:cubicBezTo>
                  <a:cubicBezTo>
                    <a:pt x="704" y="249"/>
                    <a:pt x="700" y="246"/>
                    <a:pt x="696" y="245"/>
                  </a:cubicBezTo>
                  <a:cubicBezTo>
                    <a:pt x="696" y="245"/>
                    <a:pt x="685" y="242"/>
                    <a:pt x="675" y="241"/>
                  </a:cubicBezTo>
                  <a:cubicBezTo>
                    <a:pt x="664" y="239"/>
                    <a:pt x="653" y="238"/>
                    <a:pt x="653" y="238"/>
                  </a:cubicBezTo>
                  <a:cubicBezTo>
                    <a:pt x="649" y="238"/>
                    <a:pt x="646" y="235"/>
                    <a:pt x="644" y="231"/>
                  </a:cubicBezTo>
                  <a:cubicBezTo>
                    <a:pt x="644" y="231"/>
                    <a:pt x="643" y="230"/>
                    <a:pt x="642" y="227"/>
                  </a:cubicBezTo>
                  <a:cubicBezTo>
                    <a:pt x="641" y="225"/>
                    <a:pt x="640" y="222"/>
                    <a:pt x="638" y="219"/>
                  </a:cubicBezTo>
                  <a:cubicBezTo>
                    <a:pt x="635" y="212"/>
                    <a:pt x="632" y="206"/>
                    <a:pt x="632" y="206"/>
                  </a:cubicBezTo>
                  <a:cubicBezTo>
                    <a:pt x="632" y="206"/>
                    <a:pt x="628" y="200"/>
                    <a:pt x="625" y="194"/>
                  </a:cubicBezTo>
                  <a:cubicBezTo>
                    <a:pt x="623" y="191"/>
                    <a:pt x="621" y="188"/>
                    <a:pt x="620" y="186"/>
                  </a:cubicBezTo>
                  <a:cubicBezTo>
                    <a:pt x="618" y="184"/>
                    <a:pt x="617" y="182"/>
                    <a:pt x="617" y="182"/>
                  </a:cubicBezTo>
                  <a:cubicBezTo>
                    <a:pt x="615" y="179"/>
                    <a:pt x="615" y="175"/>
                    <a:pt x="617" y="171"/>
                  </a:cubicBezTo>
                  <a:cubicBezTo>
                    <a:pt x="617" y="171"/>
                    <a:pt x="621" y="162"/>
                    <a:pt x="626" y="152"/>
                  </a:cubicBezTo>
                  <a:cubicBezTo>
                    <a:pt x="630" y="142"/>
                    <a:pt x="634" y="132"/>
                    <a:pt x="634" y="132"/>
                  </a:cubicBezTo>
                  <a:cubicBezTo>
                    <a:pt x="635" y="128"/>
                    <a:pt x="635" y="123"/>
                    <a:pt x="631" y="119"/>
                  </a:cubicBezTo>
                  <a:cubicBezTo>
                    <a:pt x="631" y="119"/>
                    <a:pt x="630" y="118"/>
                    <a:pt x="628" y="115"/>
                  </a:cubicBezTo>
                  <a:cubicBezTo>
                    <a:pt x="625" y="113"/>
                    <a:pt x="623" y="109"/>
                    <a:pt x="619" y="106"/>
                  </a:cubicBezTo>
                  <a:cubicBezTo>
                    <a:pt x="616" y="103"/>
                    <a:pt x="613" y="100"/>
                    <a:pt x="611" y="97"/>
                  </a:cubicBezTo>
                  <a:cubicBezTo>
                    <a:pt x="610" y="96"/>
                    <a:pt x="609" y="95"/>
                    <a:pt x="608" y="95"/>
                  </a:cubicBezTo>
                  <a:cubicBezTo>
                    <a:pt x="607" y="94"/>
                    <a:pt x="607" y="94"/>
                    <a:pt x="607" y="94"/>
                  </a:cubicBezTo>
                  <a:cubicBezTo>
                    <a:pt x="603" y="90"/>
                    <a:pt x="598" y="89"/>
                    <a:pt x="594" y="90"/>
                  </a:cubicBezTo>
                  <a:cubicBezTo>
                    <a:pt x="594" y="90"/>
                    <a:pt x="592" y="91"/>
                    <a:pt x="588" y="92"/>
                  </a:cubicBezTo>
                  <a:cubicBezTo>
                    <a:pt x="584" y="94"/>
                    <a:pt x="579" y="96"/>
                    <a:pt x="574" y="98"/>
                  </a:cubicBezTo>
                  <a:cubicBezTo>
                    <a:pt x="569" y="100"/>
                    <a:pt x="564" y="102"/>
                    <a:pt x="561" y="103"/>
                  </a:cubicBezTo>
                  <a:cubicBezTo>
                    <a:pt x="557" y="105"/>
                    <a:pt x="555" y="106"/>
                    <a:pt x="555" y="106"/>
                  </a:cubicBezTo>
                  <a:cubicBezTo>
                    <a:pt x="551" y="108"/>
                    <a:pt x="546" y="107"/>
                    <a:pt x="543" y="105"/>
                  </a:cubicBezTo>
                  <a:cubicBezTo>
                    <a:pt x="543" y="105"/>
                    <a:pt x="542" y="103"/>
                    <a:pt x="540" y="102"/>
                  </a:cubicBezTo>
                  <a:cubicBezTo>
                    <a:pt x="537" y="100"/>
                    <a:pt x="535" y="98"/>
                    <a:pt x="532" y="96"/>
                  </a:cubicBezTo>
                  <a:cubicBezTo>
                    <a:pt x="529" y="95"/>
                    <a:pt x="526" y="93"/>
                    <a:pt x="524" y="91"/>
                  </a:cubicBezTo>
                  <a:cubicBezTo>
                    <a:pt x="521" y="90"/>
                    <a:pt x="520" y="89"/>
                    <a:pt x="520" y="89"/>
                  </a:cubicBezTo>
                  <a:cubicBezTo>
                    <a:pt x="520" y="89"/>
                    <a:pt x="514" y="85"/>
                    <a:pt x="508" y="82"/>
                  </a:cubicBezTo>
                  <a:cubicBezTo>
                    <a:pt x="502" y="79"/>
                    <a:pt x="495" y="76"/>
                    <a:pt x="495" y="76"/>
                  </a:cubicBezTo>
                  <a:cubicBezTo>
                    <a:pt x="492" y="74"/>
                    <a:pt x="489" y="70"/>
                    <a:pt x="489" y="66"/>
                  </a:cubicBezTo>
                  <a:cubicBezTo>
                    <a:pt x="489" y="66"/>
                    <a:pt x="488" y="56"/>
                    <a:pt x="487" y="45"/>
                  </a:cubicBezTo>
                  <a:cubicBezTo>
                    <a:pt x="486" y="34"/>
                    <a:pt x="484" y="24"/>
                    <a:pt x="484" y="24"/>
                  </a:cubicBezTo>
                  <a:cubicBezTo>
                    <a:pt x="484" y="19"/>
                    <a:pt x="480" y="16"/>
                    <a:pt x="476" y="14"/>
                  </a:cubicBezTo>
                  <a:cubicBezTo>
                    <a:pt x="476" y="14"/>
                    <a:pt x="467" y="11"/>
                    <a:pt x="459" y="9"/>
                  </a:cubicBezTo>
                  <a:cubicBezTo>
                    <a:pt x="450" y="6"/>
                    <a:pt x="442" y="4"/>
                    <a:pt x="442" y="4"/>
                  </a:cubicBezTo>
                  <a:cubicBezTo>
                    <a:pt x="437" y="3"/>
                    <a:pt x="432" y="4"/>
                    <a:pt x="429" y="7"/>
                  </a:cubicBezTo>
                  <a:cubicBezTo>
                    <a:pt x="429" y="7"/>
                    <a:pt x="422" y="15"/>
                    <a:pt x="416" y="24"/>
                  </a:cubicBezTo>
                  <a:cubicBezTo>
                    <a:pt x="409" y="32"/>
                    <a:pt x="403" y="41"/>
                    <a:pt x="403" y="41"/>
                  </a:cubicBezTo>
                  <a:cubicBezTo>
                    <a:pt x="400" y="44"/>
                    <a:pt x="396" y="46"/>
                    <a:pt x="392" y="45"/>
                  </a:cubicBezTo>
                  <a:cubicBezTo>
                    <a:pt x="392" y="45"/>
                    <a:pt x="385" y="44"/>
                    <a:pt x="378" y="44"/>
                  </a:cubicBezTo>
                  <a:cubicBezTo>
                    <a:pt x="371" y="43"/>
                    <a:pt x="364" y="43"/>
                    <a:pt x="364" y="43"/>
                  </a:cubicBezTo>
                  <a:cubicBezTo>
                    <a:pt x="364" y="43"/>
                    <a:pt x="363" y="43"/>
                    <a:pt x="360" y="43"/>
                  </a:cubicBezTo>
                  <a:cubicBezTo>
                    <a:pt x="357" y="43"/>
                    <a:pt x="354" y="43"/>
                    <a:pt x="350" y="43"/>
                  </a:cubicBezTo>
                  <a:cubicBezTo>
                    <a:pt x="347" y="43"/>
                    <a:pt x="343" y="44"/>
                    <a:pt x="341" y="44"/>
                  </a:cubicBezTo>
                  <a:cubicBezTo>
                    <a:pt x="338" y="44"/>
                    <a:pt x="336" y="44"/>
                    <a:pt x="336" y="44"/>
                  </a:cubicBezTo>
                  <a:cubicBezTo>
                    <a:pt x="332" y="44"/>
                    <a:pt x="328" y="42"/>
                    <a:pt x="326" y="39"/>
                  </a:cubicBezTo>
                  <a:cubicBezTo>
                    <a:pt x="326" y="39"/>
                    <a:pt x="325" y="37"/>
                    <a:pt x="322" y="33"/>
                  </a:cubicBezTo>
                  <a:cubicBezTo>
                    <a:pt x="320" y="30"/>
                    <a:pt x="317" y="26"/>
                    <a:pt x="314" y="21"/>
                  </a:cubicBezTo>
                  <a:cubicBezTo>
                    <a:pt x="311" y="17"/>
                    <a:pt x="308" y="13"/>
                    <a:pt x="305" y="10"/>
                  </a:cubicBezTo>
                  <a:cubicBezTo>
                    <a:pt x="303" y="6"/>
                    <a:pt x="301" y="4"/>
                    <a:pt x="301" y="4"/>
                  </a:cubicBezTo>
                  <a:cubicBezTo>
                    <a:pt x="298" y="1"/>
                    <a:pt x="293" y="0"/>
                    <a:pt x="289" y="0"/>
                  </a:cubicBezTo>
                  <a:cubicBezTo>
                    <a:pt x="289" y="0"/>
                    <a:pt x="288" y="1"/>
                    <a:pt x="287" y="1"/>
                  </a:cubicBezTo>
                  <a:cubicBezTo>
                    <a:pt x="286" y="1"/>
                    <a:pt x="285" y="1"/>
                    <a:pt x="283" y="2"/>
                  </a:cubicBezTo>
                  <a:cubicBezTo>
                    <a:pt x="280" y="2"/>
                    <a:pt x="276" y="3"/>
                    <a:pt x="271" y="4"/>
                  </a:cubicBezTo>
                  <a:cubicBezTo>
                    <a:pt x="267" y="5"/>
                    <a:pt x="263" y="7"/>
                    <a:pt x="259" y="7"/>
                  </a:cubicBezTo>
                  <a:cubicBezTo>
                    <a:pt x="256" y="8"/>
                    <a:pt x="254" y="9"/>
                    <a:pt x="254" y="9"/>
                  </a:cubicBezTo>
                  <a:cubicBezTo>
                    <a:pt x="249" y="10"/>
                    <a:pt x="246" y="14"/>
                    <a:pt x="245" y="18"/>
                  </a:cubicBezTo>
                  <a:cubicBezTo>
                    <a:pt x="245" y="18"/>
                    <a:pt x="243" y="29"/>
                    <a:pt x="241" y="39"/>
                  </a:cubicBezTo>
                  <a:cubicBezTo>
                    <a:pt x="240" y="50"/>
                    <a:pt x="239" y="60"/>
                    <a:pt x="239" y="60"/>
                  </a:cubicBezTo>
                  <a:cubicBezTo>
                    <a:pt x="238" y="64"/>
                    <a:pt x="236" y="68"/>
                    <a:pt x="232" y="70"/>
                  </a:cubicBezTo>
                  <a:cubicBezTo>
                    <a:pt x="232" y="70"/>
                    <a:pt x="230" y="70"/>
                    <a:pt x="228" y="71"/>
                  </a:cubicBezTo>
                  <a:cubicBezTo>
                    <a:pt x="225" y="72"/>
                    <a:pt x="222" y="74"/>
                    <a:pt x="219" y="75"/>
                  </a:cubicBezTo>
                  <a:cubicBezTo>
                    <a:pt x="213" y="79"/>
                    <a:pt x="207" y="82"/>
                    <a:pt x="207" y="82"/>
                  </a:cubicBezTo>
                  <a:cubicBezTo>
                    <a:pt x="207" y="82"/>
                    <a:pt x="201" y="85"/>
                    <a:pt x="195" y="89"/>
                  </a:cubicBezTo>
                  <a:cubicBezTo>
                    <a:pt x="192" y="90"/>
                    <a:pt x="189" y="92"/>
                    <a:pt x="187" y="94"/>
                  </a:cubicBezTo>
                  <a:cubicBezTo>
                    <a:pt x="184" y="95"/>
                    <a:pt x="183" y="96"/>
                    <a:pt x="183" y="96"/>
                  </a:cubicBezTo>
                  <a:cubicBezTo>
                    <a:pt x="179" y="98"/>
                    <a:pt x="175" y="99"/>
                    <a:pt x="171" y="97"/>
                  </a:cubicBezTo>
                  <a:cubicBezTo>
                    <a:pt x="171" y="97"/>
                    <a:pt x="162" y="92"/>
                    <a:pt x="152" y="88"/>
                  </a:cubicBezTo>
                  <a:cubicBezTo>
                    <a:pt x="142" y="83"/>
                    <a:pt x="132" y="80"/>
                    <a:pt x="132" y="80"/>
                  </a:cubicBezTo>
                  <a:cubicBezTo>
                    <a:pt x="128" y="78"/>
                    <a:pt x="123" y="79"/>
                    <a:pt x="120" y="82"/>
                  </a:cubicBezTo>
                  <a:cubicBezTo>
                    <a:pt x="120" y="82"/>
                    <a:pt x="118" y="84"/>
                    <a:pt x="116" y="86"/>
                  </a:cubicBezTo>
                  <a:cubicBezTo>
                    <a:pt x="113" y="88"/>
                    <a:pt x="110" y="91"/>
                    <a:pt x="107" y="94"/>
                  </a:cubicBezTo>
                  <a:cubicBezTo>
                    <a:pt x="103" y="97"/>
                    <a:pt x="100" y="101"/>
                    <a:pt x="98" y="103"/>
                  </a:cubicBezTo>
                  <a:cubicBezTo>
                    <a:pt x="97" y="104"/>
                    <a:pt x="96" y="105"/>
                    <a:pt x="95" y="106"/>
                  </a:cubicBezTo>
                  <a:cubicBezTo>
                    <a:pt x="94" y="106"/>
                    <a:pt x="94" y="107"/>
                    <a:pt x="94" y="107"/>
                  </a:cubicBezTo>
                  <a:cubicBezTo>
                    <a:pt x="91" y="110"/>
                    <a:pt x="89" y="115"/>
                    <a:pt x="91" y="119"/>
                  </a:cubicBezTo>
                  <a:cubicBezTo>
                    <a:pt x="91" y="119"/>
                    <a:pt x="92" y="122"/>
                    <a:pt x="93" y="126"/>
                  </a:cubicBezTo>
                  <a:cubicBezTo>
                    <a:pt x="94" y="129"/>
                    <a:pt x="96" y="135"/>
                    <a:pt x="98" y="140"/>
                  </a:cubicBezTo>
                  <a:cubicBezTo>
                    <a:pt x="100" y="145"/>
                    <a:pt x="102" y="149"/>
                    <a:pt x="104" y="153"/>
                  </a:cubicBezTo>
                  <a:cubicBezTo>
                    <a:pt x="105" y="157"/>
                    <a:pt x="106" y="159"/>
                    <a:pt x="106" y="159"/>
                  </a:cubicBezTo>
                  <a:cubicBezTo>
                    <a:pt x="108" y="163"/>
                    <a:pt x="107" y="167"/>
                    <a:pt x="105" y="171"/>
                  </a:cubicBezTo>
                  <a:cubicBezTo>
                    <a:pt x="105" y="171"/>
                    <a:pt x="104" y="172"/>
                    <a:pt x="102" y="174"/>
                  </a:cubicBezTo>
                  <a:cubicBezTo>
                    <a:pt x="101" y="176"/>
                    <a:pt x="99" y="179"/>
                    <a:pt x="97" y="182"/>
                  </a:cubicBezTo>
                  <a:cubicBezTo>
                    <a:pt x="95" y="185"/>
                    <a:pt x="93" y="188"/>
                    <a:pt x="92" y="190"/>
                  </a:cubicBezTo>
                  <a:cubicBezTo>
                    <a:pt x="90" y="192"/>
                    <a:pt x="89" y="194"/>
                    <a:pt x="89" y="194"/>
                  </a:cubicBezTo>
                  <a:cubicBezTo>
                    <a:pt x="89" y="194"/>
                    <a:pt x="86" y="200"/>
                    <a:pt x="82" y="206"/>
                  </a:cubicBezTo>
                  <a:cubicBezTo>
                    <a:pt x="79" y="212"/>
                    <a:pt x="76" y="218"/>
                    <a:pt x="76" y="218"/>
                  </a:cubicBezTo>
                  <a:cubicBezTo>
                    <a:pt x="74" y="222"/>
                    <a:pt x="70" y="224"/>
                    <a:pt x="66" y="225"/>
                  </a:cubicBezTo>
                  <a:cubicBezTo>
                    <a:pt x="66" y="225"/>
                    <a:pt x="56" y="225"/>
                    <a:pt x="45" y="226"/>
                  </a:cubicBezTo>
                  <a:cubicBezTo>
                    <a:pt x="35" y="227"/>
                    <a:pt x="24" y="229"/>
                    <a:pt x="24" y="229"/>
                  </a:cubicBezTo>
                  <a:cubicBezTo>
                    <a:pt x="20" y="230"/>
                    <a:pt x="16" y="233"/>
                    <a:pt x="14" y="238"/>
                  </a:cubicBezTo>
                  <a:cubicBezTo>
                    <a:pt x="14" y="238"/>
                    <a:pt x="12" y="246"/>
                    <a:pt x="9" y="255"/>
                  </a:cubicBezTo>
                  <a:cubicBezTo>
                    <a:pt x="7" y="263"/>
                    <a:pt x="4" y="272"/>
                    <a:pt x="4" y="272"/>
                  </a:cubicBezTo>
                  <a:cubicBezTo>
                    <a:pt x="3" y="277"/>
                    <a:pt x="5" y="281"/>
                    <a:pt x="8" y="284"/>
                  </a:cubicBezTo>
                  <a:cubicBezTo>
                    <a:pt x="8" y="284"/>
                    <a:pt x="16" y="291"/>
                    <a:pt x="24" y="298"/>
                  </a:cubicBezTo>
                  <a:cubicBezTo>
                    <a:pt x="33" y="305"/>
                    <a:pt x="41" y="311"/>
                    <a:pt x="41" y="311"/>
                  </a:cubicBezTo>
                  <a:cubicBezTo>
                    <a:pt x="44" y="313"/>
                    <a:pt x="46" y="317"/>
                    <a:pt x="46" y="322"/>
                  </a:cubicBezTo>
                  <a:cubicBezTo>
                    <a:pt x="46" y="322"/>
                    <a:pt x="45" y="328"/>
                    <a:pt x="44" y="335"/>
                  </a:cubicBezTo>
                  <a:cubicBezTo>
                    <a:pt x="44" y="342"/>
                    <a:pt x="44" y="349"/>
                    <a:pt x="44" y="349"/>
                  </a:cubicBezTo>
                  <a:cubicBezTo>
                    <a:pt x="44" y="349"/>
                    <a:pt x="44" y="351"/>
                    <a:pt x="44" y="354"/>
                  </a:cubicBezTo>
                  <a:cubicBezTo>
                    <a:pt x="44" y="356"/>
                    <a:pt x="44" y="360"/>
                    <a:pt x="44" y="363"/>
                  </a:cubicBezTo>
                  <a:cubicBezTo>
                    <a:pt x="44" y="367"/>
                    <a:pt x="44" y="370"/>
                    <a:pt x="44" y="373"/>
                  </a:cubicBezTo>
                  <a:cubicBezTo>
                    <a:pt x="44" y="375"/>
                    <a:pt x="44" y="377"/>
                    <a:pt x="44" y="377"/>
                  </a:cubicBezTo>
                  <a:cubicBezTo>
                    <a:pt x="45" y="381"/>
                    <a:pt x="43" y="385"/>
                    <a:pt x="39" y="388"/>
                  </a:cubicBezTo>
                  <a:cubicBezTo>
                    <a:pt x="39" y="388"/>
                    <a:pt x="37" y="389"/>
                    <a:pt x="34" y="391"/>
                  </a:cubicBezTo>
                  <a:cubicBezTo>
                    <a:pt x="31" y="394"/>
                    <a:pt x="26" y="397"/>
                    <a:pt x="22" y="400"/>
                  </a:cubicBezTo>
                  <a:cubicBezTo>
                    <a:pt x="18" y="403"/>
                    <a:pt x="13" y="406"/>
                    <a:pt x="10" y="409"/>
                  </a:cubicBezTo>
                  <a:cubicBezTo>
                    <a:pt x="7" y="411"/>
                    <a:pt x="5" y="413"/>
                    <a:pt x="5" y="413"/>
                  </a:cubicBezTo>
                  <a:cubicBezTo>
                    <a:pt x="2" y="415"/>
                    <a:pt x="0" y="420"/>
                    <a:pt x="1" y="425"/>
                  </a:cubicBezTo>
                  <a:cubicBezTo>
                    <a:pt x="1" y="425"/>
                    <a:pt x="1" y="426"/>
                    <a:pt x="1" y="427"/>
                  </a:cubicBezTo>
                  <a:cubicBezTo>
                    <a:pt x="1" y="427"/>
                    <a:pt x="2" y="429"/>
                    <a:pt x="2" y="430"/>
                  </a:cubicBezTo>
                  <a:cubicBezTo>
                    <a:pt x="3" y="434"/>
                    <a:pt x="4" y="438"/>
                    <a:pt x="5" y="442"/>
                  </a:cubicBezTo>
                  <a:cubicBezTo>
                    <a:pt x="6" y="447"/>
                    <a:pt x="7" y="451"/>
                    <a:pt x="8" y="454"/>
                  </a:cubicBezTo>
                  <a:cubicBezTo>
                    <a:pt x="9" y="457"/>
                    <a:pt x="9" y="460"/>
                    <a:pt x="9" y="460"/>
                  </a:cubicBezTo>
                  <a:cubicBezTo>
                    <a:pt x="11" y="464"/>
                    <a:pt x="14" y="468"/>
                    <a:pt x="18" y="469"/>
                  </a:cubicBezTo>
                  <a:cubicBezTo>
                    <a:pt x="18" y="469"/>
                    <a:pt x="29" y="471"/>
                    <a:pt x="40" y="472"/>
                  </a:cubicBezTo>
                  <a:cubicBezTo>
                    <a:pt x="50" y="474"/>
                    <a:pt x="61" y="475"/>
                    <a:pt x="61" y="475"/>
                  </a:cubicBezTo>
                  <a:cubicBezTo>
                    <a:pt x="65" y="475"/>
                    <a:pt x="68" y="478"/>
                    <a:pt x="70" y="482"/>
                  </a:cubicBezTo>
                  <a:cubicBezTo>
                    <a:pt x="70" y="482"/>
                    <a:pt x="71" y="484"/>
                    <a:pt x="72" y="486"/>
                  </a:cubicBezTo>
                  <a:cubicBezTo>
                    <a:pt x="73" y="488"/>
                    <a:pt x="74" y="491"/>
                    <a:pt x="76" y="495"/>
                  </a:cubicBezTo>
                  <a:cubicBezTo>
                    <a:pt x="79" y="501"/>
                    <a:pt x="82" y="507"/>
                    <a:pt x="82" y="507"/>
                  </a:cubicBezTo>
                  <a:cubicBezTo>
                    <a:pt x="82" y="507"/>
                    <a:pt x="86" y="513"/>
                    <a:pt x="89" y="519"/>
                  </a:cubicBezTo>
                  <a:cubicBezTo>
                    <a:pt x="91" y="522"/>
                    <a:pt x="93" y="525"/>
                    <a:pt x="94" y="527"/>
                  </a:cubicBezTo>
                  <a:cubicBezTo>
                    <a:pt x="96" y="529"/>
                    <a:pt x="97" y="531"/>
                    <a:pt x="97" y="531"/>
                  </a:cubicBezTo>
                  <a:cubicBezTo>
                    <a:pt x="99" y="534"/>
                    <a:pt x="99" y="539"/>
                    <a:pt x="97" y="542"/>
                  </a:cubicBezTo>
                  <a:cubicBezTo>
                    <a:pt x="97" y="542"/>
                    <a:pt x="93" y="552"/>
                    <a:pt x="88" y="562"/>
                  </a:cubicBezTo>
                  <a:cubicBezTo>
                    <a:pt x="84" y="571"/>
                    <a:pt x="80" y="581"/>
                    <a:pt x="80" y="581"/>
                  </a:cubicBezTo>
                  <a:cubicBezTo>
                    <a:pt x="79" y="585"/>
                    <a:pt x="79" y="590"/>
                    <a:pt x="83" y="594"/>
                  </a:cubicBezTo>
                  <a:cubicBezTo>
                    <a:pt x="83" y="594"/>
                    <a:pt x="84" y="596"/>
                    <a:pt x="86" y="598"/>
                  </a:cubicBezTo>
                  <a:cubicBezTo>
                    <a:pt x="89" y="600"/>
                    <a:pt x="92" y="604"/>
                    <a:pt x="95" y="607"/>
                  </a:cubicBezTo>
                  <a:cubicBezTo>
                    <a:pt x="98" y="610"/>
                    <a:pt x="101" y="613"/>
                    <a:pt x="103" y="616"/>
                  </a:cubicBezTo>
                  <a:cubicBezTo>
                    <a:pt x="104" y="617"/>
                    <a:pt x="105" y="618"/>
                    <a:pt x="106" y="619"/>
                  </a:cubicBezTo>
                  <a:cubicBezTo>
                    <a:pt x="107" y="619"/>
                    <a:pt x="107" y="620"/>
                    <a:pt x="107" y="620"/>
                  </a:cubicBezTo>
                  <a:cubicBezTo>
                    <a:pt x="111" y="623"/>
                    <a:pt x="116" y="624"/>
                    <a:pt x="120" y="623"/>
                  </a:cubicBezTo>
                  <a:cubicBezTo>
                    <a:pt x="120" y="623"/>
                    <a:pt x="122" y="622"/>
                    <a:pt x="126" y="621"/>
                  </a:cubicBezTo>
                  <a:cubicBezTo>
                    <a:pt x="130" y="619"/>
                    <a:pt x="135" y="618"/>
                    <a:pt x="140" y="616"/>
                  </a:cubicBezTo>
                  <a:cubicBezTo>
                    <a:pt x="145" y="614"/>
                    <a:pt x="150" y="612"/>
                    <a:pt x="153" y="610"/>
                  </a:cubicBezTo>
                  <a:cubicBezTo>
                    <a:pt x="157" y="609"/>
                    <a:pt x="159" y="607"/>
                    <a:pt x="159" y="607"/>
                  </a:cubicBezTo>
                  <a:cubicBezTo>
                    <a:pt x="163" y="606"/>
                    <a:pt x="168" y="606"/>
                    <a:pt x="171" y="609"/>
                  </a:cubicBezTo>
                  <a:cubicBezTo>
                    <a:pt x="171" y="609"/>
                    <a:pt x="172" y="610"/>
                    <a:pt x="175" y="611"/>
                  </a:cubicBezTo>
                  <a:cubicBezTo>
                    <a:pt x="177" y="613"/>
                    <a:pt x="180" y="615"/>
                    <a:pt x="182" y="617"/>
                  </a:cubicBezTo>
                  <a:cubicBezTo>
                    <a:pt x="185" y="619"/>
                    <a:pt x="188" y="621"/>
                    <a:pt x="190" y="622"/>
                  </a:cubicBezTo>
                  <a:cubicBezTo>
                    <a:pt x="193" y="623"/>
                    <a:pt x="194" y="624"/>
                    <a:pt x="194" y="624"/>
                  </a:cubicBezTo>
                  <a:cubicBezTo>
                    <a:pt x="194" y="624"/>
                    <a:pt x="200" y="628"/>
                    <a:pt x="206" y="631"/>
                  </a:cubicBezTo>
                  <a:cubicBezTo>
                    <a:pt x="212" y="635"/>
                    <a:pt x="219" y="638"/>
                    <a:pt x="219" y="638"/>
                  </a:cubicBezTo>
                  <a:cubicBezTo>
                    <a:pt x="222" y="639"/>
                    <a:pt x="225" y="643"/>
                    <a:pt x="225" y="647"/>
                  </a:cubicBezTo>
                  <a:cubicBezTo>
                    <a:pt x="225" y="647"/>
                    <a:pt x="226" y="658"/>
                    <a:pt x="227" y="668"/>
                  </a:cubicBezTo>
                  <a:cubicBezTo>
                    <a:pt x="228" y="679"/>
                    <a:pt x="230" y="690"/>
                    <a:pt x="230" y="690"/>
                  </a:cubicBezTo>
                  <a:cubicBezTo>
                    <a:pt x="230" y="694"/>
                    <a:pt x="234" y="698"/>
                    <a:pt x="238" y="699"/>
                  </a:cubicBezTo>
                  <a:cubicBezTo>
                    <a:pt x="238" y="699"/>
                    <a:pt x="247" y="702"/>
                    <a:pt x="255" y="705"/>
                  </a:cubicBezTo>
                  <a:cubicBezTo>
                    <a:pt x="264" y="707"/>
                    <a:pt x="272" y="709"/>
                    <a:pt x="272" y="709"/>
                  </a:cubicBezTo>
                  <a:cubicBezTo>
                    <a:pt x="277" y="710"/>
                    <a:pt x="282" y="709"/>
                    <a:pt x="285" y="706"/>
                  </a:cubicBezTo>
                  <a:cubicBezTo>
                    <a:pt x="285" y="706"/>
                    <a:pt x="292" y="698"/>
                    <a:pt x="299" y="689"/>
                  </a:cubicBezTo>
                  <a:cubicBezTo>
                    <a:pt x="305" y="681"/>
                    <a:pt x="311" y="673"/>
                    <a:pt x="311" y="673"/>
                  </a:cubicBezTo>
                  <a:cubicBezTo>
                    <a:pt x="314" y="669"/>
                    <a:pt x="318" y="667"/>
                    <a:pt x="322" y="668"/>
                  </a:cubicBezTo>
                  <a:cubicBezTo>
                    <a:pt x="322" y="668"/>
                    <a:pt x="329" y="669"/>
                    <a:pt x="336" y="669"/>
                  </a:cubicBezTo>
                  <a:cubicBezTo>
                    <a:pt x="343" y="670"/>
                    <a:pt x="350" y="670"/>
                    <a:pt x="350" y="670"/>
                  </a:cubicBezTo>
                  <a:cubicBezTo>
                    <a:pt x="350" y="670"/>
                    <a:pt x="352" y="670"/>
                    <a:pt x="354" y="670"/>
                  </a:cubicBezTo>
                  <a:cubicBezTo>
                    <a:pt x="357" y="670"/>
                    <a:pt x="360" y="670"/>
                    <a:pt x="364" y="670"/>
                  </a:cubicBezTo>
                  <a:cubicBezTo>
                    <a:pt x="367" y="670"/>
                    <a:pt x="371" y="670"/>
                    <a:pt x="373" y="670"/>
                  </a:cubicBezTo>
                  <a:cubicBezTo>
                    <a:pt x="376" y="669"/>
                    <a:pt x="378" y="669"/>
                    <a:pt x="378" y="669"/>
                  </a:cubicBezTo>
                  <a:cubicBezTo>
                    <a:pt x="382" y="669"/>
                    <a:pt x="386" y="671"/>
                    <a:pt x="388" y="674"/>
                  </a:cubicBezTo>
                  <a:close/>
                  <a:moveTo>
                    <a:pt x="351" y="606"/>
                  </a:moveTo>
                  <a:cubicBezTo>
                    <a:pt x="351" y="606"/>
                    <a:pt x="349" y="606"/>
                    <a:pt x="346" y="606"/>
                  </a:cubicBezTo>
                  <a:cubicBezTo>
                    <a:pt x="342" y="605"/>
                    <a:pt x="337" y="605"/>
                    <a:pt x="331" y="604"/>
                  </a:cubicBezTo>
                  <a:cubicBezTo>
                    <a:pt x="319" y="603"/>
                    <a:pt x="303" y="600"/>
                    <a:pt x="287" y="596"/>
                  </a:cubicBezTo>
                  <a:cubicBezTo>
                    <a:pt x="271" y="591"/>
                    <a:pt x="256" y="585"/>
                    <a:pt x="245" y="579"/>
                  </a:cubicBezTo>
                  <a:cubicBezTo>
                    <a:pt x="240" y="577"/>
                    <a:pt x="235" y="574"/>
                    <a:pt x="232" y="572"/>
                  </a:cubicBezTo>
                  <a:cubicBezTo>
                    <a:pt x="229" y="571"/>
                    <a:pt x="227" y="569"/>
                    <a:pt x="227" y="569"/>
                  </a:cubicBezTo>
                  <a:cubicBezTo>
                    <a:pt x="227" y="569"/>
                    <a:pt x="226" y="568"/>
                    <a:pt x="223" y="567"/>
                  </a:cubicBezTo>
                  <a:cubicBezTo>
                    <a:pt x="220" y="565"/>
                    <a:pt x="215" y="562"/>
                    <a:pt x="210" y="558"/>
                  </a:cubicBezTo>
                  <a:cubicBezTo>
                    <a:pt x="200" y="551"/>
                    <a:pt x="188" y="541"/>
                    <a:pt x="177" y="529"/>
                  </a:cubicBezTo>
                  <a:cubicBezTo>
                    <a:pt x="165" y="517"/>
                    <a:pt x="156" y="504"/>
                    <a:pt x="149" y="494"/>
                  </a:cubicBezTo>
                  <a:cubicBezTo>
                    <a:pt x="147" y="491"/>
                    <a:pt x="146" y="489"/>
                    <a:pt x="144" y="487"/>
                  </a:cubicBezTo>
                  <a:cubicBezTo>
                    <a:pt x="143" y="485"/>
                    <a:pt x="142" y="483"/>
                    <a:pt x="141" y="481"/>
                  </a:cubicBezTo>
                  <a:cubicBezTo>
                    <a:pt x="139" y="478"/>
                    <a:pt x="138" y="476"/>
                    <a:pt x="138" y="476"/>
                  </a:cubicBezTo>
                  <a:cubicBezTo>
                    <a:pt x="138" y="476"/>
                    <a:pt x="137" y="474"/>
                    <a:pt x="136" y="471"/>
                  </a:cubicBezTo>
                  <a:cubicBezTo>
                    <a:pt x="135" y="470"/>
                    <a:pt x="134" y="468"/>
                    <a:pt x="133" y="465"/>
                  </a:cubicBezTo>
                  <a:cubicBezTo>
                    <a:pt x="132" y="463"/>
                    <a:pt x="131" y="461"/>
                    <a:pt x="129" y="458"/>
                  </a:cubicBezTo>
                  <a:cubicBezTo>
                    <a:pt x="124" y="447"/>
                    <a:pt x="119" y="431"/>
                    <a:pt x="115" y="416"/>
                  </a:cubicBezTo>
                  <a:cubicBezTo>
                    <a:pt x="111" y="400"/>
                    <a:pt x="109" y="383"/>
                    <a:pt x="108" y="371"/>
                  </a:cubicBezTo>
                  <a:cubicBezTo>
                    <a:pt x="108" y="365"/>
                    <a:pt x="108" y="360"/>
                    <a:pt x="108" y="357"/>
                  </a:cubicBezTo>
                  <a:cubicBezTo>
                    <a:pt x="108" y="353"/>
                    <a:pt x="108" y="351"/>
                    <a:pt x="108" y="351"/>
                  </a:cubicBezTo>
                  <a:cubicBezTo>
                    <a:pt x="108" y="351"/>
                    <a:pt x="108" y="349"/>
                    <a:pt x="108" y="345"/>
                  </a:cubicBezTo>
                  <a:cubicBezTo>
                    <a:pt x="108" y="342"/>
                    <a:pt x="108" y="337"/>
                    <a:pt x="109" y="331"/>
                  </a:cubicBezTo>
                  <a:cubicBezTo>
                    <a:pt x="110" y="318"/>
                    <a:pt x="113" y="302"/>
                    <a:pt x="118" y="287"/>
                  </a:cubicBezTo>
                  <a:cubicBezTo>
                    <a:pt x="122" y="271"/>
                    <a:pt x="129" y="256"/>
                    <a:pt x="134" y="245"/>
                  </a:cubicBezTo>
                  <a:cubicBezTo>
                    <a:pt x="137" y="239"/>
                    <a:pt x="140" y="235"/>
                    <a:pt x="141" y="232"/>
                  </a:cubicBezTo>
                  <a:cubicBezTo>
                    <a:pt x="143" y="229"/>
                    <a:pt x="144" y="227"/>
                    <a:pt x="144" y="227"/>
                  </a:cubicBezTo>
                  <a:cubicBezTo>
                    <a:pt x="144" y="227"/>
                    <a:pt x="145" y="225"/>
                    <a:pt x="147" y="222"/>
                  </a:cubicBezTo>
                  <a:cubicBezTo>
                    <a:pt x="149" y="219"/>
                    <a:pt x="152" y="215"/>
                    <a:pt x="155" y="210"/>
                  </a:cubicBezTo>
                  <a:cubicBezTo>
                    <a:pt x="163" y="200"/>
                    <a:pt x="173" y="188"/>
                    <a:pt x="185" y="176"/>
                  </a:cubicBezTo>
                  <a:cubicBezTo>
                    <a:pt x="197" y="165"/>
                    <a:pt x="210" y="155"/>
                    <a:pt x="220" y="149"/>
                  </a:cubicBezTo>
                  <a:cubicBezTo>
                    <a:pt x="223" y="147"/>
                    <a:pt x="225" y="145"/>
                    <a:pt x="227" y="144"/>
                  </a:cubicBezTo>
                  <a:cubicBezTo>
                    <a:pt x="229" y="143"/>
                    <a:pt x="231" y="142"/>
                    <a:pt x="233" y="141"/>
                  </a:cubicBezTo>
                  <a:cubicBezTo>
                    <a:pt x="236" y="139"/>
                    <a:pt x="237" y="138"/>
                    <a:pt x="237" y="138"/>
                  </a:cubicBezTo>
                  <a:cubicBezTo>
                    <a:pt x="237" y="138"/>
                    <a:pt x="239" y="137"/>
                    <a:pt x="242" y="135"/>
                  </a:cubicBezTo>
                  <a:cubicBezTo>
                    <a:pt x="244" y="135"/>
                    <a:pt x="246" y="134"/>
                    <a:pt x="248" y="132"/>
                  </a:cubicBezTo>
                  <a:cubicBezTo>
                    <a:pt x="250" y="131"/>
                    <a:pt x="253" y="130"/>
                    <a:pt x="256" y="129"/>
                  </a:cubicBezTo>
                  <a:cubicBezTo>
                    <a:pt x="267" y="124"/>
                    <a:pt x="282" y="118"/>
                    <a:pt x="298" y="114"/>
                  </a:cubicBezTo>
                  <a:cubicBezTo>
                    <a:pt x="314" y="111"/>
                    <a:pt x="330" y="108"/>
                    <a:pt x="342" y="108"/>
                  </a:cubicBezTo>
                  <a:cubicBezTo>
                    <a:pt x="348" y="107"/>
                    <a:pt x="354" y="107"/>
                    <a:pt x="357" y="107"/>
                  </a:cubicBezTo>
                  <a:cubicBezTo>
                    <a:pt x="361" y="107"/>
                    <a:pt x="363" y="107"/>
                    <a:pt x="363" y="107"/>
                  </a:cubicBezTo>
                  <a:cubicBezTo>
                    <a:pt x="363" y="107"/>
                    <a:pt x="365" y="108"/>
                    <a:pt x="368" y="108"/>
                  </a:cubicBezTo>
                  <a:cubicBezTo>
                    <a:pt x="372" y="108"/>
                    <a:pt x="377" y="108"/>
                    <a:pt x="383" y="109"/>
                  </a:cubicBezTo>
                  <a:cubicBezTo>
                    <a:pt x="395" y="110"/>
                    <a:pt x="411" y="113"/>
                    <a:pt x="427" y="117"/>
                  </a:cubicBezTo>
                  <a:cubicBezTo>
                    <a:pt x="443" y="122"/>
                    <a:pt x="458" y="128"/>
                    <a:pt x="469" y="134"/>
                  </a:cubicBezTo>
                  <a:cubicBezTo>
                    <a:pt x="474" y="137"/>
                    <a:pt x="479" y="139"/>
                    <a:pt x="482" y="141"/>
                  </a:cubicBezTo>
                  <a:cubicBezTo>
                    <a:pt x="485" y="143"/>
                    <a:pt x="487" y="144"/>
                    <a:pt x="487" y="144"/>
                  </a:cubicBezTo>
                  <a:cubicBezTo>
                    <a:pt x="487" y="144"/>
                    <a:pt x="488" y="145"/>
                    <a:pt x="491" y="147"/>
                  </a:cubicBezTo>
                  <a:cubicBezTo>
                    <a:pt x="494" y="149"/>
                    <a:pt x="499" y="151"/>
                    <a:pt x="504" y="155"/>
                  </a:cubicBezTo>
                  <a:cubicBezTo>
                    <a:pt x="514" y="162"/>
                    <a:pt x="526" y="173"/>
                    <a:pt x="537" y="184"/>
                  </a:cubicBezTo>
                  <a:cubicBezTo>
                    <a:pt x="549" y="196"/>
                    <a:pt x="558" y="209"/>
                    <a:pt x="565" y="220"/>
                  </a:cubicBezTo>
                  <a:cubicBezTo>
                    <a:pt x="567" y="222"/>
                    <a:pt x="568" y="224"/>
                    <a:pt x="570" y="227"/>
                  </a:cubicBezTo>
                  <a:cubicBezTo>
                    <a:pt x="571" y="229"/>
                    <a:pt x="572" y="231"/>
                    <a:pt x="573" y="232"/>
                  </a:cubicBezTo>
                  <a:cubicBezTo>
                    <a:pt x="575" y="235"/>
                    <a:pt x="576" y="237"/>
                    <a:pt x="576" y="237"/>
                  </a:cubicBezTo>
                  <a:cubicBezTo>
                    <a:pt x="576" y="237"/>
                    <a:pt x="577" y="239"/>
                    <a:pt x="578" y="242"/>
                  </a:cubicBezTo>
                  <a:cubicBezTo>
                    <a:pt x="579" y="244"/>
                    <a:pt x="580" y="246"/>
                    <a:pt x="581" y="248"/>
                  </a:cubicBezTo>
                  <a:cubicBezTo>
                    <a:pt x="582" y="250"/>
                    <a:pt x="583" y="253"/>
                    <a:pt x="585" y="255"/>
                  </a:cubicBezTo>
                  <a:cubicBezTo>
                    <a:pt x="590" y="267"/>
                    <a:pt x="595" y="282"/>
                    <a:pt x="599" y="298"/>
                  </a:cubicBezTo>
                  <a:cubicBezTo>
                    <a:pt x="603" y="314"/>
                    <a:pt x="605" y="330"/>
                    <a:pt x="606" y="342"/>
                  </a:cubicBezTo>
                  <a:cubicBezTo>
                    <a:pt x="606" y="348"/>
                    <a:pt x="606" y="353"/>
                    <a:pt x="606" y="357"/>
                  </a:cubicBezTo>
                  <a:cubicBezTo>
                    <a:pt x="606" y="360"/>
                    <a:pt x="606" y="362"/>
                    <a:pt x="606" y="362"/>
                  </a:cubicBezTo>
                  <a:cubicBezTo>
                    <a:pt x="606" y="362"/>
                    <a:pt x="606" y="364"/>
                    <a:pt x="606" y="368"/>
                  </a:cubicBezTo>
                  <a:cubicBezTo>
                    <a:pt x="606" y="371"/>
                    <a:pt x="606" y="377"/>
                    <a:pt x="605" y="383"/>
                  </a:cubicBezTo>
                  <a:cubicBezTo>
                    <a:pt x="604" y="395"/>
                    <a:pt x="601" y="411"/>
                    <a:pt x="596" y="427"/>
                  </a:cubicBezTo>
                  <a:cubicBezTo>
                    <a:pt x="592" y="442"/>
                    <a:pt x="585" y="458"/>
                    <a:pt x="580" y="468"/>
                  </a:cubicBezTo>
                  <a:cubicBezTo>
                    <a:pt x="577" y="474"/>
                    <a:pt x="574" y="478"/>
                    <a:pt x="573" y="481"/>
                  </a:cubicBezTo>
                  <a:cubicBezTo>
                    <a:pt x="571" y="484"/>
                    <a:pt x="570" y="486"/>
                    <a:pt x="570" y="486"/>
                  </a:cubicBezTo>
                  <a:cubicBezTo>
                    <a:pt x="570" y="486"/>
                    <a:pt x="569" y="488"/>
                    <a:pt x="567" y="491"/>
                  </a:cubicBezTo>
                  <a:cubicBezTo>
                    <a:pt x="565" y="494"/>
                    <a:pt x="562" y="498"/>
                    <a:pt x="559" y="503"/>
                  </a:cubicBezTo>
                  <a:cubicBezTo>
                    <a:pt x="552" y="513"/>
                    <a:pt x="541" y="526"/>
                    <a:pt x="529" y="537"/>
                  </a:cubicBezTo>
                  <a:cubicBezTo>
                    <a:pt x="517" y="548"/>
                    <a:pt x="504" y="558"/>
                    <a:pt x="494" y="565"/>
                  </a:cubicBezTo>
                  <a:cubicBezTo>
                    <a:pt x="492" y="566"/>
                    <a:pt x="489" y="568"/>
                    <a:pt x="487" y="569"/>
                  </a:cubicBezTo>
                  <a:cubicBezTo>
                    <a:pt x="485" y="570"/>
                    <a:pt x="483" y="572"/>
                    <a:pt x="482" y="572"/>
                  </a:cubicBezTo>
                  <a:cubicBezTo>
                    <a:pt x="478" y="574"/>
                    <a:pt x="477" y="575"/>
                    <a:pt x="477" y="575"/>
                  </a:cubicBezTo>
                  <a:cubicBezTo>
                    <a:pt x="477" y="575"/>
                    <a:pt x="475" y="576"/>
                    <a:pt x="472" y="578"/>
                  </a:cubicBezTo>
                  <a:cubicBezTo>
                    <a:pt x="470" y="579"/>
                    <a:pt x="468" y="580"/>
                    <a:pt x="466" y="581"/>
                  </a:cubicBezTo>
                  <a:cubicBezTo>
                    <a:pt x="464" y="582"/>
                    <a:pt x="461" y="583"/>
                    <a:pt x="458" y="584"/>
                  </a:cubicBezTo>
                  <a:cubicBezTo>
                    <a:pt x="447" y="589"/>
                    <a:pt x="432" y="595"/>
                    <a:pt x="416" y="599"/>
                  </a:cubicBezTo>
                  <a:cubicBezTo>
                    <a:pt x="400" y="603"/>
                    <a:pt x="384" y="605"/>
                    <a:pt x="372" y="605"/>
                  </a:cubicBezTo>
                  <a:cubicBezTo>
                    <a:pt x="366" y="606"/>
                    <a:pt x="361" y="606"/>
                    <a:pt x="357" y="606"/>
                  </a:cubicBezTo>
                  <a:cubicBezTo>
                    <a:pt x="353" y="606"/>
                    <a:pt x="351" y="606"/>
                    <a:pt x="351" y="606"/>
                  </a:cubicBezTo>
                  <a:close/>
                </a:path>
              </a:pathLst>
            </a:custGeom>
            <a:solidFill>
              <a:srgbClr val="27325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4" name="ïSḻiḑè">
              <a:extLst>
                <a:ext uri="{FF2B5EF4-FFF2-40B4-BE49-F238E27FC236}">
                  <a16:creationId xmlns:a16="http://schemas.microsoft.com/office/drawing/2014/main" xmlns="" id="{9FA6C47C-9505-4A29-80CC-F708D31B3ED8}"/>
                </a:ext>
              </a:extLst>
            </p:cNvPr>
            <p:cNvSpPr/>
            <p:nvPr/>
          </p:nvSpPr>
          <p:spPr>
            <a:xfrm>
              <a:off x="6531921" y="2305999"/>
              <a:ext cx="658561" cy="733420"/>
            </a:xfrm>
            <a:custGeom>
              <a:avLst/>
              <a:gdLst>
                <a:gd name="connsiteX0" fmla="*/ 371862 w 544795"/>
                <a:gd name="connsiteY0" fmla="*/ 453666 h 606722"/>
                <a:gd name="connsiteX1" fmla="*/ 382990 w 544795"/>
                <a:gd name="connsiteY1" fmla="*/ 457577 h 606722"/>
                <a:gd name="connsiteX2" fmla="*/ 397500 w 544795"/>
                <a:gd name="connsiteY2" fmla="*/ 482642 h 606722"/>
                <a:gd name="connsiteX3" fmla="*/ 395275 w 544795"/>
                <a:gd name="connsiteY3" fmla="*/ 494108 h 606722"/>
                <a:gd name="connsiteX4" fmla="*/ 340260 w 544795"/>
                <a:gd name="connsiteY4" fmla="*/ 525839 h 606722"/>
                <a:gd name="connsiteX5" fmla="*/ 272337 w 544795"/>
                <a:gd name="connsiteY5" fmla="*/ 606722 h 606722"/>
                <a:gd name="connsiteX6" fmla="*/ 212782 w 544795"/>
                <a:gd name="connsiteY6" fmla="*/ 503529 h 606722"/>
                <a:gd name="connsiteX7" fmla="*/ 266640 w 544795"/>
                <a:gd name="connsiteY7" fmla="*/ 469576 h 606722"/>
                <a:gd name="connsiteX8" fmla="*/ 266640 w 544795"/>
                <a:gd name="connsiteY8" fmla="*/ 469487 h 606722"/>
                <a:gd name="connsiteX9" fmla="*/ 316847 w 544795"/>
                <a:gd name="connsiteY9" fmla="*/ 485397 h 606722"/>
                <a:gd name="connsiteX10" fmla="*/ 65428 w 544795"/>
                <a:gd name="connsiteY10" fmla="*/ 352069 h 606722"/>
                <a:gd name="connsiteX11" fmla="*/ 124157 w 544795"/>
                <a:gd name="connsiteY11" fmla="*/ 379773 h 606722"/>
                <a:gd name="connsiteX12" fmla="*/ 136704 w 544795"/>
                <a:gd name="connsiteY12" fmla="*/ 432826 h 606722"/>
                <a:gd name="connsiteX13" fmla="*/ 191696 w 544795"/>
                <a:gd name="connsiteY13" fmla="*/ 464551 h 606722"/>
                <a:gd name="connsiteX14" fmla="*/ 193920 w 544795"/>
                <a:gd name="connsiteY14" fmla="*/ 476193 h 606722"/>
                <a:gd name="connsiteX15" fmla="*/ 179416 w 544795"/>
                <a:gd name="connsiteY15" fmla="*/ 501075 h 606722"/>
                <a:gd name="connsiteX16" fmla="*/ 168293 w 544795"/>
                <a:gd name="connsiteY16" fmla="*/ 504985 h 606722"/>
                <a:gd name="connsiteX17" fmla="*/ 113212 w 544795"/>
                <a:gd name="connsiteY17" fmla="*/ 473171 h 606722"/>
                <a:gd name="connsiteX18" fmla="*/ 68987 w 544795"/>
                <a:gd name="connsiteY18" fmla="*/ 489345 h 606722"/>
                <a:gd name="connsiteX19" fmla="*/ 9368 w 544795"/>
                <a:gd name="connsiteY19" fmla="*/ 386349 h 606722"/>
                <a:gd name="connsiteX20" fmla="*/ 65428 w 544795"/>
                <a:gd name="connsiteY20" fmla="*/ 352069 h 606722"/>
                <a:gd name="connsiteX21" fmla="*/ 461474 w 544795"/>
                <a:gd name="connsiteY21" fmla="*/ 284808 h 606722"/>
                <a:gd name="connsiteX22" fmla="*/ 490322 w 544795"/>
                <a:gd name="connsiteY22" fmla="*/ 284808 h 606722"/>
                <a:gd name="connsiteX23" fmla="*/ 499226 w 544795"/>
                <a:gd name="connsiteY23" fmla="*/ 292540 h 606722"/>
                <a:gd name="connsiteX24" fmla="*/ 499226 w 544795"/>
                <a:gd name="connsiteY24" fmla="*/ 355905 h 606722"/>
                <a:gd name="connsiteX25" fmla="*/ 475809 w 544795"/>
                <a:gd name="connsiteY25" fmla="*/ 489301 h 606722"/>
                <a:gd name="connsiteX26" fmla="*/ 413751 w 544795"/>
                <a:gd name="connsiteY26" fmla="*/ 391009 h 606722"/>
                <a:gd name="connsiteX27" fmla="*/ 452482 w 544795"/>
                <a:gd name="connsiteY27" fmla="*/ 355905 h 606722"/>
                <a:gd name="connsiteX28" fmla="*/ 452482 w 544795"/>
                <a:gd name="connsiteY28" fmla="*/ 292451 h 606722"/>
                <a:gd name="connsiteX29" fmla="*/ 461474 w 544795"/>
                <a:gd name="connsiteY29" fmla="*/ 284808 h 606722"/>
                <a:gd name="connsiteX30" fmla="*/ 272398 w 544795"/>
                <a:gd name="connsiteY30" fmla="*/ 203440 h 606722"/>
                <a:gd name="connsiteX31" fmla="*/ 372495 w 544795"/>
                <a:gd name="connsiteY31" fmla="*/ 303361 h 606722"/>
                <a:gd name="connsiteX32" fmla="*/ 272398 w 544795"/>
                <a:gd name="connsiteY32" fmla="*/ 403282 h 606722"/>
                <a:gd name="connsiteX33" fmla="*/ 172301 w 544795"/>
                <a:gd name="connsiteY33" fmla="*/ 303361 h 606722"/>
                <a:gd name="connsiteX34" fmla="*/ 272398 w 544795"/>
                <a:gd name="connsiteY34" fmla="*/ 203440 h 606722"/>
                <a:gd name="connsiteX35" fmla="*/ 68806 w 544795"/>
                <a:gd name="connsiteY35" fmla="*/ 117280 h 606722"/>
                <a:gd name="connsiteX36" fmla="*/ 68984 w 544795"/>
                <a:gd name="connsiteY36" fmla="*/ 117280 h 606722"/>
                <a:gd name="connsiteX37" fmla="*/ 130127 w 544795"/>
                <a:gd name="connsiteY37" fmla="*/ 217295 h 606722"/>
                <a:gd name="connsiteX38" fmla="*/ 92302 w 544795"/>
                <a:gd name="connsiteY38" fmla="*/ 250633 h 606722"/>
                <a:gd name="connsiteX39" fmla="*/ 92302 w 544795"/>
                <a:gd name="connsiteY39" fmla="*/ 314198 h 606722"/>
                <a:gd name="connsiteX40" fmla="*/ 83313 w 544795"/>
                <a:gd name="connsiteY40" fmla="*/ 321933 h 606722"/>
                <a:gd name="connsiteX41" fmla="*/ 54477 w 544795"/>
                <a:gd name="connsiteY41" fmla="*/ 321844 h 606722"/>
                <a:gd name="connsiteX42" fmla="*/ 45489 w 544795"/>
                <a:gd name="connsiteY42" fmla="*/ 314198 h 606722"/>
                <a:gd name="connsiteX43" fmla="*/ 45489 w 544795"/>
                <a:gd name="connsiteY43" fmla="*/ 250722 h 606722"/>
                <a:gd name="connsiteX44" fmla="*/ 9355 w 544795"/>
                <a:gd name="connsiteY44" fmla="*/ 220406 h 606722"/>
                <a:gd name="connsiteX45" fmla="*/ 68806 w 544795"/>
                <a:gd name="connsiteY45" fmla="*/ 117280 h 606722"/>
                <a:gd name="connsiteX46" fmla="*/ 376504 w 544795"/>
                <a:gd name="connsiteY46" fmla="*/ 101756 h 606722"/>
                <a:gd name="connsiteX47" fmla="*/ 431501 w 544795"/>
                <a:gd name="connsiteY47" fmla="*/ 133487 h 606722"/>
                <a:gd name="connsiteX48" fmla="*/ 535444 w 544795"/>
                <a:gd name="connsiteY48" fmla="*/ 151708 h 606722"/>
                <a:gd name="connsiteX49" fmla="*/ 475819 w 544795"/>
                <a:gd name="connsiteY49" fmla="*/ 254812 h 606722"/>
                <a:gd name="connsiteX50" fmla="*/ 416907 w 544795"/>
                <a:gd name="connsiteY50" fmla="*/ 221392 h 606722"/>
                <a:gd name="connsiteX51" fmla="*/ 408185 w 544795"/>
                <a:gd name="connsiteY51" fmla="*/ 173929 h 606722"/>
                <a:gd name="connsiteX52" fmla="*/ 353100 w 544795"/>
                <a:gd name="connsiteY52" fmla="*/ 142109 h 606722"/>
                <a:gd name="connsiteX53" fmla="*/ 350875 w 544795"/>
                <a:gd name="connsiteY53" fmla="*/ 130554 h 606722"/>
                <a:gd name="connsiteX54" fmla="*/ 365380 w 544795"/>
                <a:gd name="connsiteY54" fmla="*/ 105667 h 606722"/>
                <a:gd name="connsiteX55" fmla="*/ 376504 w 544795"/>
                <a:gd name="connsiteY55" fmla="*/ 101756 h 606722"/>
                <a:gd name="connsiteX56" fmla="*/ 272319 w 544795"/>
                <a:gd name="connsiteY56" fmla="*/ 0 h 606722"/>
                <a:gd name="connsiteX57" fmla="*/ 331948 w 544795"/>
                <a:gd name="connsiteY57" fmla="*/ 103104 h 606722"/>
                <a:gd name="connsiteX58" fmla="*/ 266623 w 544795"/>
                <a:gd name="connsiteY58" fmla="*/ 137146 h 606722"/>
                <a:gd name="connsiteX59" fmla="*/ 266623 w 544795"/>
                <a:gd name="connsiteY59" fmla="*/ 137235 h 606722"/>
                <a:gd name="connsiteX60" fmla="*/ 227908 w 544795"/>
                <a:gd name="connsiteY60" fmla="*/ 121325 h 606722"/>
                <a:gd name="connsiteX61" fmla="*/ 172907 w 544795"/>
                <a:gd name="connsiteY61" fmla="*/ 153056 h 606722"/>
                <a:gd name="connsiteX62" fmla="*/ 161693 w 544795"/>
                <a:gd name="connsiteY62" fmla="*/ 149145 h 606722"/>
                <a:gd name="connsiteX63" fmla="*/ 147364 w 544795"/>
                <a:gd name="connsiteY63" fmla="*/ 124169 h 606722"/>
                <a:gd name="connsiteX64" fmla="*/ 149589 w 544795"/>
                <a:gd name="connsiteY64" fmla="*/ 112614 h 606722"/>
                <a:gd name="connsiteX65" fmla="*/ 204501 w 544795"/>
                <a:gd name="connsiteY65" fmla="*/ 80883 h 606722"/>
                <a:gd name="connsiteX66" fmla="*/ 272319 w 544795"/>
                <a:gd name="connsiteY66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44795" h="606722">
                  <a:moveTo>
                    <a:pt x="371862" y="453666"/>
                  </a:moveTo>
                  <a:cubicBezTo>
                    <a:pt x="375957" y="451266"/>
                    <a:pt x="381210" y="453133"/>
                    <a:pt x="382990" y="457577"/>
                  </a:cubicBezTo>
                  <a:cubicBezTo>
                    <a:pt x="386462" y="466198"/>
                    <a:pt x="391358" y="474820"/>
                    <a:pt x="397500" y="482642"/>
                  </a:cubicBezTo>
                  <a:cubicBezTo>
                    <a:pt x="400438" y="486286"/>
                    <a:pt x="399281" y="491708"/>
                    <a:pt x="395275" y="494108"/>
                  </a:cubicBezTo>
                  <a:lnTo>
                    <a:pt x="340260" y="525839"/>
                  </a:lnTo>
                  <a:cubicBezTo>
                    <a:pt x="347470" y="565836"/>
                    <a:pt x="317114" y="606722"/>
                    <a:pt x="272337" y="606722"/>
                  </a:cubicBezTo>
                  <a:cubicBezTo>
                    <a:pt x="219192" y="606722"/>
                    <a:pt x="186343" y="549126"/>
                    <a:pt x="212782" y="503529"/>
                  </a:cubicBezTo>
                  <a:cubicBezTo>
                    <a:pt x="224889" y="482642"/>
                    <a:pt x="245453" y="471354"/>
                    <a:pt x="266640" y="469576"/>
                  </a:cubicBezTo>
                  <a:lnTo>
                    <a:pt x="266640" y="469487"/>
                  </a:lnTo>
                  <a:cubicBezTo>
                    <a:pt x="285067" y="467976"/>
                    <a:pt x="303494" y="474109"/>
                    <a:pt x="316847" y="485397"/>
                  </a:cubicBezTo>
                  <a:close/>
                  <a:moveTo>
                    <a:pt x="65428" y="352069"/>
                  </a:moveTo>
                  <a:cubicBezTo>
                    <a:pt x="87385" y="351003"/>
                    <a:pt x="109786" y="360267"/>
                    <a:pt x="124157" y="379773"/>
                  </a:cubicBezTo>
                  <a:cubicBezTo>
                    <a:pt x="135369" y="395058"/>
                    <a:pt x="140174" y="413898"/>
                    <a:pt x="136704" y="432826"/>
                  </a:cubicBezTo>
                  <a:lnTo>
                    <a:pt x="191696" y="464551"/>
                  </a:lnTo>
                  <a:cubicBezTo>
                    <a:pt x="195878" y="466951"/>
                    <a:pt x="196857" y="472460"/>
                    <a:pt x="193920" y="476193"/>
                  </a:cubicBezTo>
                  <a:cubicBezTo>
                    <a:pt x="187781" y="483835"/>
                    <a:pt x="182975" y="492366"/>
                    <a:pt x="179416" y="501075"/>
                  </a:cubicBezTo>
                  <a:cubicBezTo>
                    <a:pt x="177636" y="505519"/>
                    <a:pt x="172475" y="507296"/>
                    <a:pt x="168293" y="504985"/>
                  </a:cubicBezTo>
                  <a:lnTo>
                    <a:pt x="113212" y="473171"/>
                  </a:lnTo>
                  <a:cubicBezTo>
                    <a:pt x="101466" y="483213"/>
                    <a:pt x="86250" y="489345"/>
                    <a:pt x="68987" y="489345"/>
                  </a:cubicBezTo>
                  <a:cubicBezTo>
                    <a:pt x="16042" y="489345"/>
                    <a:pt x="-17238" y="432293"/>
                    <a:pt x="9368" y="386349"/>
                  </a:cubicBezTo>
                  <a:cubicBezTo>
                    <a:pt x="21959" y="364533"/>
                    <a:pt x="43471" y="353136"/>
                    <a:pt x="65428" y="352069"/>
                  </a:cubicBezTo>
                  <a:close/>
                  <a:moveTo>
                    <a:pt x="461474" y="284808"/>
                  </a:moveTo>
                  <a:cubicBezTo>
                    <a:pt x="471001" y="286141"/>
                    <a:pt x="480706" y="286230"/>
                    <a:pt x="490322" y="284808"/>
                  </a:cubicBezTo>
                  <a:cubicBezTo>
                    <a:pt x="495041" y="284186"/>
                    <a:pt x="499226" y="287741"/>
                    <a:pt x="499226" y="292540"/>
                  </a:cubicBezTo>
                  <a:lnTo>
                    <a:pt x="499226" y="355905"/>
                  </a:lnTo>
                  <a:cubicBezTo>
                    <a:pt x="571701" y="381767"/>
                    <a:pt x="552380" y="489301"/>
                    <a:pt x="475809" y="489301"/>
                  </a:cubicBezTo>
                  <a:cubicBezTo>
                    <a:pt x="425771" y="489301"/>
                    <a:pt x="391759" y="436956"/>
                    <a:pt x="413751" y="391009"/>
                  </a:cubicBezTo>
                  <a:cubicBezTo>
                    <a:pt x="421586" y="374835"/>
                    <a:pt x="435387" y="362037"/>
                    <a:pt x="452482" y="355905"/>
                  </a:cubicBezTo>
                  <a:lnTo>
                    <a:pt x="452482" y="292451"/>
                  </a:lnTo>
                  <a:cubicBezTo>
                    <a:pt x="452482" y="287652"/>
                    <a:pt x="456755" y="284097"/>
                    <a:pt x="461474" y="284808"/>
                  </a:cubicBezTo>
                  <a:close/>
                  <a:moveTo>
                    <a:pt x="272398" y="203440"/>
                  </a:moveTo>
                  <a:cubicBezTo>
                    <a:pt x="327680" y="203440"/>
                    <a:pt x="372495" y="248176"/>
                    <a:pt x="372495" y="303361"/>
                  </a:cubicBezTo>
                  <a:cubicBezTo>
                    <a:pt x="372495" y="358546"/>
                    <a:pt x="327680" y="403282"/>
                    <a:pt x="272398" y="403282"/>
                  </a:cubicBezTo>
                  <a:cubicBezTo>
                    <a:pt x="217116" y="403282"/>
                    <a:pt x="172301" y="358546"/>
                    <a:pt x="172301" y="303361"/>
                  </a:cubicBezTo>
                  <a:cubicBezTo>
                    <a:pt x="172301" y="248176"/>
                    <a:pt x="217116" y="203440"/>
                    <a:pt x="272398" y="203440"/>
                  </a:cubicBezTo>
                  <a:close/>
                  <a:moveTo>
                    <a:pt x="68806" y="117280"/>
                  </a:moveTo>
                  <a:lnTo>
                    <a:pt x="68984" y="117280"/>
                  </a:lnTo>
                  <a:cubicBezTo>
                    <a:pt x="121316" y="117369"/>
                    <a:pt x="153178" y="172488"/>
                    <a:pt x="130127" y="217295"/>
                  </a:cubicBezTo>
                  <a:cubicBezTo>
                    <a:pt x="122028" y="233208"/>
                    <a:pt x="108411" y="244855"/>
                    <a:pt x="92302" y="250633"/>
                  </a:cubicBezTo>
                  <a:lnTo>
                    <a:pt x="92302" y="314198"/>
                  </a:lnTo>
                  <a:cubicBezTo>
                    <a:pt x="92302" y="318999"/>
                    <a:pt x="88030" y="322555"/>
                    <a:pt x="83313" y="321933"/>
                  </a:cubicBezTo>
                  <a:cubicBezTo>
                    <a:pt x="73790" y="320510"/>
                    <a:pt x="64000" y="320510"/>
                    <a:pt x="54477" y="321844"/>
                  </a:cubicBezTo>
                  <a:cubicBezTo>
                    <a:pt x="49760" y="322555"/>
                    <a:pt x="45489" y="318910"/>
                    <a:pt x="45489" y="314198"/>
                  </a:cubicBezTo>
                  <a:lnTo>
                    <a:pt x="45489" y="250722"/>
                  </a:lnTo>
                  <a:cubicBezTo>
                    <a:pt x="31160" y="245655"/>
                    <a:pt x="18166" y="235609"/>
                    <a:pt x="9355" y="220406"/>
                  </a:cubicBezTo>
                  <a:cubicBezTo>
                    <a:pt x="-17167" y="174533"/>
                    <a:pt x="15852" y="117280"/>
                    <a:pt x="68806" y="117280"/>
                  </a:cubicBezTo>
                  <a:close/>
                  <a:moveTo>
                    <a:pt x="376504" y="101756"/>
                  </a:moveTo>
                  <a:lnTo>
                    <a:pt x="431501" y="133487"/>
                  </a:lnTo>
                  <a:cubicBezTo>
                    <a:pt x="462737" y="106911"/>
                    <a:pt x="513285" y="113222"/>
                    <a:pt x="535444" y="151708"/>
                  </a:cubicBezTo>
                  <a:cubicBezTo>
                    <a:pt x="561963" y="197394"/>
                    <a:pt x="528947" y="254812"/>
                    <a:pt x="475819" y="254812"/>
                  </a:cubicBezTo>
                  <a:cubicBezTo>
                    <a:pt x="451791" y="254723"/>
                    <a:pt x="429277" y="242013"/>
                    <a:pt x="416907" y="221392"/>
                  </a:cubicBezTo>
                  <a:cubicBezTo>
                    <a:pt x="408630" y="207704"/>
                    <a:pt x="405071" y="190905"/>
                    <a:pt x="408185" y="173929"/>
                  </a:cubicBezTo>
                  <a:lnTo>
                    <a:pt x="353100" y="142109"/>
                  </a:lnTo>
                  <a:cubicBezTo>
                    <a:pt x="348917" y="139798"/>
                    <a:pt x="347938" y="134287"/>
                    <a:pt x="350875" y="130554"/>
                  </a:cubicBezTo>
                  <a:cubicBezTo>
                    <a:pt x="356926" y="122999"/>
                    <a:pt x="361821" y="114466"/>
                    <a:pt x="365380" y="105667"/>
                  </a:cubicBezTo>
                  <a:cubicBezTo>
                    <a:pt x="367071" y="101223"/>
                    <a:pt x="372322" y="99356"/>
                    <a:pt x="376504" y="101756"/>
                  </a:cubicBezTo>
                  <a:close/>
                  <a:moveTo>
                    <a:pt x="272319" y="0"/>
                  </a:moveTo>
                  <a:cubicBezTo>
                    <a:pt x="325540" y="0"/>
                    <a:pt x="358381" y="57596"/>
                    <a:pt x="331948" y="103104"/>
                  </a:cubicBezTo>
                  <a:cubicBezTo>
                    <a:pt x="317619" y="127813"/>
                    <a:pt x="291631" y="139190"/>
                    <a:pt x="266623" y="137146"/>
                  </a:cubicBezTo>
                  <a:lnTo>
                    <a:pt x="266623" y="137235"/>
                  </a:lnTo>
                  <a:cubicBezTo>
                    <a:pt x="253273" y="136080"/>
                    <a:pt x="239211" y="130835"/>
                    <a:pt x="227908" y="121325"/>
                  </a:cubicBezTo>
                  <a:lnTo>
                    <a:pt x="172907" y="153056"/>
                  </a:lnTo>
                  <a:cubicBezTo>
                    <a:pt x="168724" y="155456"/>
                    <a:pt x="163473" y="153501"/>
                    <a:pt x="161693" y="149145"/>
                  </a:cubicBezTo>
                  <a:cubicBezTo>
                    <a:pt x="158133" y="140079"/>
                    <a:pt x="153149" y="131547"/>
                    <a:pt x="147364" y="124169"/>
                  </a:cubicBezTo>
                  <a:cubicBezTo>
                    <a:pt x="144427" y="120436"/>
                    <a:pt x="145406" y="114925"/>
                    <a:pt x="149589" y="112614"/>
                  </a:cubicBezTo>
                  <a:lnTo>
                    <a:pt x="204501" y="80883"/>
                  </a:lnTo>
                  <a:cubicBezTo>
                    <a:pt x="197203" y="40797"/>
                    <a:pt x="227641" y="0"/>
                    <a:pt x="272319" y="0"/>
                  </a:cubicBezTo>
                  <a:close/>
                </a:path>
              </a:pathLst>
            </a:custGeom>
            <a:solidFill>
              <a:srgbClr val="27325C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D76FCE03-9B10-4445-9822-5D057D0247B1}"/>
              </a:ext>
            </a:extLst>
          </p:cNvPr>
          <p:cNvGrpSpPr/>
          <p:nvPr/>
        </p:nvGrpSpPr>
        <p:grpSpPr>
          <a:xfrm>
            <a:off x="7565799" y="1406037"/>
            <a:ext cx="1082393" cy="1090629"/>
            <a:chOff x="7565799" y="1406037"/>
            <a:chExt cx="1082393" cy="1090629"/>
          </a:xfrm>
        </p:grpSpPr>
        <p:sp>
          <p:nvSpPr>
            <p:cNvPr id="24" name="îṥ1íḋè">
              <a:extLst>
                <a:ext uri="{FF2B5EF4-FFF2-40B4-BE49-F238E27FC236}">
                  <a16:creationId xmlns:a16="http://schemas.microsoft.com/office/drawing/2014/main" xmlns="" id="{2E64AABB-0E55-4F01-B89D-C9D7B2544E76}"/>
                </a:ext>
              </a:extLst>
            </p:cNvPr>
            <p:cNvSpPr/>
            <p:nvPr/>
          </p:nvSpPr>
          <p:spPr bwMode="auto">
            <a:xfrm>
              <a:off x="7565799" y="1406037"/>
              <a:ext cx="1082393" cy="1090629"/>
            </a:xfrm>
            <a:custGeom>
              <a:avLst/>
              <a:gdLst>
                <a:gd name="T0" fmla="*/ 320 w 596"/>
                <a:gd name="T1" fmla="*/ 561 h 599"/>
                <a:gd name="T2" fmla="*/ 361 w 596"/>
                <a:gd name="T3" fmla="*/ 559 h 599"/>
                <a:gd name="T4" fmla="*/ 406 w 596"/>
                <a:gd name="T5" fmla="*/ 581 h 599"/>
                <a:gd name="T6" fmla="*/ 430 w 596"/>
                <a:gd name="T7" fmla="*/ 527 h 599"/>
                <a:gd name="T8" fmla="*/ 466 w 596"/>
                <a:gd name="T9" fmla="*/ 503 h 599"/>
                <a:gd name="T10" fmla="*/ 524 w 596"/>
                <a:gd name="T11" fmla="*/ 500 h 599"/>
                <a:gd name="T12" fmla="*/ 521 w 596"/>
                <a:gd name="T13" fmla="*/ 450 h 599"/>
                <a:gd name="T14" fmla="*/ 537 w 596"/>
                <a:gd name="T15" fmla="*/ 413 h 599"/>
                <a:gd name="T16" fmla="*/ 588 w 596"/>
                <a:gd name="T17" fmla="*/ 385 h 599"/>
                <a:gd name="T18" fmla="*/ 579 w 596"/>
                <a:gd name="T19" fmla="*/ 340 h 599"/>
                <a:gd name="T20" fmla="*/ 562 w 596"/>
                <a:gd name="T21" fmla="*/ 297 h 599"/>
                <a:gd name="T22" fmla="*/ 592 w 596"/>
                <a:gd name="T23" fmla="*/ 251 h 599"/>
                <a:gd name="T24" fmla="*/ 588 w 596"/>
                <a:gd name="T25" fmla="*/ 216 h 599"/>
                <a:gd name="T26" fmla="*/ 537 w 596"/>
                <a:gd name="T27" fmla="*/ 188 h 599"/>
                <a:gd name="T28" fmla="*/ 522 w 596"/>
                <a:gd name="T29" fmla="*/ 151 h 599"/>
                <a:gd name="T30" fmla="*/ 526 w 596"/>
                <a:gd name="T31" fmla="*/ 101 h 599"/>
                <a:gd name="T32" fmla="*/ 476 w 596"/>
                <a:gd name="T33" fmla="*/ 99 h 599"/>
                <a:gd name="T34" fmla="*/ 432 w 596"/>
                <a:gd name="T35" fmla="*/ 73 h 599"/>
                <a:gd name="T36" fmla="*/ 416 w 596"/>
                <a:gd name="T37" fmla="*/ 23 h 599"/>
                <a:gd name="T38" fmla="*/ 381 w 596"/>
                <a:gd name="T39" fmla="*/ 20 h 599"/>
                <a:gd name="T40" fmla="*/ 336 w 596"/>
                <a:gd name="T41" fmla="*/ 40 h 599"/>
                <a:gd name="T42" fmla="*/ 301 w 596"/>
                <a:gd name="T43" fmla="*/ 28 h 599"/>
                <a:gd name="T44" fmla="*/ 256 w 596"/>
                <a:gd name="T45" fmla="*/ 3 h 599"/>
                <a:gd name="T46" fmla="*/ 228 w 596"/>
                <a:gd name="T47" fmla="*/ 47 h 599"/>
                <a:gd name="T48" fmla="*/ 188 w 596"/>
                <a:gd name="T49" fmla="*/ 63 h 599"/>
                <a:gd name="T50" fmla="*/ 119 w 596"/>
                <a:gd name="T51" fmla="*/ 60 h 599"/>
                <a:gd name="T52" fmla="*/ 104 w 596"/>
                <a:gd name="T53" fmla="*/ 125 h 599"/>
                <a:gd name="T54" fmla="*/ 66 w 596"/>
                <a:gd name="T55" fmla="*/ 144 h 599"/>
                <a:gd name="T56" fmla="*/ 30 w 596"/>
                <a:gd name="T57" fmla="*/ 168 h 599"/>
                <a:gd name="T58" fmla="*/ 52 w 596"/>
                <a:gd name="T59" fmla="*/ 215 h 599"/>
                <a:gd name="T60" fmla="*/ 42 w 596"/>
                <a:gd name="T61" fmla="*/ 254 h 599"/>
                <a:gd name="T62" fmla="*/ 0 w 596"/>
                <a:gd name="T63" fmla="*/ 285 h 599"/>
                <a:gd name="T64" fmla="*/ 5 w 596"/>
                <a:gd name="T65" fmla="*/ 321 h 599"/>
                <a:gd name="T66" fmla="*/ 45 w 596"/>
                <a:gd name="T67" fmla="*/ 362 h 599"/>
                <a:gd name="T68" fmla="*/ 32 w 596"/>
                <a:gd name="T69" fmla="*/ 412 h 599"/>
                <a:gd name="T70" fmla="*/ 40 w 596"/>
                <a:gd name="T71" fmla="*/ 450 h 599"/>
                <a:gd name="T72" fmla="*/ 92 w 596"/>
                <a:gd name="T73" fmla="*/ 459 h 599"/>
                <a:gd name="T74" fmla="*/ 121 w 596"/>
                <a:gd name="T75" fmla="*/ 497 h 599"/>
                <a:gd name="T76" fmla="*/ 129 w 596"/>
                <a:gd name="T77" fmla="*/ 546 h 599"/>
                <a:gd name="T78" fmla="*/ 178 w 596"/>
                <a:gd name="T79" fmla="*/ 537 h 599"/>
                <a:gd name="T80" fmla="*/ 217 w 596"/>
                <a:gd name="T81" fmla="*/ 548 h 599"/>
                <a:gd name="T82" fmla="*/ 250 w 596"/>
                <a:gd name="T83" fmla="*/ 596 h 599"/>
                <a:gd name="T84" fmla="*/ 274 w 596"/>
                <a:gd name="T85" fmla="*/ 511 h 599"/>
                <a:gd name="T86" fmla="*/ 215 w 596"/>
                <a:gd name="T87" fmla="*/ 495 h 599"/>
                <a:gd name="T88" fmla="*/ 141 w 596"/>
                <a:gd name="T89" fmla="*/ 440 h 599"/>
                <a:gd name="T90" fmla="*/ 94 w 596"/>
                <a:gd name="T91" fmla="*/ 354 h 599"/>
                <a:gd name="T92" fmla="*/ 90 w 596"/>
                <a:gd name="T93" fmla="*/ 264 h 599"/>
                <a:gd name="T94" fmla="*/ 98 w 596"/>
                <a:gd name="T95" fmla="*/ 233 h 599"/>
                <a:gd name="T96" fmla="*/ 141 w 596"/>
                <a:gd name="T97" fmla="*/ 158 h 599"/>
                <a:gd name="T98" fmla="*/ 225 w 596"/>
                <a:gd name="T99" fmla="*/ 100 h 599"/>
                <a:gd name="T100" fmla="*/ 310 w 596"/>
                <a:gd name="T101" fmla="*/ 87 h 599"/>
                <a:gd name="T102" fmla="*/ 342 w 596"/>
                <a:gd name="T103" fmla="*/ 91 h 599"/>
                <a:gd name="T104" fmla="*/ 425 w 596"/>
                <a:gd name="T105" fmla="*/ 127 h 599"/>
                <a:gd name="T106" fmla="*/ 489 w 596"/>
                <a:gd name="T107" fmla="*/ 201 h 599"/>
                <a:gd name="T108" fmla="*/ 513 w 596"/>
                <a:gd name="T109" fmla="*/ 291 h 599"/>
                <a:gd name="T110" fmla="*/ 507 w 596"/>
                <a:gd name="T111" fmla="*/ 351 h 599"/>
                <a:gd name="T112" fmla="*/ 480 w 596"/>
                <a:gd name="T113" fmla="*/ 413 h 599"/>
                <a:gd name="T114" fmla="*/ 420 w 596"/>
                <a:gd name="T115" fmla="*/ 475 h 599"/>
                <a:gd name="T116" fmla="*/ 341 w 596"/>
                <a:gd name="T117" fmla="*/ 509 h 599"/>
                <a:gd name="T118" fmla="*/ 274 w 596"/>
                <a:gd name="T119" fmla="*/ 511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6" h="599">
                  <a:moveTo>
                    <a:pt x="285" y="595"/>
                  </a:moveTo>
                  <a:cubicBezTo>
                    <a:pt x="285" y="595"/>
                    <a:pt x="287" y="593"/>
                    <a:pt x="288" y="591"/>
                  </a:cubicBezTo>
                  <a:cubicBezTo>
                    <a:pt x="290" y="588"/>
                    <a:pt x="292" y="584"/>
                    <a:pt x="294" y="581"/>
                  </a:cubicBezTo>
                  <a:cubicBezTo>
                    <a:pt x="298" y="574"/>
                    <a:pt x="302" y="566"/>
                    <a:pt x="302" y="566"/>
                  </a:cubicBezTo>
                  <a:cubicBezTo>
                    <a:pt x="303" y="564"/>
                    <a:pt x="306" y="562"/>
                    <a:pt x="310" y="562"/>
                  </a:cubicBezTo>
                  <a:cubicBezTo>
                    <a:pt x="310" y="562"/>
                    <a:pt x="315" y="562"/>
                    <a:pt x="320" y="561"/>
                  </a:cubicBezTo>
                  <a:cubicBezTo>
                    <a:pt x="323" y="561"/>
                    <a:pt x="326" y="561"/>
                    <a:pt x="328" y="561"/>
                  </a:cubicBezTo>
                  <a:cubicBezTo>
                    <a:pt x="330" y="560"/>
                    <a:pt x="331" y="560"/>
                    <a:pt x="331" y="560"/>
                  </a:cubicBezTo>
                  <a:cubicBezTo>
                    <a:pt x="331" y="560"/>
                    <a:pt x="332" y="560"/>
                    <a:pt x="334" y="560"/>
                  </a:cubicBezTo>
                  <a:cubicBezTo>
                    <a:pt x="336" y="559"/>
                    <a:pt x="339" y="559"/>
                    <a:pt x="342" y="559"/>
                  </a:cubicBezTo>
                  <a:cubicBezTo>
                    <a:pt x="347" y="558"/>
                    <a:pt x="352" y="557"/>
                    <a:pt x="352" y="557"/>
                  </a:cubicBezTo>
                  <a:cubicBezTo>
                    <a:pt x="355" y="556"/>
                    <a:pt x="359" y="557"/>
                    <a:pt x="361" y="559"/>
                  </a:cubicBezTo>
                  <a:cubicBezTo>
                    <a:pt x="361" y="559"/>
                    <a:pt x="362" y="561"/>
                    <a:pt x="364" y="563"/>
                  </a:cubicBezTo>
                  <a:cubicBezTo>
                    <a:pt x="366" y="566"/>
                    <a:pt x="369" y="569"/>
                    <a:pt x="372" y="572"/>
                  </a:cubicBezTo>
                  <a:cubicBezTo>
                    <a:pt x="377" y="578"/>
                    <a:pt x="383" y="583"/>
                    <a:pt x="383" y="583"/>
                  </a:cubicBezTo>
                  <a:cubicBezTo>
                    <a:pt x="386" y="586"/>
                    <a:pt x="389" y="587"/>
                    <a:pt x="393" y="585"/>
                  </a:cubicBezTo>
                  <a:cubicBezTo>
                    <a:pt x="393" y="585"/>
                    <a:pt x="395" y="585"/>
                    <a:pt x="397" y="584"/>
                  </a:cubicBezTo>
                  <a:cubicBezTo>
                    <a:pt x="399" y="583"/>
                    <a:pt x="403" y="582"/>
                    <a:pt x="406" y="581"/>
                  </a:cubicBezTo>
                  <a:cubicBezTo>
                    <a:pt x="409" y="580"/>
                    <a:pt x="412" y="578"/>
                    <a:pt x="415" y="577"/>
                  </a:cubicBezTo>
                  <a:cubicBezTo>
                    <a:pt x="417" y="576"/>
                    <a:pt x="418" y="576"/>
                    <a:pt x="418" y="576"/>
                  </a:cubicBezTo>
                  <a:cubicBezTo>
                    <a:pt x="422" y="574"/>
                    <a:pt x="424" y="571"/>
                    <a:pt x="424" y="568"/>
                  </a:cubicBezTo>
                  <a:cubicBezTo>
                    <a:pt x="424" y="568"/>
                    <a:pt x="425" y="560"/>
                    <a:pt x="425" y="551"/>
                  </a:cubicBezTo>
                  <a:cubicBezTo>
                    <a:pt x="426" y="543"/>
                    <a:pt x="426" y="535"/>
                    <a:pt x="426" y="535"/>
                  </a:cubicBezTo>
                  <a:cubicBezTo>
                    <a:pt x="426" y="532"/>
                    <a:pt x="427" y="529"/>
                    <a:pt x="430" y="527"/>
                  </a:cubicBezTo>
                  <a:cubicBezTo>
                    <a:pt x="430" y="527"/>
                    <a:pt x="431" y="527"/>
                    <a:pt x="433" y="526"/>
                  </a:cubicBezTo>
                  <a:cubicBezTo>
                    <a:pt x="435" y="525"/>
                    <a:pt x="437" y="523"/>
                    <a:pt x="439" y="522"/>
                  </a:cubicBezTo>
                  <a:cubicBezTo>
                    <a:pt x="444" y="519"/>
                    <a:pt x="448" y="516"/>
                    <a:pt x="448" y="516"/>
                  </a:cubicBezTo>
                  <a:cubicBezTo>
                    <a:pt x="448" y="516"/>
                    <a:pt x="453" y="513"/>
                    <a:pt x="457" y="510"/>
                  </a:cubicBezTo>
                  <a:cubicBezTo>
                    <a:pt x="459" y="508"/>
                    <a:pt x="461" y="506"/>
                    <a:pt x="463" y="505"/>
                  </a:cubicBezTo>
                  <a:cubicBezTo>
                    <a:pt x="465" y="504"/>
                    <a:pt x="466" y="503"/>
                    <a:pt x="466" y="503"/>
                  </a:cubicBezTo>
                  <a:cubicBezTo>
                    <a:pt x="468" y="501"/>
                    <a:pt x="472" y="500"/>
                    <a:pt x="475" y="502"/>
                  </a:cubicBezTo>
                  <a:cubicBezTo>
                    <a:pt x="475" y="502"/>
                    <a:pt x="482" y="505"/>
                    <a:pt x="490" y="507"/>
                  </a:cubicBezTo>
                  <a:cubicBezTo>
                    <a:pt x="498" y="510"/>
                    <a:pt x="506" y="512"/>
                    <a:pt x="506" y="512"/>
                  </a:cubicBezTo>
                  <a:cubicBezTo>
                    <a:pt x="509" y="513"/>
                    <a:pt x="512" y="512"/>
                    <a:pt x="515" y="509"/>
                  </a:cubicBezTo>
                  <a:cubicBezTo>
                    <a:pt x="515" y="509"/>
                    <a:pt x="516" y="508"/>
                    <a:pt x="518" y="506"/>
                  </a:cubicBezTo>
                  <a:cubicBezTo>
                    <a:pt x="520" y="505"/>
                    <a:pt x="522" y="502"/>
                    <a:pt x="524" y="500"/>
                  </a:cubicBezTo>
                  <a:cubicBezTo>
                    <a:pt x="527" y="497"/>
                    <a:pt x="529" y="494"/>
                    <a:pt x="530" y="492"/>
                  </a:cubicBezTo>
                  <a:cubicBezTo>
                    <a:pt x="532" y="490"/>
                    <a:pt x="533" y="489"/>
                    <a:pt x="533" y="489"/>
                  </a:cubicBezTo>
                  <a:cubicBezTo>
                    <a:pt x="536" y="486"/>
                    <a:pt x="536" y="483"/>
                    <a:pt x="535" y="480"/>
                  </a:cubicBezTo>
                  <a:cubicBezTo>
                    <a:pt x="535" y="480"/>
                    <a:pt x="532" y="472"/>
                    <a:pt x="528" y="464"/>
                  </a:cubicBezTo>
                  <a:cubicBezTo>
                    <a:pt x="526" y="461"/>
                    <a:pt x="525" y="457"/>
                    <a:pt x="523" y="454"/>
                  </a:cubicBezTo>
                  <a:cubicBezTo>
                    <a:pt x="522" y="452"/>
                    <a:pt x="521" y="450"/>
                    <a:pt x="521" y="450"/>
                  </a:cubicBezTo>
                  <a:cubicBezTo>
                    <a:pt x="519" y="447"/>
                    <a:pt x="519" y="444"/>
                    <a:pt x="521" y="441"/>
                  </a:cubicBezTo>
                  <a:cubicBezTo>
                    <a:pt x="521" y="441"/>
                    <a:pt x="524" y="436"/>
                    <a:pt x="527" y="432"/>
                  </a:cubicBezTo>
                  <a:cubicBezTo>
                    <a:pt x="528" y="429"/>
                    <a:pt x="529" y="427"/>
                    <a:pt x="530" y="425"/>
                  </a:cubicBezTo>
                  <a:cubicBezTo>
                    <a:pt x="531" y="423"/>
                    <a:pt x="532" y="422"/>
                    <a:pt x="532" y="422"/>
                  </a:cubicBezTo>
                  <a:cubicBezTo>
                    <a:pt x="532" y="422"/>
                    <a:pt x="533" y="421"/>
                    <a:pt x="534" y="419"/>
                  </a:cubicBezTo>
                  <a:cubicBezTo>
                    <a:pt x="534" y="417"/>
                    <a:pt x="536" y="415"/>
                    <a:pt x="537" y="413"/>
                  </a:cubicBezTo>
                  <a:cubicBezTo>
                    <a:pt x="539" y="408"/>
                    <a:pt x="541" y="403"/>
                    <a:pt x="541" y="403"/>
                  </a:cubicBezTo>
                  <a:cubicBezTo>
                    <a:pt x="542" y="400"/>
                    <a:pt x="545" y="398"/>
                    <a:pt x="548" y="397"/>
                  </a:cubicBezTo>
                  <a:cubicBezTo>
                    <a:pt x="548" y="397"/>
                    <a:pt x="556" y="397"/>
                    <a:pt x="565" y="395"/>
                  </a:cubicBezTo>
                  <a:cubicBezTo>
                    <a:pt x="569" y="395"/>
                    <a:pt x="573" y="394"/>
                    <a:pt x="576" y="393"/>
                  </a:cubicBezTo>
                  <a:cubicBezTo>
                    <a:pt x="579" y="393"/>
                    <a:pt x="581" y="392"/>
                    <a:pt x="581" y="392"/>
                  </a:cubicBezTo>
                  <a:cubicBezTo>
                    <a:pt x="584" y="392"/>
                    <a:pt x="587" y="389"/>
                    <a:pt x="588" y="385"/>
                  </a:cubicBezTo>
                  <a:cubicBezTo>
                    <a:pt x="588" y="385"/>
                    <a:pt x="588" y="384"/>
                    <a:pt x="589" y="381"/>
                  </a:cubicBezTo>
                  <a:cubicBezTo>
                    <a:pt x="590" y="379"/>
                    <a:pt x="591" y="376"/>
                    <a:pt x="591" y="372"/>
                  </a:cubicBezTo>
                  <a:cubicBezTo>
                    <a:pt x="592" y="369"/>
                    <a:pt x="593" y="366"/>
                    <a:pt x="594" y="363"/>
                  </a:cubicBezTo>
                  <a:cubicBezTo>
                    <a:pt x="594" y="361"/>
                    <a:pt x="594" y="359"/>
                    <a:pt x="594" y="359"/>
                  </a:cubicBezTo>
                  <a:cubicBezTo>
                    <a:pt x="595" y="356"/>
                    <a:pt x="594" y="352"/>
                    <a:pt x="592" y="350"/>
                  </a:cubicBezTo>
                  <a:cubicBezTo>
                    <a:pt x="592" y="350"/>
                    <a:pt x="585" y="344"/>
                    <a:pt x="579" y="340"/>
                  </a:cubicBezTo>
                  <a:cubicBezTo>
                    <a:pt x="575" y="337"/>
                    <a:pt x="572" y="335"/>
                    <a:pt x="569" y="333"/>
                  </a:cubicBezTo>
                  <a:cubicBezTo>
                    <a:pt x="567" y="331"/>
                    <a:pt x="565" y="330"/>
                    <a:pt x="565" y="330"/>
                  </a:cubicBezTo>
                  <a:cubicBezTo>
                    <a:pt x="563" y="328"/>
                    <a:pt x="561" y="325"/>
                    <a:pt x="561" y="322"/>
                  </a:cubicBezTo>
                  <a:cubicBezTo>
                    <a:pt x="561" y="322"/>
                    <a:pt x="562" y="317"/>
                    <a:pt x="562" y="311"/>
                  </a:cubicBezTo>
                  <a:cubicBezTo>
                    <a:pt x="562" y="306"/>
                    <a:pt x="562" y="300"/>
                    <a:pt x="562" y="300"/>
                  </a:cubicBezTo>
                  <a:cubicBezTo>
                    <a:pt x="562" y="300"/>
                    <a:pt x="562" y="299"/>
                    <a:pt x="562" y="297"/>
                  </a:cubicBezTo>
                  <a:cubicBezTo>
                    <a:pt x="562" y="295"/>
                    <a:pt x="562" y="292"/>
                    <a:pt x="562" y="290"/>
                  </a:cubicBezTo>
                  <a:cubicBezTo>
                    <a:pt x="562" y="287"/>
                    <a:pt x="562" y="284"/>
                    <a:pt x="562" y="282"/>
                  </a:cubicBezTo>
                  <a:cubicBezTo>
                    <a:pt x="562" y="280"/>
                    <a:pt x="562" y="279"/>
                    <a:pt x="562" y="279"/>
                  </a:cubicBezTo>
                  <a:cubicBezTo>
                    <a:pt x="561" y="276"/>
                    <a:pt x="563" y="273"/>
                    <a:pt x="565" y="271"/>
                  </a:cubicBezTo>
                  <a:cubicBezTo>
                    <a:pt x="565" y="271"/>
                    <a:pt x="572" y="266"/>
                    <a:pt x="579" y="261"/>
                  </a:cubicBezTo>
                  <a:cubicBezTo>
                    <a:pt x="586" y="257"/>
                    <a:pt x="592" y="251"/>
                    <a:pt x="592" y="251"/>
                  </a:cubicBezTo>
                  <a:cubicBezTo>
                    <a:pt x="594" y="249"/>
                    <a:pt x="596" y="246"/>
                    <a:pt x="595" y="242"/>
                  </a:cubicBezTo>
                  <a:cubicBezTo>
                    <a:pt x="595" y="242"/>
                    <a:pt x="595" y="242"/>
                    <a:pt x="595" y="241"/>
                  </a:cubicBezTo>
                  <a:cubicBezTo>
                    <a:pt x="595" y="240"/>
                    <a:pt x="594" y="239"/>
                    <a:pt x="594" y="238"/>
                  </a:cubicBezTo>
                  <a:cubicBezTo>
                    <a:pt x="593" y="235"/>
                    <a:pt x="593" y="232"/>
                    <a:pt x="592" y="229"/>
                  </a:cubicBezTo>
                  <a:cubicBezTo>
                    <a:pt x="591" y="225"/>
                    <a:pt x="590" y="222"/>
                    <a:pt x="590" y="220"/>
                  </a:cubicBezTo>
                  <a:cubicBezTo>
                    <a:pt x="589" y="217"/>
                    <a:pt x="588" y="216"/>
                    <a:pt x="588" y="216"/>
                  </a:cubicBezTo>
                  <a:cubicBezTo>
                    <a:pt x="587" y="212"/>
                    <a:pt x="585" y="209"/>
                    <a:pt x="582" y="209"/>
                  </a:cubicBezTo>
                  <a:cubicBezTo>
                    <a:pt x="582" y="209"/>
                    <a:pt x="573" y="207"/>
                    <a:pt x="565" y="206"/>
                  </a:cubicBezTo>
                  <a:cubicBezTo>
                    <a:pt x="561" y="205"/>
                    <a:pt x="557" y="204"/>
                    <a:pt x="554" y="204"/>
                  </a:cubicBezTo>
                  <a:cubicBezTo>
                    <a:pt x="551" y="204"/>
                    <a:pt x="549" y="203"/>
                    <a:pt x="549" y="203"/>
                  </a:cubicBezTo>
                  <a:cubicBezTo>
                    <a:pt x="546" y="203"/>
                    <a:pt x="543" y="201"/>
                    <a:pt x="542" y="198"/>
                  </a:cubicBezTo>
                  <a:cubicBezTo>
                    <a:pt x="542" y="198"/>
                    <a:pt x="540" y="193"/>
                    <a:pt x="537" y="188"/>
                  </a:cubicBezTo>
                  <a:cubicBezTo>
                    <a:pt x="536" y="186"/>
                    <a:pt x="535" y="183"/>
                    <a:pt x="534" y="182"/>
                  </a:cubicBezTo>
                  <a:cubicBezTo>
                    <a:pt x="533" y="180"/>
                    <a:pt x="533" y="179"/>
                    <a:pt x="533" y="179"/>
                  </a:cubicBezTo>
                  <a:cubicBezTo>
                    <a:pt x="533" y="179"/>
                    <a:pt x="530" y="174"/>
                    <a:pt x="527" y="169"/>
                  </a:cubicBezTo>
                  <a:cubicBezTo>
                    <a:pt x="526" y="167"/>
                    <a:pt x="525" y="164"/>
                    <a:pt x="524" y="163"/>
                  </a:cubicBezTo>
                  <a:cubicBezTo>
                    <a:pt x="523" y="161"/>
                    <a:pt x="522" y="160"/>
                    <a:pt x="522" y="160"/>
                  </a:cubicBezTo>
                  <a:cubicBezTo>
                    <a:pt x="520" y="157"/>
                    <a:pt x="520" y="154"/>
                    <a:pt x="522" y="151"/>
                  </a:cubicBezTo>
                  <a:cubicBezTo>
                    <a:pt x="522" y="151"/>
                    <a:pt x="523" y="149"/>
                    <a:pt x="524" y="146"/>
                  </a:cubicBezTo>
                  <a:cubicBezTo>
                    <a:pt x="525" y="144"/>
                    <a:pt x="527" y="140"/>
                    <a:pt x="529" y="136"/>
                  </a:cubicBezTo>
                  <a:cubicBezTo>
                    <a:pt x="533" y="129"/>
                    <a:pt x="536" y="121"/>
                    <a:pt x="536" y="121"/>
                  </a:cubicBezTo>
                  <a:cubicBezTo>
                    <a:pt x="537" y="118"/>
                    <a:pt x="537" y="115"/>
                    <a:pt x="534" y="112"/>
                  </a:cubicBezTo>
                  <a:cubicBezTo>
                    <a:pt x="534" y="112"/>
                    <a:pt x="533" y="110"/>
                    <a:pt x="532" y="108"/>
                  </a:cubicBezTo>
                  <a:cubicBezTo>
                    <a:pt x="530" y="106"/>
                    <a:pt x="528" y="104"/>
                    <a:pt x="526" y="101"/>
                  </a:cubicBezTo>
                  <a:cubicBezTo>
                    <a:pt x="523" y="99"/>
                    <a:pt x="521" y="96"/>
                    <a:pt x="519" y="94"/>
                  </a:cubicBezTo>
                  <a:cubicBezTo>
                    <a:pt x="518" y="92"/>
                    <a:pt x="516" y="91"/>
                    <a:pt x="516" y="91"/>
                  </a:cubicBezTo>
                  <a:cubicBezTo>
                    <a:pt x="514" y="89"/>
                    <a:pt x="510" y="87"/>
                    <a:pt x="507" y="88"/>
                  </a:cubicBezTo>
                  <a:cubicBezTo>
                    <a:pt x="507" y="88"/>
                    <a:pt x="505" y="89"/>
                    <a:pt x="502" y="90"/>
                  </a:cubicBezTo>
                  <a:cubicBezTo>
                    <a:pt x="499" y="91"/>
                    <a:pt x="495" y="92"/>
                    <a:pt x="491" y="93"/>
                  </a:cubicBezTo>
                  <a:cubicBezTo>
                    <a:pt x="483" y="96"/>
                    <a:pt x="476" y="99"/>
                    <a:pt x="476" y="99"/>
                  </a:cubicBezTo>
                  <a:cubicBezTo>
                    <a:pt x="473" y="100"/>
                    <a:pt x="469" y="99"/>
                    <a:pt x="467" y="97"/>
                  </a:cubicBezTo>
                  <a:cubicBezTo>
                    <a:pt x="467" y="97"/>
                    <a:pt x="463" y="94"/>
                    <a:pt x="458" y="91"/>
                  </a:cubicBezTo>
                  <a:cubicBezTo>
                    <a:pt x="456" y="89"/>
                    <a:pt x="454" y="87"/>
                    <a:pt x="453" y="86"/>
                  </a:cubicBezTo>
                  <a:cubicBezTo>
                    <a:pt x="451" y="85"/>
                    <a:pt x="450" y="84"/>
                    <a:pt x="450" y="84"/>
                  </a:cubicBezTo>
                  <a:cubicBezTo>
                    <a:pt x="450" y="84"/>
                    <a:pt x="445" y="81"/>
                    <a:pt x="441" y="78"/>
                  </a:cubicBezTo>
                  <a:cubicBezTo>
                    <a:pt x="436" y="76"/>
                    <a:pt x="432" y="73"/>
                    <a:pt x="432" y="73"/>
                  </a:cubicBezTo>
                  <a:cubicBezTo>
                    <a:pt x="429" y="71"/>
                    <a:pt x="427" y="68"/>
                    <a:pt x="427" y="65"/>
                  </a:cubicBezTo>
                  <a:cubicBezTo>
                    <a:pt x="427" y="65"/>
                    <a:pt x="427" y="63"/>
                    <a:pt x="427" y="60"/>
                  </a:cubicBezTo>
                  <a:cubicBezTo>
                    <a:pt x="427" y="57"/>
                    <a:pt x="427" y="53"/>
                    <a:pt x="427" y="49"/>
                  </a:cubicBezTo>
                  <a:cubicBezTo>
                    <a:pt x="427" y="40"/>
                    <a:pt x="426" y="32"/>
                    <a:pt x="426" y="32"/>
                  </a:cubicBezTo>
                  <a:cubicBezTo>
                    <a:pt x="426" y="29"/>
                    <a:pt x="423" y="26"/>
                    <a:pt x="420" y="24"/>
                  </a:cubicBezTo>
                  <a:cubicBezTo>
                    <a:pt x="420" y="24"/>
                    <a:pt x="418" y="24"/>
                    <a:pt x="416" y="23"/>
                  </a:cubicBezTo>
                  <a:cubicBezTo>
                    <a:pt x="414" y="22"/>
                    <a:pt x="411" y="20"/>
                    <a:pt x="407" y="19"/>
                  </a:cubicBezTo>
                  <a:cubicBezTo>
                    <a:pt x="404" y="18"/>
                    <a:pt x="401" y="17"/>
                    <a:pt x="399" y="16"/>
                  </a:cubicBezTo>
                  <a:cubicBezTo>
                    <a:pt x="397" y="16"/>
                    <a:pt x="396" y="15"/>
                    <a:pt x="396" y="15"/>
                  </a:cubicBezTo>
                  <a:cubicBezTo>
                    <a:pt x="395" y="15"/>
                    <a:pt x="395" y="15"/>
                    <a:pt x="395" y="15"/>
                  </a:cubicBezTo>
                  <a:cubicBezTo>
                    <a:pt x="391" y="14"/>
                    <a:pt x="387" y="14"/>
                    <a:pt x="385" y="16"/>
                  </a:cubicBezTo>
                  <a:cubicBezTo>
                    <a:pt x="385" y="16"/>
                    <a:pt x="384" y="18"/>
                    <a:pt x="381" y="20"/>
                  </a:cubicBezTo>
                  <a:cubicBezTo>
                    <a:pt x="379" y="22"/>
                    <a:pt x="376" y="25"/>
                    <a:pt x="373" y="28"/>
                  </a:cubicBezTo>
                  <a:cubicBezTo>
                    <a:pt x="368" y="34"/>
                    <a:pt x="362" y="40"/>
                    <a:pt x="362" y="40"/>
                  </a:cubicBezTo>
                  <a:cubicBezTo>
                    <a:pt x="360" y="43"/>
                    <a:pt x="357" y="44"/>
                    <a:pt x="354" y="43"/>
                  </a:cubicBezTo>
                  <a:cubicBezTo>
                    <a:pt x="354" y="43"/>
                    <a:pt x="352" y="43"/>
                    <a:pt x="350" y="42"/>
                  </a:cubicBezTo>
                  <a:cubicBezTo>
                    <a:pt x="349" y="42"/>
                    <a:pt x="346" y="42"/>
                    <a:pt x="343" y="41"/>
                  </a:cubicBezTo>
                  <a:cubicBezTo>
                    <a:pt x="341" y="41"/>
                    <a:pt x="338" y="40"/>
                    <a:pt x="336" y="40"/>
                  </a:cubicBezTo>
                  <a:cubicBezTo>
                    <a:pt x="334" y="40"/>
                    <a:pt x="333" y="40"/>
                    <a:pt x="333" y="40"/>
                  </a:cubicBezTo>
                  <a:cubicBezTo>
                    <a:pt x="333" y="40"/>
                    <a:pt x="331" y="39"/>
                    <a:pt x="329" y="39"/>
                  </a:cubicBezTo>
                  <a:cubicBezTo>
                    <a:pt x="327" y="39"/>
                    <a:pt x="325" y="39"/>
                    <a:pt x="322" y="38"/>
                  </a:cubicBezTo>
                  <a:cubicBezTo>
                    <a:pt x="316" y="38"/>
                    <a:pt x="311" y="38"/>
                    <a:pt x="311" y="38"/>
                  </a:cubicBezTo>
                  <a:cubicBezTo>
                    <a:pt x="308" y="38"/>
                    <a:pt x="305" y="36"/>
                    <a:pt x="304" y="33"/>
                  </a:cubicBezTo>
                  <a:cubicBezTo>
                    <a:pt x="304" y="33"/>
                    <a:pt x="303" y="31"/>
                    <a:pt x="301" y="28"/>
                  </a:cubicBezTo>
                  <a:cubicBezTo>
                    <a:pt x="300" y="26"/>
                    <a:pt x="298" y="22"/>
                    <a:pt x="296" y="18"/>
                  </a:cubicBezTo>
                  <a:cubicBezTo>
                    <a:pt x="292" y="11"/>
                    <a:pt x="287" y="4"/>
                    <a:pt x="287" y="4"/>
                  </a:cubicBezTo>
                  <a:cubicBezTo>
                    <a:pt x="286" y="1"/>
                    <a:pt x="282" y="0"/>
                    <a:pt x="278" y="0"/>
                  </a:cubicBezTo>
                  <a:cubicBezTo>
                    <a:pt x="278" y="0"/>
                    <a:pt x="277" y="0"/>
                    <a:pt x="274" y="1"/>
                  </a:cubicBezTo>
                  <a:cubicBezTo>
                    <a:pt x="272" y="1"/>
                    <a:pt x="268" y="1"/>
                    <a:pt x="265" y="1"/>
                  </a:cubicBezTo>
                  <a:cubicBezTo>
                    <a:pt x="262" y="2"/>
                    <a:pt x="258" y="2"/>
                    <a:pt x="256" y="3"/>
                  </a:cubicBezTo>
                  <a:cubicBezTo>
                    <a:pt x="253" y="3"/>
                    <a:pt x="251" y="3"/>
                    <a:pt x="251" y="3"/>
                  </a:cubicBezTo>
                  <a:cubicBezTo>
                    <a:pt x="248" y="4"/>
                    <a:pt x="245" y="6"/>
                    <a:pt x="244" y="9"/>
                  </a:cubicBezTo>
                  <a:cubicBezTo>
                    <a:pt x="244" y="9"/>
                    <a:pt x="243" y="11"/>
                    <a:pt x="242" y="14"/>
                  </a:cubicBezTo>
                  <a:cubicBezTo>
                    <a:pt x="241" y="17"/>
                    <a:pt x="240" y="21"/>
                    <a:pt x="239" y="25"/>
                  </a:cubicBezTo>
                  <a:cubicBezTo>
                    <a:pt x="236" y="33"/>
                    <a:pt x="235" y="41"/>
                    <a:pt x="235" y="41"/>
                  </a:cubicBezTo>
                  <a:cubicBezTo>
                    <a:pt x="234" y="44"/>
                    <a:pt x="231" y="47"/>
                    <a:pt x="228" y="47"/>
                  </a:cubicBezTo>
                  <a:cubicBezTo>
                    <a:pt x="228" y="47"/>
                    <a:pt x="227" y="48"/>
                    <a:pt x="225" y="48"/>
                  </a:cubicBezTo>
                  <a:cubicBezTo>
                    <a:pt x="223" y="49"/>
                    <a:pt x="221" y="50"/>
                    <a:pt x="218" y="51"/>
                  </a:cubicBezTo>
                  <a:cubicBezTo>
                    <a:pt x="216" y="51"/>
                    <a:pt x="213" y="52"/>
                    <a:pt x="211" y="53"/>
                  </a:cubicBezTo>
                  <a:cubicBezTo>
                    <a:pt x="209" y="54"/>
                    <a:pt x="208" y="54"/>
                    <a:pt x="208" y="54"/>
                  </a:cubicBezTo>
                  <a:cubicBezTo>
                    <a:pt x="208" y="54"/>
                    <a:pt x="203" y="56"/>
                    <a:pt x="198" y="58"/>
                  </a:cubicBezTo>
                  <a:cubicBezTo>
                    <a:pt x="193" y="60"/>
                    <a:pt x="188" y="63"/>
                    <a:pt x="188" y="63"/>
                  </a:cubicBezTo>
                  <a:cubicBezTo>
                    <a:pt x="185" y="64"/>
                    <a:pt x="182" y="64"/>
                    <a:pt x="179" y="62"/>
                  </a:cubicBezTo>
                  <a:cubicBezTo>
                    <a:pt x="179" y="62"/>
                    <a:pt x="173" y="57"/>
                    <a:pt x="166" y="53"/>
                  </a:cubicBezTo>
                  <a:cubicBezTo>
                    <a:pt x="159" y="48"/>
                    <a:pt x="151" y="44"/>
                    <a:pt x="151" y="44"/>
                  </a:cubicBezTo>
                  <a:cubicBezTo>
                    <a:pt x="149" y="43"/>
                    <a:pt x="145" y="43"/>
                    <a:pt x="142" y="45"/>
                  </a:cubicBezTo>
                  <a:cubicBezTo>
                    <a:pt x="142" y="45"/>
                    <a:pt x="136" y="48"/>
                    <a:pt x="130" y="52"/>
                  </a:cubicBezTo>
                  <a:cubicBezTo>
                    <a:pt x="125" y="56"/>
                    <a:pt x="119" y="60"/>
                    <a:pt x="119" y="60"/>
                  </a:cubicBezTo>
                  <a:cubicBezTo>
                    <a:pt x="116" y="62"/>
                    <a:pt x="115" y="66"/>
                    <a:pt x="115" y="69"/>
                  </a:cubicBezTo>
                  <a:cubicBezTo>
                    <a:pt x="115" y="69"/>
                    <a:pt x="117" y="77"/>
                    <a:pt x="118" y="85"/>
                  </a:cubicBezTo>
                  <a:cubicBezTo>
                    <a:pt x="120" y="93"/>
                    <a:pt x="122" y="101"/>
                    <a:pt x="122" y="101"/>
                  </a:cubicBezTo>
                  <a:cubicBezTo>
                    <a:pt x="123" y="104"/>
                    <a:pt x="122" y="107"/>
                    <a:pt x="119" y="110"/>
                  </a:cubicBezTo>
                  <a:cubicBezTo>
                    <a:pt x="119" y="110"/>
                    <a:pt x="116" y="114"/>
                    <a:pt x="112" y="117"/>
                  </a:cubicBezTo>
                  <a:cubicBezTo>
                    <a:pt x="108" y="121"/>
                    <a:pt x="104" y="125"/>
                    <a:pt x="104" y="125"/>
                  </a:cubicBezTo>
                  <a:cubicBezTo>
                    <a:pt x="104" y="125"/>
                    <a:pt x="103" y="126"/>
                    <a:pt x="102" y="128"/>
                  </a:cubicBezTo>
                  <a:cubicBezTo>
                    <a:pt x="101" y="129"/>
                    <a:pt x="99" y="131"/>
                    <a:pt x="97" y="133"/>
                  </a:cubicBezTo>
                  <a:cubicBezTo>
                    <a:pt x="96" y="135"/>
                    <a:pt x="94" y="138"/>
                    <a:pt x="93" y="139"/>
                  </a:cubicBezTo>
                  <a:cubicBezTo>
                    <a:pt x="92" y="141"/>
                    <a:pt x="91" y="142"/>
                    <a:pt x="91" y="142"/>
                  </a:cubicBezTo>
                  <a:cubicBezTo>
                    <a:pt x="89" y="144"/>
                    <a:pt x="86" y="146"/>
                    <a:pt x="82" y="145"/>
                  </a:cubicBezTo>
                  <a:cubicBezTo>
                    <a:pt x="82" y="145"/>
                    <a:pt x="74" y="144"/>
                    <a:pt x="66" y="144"/>
                  </a:cubicBezTo>
                  <a:cubicBezTo>
                    <a:pt x="62" y="143"/>
                    <a:pt x="58" y="143"/>
                    <a:pt x="55" y="143"/>
                  </a:cubicBezTo>
                  <a:cubicBezTo>
                    <a:pt x="52" y="143"/>
                    <a:pt x="50" y="142"/>
                    <a:pt x="50" y="142"/>
                  </a:cubicBezTo>
                  <a:cubicBezTo>
                    <a:pt x="46" y="142"/>
                    <a:pt x="43" y="144"/>
                    <a:pt x="41" y="147"/>
                  </a:cubicBezTo>
                  <a:cubicBezTo>
                    <a:pt x="41" y="147"/>
                    <a:pt x="40" y="149"/>
                    <a:pt x="39" y="151"/>
                  </a:cubicBezTo>
                  <a:cubicBezTo>
                    <a:pt x="38" y="153"/>
                    <a:pt x="36" y="156"/>
                    <a:pt x="35" y="159"/>
                  </a:cubicBezTo>
                  <a:cubicBezTo>
                    <a:pt x="33" y="162"/>
                    <a:pt x="32" y="165"/>
                    <a:pt x="30" y="168"/>
                  </a:cubicBezTo>
                  <a:cubicBezTo>
                    <a:pt x="29" y="170"/>
                    <a:pt x="29" y="172"/>
                    <a:pt x="29" y="172"/>
                  </a:cubicBezTo>
                  <a:cubicBezTo>
                    <a:pt x="27" y="175"/>
                    <a:pt x="27" y="179"/>
                    <a:pt x="29" y="181"/>
                  </a:cubicBezTo>
                  <a:cubicBezTo>
                    <a:pt x="29" y="181"/>
                    <a:pt x="34" y="188"/>
                    <a:pt x="39" y="194"/>
                  </a:cubicBezTo>
                  <a:cubicBezTo>
                    <a:pt x="42" y="198"/>
                    <a:pt x="45" y="201"/>
                    <a:pt x="47" y="203"/>
                  </a:cubicBezTo>
                  <a:cubicBezTo>
                    <a:pt x="49" y="205"/>
                    <a:pt x="50" y="207"/>
                    <a:pt x="50" y="207"/>
                  </a:cubicBezTo>
                  <a:cubicBezTo>
                    <a:pt x="52" y="209"/>
                    <a:pt x="53" y="212"/>
                    <a:pt x="52" y="215"/>
                  </a:cubicBezTo>
                  <a:cubicBezTo>
                    <a:pt x="52" y="215"/>
                    <a:pt x="50" y="221"/>
                    <a:pt x="49" y="226"/>
                  </a:cubicBezTo>
                  <a:cubicBezTo>
                    <a:pt x="48" y="228"/>
                    <a:pt x="47" y="231"/>
                    <a:pt x="47" y="233"/>
                  </a:cubicBezTo>
                  <a:cubicBezTo>
                    <a:pt x="46" y="235"/>
                    <a:pt x="46" y="236"/>
                    <a:pt x="46" y="236"/>
                  </a:cubicBezTo>
                  <a:cubicBezTo>
                    <a:pt x="46" y="236"/>
                    <a:pt x="45" y="237"/>
                    <a:pt x="45" y="239"/>
                  </a:cubicBezTo>
                  <a:cubicBezTo>
                    <a:pt x="45" y="241"/>
                    <a:pt x="44" y="244"/>
                    <a:pt x="43" y="247"/>
                  </a:cubicBezTo>
                  <a:cubicBezTo>
                    <a:pt x="43" y="249"/>
                    <a:pt x="42" y="252"/>
                    <a:pt x="42" y="254"/>
                  </a:cubicBezTo>
                  <a:cubicBezTo>
                    <a:pt x="42" y="256"/>
                    <a:pt x="41" y="257"/>
                    <a:pt x="41" y="257"/>
                  </a:cubicBezTo>
                  <a:cubicBezTo>
                    <a:pt x="41" y="260"/>
                    <a:pt x="39" y="263"/>
                    <a:pt x="36" y="264"/>
                  </a:cubicBezTo>
                  <a:cubicBezTo>
                    <a:pt x="36" y="264"/>
                    <a:pt x="28" y="267"/>
                    <a:pt x="21" y="270"/>
                  </a:cubicBezTo>
                  <a:cubicBezTo>
                    <a:pt x="17" y="272"/>
                    <a:pt x="13" y="273"/>
                    <a:pt x="10" y="275"/>
                  </a:cubicBezTo>
                  <a:cubicBezTo>
                    <a:pt x="7" y="276"/>
                    <a:pt x="5" y="277"/>
                    <a:pt x="5" y="277"/>
                  </a:cubicBezTo>
                  <a:cubicBezTo>
                    <a:pt x="2" y="278"/>
                    <a:pt x="0" y="281"/>
                    <a:pt x="0" y="285"/>
                  </a:cubicBezTo>
                  <a:cubicBezTo>
                    <a:pt x="0" y="285"/>
                    <a:pt x="0" y="286"/>
                    <a:pt x="0" y="286"/>
                  </a:cubicBezTo>
                  <a:cubicBezTo>
                    <a:pt x="0" y="287"/>
                    <a:pt x="0" y="288"/>
                    <a:pt x="0" y="289"/>
                  </a:cubicBezTo>
                  <a:cubicBezTo>
                    <a:pt x="0" y="292"/>
                    <a:pt x="0" y="295"/>
                    <a:pt x="0" y="299"/>
                  </a:cubicBezTo>
                  <a:cubicBezTo>
                    <a:pt x="0" y="302"/>
                    <a:pt x="0" y="306"/>
                    <a:pt x="0" y="308"/>
                  </a:cubicBezTo>
                  <a:cubicBezTo>
                    <a:pt x="0" y="311"/>
                    <a:pt x="0" y="312"/>
                    <a:pt x="0" y="312"/>
                  </a:cubicBezTo>
                  <a:cubicBezTo>
                    <a:pt x="0" y="316"/>
                    <a:pt x="2" y="319"/>
                    <a:pt x="5" y="321"/>
                  </a:cubicBezTo>
                  <a:cubicBezTo>
                    <a:pt x="5" y="321"/>
                    <a:pt x="13" y="324"/>
                    <a:pt x="20" y="328"/>
                  </a:cubicBezTo>
                  <a:cubicBezTo>
                    <a:pt x="24" y="329"/>
                    <a:pt x="28" y="331"/>
                    <a:pt x="31" y="332"/>
                  </a:cubicBezTo>
                  <a:cubicBezTo>
                    <a:pt x="34" y="333"/>
                    <a:pt x="36" y="334"/>
                    <a:pt x="36" y="334"/>
                  </a:cubicBezTo>
                  <a:cubicBezTo>
                    <a:pt x="39" y="335"/>
                    <a:pt x="41" y="337"/>
                    <a:pt x="41" y="341"/>
                  </a:cubicBezTo>
                  <a:cubicBezTo>
                    <a:pt x="41" y="341"/>
                    <a:pt x="42" y="346"/>
                    <a:pt x="43" y="351"/>
                  </a:cubicBezTo>
                  <a:cubicBezTo>
                    <a:pt x="44" y="356"/>
                    <a:pt x="45" y="362"/>
                    <a:pt x="45" y="362"/>
                  </a:cubicBezTo>
                  <a:cubicBezTo>
                    <a:pt x="45" y="362"/>
                    <a:pt x="46" y="363"/>
                    <a:pt x="46" y="365"/>
                  </a:cubicBezTo>
                  <a:cubicBezTo>
                    <a:pt x="47" y="367"/>
                    <a:pt x="47" y="369"/>
                    <a:pt x="48" y="372"/>
                  </a:cubicBezTo>
                  <a:cubicBezTo>
                    <a:pt x="49" y="377"/>
                    <a:pt x="51" y="382"/>
                    <a:pt x="51" y="382"/>
                  </a:cubicBezTo>
                  <a:cubicBezTo>
                    <a:pt x="52" y="385"/>
                    <a:pt x="52" y="389"/>
                    <a:pt x="49" y="391"/>
                  </a:cubicBezTo>
                  <a:cubicBezTo>
                    <a:pt x="49" y="391"/>
                    <a:pt x="44" y="397"/>
                    <a:pt x="39" y="403"/>
                  </a:cubicBezTo>
                  <a:cubicBezTo>
                    <a:pt x="36" y="407"/>
                    <a:pt x="34" y="410"/>
                    <a:pt x="32" y="412"/>
                  </a:cubicBezTo>
                  <a:cubicBezTo>
                    <a:pt x="30" y="415"/>
                    <a:pt x="28" y="417"/>
                    <a:pt x="28" y="417"/>
                  </a:cubicBezTo>
                  <a:cubicBezTo>
                    <a:pt x="27" y="419"/>
                    <a:pt x="26" y="423"/>
                    <a:pt x="28" y="426"/>
                  </a:cubicBezTo>
                  <a:cubicBezTo>
                    <a:pt x="28" y="426"/>
                    <a:pt x="29" y="428"/>
                    <a:pt x="30" y="430"/>
                  </a:cubicBezTo>
                  <a:cubicBezTo>
                    <a:pt x="31" y="432"/>
                    <a:pt x="32" y="435"/>
                    <a:pt x="34" y="438"/>
                  </a:cubicBezTo>
                  <a:cubicBezTo>
                    <a:pt x="35" y="441"/>
                    <a:pt x="37" y="444"/>
                    <a:pt x="38" y="447"/>
                  </a:cubicBezTo>
                  <a:cubicBezTo>
                    <a:pt x="40" y="449"/>
                    <a:pt x="40" y="450"/>
                    <a:pt x="40" y="450"/>
                  </a:cubicBezTo>
                  <a:cubicBezTo>
                    <a:pt x="42" y="454"/>
                    <a:pt x="45" y="456"/>
                    <a:pt x="49" y="455"/>
                  </a:cubicBezTo>
                  <a:cubicBezTo>
                    <a:pt x="49" y="455"/>
                    <a:pt x="57" y="455"/>
                    <a:pt x="65" y="454"/>
                  </a:cubicBezTo>
                  <a:cubicBezTo>
                    <a:pt x="69" y="454"/>
                    <a:pt x="74" y="454"/>
                    <a:pt x="77" y="453"/>
                  </a:cubicBezTo>
                  <a:cubicBezTo>
                    <a:pt x="80" y="453"/>
                    <a:pt x="82" y="453"/>
                    <a:pt x="82" y="453"/>
                  </a:cubicBezTo>
                  <a:cubicBezTo>
                    <a:pt x="85" y="452"/>
                    <a:pt x="88" y="454"/>
                    <a:pt x="90" y="456"/>
                  </a:cubicBezTo>
                  <a:cubicBezTo>
                    <a:pt x="90" y="456"/>
                    <a:pt x="91" y="457"/>
                    <a:pt x="92" y="459"/>
                  </a:cubicBezTo>
                  <a:cubicBezTo>
                    <a:pt x="93" y="461"/>
                    <a:pt x="95" y="463"/>
                    <a:pt x="96" y="465"/>
                  </a:cubicBezTo>
                  <a:cubicBezTo>
                    <a:pt x="100" y="469"/>
                    <a:pt x="103" y="473"/>
                    <a:pt x="103" y="473"/>
                  </a:cubicBezTo>
                  <a:cubicBezTo>
                    <a:pt x="103" y="473"/>
                    <a:pt x="104" y="474"/>
                    <a:pt x="106" y="475"/>
                  </a:cubicBezTo>
                  <a:cubicBezTo>
                    <a:pt x="107" y="477"/>
                    <a:pt x="109" y="479"/>
                    <a:pt x="111" y="481"/>
                  </a:cubicBezTo>
                  <a:cubicBezTo>
                    <a:pt x="114" y="485"/>
                    <a:pt x="118" y="489"/>
                    <a:pt x="118" y="489"/>
                  </a:cubicBezTo>
                  <a:cubicBezTo>
                    <a:pt x="121" y="491"/>
                    <a:pt x="122" y="494"/>
                    <a:pt x="121" y="497"/>
                  </a:cubicBezTo>
                  <a:cubicBezTo>
                    <a:pt x="121" y="497"/>
                    <a:pt x="120" y="499"/>
                    <a:pt x="119" y="502"/>
                  </a:cubicBezTo>
                  <a:cubicBezTo>
                    <a:pt x="119" y="505"/>
                    <a:pt x="118" y="509"/>
                    <a:pt x="117" y="513"/>
                  </a:cubicBezTo>
                  <a:cubicBezTo>
                    <a:pt x="115" y="521"/>
                    <a:pt x="114" y="529"/>
                    <a:pt x="114" y="529"/>
                  </a:cubicBezTo>
                  <a:cubicBezTo>
                    <a:pt x="113" y="533"/>
                    <a:pt x="115" y="536"/>
                    <a:pt x="118" y="538"/>
                  </a:cubicBezTo>
                  <a:cubicBezTo>
                    <a:pt x="118" y="538"/>
                    <a:pt x="119" y="539"/>
                    <a:pt x="121" y="541"/>
                  </a:cubicBezTo>
                  <a:cubicBezTo>
                    <a:pt x="123" y="542"/>
                    <a:pt x="126" y="544"/>
                    <a:pt x="129" y="546"/>
                  </a:cubicBezTo>
                  <a:cubicBezTo>
                    <a:pt x="132" y="548"/>
                    <a:pt x="134" y="550"/>
                    <a:pt x="137" y="552"/>
                  </a:cubicBezTo>
                  <a:cubicBezTo>
                    <a:pt x="138" y="552"/>
                    <a:pt x="139" y="553"/>
                    <a:pt x="139" y="553"/>
                  </a:cubicBezTo>
                  <a:cubicBezTo>
                    <a:pt x="140" y="554"/>
                    <a:pt x="140" y="554"/>
                    <a:pt x="140" y="554"/>
                  </a:cubicBezTo>
                  <a:cubicBezTo>
                    <a:pt x="143" y="556"/>
                    <a:pt x="147" y="556"/>
                    <a:pt x="150" y="554"/>
                  </a:cubicBezTo>
                  <a:cubicBezTo>
                    <a:pt x="150" y="554"/>
                    <a:pt x="157" y="550"/>
                    <a:pt x="164" y="546"/>
                  </a:cubicBezTo>
                  <a:cubicBezTo>
                    <a:pt x="171" y="541"/>
                    <a:pt x="178" y="537"/>
                    <a:pt x="178" y="537"/>
                  </a:cubicBezTo>
                  <a:cubicBezTo>
                    <a:pt x="180" y="535"/>
                    <a:pt x="184" y="535"/>
                    <a:pt x="187" y="536"/>
                  </a:cubicBezTo>
                  <a:cubicBezTo>
                    <a:pt x="187" y="536"/>
                    <a:pt x="188" y="537"/>
                    <a:pt x="190" y="537"/>
                  </a:cubicBezTo>
                  <a:cubicBezTo>
                    <a:pt x="192" y="538"/>
                    <a:pt x="194" y="539"/>
                    <a:pt x="196" y="540"/>
                  </a:cubicBezTo>
                  <a:cubicBezTo>
                    <a:pt x="199" y="542"/>
                    <a:pt x="201" y="543"/>
                    <a:pt x="203" y="543"/>
                  </a:cubicBezTo>
                  <a:cubicBezTo>
                    <a:pt x="205" y="544"/>
                    <a:pt x="206" y="545"/>
                    <a:pt x="206" y="545"/>
                  </a:cubicBezTo>
                  <a:cubicBezTo>
                    <a:pt x="206" y="545"/>
                    <a:pt x="211" y="546"/>
                    <a:pt x="217" y="548"/>
                  </a:cubicBezTo>
                  <a:cubicBezTo>
                    <a:pt x="222" y="550"/>
                    <a:pt x="227" y="551"/>
                    <a:pt x="227" y="551"/>
                  </a:cubicBezTo>
                  <a:cubicBezTo>
                    <a:pt x="230" y="552"/>
                    <a:pt x="232" y="555"/>
                    <a:pt x="233" y="558"/>
                  </a:cubicBezTo>
                  <a:cubicBezTo>
                    <a:pt x="233" y="558"/>
                    <a:pt x="234" y="560"/>
                    <a:pt x="234" y="563"/>
                  </a:cubicBezTo>
                  <a:cubicBezTo>
                    <a:pt x="235" y="566"/>
                    <a:pt x="236" y="570"/>
                    <a:pt x="237" y="574"/>
                  </a:cubicBezTo>
                  <a:cubicBezTo>
                    <a:pt x="239" y="582"/>
                    <a:pt x="242" y="590"/>
                    <a:pt x="242" y="590"/>
                  </a:cubicBezTo>
                  <a:cubicBezTo>
                    <a:pt x="243" y="593"/>
                    <a:pt x="246" y="595"/>
                    <a:pt x="250" y="596"/>
                  </a:cubicBezTo>
                  <a:cubicBezTo>
                    <a:pt x="250" y="596"/>
                    <a:pt x="251" y="596"/>
                    <a:pt x="254" y="596"/>
                  </a:cubicBezTo>
                  <a:cubicBezTo>
                    <a:pt x="256" y="597"/>
                    <a:pt x="260" y="597"/>
                    <a:pt x="263" y="598"/>
                  </a:cubicBezTo>
                  <a:cubicBezTo>
                    <a:pt x="266" y="598"/>
                    <a:pt x="270" y="598"/>
                    <a:pt x="272" y="599"/>
                  </a:cubicBezTo>
                  <a:cubicBezTo>
                    <a:pt x="275" y="599"/>
                    <a:pt x="277" y="599"/>
                    <a:pt x="277" y="599"/>
                  </a:cubicBezTo>
                  <a:cubicBezTo>
                    <a:pt x="280" y="599"/>
                    <a:pt x="284" y="598"/>
                    <a:pt x="285" y="595"/>
                  </a:cubicBezTo>
                  <a:close/>
                  <a:moveTo>
                    <a:pt x="274" y="511"/>
                  </a:moveTo>
                  <a:cubicBezTo>
                    <a:pt x="261" y="509"/>
                    <a:pt x="249" y="506"/>
                    <a:pt x="239" y="504"/>
                  </a:cubicBezTo>
                  <a:cubicBezTo>
                    <a:pt x="235" y="502"/>
                    <a:pt x="231" y="501"/>
                    <a:pt x="228" y="500"/>
                  </a:cubicBezTo>
                  <a:cubicBezTo>
                    <a:pt x="226" y="499"/>
                    <a:pt x="224" y="498"/>
                    <a:pt x="224" y="498"/>
                  </a:cubicBezTo>
                  <a:cubicBezTo>
                    <a:pt x="224" y="498"/>
                    <a:pt x="224" y="498"/>
                    <a:pt x="223" y="498"/>
                  </a:cubicBezTo>
                  <a:cubicBezTo>
                    <a:pt x="222" y="498"/>
                    <a:pt x="221" y="497"/>
                    <a:pt x="220" y="497"/>
                  </a:cubicBezTo>
                  <a:cubicBezTo>
                    <a:pt x="219" y="496"/>
                    <a:pt x="217" y="496"/>
                    <a:pt x="215" y="495"/>
                  </a:cubicBezTo>
                  <a:cubicBezTo>
                    <a:pt x="214" y="494"/>
                    <a:pt x="213" y="494"/>
                    <a:pt x="212" y="494"/>
                  </a:cubicBezTo>
                  <a:cubicBezTo>
                    <a:pt x="211" y="493"/>
                    <a:pt x="210" y="493"/>
                    <a:pt x="209" y="492"/>
                  </a:cubicBezTo>
                  <a:cubicBezTo>
                    <a:pt x="201" y="488"/>
                    <a:pt x="189" y="482"/>
                    <a:pt x="179" y="474"/>
                  </a:cubicBezTo>
                  <a:cubicBezTo>
                    <a:pt x="168" y="467"/>
                    <a:pt x="158" y="459"/>
                    <a:pt x="152" y="452"/>
                  </a:cubicBezTo>
                  <a:cubicBezTo>
                    <a:pt x="148" y="448"/>
                    <a:pt x="145" y="446"/>
                    <a:pt x="143" y="444"/>
                  </a:cubicBezTo>
                  <a:cubicBezTo>
                    <a:pt x="142" y="442"/>
                    <a:pt x="141" y="440"/>
                    <a:pt x="141" y="440"/>
                  </a:cubicBezTo>
                  <a:cubicBezTo>
                    <a:pt x="141" y="440"/>
                    <a:pt x="139" y="439"/>
                    <a:pt x="138" y="437"/>
                  </a:cubicBezTo>
                  <a:cubicBezTo>
                    <a:pt x="136" y="435"/>
                    <a:pt x="133" y="432"/>
                    <a:pt x="130" y="428"/>
                  </a:cubicBezTo>
                  <a:cubicBezTo>
                    <a:pt x="125" y="420"/>
                    <a:pt x="117" y="409"/>
                    <a:pt x="111" y="398"/>
                  </a:cubicBezTo>
                  <a:cubicBezTo>
                    <a:pt x="106" y="387"/>
                    <a:pt x="101" y="375"/>
                    <a:pt x="98" y="365"/>
                  </a:cubicBezTo>
                  <a:cubicBezTo>
                    <a:pt x="97" y="363"/>
                    <a:pt x="96" y="361"/>
                    <a:pt x="96" y="359"/>
                  </a:cubicBezTo>
                  <a:cubicBezTo>
                    <a:pt x="95" y="357"/>
                    <a:pt x="95" y="356"/>
                    <a:pt x="94" y="354"/>
                  </a:cubicBezTo>
                  <a:cubicBezTo>
                    <a:pt x="94" y="353"/>
                    <a:pt x="94" y="352"/>
                    <a:pt x="94" y="351"/>
                  </a:cubicBezTo>
                  <a:cubicBezTo>
                    <a:pt x="93" y="350"/>
                    <a:pt x="93" y="350"/>
                    <a:pt x="93" y="350"/>
                  </a:cubicBezTo>
                  <a:cubicBezTo>
                    <a:pt x="93" y="350"/>
                    <a:pt x="93" y="348"/>
                    <a:pt x="92" y="346"/>
                  </a:cubicBezTo>
                  <a:cubicBezTo>
                    <a:pt x="92" y="343"/>
                    <a:pt x="91" y="339"/>
                    <a:pt x="90" y="334"/>
                  </a:cubicBezTo>
                  <a:cubicBezTo>
                    <a:pt x="89" y="325"/>
                    <a:pt x="87" y="312"/>
                    <a:pt x="87" y="299"/>
                  </a:cubicBezTo>
                  <a:cubicBezTo>
                    <a:pt x="87" y="286"/>
                    <a:pt x="89" y="273"/>
                    <a:pt x="90" y="264"/>
                  </a:cubicBezTo>
                  <a:cubicBezTo>
                    <a:pt x="91" y="261"/>
                    <a:pt x="91" y="259"/>
                    <a:pt x="92" y="257"/>
                  </a:cubicBezTo>
                  <a:cubicBezTo>
                    <a:pt x="92" y="255"/>
                    <a:pt x="92" y="254"/>
                    <a:pt x="93" y="252"/>
                  </a:cubicBezTo>
                  <a:cubicBezTo>
                    <a:pt x="93" y="251"/>
                    <a:pt x="93" y="250"/>
                    <a:pt x="93" y="249"/>
                  </a:cubicBezTo>
                  <a:cubicBezTo>
                    <a:pt x="94" y="249"/>
                    <a:pt x="94" y="248"/>
                    <a:pt x="94" y="248"/>
                  </a:cubicBezTo>
                  <a:cubicBezTo>
                    <a:pt x="94" y="248"/>
                    <a:pt x="94" y="247"/>
                    <a:pt x="95" y="244"/>
                  </a:cubicBezTo>
                  <a:cubicBezTo>
                    <a:pt x="96" y="241"/>
                    <a:pt x="97" y="237"/>
                    <a:pt x="98" y="233"/>
                  </a:cubicBezTo>
                  <a:cubicBezTo>
                    <a:pt x="101" y="224"/>
                    <a:pt x="106" y="212"/>
                    <a:pt x="112" y="200"/>
                  </a:cubicBezTo>
                  <a:cubicBezTo>
                    <a:pt x="118" y="189"/>
                    <a:pt x="125" y="178"/>
                    <a:pt x="131" y="170"/>
                  </a:cubicBezTo>
                  <a:cubicBezTo>
                    <a:pt x="132" y="169"/>
                    <a:pt x="134" y="167"/>
                    <a:pt x="135" y="165"/>
                  </a:cubicBezTo>
                  <a:cubicBezTo>
                    <a:pt x="136" y="164"/>
                    <a:pt x="137" y="163"/>
                    <a:pt x="138" y="161"/>
                  </a:cubicBezTo>
                  <a:cubicBezTo>
                    <a:pt x="139" y="160"/>
                    <a:pt x="140" y="160"/>
                    <a:pt x="141" y="159"/>
                  </a:cubicBezTo>
                  <a:cubicBezTo>
                    <a:pt x="141" y="158"/>
                    <a:pt x="141" y="158"/>
                    <a:pt x="141" y="158"/>
                  </a:cubicBezTo>
                  <a:cubicBezTo>
                    <a:pt x="141" y="158"/>
                    <a:pt x="142" y="157"/>
                    <a:pt x="144" y="155"/>
                  </a:cubicBezTo>
                  <a:cubicBezTo>
                    <a:pt x="146" y="153"/>
                    <a:pt x="149" y="150"/>
                    <a:pt x="152" y="147"/>
                  </a:cubicBezTo>
                  <a:cubicBezTo>
                    <a:pt x="159" y="140"/>
                    <a:pt x="169" y="132"/>
                    <a:pt x="180" y="124"/>
                  </a:cubicBezTo>
                  <a:cubicBezTo>
                    <a:pt x="190" y="117"/>
                    <a:pt x="202" y="111"/>
                    <a:pt x="211" y="107"/>
                  </a:cubicBezTo>
                  <a:cubicBezTo>
                    <a:pt x="215" y="105"/>
                    <a:pt x="219" y="103"/>
                    <a:pt x="221" y="102"/>
                  </a:cubicBezTo>
                  <a:cubicBezTo>
                    <a:pt x="224" y="101"/>
                    <a:pt x="225" y="100"/>
                    <a:pt x="225" y="100"/>
                  </a:cubicBezTo>
                  <a:cubicBezTo>
                    <a:pt x="225" y="100"/>
                    <a:pt x="226" y="100"/>
                    <a:pt x="226" y="100"/>
                  </a:cubicBezTo>
                  <a:cubicBezTo>
                    <a:pt x="227" y="100"/>
                    <a:pt x="228" y="99"/>
                    <a:pt x="229" y="99"/>
                  </a:cubicBezTo>
                  <a:cubicBezTo>
                    <a:pt x="231" y="99"/>
                    <a:pt x="232" y="98"/>
                    <a:pt x="234" y="97"/>
                  </a:cubicBezTo>
                  <a:cubicBezTo>
                    <a:pt x="236" y="97"/>
                    <a:pt x="238" y="96"/>
                    <a:pt x="241" y="95"/>
                  </a:cubicBezTo>
                  <a:cubicBezTo>
                    <a:pt x="250" y="93"/>
                    <a:pt x="262" y="90"/>
                    <a:pt x="275" y="88"/>
                  </a:cubicBezTo>
                  <a:cubicBezTo>
                    <a:pt x="288" y="87"/>
                    <a:pt x="301" y="87"/>
                    <a:pt x="310" y="87"/>
                  </a:cubicBezTo>
                  <a:cubicBezTo>
                    <a:pt x="315" y="88"/>
                    <a:pt x="319" y="88"/>
                    <a:pt x="322" y="88"/>
                  </a:cubicBezTo>
                  <a:cubicBezTo>
                    <a:pt x="325" y="88"/>
                    <a:pt x="326" y="89"/>
                    <a:pt x="326" y="89"/>
                  </a:cubicBezTo>
                  <a:cubicBezTo>
                    <a:pt x="326" y="89"/>
                    <a:pt x="327" y="89"/>
                    <a:pt x="328" y="89"/>
                  </a:cubicBezTo>
                  <a:cubicBezTo>
                    <a:pt x="328" y="89"/>
                    <a:pt x="329" y="89"/>
                    <a:pt x="331" y="89"/>
                  </a:cubicBezTo>
                  <a:cubicBezTo>
                    <a:pt x="332" y="89"/>
                    <a:pt x="334" y="90"/>
                    <a:pt x="336" y="90"/>
                  </a:cubicBezTo>
                  <a:cubicBezTo>
                    <a:pt x="338" y="90"/>
                    <a:pt x="340" y="91"/>
                    <a:pt x="342" y="91"/>
                  </a:cubicBezTo>
                  <a:cubicBezTo>
                    <a:pt x="352" y="93"/>
                    <a:pt x="364" y="96"/>
                    <a:pt x="376" y="101"/>
                  </a:cubicBezTo>
                  <a:cubicBezTo>
                    <a:pt x="388" y="106"/>
                    <a:pt x="400" y="111"/>
                    <a:pt x="408" y="116"/>
                  </a:cubicBezTo>
                  <a:cubicBezTo>
                    <a:pt x="412" y="119"/>
                    <a:pt x="416" y="121"/>
                    <a:pt x="418" y="122"/>
                  </a:cubicBezTo>
                  <a:cubicBezTo>
                    <a:pt x="420" y="124"/>
                    <a:pt x="422" y="125"/>
                    <a:pt x="422" y="125"/>
                  </a:cubicBezTo>
                  <a:cubicBezTo>
                    <a:pt x="422" y="125"/>
                    <a:pt x="422" y="125"/>
                    <a:pt x="423" y="126"/>
                  </a:cubicBezTo>
                  <a:cubicBezTo>
                    <a:pt x="423" y="126"/>
                    <a:pt x="424" y="127"/>
                    <a:pt x="425" y="127"/>
                  </a:cubicBezTo>
                  <a:cubicBezTo>
                    <a:pt x="426" y="128"/>
                    <a:pt x="428" y="129"/>
                    <a:pt x="429" y="131"/>
                  </a:cubicBezTo>
                  <a:cubicBezTo>
                    <a:pt x="431" y="132"/>
                    <a:pt x="433" y="133"/>
                    <a:pt x="434" y="135"/>
                  </a:cubicBezTo>
                  <a:cubicBezTo>
                    <a:pt x="442" y="141"/>
                    <a:pt x="451" y="149"/>
                    <a:pt x="460" y="159"/>
                  </a:cubicBezTo>
                  <a:cubicBezTo>
                    <a:pt x="468" y="169"/>
                    <a:pt x="476" y="179"/>
                    <a:pt x="481" y="187"/>
                  </a:cubicBezTo>
                  <a:cubicBezTo>
                    <a:pt x="483" y="192"/>
                    <a:pt x="485" y="195"/>
                    <a:pt x="487" y="198"/>
                  </a:cubicBezTo>
                  <a:cubicBezTo>
                    <a:pt x="488" y="200"/>
                    <a:pt x="489" y="201"/>
                    <a:pt x="489" y="201"/>
                  </a:cubicBezTo>
                  <a:cubicBezTo>
                    <a:pt x="489" y="201"/>
                    <a:pt x="490" y="203"/>
                    <a:pt x="491" y="205"/>
                  </a:cubicBezTo>
                  <a:cubicBezTo>
                    <a:pt x="492" y="208"/>
                    <a:pt x="494" y="212"/>
                    <a:pt x="496" y="216"/>
                  </a:cubicBezTo>
                  <a:cubicBezTo>
                    <a:pt x="500" y="225"/>
                    <a:pt x="504" y="237"/>
                    <a:pt x="507" y="249"/>
                  </a:cubicBezTo>
                  <a:cubicBezTo>
                    <a:pt x="510" y="262"/>
                    <a:pt x="512" y="275"/>
                    <a:pt x="512" y="284"/>
                  </a:cubicBezTo>
                  <a:cubicBezTo>
                    <a:pt x="512" y="285"/>
                    <a:pt x="513" y="287"/>
                    <a:pt x="513" y="288"/>
                  </a:cubicBezTo>
                  <a:cubicBezTo>
                    <a:pt x="513" y="289"/>
                    <a:pt x="513" y="290"/>
                    <a:pt x="513" y="291"/>
                  </a:cubicBezTo>
                  <a:cubicBezTo>
                    <a:pt x="513" y="293"/>
                    <a:pt x="513" y="294"/>
                    <a:pt x="513" y="296"/>
                  </a:cubicBezTo>
                  <a:cubicBezTo>
                    <a:pt x="513" y="297"/>
                    <a:pt x="513" y="298"/>
                    <a:pt x="513" y="299"/>
                  </a:cubicBezTo>
                  <a:cubicBezTo>
                    <a:pt x="513" y="300"/>
                    <a:pt x="513" y="300"/>
                    <a:pt x="513" y="300"/>
                  </a:cubicBezTo>
                  <a:cubicBezTo>
                    <a:pt x="513" y="300"/>
                    <a:pt x="513" y="302"/>
                    <a:pt x="513" y="305"/>
                  </a:cubicBezTo>
                  <a:cubicBezTo>
                    <a:pt x="513" y="308"/>
                    <a:pt x="513" y="312"/>
                    <a:pt x="512" y="316"/>
                  </a:cubicBezTo>
                  <a:cubicBezTo>
                    <a:pt x="511" y="326"/>
                    <a:pt x="510" y="339"/>
                    <a:pt x="507" y="351"/>
                  </a:cubicBezTo>
                  <a:cubicBezTo>
                    <a:pt x="503" y="364"/>
                    <a:pt x="499" y="376"/>
                    <a:pt x="495" y="385"/>
                  </a:cubicBezTo>
                  <a:cubicBezTo>
                    <a:pt x="493" y="389"/>
                    <a:pt x="491" y="393"/>
                    <a:pt x="490" y="395"/>
                  </a:cubicBezTo>
                  <a:cubicBezTo>
                    <a:pt x="490" y="397"/>
                    <a:pt x="489" y="397"/>
                    <a:pt x="489" y="398"/>
                  </a:cubicBezTo>
                  <a:cubicBezTo>
                    <a:pt x="488" y="399"/>
                    <a:pt x="488" y="399"/>
                    <a:pt x="488" y="399"/>
                  </a:cubicBezTo>
                  <a:cubicBezTo>
                    <a:pt x="488" y="399"/>
                    <a:pt x="487" y="401"/>
                    <a:pt x="486" y="403"/>
                  </a:cubicBezTo>
                  <a:cubicBezTo>
                    <a:pt x="485" y="406"/>
                    <a:pt x="483" y="409"/>
                    <a:pt x="480" y="413"/>
                  </a:cubicBezTo>
                  <a:cubicBezTo>
                    <a:pt x="475" y="421"/>
                    <a:pt x="468" y="432"/>
                    <a:pt x="459" y="441"/>
                  </a:cubicBezTo>
                  <a:cubicBezTo>
                    <a:pt x="457" y="444"/>
                    <a:pt x="455" y="446"/>
                    <a:pt x="452" y="448"/>
                  </a:cubicBezTo>
                  <a:cubicBezTo>
                    <a:pt x="450" y="450"/>
                    <a:pt x="448" y="453"/>
                    <a:pt x="446" y="455"/>
                  </a:cubicBezTo>
                  <a:cubicBezTo>
                    <a:pt x="441" y="459"/>
                    <a:pt x="437" y="463"/>
                    <a:pt x="433" y="465"/>
                  </a:cubicBezTo>
                  <a:cubicBezTo>
                    <a:pt x="430" y="469"/>
                    <a:pt x="426" y="471"/>
                    <a:pt x="424" y="473"/>
                  </a:cubicBezTo>
                  <a:cubicBezTo>
                    <a:pt x="422" y="474"/>
                    <a:pt x="420" y="475"/>
                    <a:pt x="420" y="475"/>
                  </a:cubicBezTo>
                  <a:cubicBezTo>
                    <a:pt x="420" y="475"/>
                    <a:pt x="419" y="476"/>
                    <a:pt x="417" y="478"/>
                  </a:cubicBezTo>
                  <a:cubicBezTo>
                    <a:pt x="414" y="479"/>
                    <a:pt x="411" y="481"/>
                    <a:pt x="407" y="484"/>
                  </a:cubicBezTo>
                  <a:cubicBezTo>
                    <a:pt x="403" y="486"/>
                    <a:pt x="398" y="489"/>
                    <a:pt x="392" y="491"/>
                  </a:cubicBezTo>
                  <a:cubicBezTo>
                    <a:pt x="390" y="493"/>
                    <a:pt x="387" y="494"/>
                    <a:pt x="384" y="495"/>
                  </a:cubicBezTo>
                  <a:cubicBezTo>
                    <a:pt x="381" y="497"/>
                    <a:pt x="378" y="498"/>
                    <a:pt x="375" y="499"/>
                  </a:cubicBezTo>
                  <a:cubicBezTo>
                    <a:pt x="363" y="503"/>
                    <a:pt x="351" y="507"/>
                    <a:pt x="341" y="509"/>
                  </a:cubicBezTo>
                  <a:cubicBezTo>
                    <a:pt x="336" y="509"/>
                    <a:pt x="332" y="510"/>
                    <a:pt x="330" y="510"/>
                  </a:cubicBezTo>
                  <a:cubicBezTo>
                    <a:pt x="327" y="511"/>
                    <a:pt x="325" y="511"/>
                    <a:pt x="325" y="511"/>
                  </a:cubicBezTo>
                  <a:cubicBezTo>
                    <a:pt x="325" y="511"/>
                    <a:pt x="325" y="511"/>
                    <a:pt x="324" y="511"/>
                  </a:cubicBezTo>
                  <a:cubicBezTo>
                    <a:pt x="323" y="511"/>
                    <a:pt x="322" y="511"/>
                    <a:pt x="321" y="511"/>
                  </a:cubicBezTo>
                  <a:cubicBezTo>
                    <a:pt x="318" y="512"/>
                    <a:pt x="314" y="512"/>
                    <a:pt x="309" y="512"/>
                  </a:cubicBezTo>
                  <a:cubicBezTo>
                    <a:pt x="300" y="513"/>
                    <a:pt x="287" y="512"/>
                    <a:pt x="274" y="511"/>
                  </a:cubicBezTo>
                  <a:close/>
                </a:path>
              </a:pathLst>
            </a:custGeom>
            <a:solidFill>
              <a:srgbClr val="0E74A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5" name="iṣlíḓé">
              <a:extLst>
                <a:ext uri="{FF2B5EF4-FFF2-40B4-BE49-F238E27FC236}">
                  <a16:creationId xmlns:a16="http://schemas.microsoft.com/office/drawing/2014/main" xmlns="" id="{39E5A4D8-4E68-4238-9D2D-80247557EC8C}"/>
                </a:ext>
              </a:extLst>
            </p:cNvPr>
            <p:cNvSpPr/>
            <p:nvPr/>
          </p:nvSpPr>
          <p:spPr>
            <a:xfrm>
              <a:off x="7882605" y="1774823"/>
              <a:ext cx="448782" cy="353058"/>
            </a:xfrm>
            <a:custGeom>
              <a:avLst/>
              <a:gdLst>
                <a:gd name="connsiteX0" fmla="*/ 111001 w 587279"/>
                <a:gd name="connsiteY0" fmla="*/ 213985 h 462015"/>
                <a:gd name="connsiteX1" fmla="*/ 99607 w 587279"/>
                <a:gd name="connsiteY1" fmla="*/ 226121 h 462015"/>
                <a:gd name="connsiteX2" fmla="*/ 111001 w 587279"/>
                <a:gd name="connsiteY2" fmla="*/ 237498 h 462015"/>
                <a:gd name="connsiteX3" fmla="*/ 122396 w 587279"/>
                <a:gd name="connsiteY3" fmla="*/ 226121 h 462015"/>
                <a:gd name="connsiteX4" fmla="*/ 111001 w 587279"/>
                <a:gd name="connsiteY4" fmla="*/ 213985 h 462015"/>
                <a:gd name="connsiteX5" fmla="*/ 111001 w 587279"/>
                <a:gd name="connsiteY5" fmla="*/ 166199 h 462015"/>
                <a:gd name="connsiteX6" fmla="*/ 99607 w 587279"/>
                <a:gd name="connsiteY6" fmla="*/ 178335 h 462015"/>
                <a:gd name="connsiteX7" fmla="*/ 111001 w 587279"/>
                <a:gd name="connsiteY7" fmla="*/ 189713 h 462015"/>
                <a:gd name="connsiteX8" fmla="*/ 122396 w 587279"/>
                <a:gd name="connsiteY8" fmla="*/ 178335 h 462015"/>
                <a:gd name="connsiteX9" fmla="*/ 111001 w 587279"/>
                <a:gd name="connsiteY9" fmla="*/ 166199 h 462015"/>
                <a:gd name="connsiteX10" fmla="*/ 334304 w 587279"/>
                <a:gd name="connsiteY10" fmla="*/ 95644 h 462015"/>
                <a:gd name="connsiteX11" fmla="*/ 349498 w 587279"/>
                <a:gd name="connsiteY11" fmla="*/ 110052 h 462015"/>
                <a:gd name="connsiteX12" fmla="*/ 344940 w 587279"/>
                <a:gd name="connsiteY12" fmla="*/ 121427 h 462015"/>
                <a:gd name="connsiteX13" fmla="*/ 387484 w 587279"/>
                <a:gd name="connsiteY13" fmla="*/ 163892 h 462015"/>
                <a:gd name="connsiteX14" fmla="*/ 398879 w 587279"/>
                <a:gd name="connsiteY14" fmla="*/ 159342 h 462015"/>
                <a:gd name="connsiteX15" fmla="*/ 410275 w 587279"/>
                <a:gd name="connsiteY15" fmla="*/ 164651 h 462015"/>
                <a:gd name="connsiteX16" fmla="*/ 446741 w 587279"/>
                <a:gd name="connsiteY16" fmla="*/ 146451 h 462015"/>
                <a:gd name="connsiteX17" fmla="*/ 446741 w 587279"/>
                <a:gd name="connsiteY17" fmla="*/ 145693 h 462015"/>
                <a:gd name="connsiteX18" fmla="*/ 461935 w 587279"/>
                <a:gd name="connsiteY18" fmla="*/ 130526 h 462015"/>
                <a:gd name="connsiteX19" fmla="*/ 476369 w 587279"/>
                <a:gd name="connsiteY19" fmla="*/ 145693 h 462015"/>
                <a:gd name="connsiteX20" fmla="*/ 472571 w 587279"/>
                <a:gd name="connsiteY20" fmla="*/ 156309 h 462015"/>
                <a:gd name="connsiteX21" fmla="*/ 485486 w 587279"/>
                <a:gd name="connsiteY21" fmla="*/ 169200 h 462015"/>
                <a:gd name="connsiteX22" fmla="*/ 492323 w 587279"/>
                <a:gd name="connsiteY22" fmla="*/ 166925 h 462015"/>
                <a:gd name="connsiteX23" fmla="*/ 497641 w 587279"/>
                <a:gd name="connsiteY23" fmla="*/ 168442 h 462015"/>
                <a:gd name="connsiteX24" fmla="*/ 525750 w 587279"/>
                <a:gd name="connsiteY24" fmla="*/ 125218 h 462015"/>
                <a:gd name="connsiteX25" fmla="*/ 521192 w 587279"/>
                <a:gd name="connsiteY25" fmla="*/ 114602 h 462015"/>
                <a:gd name="connsiteX26" fmla="*/ 536386 w 587279"/>
                <a:gd name="connsiteY26" fmla="*/ 99436 h 462015"/>
                <a:gd name="connsiteX27" fmla="*/ 551580 w 587279"/>
                <a:gd name="connsiteY27" fmla="*/ 114602 h 462015"/>
                <a:gd name="connsiteX28" fmla="*/ 536386 w 587279"/>
                <a:gd name="connsiteY28" fmla="*/ 129768 h 462015"/>
                <a:gd name="connsiteX29" fmla="*/ 532587 w 587279"/>
                <a:gd name="connsiteY29" fmla="*/ 129010 h 462015"/>
                <a:gd name="connsiteX30" fmla="*/ 503719 w 587279"/>
                <a:gd name="connsiteY30" fmla="*/ 172234 h 462015"/>
                <a:gd name="connsiteX31" fmla="*/ 507517 w 587279"/>
                <a:gd name="connsiteY31" fmla="*/ 182092 h 462015"/>
                <a:gd name="connsiteX32" fmla="*/ 492323 w 587279"/>
                <a:gd name="connsiteY32" fmla="*/ 197258 h 462015"/>
                <a:gd name="connsiteX33" fmla="*/ 477129 w 587279"/>
                <a:gd name="connsiteY33" fmla="*/ 182092 h 462015"/>
                <a:gd name="connsiteX34" fmla="*/ 479408 w 587279"/>
                <a:gd name="connsiteY34" fmla="*/ 174509 h 462015"/>
                <a:gd name="connsiteX35" fmla="*/ 465733 w 587279"/>
                <a:gd name="connsiteY35" fmla="*/ 160101 h 462015"/>
                <a:gd name="connsiteX36" fmla="*/ 461935 w 587279"/>
                <a:gd name="connsiteY36" fmla="*/ 160859 h 462015"/>
                <a:gd name="connsiteX37" fmla="*/ 449020 w 587279"/>
                <a:gd name="connsiteY37" fmla="*/ 154034 h 462015"/>
                <a:gd name="connsiteX38" fmla="*/ 413314 w 587279"/>
                <a:gd name="connsiteY38" fmla="*/ 172234 h 462015"/>
                <a:gd name="connsiteX39" fmla="*/ 413314 w 587279"/>
                <a:gd name="connsiteY39" fmla="*/ 174509 h 462015"/>
                <a:gd name="connsiteX40" fmla="*/ 398879 w 587279"/>
                <a:gd name="connsiteY40" fmla="*/ 189675 h 462015"/>
                <a:gd name="connsiteX41" fmla="*/ 383685 w 587279"/>
                <a:gd name="connsiteY41" fmla="*/ 174509 h 462015"/>
                <a:gd name="connsiteX42" fmla="*/ 383685 w 587279"/>
                <a:gd name="connsiteY42" fmla="*/ 171475 h 462015"/>
                <a:gd name="connsiteX43" fmla="*/ 337343 w 587279"/>
                <a:gd name="connsiteY43" fmla="*/ 125218 h 462015"/>
                <a:gd name="connsiteX44" fmla="*/ 334304 w 587279"/>
                <a:gd name="connsiteY44" fmla="*/ 125218 h 462015"/>
                <a:gd name="connsiteX45" fmla="*/ 319110 w 587279"/>
                <a:gd name="connsiteY45" fmla="*/ 110052 h 462015"/>
                <a:gd name="connsiteX46" fmla="*/ 334304 w 587279"/>
                <a:gd name="connsiteY46" fmla="*/ 95644 h 462015"/>
                <a:gd name="connsiteX47" fmla="*/ 82143 w 587279"/>
                <a:gd name="connsiteY47" fmla="*/ 66051 h 462015"/>
                <a:gd name="connsiteX48" fmla="*/ 81384 w 587279"/>
                <a:gd name="connsiteY48" fmla="*/ 66811 h 462015"/>
                <a:gd name="connsiteX49" fmla="*/ 82903 w 587279"/>
                <a:gd name="connsiteY49" fmla="*/ 77442 h 462015"/>
                <a:gd name="connsiteX50" fmla="*/ 83663 w 587279"/>
                <a:gd name="connsiteY50" fmla="*/ 78201 h 462015"/>
                <a:gd name="connsiteX51" fmla="*/ 101893 w 587279"/>
                <a:gd name="connsiteY51" fmla="*/ 78201 h 462015"/>
                <a:gd name="connsiteX52" fmla="*/ 102652 w 587279"/>
                <a:gd name="connsiteY52" fmla="*/ 77442 h 462015"/>
                <a:gd name="connsiteX53" fmla="*/ 103412 w 587279"/>
                <a:gd name="connsiteY53" fmla="*/ 71367 h 462015"/>
                <a:gd name="connsiteX54" fmla="*/ 118604 w 587279"/>
                <a:gd name="connsiteY54" fmla="*/ 71367 h 462015"/>
                <a:gd name="connsiteX55" fmla="*/ 119364 w 587279"/>
                <a:gd name="connsiteY55" fmla="*/ 77442 h 462015"/>
                <a:gd name="connsiteX56" fmla="*/ 120123 w 587279"/>
                <a:gd name="connsiteY56" fmla="*/ 78201 h 462015"/>
                <a:gd name="connsiteX57" fmla="*/ 138353 w 587279"/>
                <a:gd name="connsiteY57" fmla="*/ 78201 h 462015"/>
                <a:gd name="connsiteX58" fmla="*/ 139113 w 587279"/>
                <a:gd name="connsiteY58" fmla="*/ 77442 h 462015"/>
                <a:gd name="connsiteX59" fmla="*/ 141392 w 587279"/>
                <a:gd name="connsiteY59" fmla="*/ 66811 h 462015"/>
                <a:gd name="connsiteX60" fmla="*/ 140632 w 587279"/>
                <a:gd name="connsiteY60" fmla="*/ 66051 h 462015"/>
                <a:gd name="connsiteX61" fmla="*/ 117844 w 587279"/>
                <a:gd name="connsiteY61" fmla="*/ 66051 h 462015"/>
                <a:gd name="connsiteX62" fmla="*/ 117844 w 587279"/>
                <a:gd name="connsiteY62" fmla="*/ 66811 h 462015"/>
                <a:gd name="connsiteX63" fmla="*/ 118604 w 587279"/>
                <a:gd name="connsiteY63" fmla="*/ 70607 h 462015"/>
                <a:gd name="connsiteX64" fmla="*/ 104172 w 587279"/>
                <a:gd name="connsiteY64" fmla="*/ 70607 h 462015"/>
                <a:gd name="connsiteX65" fmla="*/ 104931 w 587279"/>
                <a:gd name="connsiteY65" fmla="*/ 66811 h 462015"/>
                <a:gd name="connsiteX66" fmla="*/ 104172 w 587279"/>
                <a:gd name="connsiteY66" fmla="*/ 66051 h 462015"/>
                <a:gd name="connsiteX67" fmla="*/ 304703 w 587279"/>
                <a:gd name="connsiteY67" fmla="*/ 56975 h 462015"/>
                <a:gd name="connsiteX68" fmla="*/ 304703 w 587279"/>
                <a:gd name="connsiteY68" fmla="*/ 66836 h 462015"/>
                <a:gd name="connsiteX69" fmla="*/ 309260 w 587279"/>
                <a:gd name="connsiteY69" fmla="*/ 60009 h 462015"/>
                <a:gd name="connsiteX70" fmla="*/ 316097 w 587279"/>
                <a:gd name="connsiteY70" fmla="*/ 65319 h 462015"/>
                <a:gd name="connsiteX71" fmla="*/ 304703 w 587279"/>
                <a:gd name="connsiteY71" fmla="*/ 81247 h 462015"/>
                <a:gd name="connsiteX72" fmla="*/ 304703 w 587279"/>
                <a:gd name="connsiteY72" fmla="*/ 250393 h 462015"/>
                <a:gd name="connsiteX73" fmla="*/ 306982 w 587279"/>
                <a:gd name="connsiteY73" fmla="*/ 251910 h 462015"/>
                <a:gd name="connsiteX74" fmla="*/ 431558 w 587279"/>
                <a:gd name="connsiteY74" fmla="*/ 251910 h 462015"/>
                <a:gd name="connsiteX75" fmla="*/ 439154 w 587279"/>
                <a:gd name="connsiteY75" fmla="*/ 251910 h 462015"/>
                <a:gd name="connsiteX76" fmla="*/ 564491 w 587279"/>
                <a:gd name="connsiteY76" fmla="*/ 251910 h 462015"/>
                <a:gd name="connsiteX77" fmla="*/ 566010 w 587279"/>
                <a:gd name="connsiteY77" fmla="*/ 250393 h 462015"/>
                <a:gd name="connsiteX78" fmla="*/ 566010 w 587279"/>
                <a:gd name="connsiteY78" fmla="*/ 56975 h 462015"/>
                <a:gd name="connsiteX79" fmla="*/ 111008 w 587279"/>
                <a:gd name="connsiteY79" fmla="*/ 16692 h 462015"/>
                <a:gd name="connsiteX80" fmla="*/ 124681 w 587279"/>
                <a:gd name="connsiteY80" fmla="*/ 18970 h 462015"/>
                <a:gd name="connsiteX81" fmla="*/ 146709 w 587279"/>
                <a:gd name="connsiteY81" fmla="*/ 32639 h 462015"/>
                <a:gd name="connsiteX82" fmla="*/ 159622 w 587279"/>
                <a:gd name="connsiteY82" fmla="*/ 65292 h 462015"/>
                <a:gd name="connsiteX83" fmla="*/ 142911 w 587279"/>
                <a:gd name="connsiteY83" fmla="*/ 63014 h 462015"/>
                <a:gd name="connsiteX84" fmla="*/ 145190 w 587279"/>
                <a:gd name="connsiteY84" fmla="*/ 66811 h 462015"/>
                <a:gd name="connsiteX85" fmla="*/ 145190 w 587279"/>
                <a:gd name="connsiteY85" fmla="*/ 67570 h 462015"/>
                <a:gd name="connsiteX86" fmla="*/ 142911 w 587279"/>
                <a:gd name="connsiteY86" fmla="*/ 78201 h 462015"/>
                <a:gd name="connsiteX87" fmla="*/ 138353 w 587279"/>
                <a:gd name="connsiteY87" fmla="*/ 81998 h 462015"/>
                <a:gd name="connsiteX88" fmla="*/ 120123 w 587279"/>
                <a:gd name="connsiteY88" fmla="*/ 81998 h 462015"/>
                <a:gd name="connsiteX89" fmla="*/ 115566 w 587279"/>
                <a:gd name="connsiteY89" fmla="*/ 78201 h 462015"/>
                <a:gd name="connsiteX90" fmla="*/ 114806 w 587279"/>
                <a:gd name="connsiteY90" fmla="*/ 75164 h 462015"/>
                <a:gd name="connsiteX91" fmla="*/ 107210 w 587279"/>
                <a:gd name="connsiteY91" fmla="*/ 75164 h 462015"/>
                <a:gd name="connsiteX92" fmla="*/ 106450 w 587279"/>
                <a:gd name="connsiteY92" fmla="*/ 78201 h 462015"/>
                <a:gd name="connsiteX93" fmla="*/ 101893 w 587279"/>
                <a:gd name="connsiteY93" fmla="*/ 81998 h 462015"/>
                <a:gd name="connsiteX94" fmla="*/ 83663 w 587279"/>
                <a:gd name="connsiteY94" fmla="*/ 81998 h 462015"/>
                <a:gd name="connsiteX95" fmla="*/ 79105 w 587279"/>
                <a:gd name="connsiteY95" fmla="*/ 78201 h 462015"/>
                <a:gd name="connsiteX96" fmla="*/ 76826 w 587279"/>
                <a:gd name="connsiteY96" fmla="*/ 66811 h 462015"/>
                <a:gd name="connsiteX97" fmla="*/ 81384 w 587279"/>
                <a:gd name="connsiteY97" fmla="*/ 62254 h 462015"/>
                <a:gd name="connsiteX98" fmla="*/ 104172 w 587279"/>
                <a:gd name="connsiteY98" fmla="*/ 62254 h 462015"/>
                <a:gd name="connsiteX99" fmla="*/ 108729 w 587279"/>
                <a:gd name="connsiteY99" fmla="*/ 66811 h 462015"/>
                <a:gd name="connsiteX100" fmla="*/ 113287 w 587279"/>
                <a:gd name="connsiteY100" fmla="*/ 66811 h 462015"/>
                <a:gd name="connsiteX101" fmla="*/ 117844 w 587279"/>
                <a:gd name="connsiteY101" fmla="*/ 62254 h 462015"/>
                <a:gd name="connsiteX102" fmla="*/ 139873 w 587279"/>
                <a:gd name="connsiteY102" fmla="*/ 62254 h 462015"/>
                <a:gd name="connsiteX103" fmla="*/ 96576 w 587279"/>
                <a:gd name="connsiteY103" fmla="*/ 42511 h 462015"/>
                <a:gd name="connsiteX104" fmla="*/ 62394 w 587279"/>
                <a:gd name="connsiteY104" fmla="*/ 65292 h 462015"/>
                <a:gd name="connsiteX105" fmla="*/ 111008 w 587279"/>
                <a:gd name="connsiteY105" fmla="*/ 16692 h 462015"/>
                <a:gd name="connsiteX106" fmla="*/ 434597 w 587279"/>
                <a:gd name="connsiteY106" fmla="*/ 14499 h 462015"/>
                <a:gd name="connsiteX107" fmla="*/ 436116 w 587279"/>
                <a:gd name="connsiteY107" fmla="*/ 14499 h 462015"/>
                <a:gd name="connsiteX108" fmla="*/ 446751 w 587279"/>
                <a:gd name="connsiteY108" fmla="*/ 25118 h 462015"/>
                <a:gd name="connsiteX109" fmla="*/ 446751 w 587279"/>
                <a:gd name="connsiteY109" fmla="*/ 29669 h 462015"/>
                <a:gd name="connsiteX110" fmla="*/ 587279 w 587279"/>
                <a:gd name="connsiteY110" fmla="*/ 29669 h 462015"/>
                <a:gd name="connsiteX111" fmla="*/ 587279 w 587279"/>
                <a:gd name="connsiteY111" fmla="*/ 56975 h 462015"/>
                <a:gd name="connsiteX112" fmla="*/ 578923 w 587279"/>
                <a:gd name="connsiteY112" fmla="*/ 56975 h 462015"/>
                <a:gd name="connsiteX113" fmla="*/ 578923 w 587279"/>
                <a:gd name="connsiteY113" fmla="*/ 250393 h 462015"/>
                <a:gd name="connsiteX114" fmla="*/ 564491 w 587279"/>
                <a:gd name="connsiteY114" fmla="*/ 264805 h 462015"/>
                <a:gd name="connsiteX115" fmla="*/ 443712 w 587279"/>
                <a:gd name="connsiteY115" fmla="*/ 264805 h 462015"/>
                <a:gd name="connsiteX116" fmla="*/ 443712 w 587279"/>
                <a:gd name="connsiteY116" fmla="*/ 369478 h 462015"/>
                <a:gd name="connsiteX117" fmla="*/ 506760 w 587279"/>
                <a:gd name="connsiteY117" fmla="*/ 418022 h 462015"/>
                <a:gd name="connsiteX118" fmla="*/ 508279 w 587279"/>
                <a:gd name="connsiteY118" fmla="*/ 429399 h 462015"/>
                <a:gd name="connsiteX119" fmla="*/ 501443 w 587279"/>
                <a:gd name="connsiteY119" fmla="*/ 433192 h 462015"/>
                <a:gd name="connsiteX120" fmla="*/ 496125 w 587279"/>
                <a:gd name="connsiteY120" fmla="*/ 430916 h 462015"/>
                <a:gd name="connsiteX121" fmla="*/ 443712 w 587279"/>
                <a:gd name="connsiteY121" fmla="*/ 390716 h 462015"/>
                <a:gd name="connsiteX122" fmla="*/ 443712 w 587279"/>
                <a:gd name="connsiteY122" fmla="*/ 453671 h 462015"/>
                <a:gd name="connsiteX123" fmla="*/ 435356 w 587279"/>
                <a:gd name="connsiteY123" fmla="*/ 462015 h 462015"/>
                <a:gd name="connsiteX124" fmla="*/ 427001 w 587279"/>
                <a:gd name="connsiteY124" fmla="*/ 453671 h 462015"/>
                <a:gd name="connsiteX125" fmla="*/ 427001 w 587279"/>
                <a:gd name="connsiteY125" fmla="*/ 390716 h 462015"/>
                <a:gd name="connsiteX126" fmla="*/ 374587 w 587279"/>
                <a:gd name="connsiteY126" fmla="*/ 430916 h 462015"/>
                <a:gd name="connsiteX127" fmla="*/ 369270 w 587279"/>
                <a:gd name="connsiteY127" fmla="*/ 433192 h 462015"/>
                <a:gd name="connsiteX128" fmla="*/ 362433 w 587279"/>
                <a:gd name="connsiteY128" fmla="*/ 429399 h 462015"/>
                <a:gd name="connsiteX129" fmla="*/ 363953 w 587279"/>
                <a:gd name="connsiteY129" fmla="*/ 418022 h 462015"/>
                <a:gd name="connsiteX130" fmla="*/ 427001 w 587279"/>
                <a:gd name="connsiteY130" fmla="*/ 369478 h 462015"/>
                <a:gd name="connsiteX131" fmla="*/ 427001 w 587279"/>
                <a:gd name="connsiteY131" fmla="*/ 264805 h 462015"/>
                <a:gd name="connsiteX132" fmla="*/ 306982 w 587279"/>
                <a:gd name="connsiteY132" fmla="*/ 264805 h 462015"/>
                <a:gd name="connsiteX133" fmla="*/ 291789 w 587279"/>
                <a:gd name="connsiteY133" fmla="*/ 250393 h 462015"/>
                <a:gd name="connsiteX134" fmla="*/ 291789 w 587279"/>
                <a:gd name="connsiteY134" fmla="*/ 98693 h 462015"/>
                <a:gd name="connsiteX135" fmla="*/ 272039 w 587279"/>
                <a:gd name="connsiteY135" fmla="*/ 125240 h 462015"/>
                <a:gd name="connsiteX136" fmla="*/ 272039 w 587279"/>
                <a:gd name="connsiteY136" fmla="*/ 125999 h 462015"/>
                <a:gd name="connsiteX137" fmla="*/ 272039 w 587279"/>
                <a:gd name="connsiteY137" fmla="*/ 152546 h 462015"/>
                <a:gd name="connsiteX138" fmla="*/ 205953 w 587279"/>
                <a:gd name="connsiteY138" fmla="*/ 208675 h 462015"/>
                <a:gd name="connsiteX139" fmla="*/ 180886 w 587279"/>
                <a:gd name="connsiteY139" fmla="*/ 202607 h 462015"/>
                <a:gd name="connsiteX140" fmla="*/ 179367 w 587279"/>
                <a:gd name="connsiteY140" fmla="*/ 201090 h 462015"/>
                <a:gd name="connsiteX141" fmla="*/ 167213 w 587279"/>
                <a:gd name="connsiteY141" fmla="*/ 186679 h 462015"/>
                <a:gd name="connsiteX142" fmla="*/ 151261 w 587279"/>
                <a:gd name="connsiteY142" fmla="*/ 171509 h 462015"/>
                <a:gd name="connsiteX143" fmla="*/ 151261 w 587279"/>
                <a:gd name="connsiteY143" fmla="*/ 199573 h 462015"/>
                <a:gd name="connsiteX144" fmla="*/ 151261 w 587279"/>
                <a:gd name="connsiteY144" fmla="*/ 259495 h 462015"/>
                <a:gd name="connsiteX145" fmla="*/ 183924 w 587279"/>
                <a:gd name="connsiteY145" fmla="*/ 339138 h 462015"/>
                <a:gd name="connsiteX146" fmla="*/ 155059 w 587279"/>
                <a:gd name="connsiteY146" fmla="*/ 339138 h 462015"/>
                <a:gd name="connsiteX147" fmla="*/ 155059 w 587279"/>
                <a:gd name="connsiteY147" fmla="*/ 440018 h 462015"/>
                <a:gd name="connsiteX148" fmla="*/ 135309 w 587279"/>
                <a:gd name="connsiteY148" fmla="*/ 458981 h 462015"/>
                <a:gd name="connsiteX149" fmla="*/ 116319 w 587279"/>
                <a:gd name="connsiteY149" fmla="*/ 440018 h 462015"/>
                <a:gd name="connsiteX150" fmla="*/ 116319 w 587279"/>
                <a:gd name="connsiteY150" fmla="*/ 339138 h 462015"/>
                <a:gd name="connsiteX151" fmla="*/ 96569 w 587279"/>
                <a:gd name="connsiteY151" fmla="*/ 339138 h 462015"/>
                <a:gd name="connsiteX152" fmla="*/ 96569 w 587279"/>
                <a:gd name="connsiteY152" fmla="*/ 438501 h 462015"/>
                <a:gd name="connsiteX153" fmla="*/ 77578 w 587279"/>
                <a:gd name="connsiteY153" fmla="*/ 457464 h 462015"/>
                <a:gd name="connsiteX154" fmla="*/ 58588 w 587279"/>
                <a:gd name="connsiteY154" fmla="*/ 438501 h 462015"/>
                <a:gd name="connsiteX155" fmla="*/ 58588 w 587279"/>
                <a:gd name="connsiteY155" fmla="*/ 339138 h 462015"/>
                <a:gd name="connsiteX156" fmla="*/ 35040 w 587279"/>
                <a:gd name="connsiteY156" fmla="*/ 339138 h 462015"/>
                <a:gd name="connsiteX157" fmla="*/ 60107 w 587279"/>
                <a:gd name="connsiteY157" fmla="*/ 259495 h 462015"/>
                <a:gd name="connsiteX158" fmla="*/ 60107 w 587279"/>
                <a:gd name="connsiteY158" fmla="*/ 192747 h 462015"/>
                <a:gd name="connsiteX159" fmla="*/ 53271 w 587279"/>
                <a:gd name="connsiteY159" fmla="*/ 177577 h 462015"/>
                <a:gd name="connsiteX160" fmla="*/ 38838 w 587279"/>
                <a:gd name="connsiteY160" fmla="*/ 234464 h 462015"/>
                <a:gd name="connsiteX161" fmla="*/ 98 w 587279"/>
                <a:gd name="connsiteY161" fmla="*/ 234464 h 462015"/>
                <a:gd name="connsiteX162" fmla="*/ 35040 w 587279"/>
                <a:gd name="connsiteY162" fmla="*/ 131308 h 462015"/>
                <a:gd name="connsiteX163" fmla="*/ 77578 w 587279"/>
                <a:gd name="connsiteY163" fmla="*/ 113104 h 462015"/>
                <a:gd name="connsiteX164" fmla="*/ 83655 w 587279"/>
                <a:gd name="connsiteY164" fmla="*/ 119172 h 462015"/>
                <a:gd name="connsiteX165" fmla="*/ 70742 w 587279"/>
                <a:gd name="connsiteY165" fmla="*/ 129791 h 462015"/>
                <a:gd name="connsiteX166" fmla="*/ 72261 w 587279"/>
                <a:gd name="connsiteY166" fmla="*/ 133584 h 462015"/>
                <a:gd name="connsiteX167" fmla="*/ 95809 w 587279"/>
                <a:gd name="connsiteY167" fmla="*/ 132067 h 462015"/>
                <a:gd name="connsiteX168" fmla="*/ 107963 w 587279"/>
                <a:gd name="connsiteY168" fmla="*/ 148754 h 462015"/>
                <a:gd name="connsiteX169" fmla="*/ 120117 w 587279"/>
                <a:gd name="connsiteY169" fmla="*/ 132067 h 462015"/>
                <a:gd name="connsiteX170" fmla="*/ 148982 w 587279"/>
                <a:gd name="connsiteY170" fmla="*/ 133584 h 462015"/>
                <a:gd name="connsiteX171" fmla="*/ 131511 w 587279"/>
                <a:gd name="connsiteY171" fmla="*/ 119172 h 462015"/>
                <a:gd name="connsiteX172" fmla="*/ 139107 w 587279"/>
                <a:gd name="connsiteY172" fmla="*/ 113104 h 462015"/>
                <a:gd name="connsiteX173" fmla="*/ 167972 w 587279"/>
                <a:gd name="connsiteY173" fmla="*/ 123723 h 462015"/>
                <a:gd name="connsiteX174" fmla="*/ 179367 w 587279"/>
                <a:gd name="connsiteY174" fmla="*/ 135101 h 462015"/>
                <a:gd name="connsiteX175" fmla="*/ 181645 w 587279"/>
                <a:gd name="connsiteY175" fmla="*/ 138135 h 462015"/>
                <a:gd name="connsiteX176" fmla="*/ 199876 w 587279"/>
                <a:gd name="connsiteY176" fmla="*/ 166199 h 462015"/>
                <a:gd name="connsiteX177" fmla="*/ 244693 w 587279"/>
                <a:gd name="connsiteY177" fmla="*/ 125999 h 462015"/>
                <a:gd name="connsiteX178" fmla="*/ 264443 w 587279"/>
                <a:gd name="connsiteY178" fmla="*/ 121448 h 462015"/>
                <a:gd name="connsiteX179" fmla="*/ 291789 w 587279"/>
                <a:gd name="connsiteY179" fmla="*/ 84281 h 462015"/>
                <a:gd name="connsiteX180" fmla="*/ 291789 w 587279"/>
                <a:gd name="connsiteY180" fmla="*/ 56975 h 462015"/>
                <a:gd name="connsiteX181" fmla="*/ 283434 w 587279"/>
                <a:gd name="connsiteY181" fmla="*/ 56975 h 462015"/>
                <a:gd name="connsiteX182" fmla="*/ 283434 w 587279"/>
                <a:gd name="connsiteY182" fmla="*/ 29669 h 462015"/>
                <a:gd name="connsiteX183" fmla="*/ 423962 w 587279"/>
                <a:gd name="connsiteY183" fmla="*/ 29669 h 462015"/>
                <a:gd name="connsiteX184" fmla="*/ 423962 w 587279"/>
                <a:gd name="connsiteY184" fmla="*/ 25118 h 462015"/>
                <a:gd name="connsiteX185" fmla="*/ 434597 w 587279"/>
                <a:gd name="connsiteY185" fmla="*/ 14499 h 462015"/>
                <a:gd name="connsiteX186" fmla="*/ 139884 w 587279"/>
                <a:gd name="connsiteY186" fmla="*/ 0 h 462015"/>
                <a:gd name="connsiteX187" fmla="*/ 155114 w 587279"/>
                <a:gd name="connsiteY187" fmla="*/ 15942 h 462015"/>
                <a:gd name="connsiteX188" fmla="*/ 146738 w 587279"/>
                <a:gd name="connsiteY188" fmla="*/ 29607 h 462015"/>
                <a:gd name="connsiteX189" fmla="*/ 124654 w 587279"/>
                <a:gd name="connsiteY189" fmla="*/ 15942 h 462015"/>
                <a:gd name="connsiteX190" fmla="*/ 139884 w 587279"/>
                <a:gd name="connsiteY190" fmla="*/ 0 h 46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587279" h="462015">
                  <a:moveTo>
                    <a:pt x="111001" y="213985"/>
                  </a:moveTo>
                  <a:cubicBezTo>
                    <a:pt x="104924" y="213985"/>
                    <a:pt x="99607" y="219294"/>
                    <a:pt x="99607" y="226121"/>
                  </a:cubicBezTo>
                  <a:cubicBezTo>
                    <a:pt x="99607" y="232189"/>
                    <a:pt x="104924" y="237498"/>
                    <a:pt x="111001" y="237498"/>
                  </a:cubicBezTo>
                  <a:cubicBezTo>
                    <a:pt x="117838" y="237498"/>
                    <a:pt x="122396" y="232189"/>
                    <a:pt x="122396" y="226121"/>
                  </a:cubicBezTo>
                  <a:cubicBezTo>
                    <a:pt x="122396" y="219294"/>
                    <a:pt x="117838" y="213985"/>
                    <a:pt x="111001" y="213985"/>
                  </a:cubicBezTo>
                  <a:close/>
                  <a:moveTo>
                    <a:pt x="111001" y="166199"/>
                  </a:moveTo>
                  <a:cubicBezTo>
                    <a:pt x="104924" y="166199"/>
                    <a:pt x="99607" y="171509"/>
                    <a:pt x="99607" y="178335"/>
                  </a:cubicBezTo>
                  <a:cubicBezTo>
                    <a:pt x="99607" y="184403"/>
                    <a:pt x="104924" y="189713"/>
                    <a:pt x="111001" y="189713"/>
                  </a:cubicBezTo>
                  <a:cubicBezTo>
                    <a:pt x="117838" y="189713"/>
                    <a:pt x="122396" y="184403"/>
                    <a:pt x="122396" y="178335"/>
                  </a:cubicBezTo>
                  <a:cubicBezTo>
                    <a:pt x="122396" y="171509"/>
                    <a:pt x="117838" y="166199"/>
                    <a:pt x="111001" y="166199"/>
                  </a:cubicBezTo>
                  <a:close/>
                  <a:moveTo>
                    <a:pt x="334304" y="95644"/>
                  </a:moveTo>
                  <a:cubicBezTo>
                    <a:pt x="342661" y="95644"/>
                    <a:pt x="349498" y="101711"/>
                    <a:pt x="349498" y="110052"/>
                  </a:cubicBezTo>
                  <a:cubicBezTo>
                    <a:pt x="349498" y="114602"/>
                    <a:pt x="347219" y="118393"/>
                    <a:pt x="344940" y="121427"/>
                  </a:cubicBezTo>
                  <a:lnTo>
                    <a:pt x="387484" y="163892"/>
                  </a:lnTo>
                  <a:cubicBezTo>
                    <a:pt x="390522" y="161617"/>
                    <a:pt x="394321" y="159342"/>
                    <a:pt x="398879" y="159342"/>
                  </a:cubicBezTo>
                  <a:cubicBezTo>
                    <a:pt x="403437" y="159342"/>
                    <a:pt x="407236" y="161617"/>
                    <a:pt x="410275" y="164651"/>
                  </a:cubicBezTo>
                  <a:lnTo>
                    <a:pt x="446741" y="146451"/>
                  </a:lnTo>
                  <a:cubicBezTo>
                    <a:pt x="446741" y="146451"/>
                    <a:pt x="446741" y="145693"/>
                    <a:pt x="446741" y="145693"/>
                  </a:cubicBezTo>
                  <a:cubicBezTo>
                    <a:pt x="446741" y="137351"/>
                    <a:pt x="453578" y="130526"/>
                    <a:pt x="461935" y="130526"/>
                  </a:cubicBezTo>
                  <a:cubicBezTo>
                    <a:pt x="470291" y="130526"/>
                    <a:pt x="476369" y="137351"/>
                    <a:pt x="476369" y="145693"/>
                  </a:cubicBezTo>
                  <a:cubicBezTo>
                    <a:pt x="476369" y="150243"/>
                    <a:pt x="474850" y="153276"/>
                    <a:pt x="472571" y="156309"/>
                  </a:cubicBezTo>
                  <a:lnTo>
                    <a:pt x="485486" y="169200"/>
                  </a:lnTo>
                  <a:cubicBezTo>
                    <a:pt x="487765" y="167684"/>
                    <a:pt x="490044" y="166925"/>
                    <a:pt x="492323" y="166925"/>
                  </a:cubicBezTo>
                  <a:cubicBezTo>
                    <a:pt x="494602" y="166925"/>
                    <a:pt x="496121" y="167684"/>
                    <a:pt x="497641" y="168442"/>
                  </a:cubicBezTo>
                  <a:lnTo>
                    <a:pt x="525750" y="125218"/>
                  </a:lnTo>
                  <a:cubicBezTo>
                    <a:pt x="523471" y="122943"/>
                    <a:pt x="521192" y="119152"/>
                    <a:pt x="521192" y="114602"/>
                  </a:cubicBezTo>
                  <a:cubicBezTo>
                    <a:pt x="521192" y="106260"/>
                    <a:pt x="528029" y="99436"/>
                    <a:pt x="536386" y="99436"/>
                  </a:cubicBezTo>
                  <a:cubicBezTo>
                    <a:pt x="544743" y="99436"/>
                    <a:pt x="551580" y="106260"/>
                    <a:pt x="551580" y="114602"/>
                  </a:cubicBezTo>
                  <a:cubicBezTo>
                    <a:pt x="551580" y="122943"/>
                    <a:pt x="544743" y="129768"/>
                    <a:pt x="536386" y="129768"/>
                  </a:cubicBezTo>
                  <a:cubicBezTo>
                    <a:pt x="534866" y="129768"/>
                    <a:pt x="534107" y="129768"/>
                    <a:pt x="532587" y="129010"/>
                  </a:cubicBezTo>
                  <a:lnTo>
                    <a:pt x="503719" y="172234"/>
                  </a:lnTo>
                  <a:cubicBezTo>
                    <a:pt x="505998" y="175267"/>
                    <a:pt x="507517" y="178300"/>
                    <a:pt x="507517" y="182092"/>
                  </a:cubicBezTo>
                  <a:cubicBezTo>
                    <a:pt x="507517" y="190433"/>
                    <a:pt x="500680" y="197258"/>
                    <a:pt x="492323" y="197258"/>
                  </a:cubicBezTo>
                  <a:cubicBezTo>
                    <a:pt x="483966" y="197258"/>
                    <a:pt x="477129" y="190433"/>
                    <a:pt x="477129" y="182092"/>
                  </a:cubicBezTo>
                  <a:cubicBezTo>
                    <a:pt x="477129" y="179058"/>
                    <a:pt x="477889" y="176784"/>
                    <a:pt x="479408" y="174509"/>
                  </a:cubicBezTo>
                  <a:lnTo>
                    <a:pt x="465733" y="160101"/>
                  </a:lnTo>
                  <a:cubicBezTo>
                    <a:pt x="464214" y="160859"/>
                    <a:pt x="462694" y="160859"/>
                    <a:pt x="461935" y="160859"/>
                  </a:cubicBezTo>
                  <a:cubicBezTo>
                    <a:pt x="456617" y="160859"/>
                    <a:pt x="452059" y="157826"/>
                    <a:pt x="449020" y="154034"/>
                  </a:cubicBezTo>
                  <a:lnTo>
                    <a:pt x="413314" y="172234"/>
                  </a:lnTo>
                  <a:cubicBezTo>
                    <a:pt x="413314" y="172992"/>
                    <a:pt x="413314" y="173750"/>
                    <a:pt x="413314" y="174509"/>
                  </a:cubicBezTo>
                  <a:cubicBezTo>
                    <a:pt x="413314" y="182850"/>
                    <a:pt x="407236" y="189675"/>
                    <a:pt x="398879" y="189675"/>
                  </a:cubicBezTo>
                  <a:cubicBezTo>
                    <a:pt x="390522" y="189675"/>
                    <a:pt x="383685" y="182850"/>
                    <a:pt x="383685" y="174509"/>
                  </a:cubicBezTo>
                  <a:cubicBezTo>
                    <a:pt x="383685" y="173750"/>
                    <a:pt x="383685" y="172234"/>
                    <a:pt x="383685" y="171475"/>
                  </a:cubicBezTo>
                  <a:lnTo>
                    <a:pt x="337343" y="125218"/>
                  </a:lnTo>
                  <a:cubicBezTo>
                    <a:pt x="336583" y="125218"/>
                    <a:pt x="335064" y="125218"/>
                    <a:pt x="334304" y="125218"/>
                  </a:cubicBezTo>
                  <a:cubicBezTo>
                    <a:pt x="325947" y="125218"/>
                    <a:pt x="319110" y="118393"/>
                    <a:pt x="319110" y="110052"/>
                  </a:cubicBezTo>
                  <a:cubicBezTo>
                    <a:pt x="319110" y="101711"/>
                    <a:pt x="325947" y="95644"/>
                    <a:pt x="334304" y="95644"/>
                  </a:cubicBezTo>
                  <a:close/>
                  <a:moveTo>
                    <a:pt x="82143" y="66051"/>
                  </a:moveTo>
                  <a:cubicBezTo>
                    <a:pt x="81384" y="66051"/>
                    <a:pt x="81384" y="66811"/>
                    <a:pt x="81384" y="66811"/>
                  </a:cubicBezTo>
                  <a:lnTo>
                    <a:pt x="82903" y="77442"/>
                  </a:lnTo>
                  <a:cubicBezTo>
                    <a:pt x="82903" y="78201"/>
                    <a:pt x="83663" y="78201"/>
                    <a:pt x="83663" y="78201"/>
                  </a:cubicBezTo>
                  <a:lnTo>
                    <a:pt x="101893" y="78201"/>
                  </a:lnTo>
                  <a:cubicBezTo>
                    <a:pt x="102652" y="78201"/>
                    <a:pt x="102652" y="78201"/>
                    <a:pt x="102652" y="77442"/>
                  </a:cubicBezTo>
                  <a:lnTo>
                    <a:pt x="103412" y="71367"/>
                  </a:lnTo>
                  <a:lnTo>
                    <a:pt x="118604" y="71367"/>
                  </a:lnTo>
                  <a:lnTo>
                    <a:pt x="119364" y="77442"/>
                  </a:lnTo>
                  <a:cubicBezTo>
                    <a:pt x="119364" y="78201"/>
                    <a:pt x="120123" y="78201"/>
                    <a:pt x="120123" y="78201"/>
                  </a:cubicBezTo>
                  <a:lnTo>
                    <a:pt x="138353" y="78201"/>
                  </a:lnTo>
                  <a:cubicBezTo>
                    <a:pt x="138353" y="78201"/>
                    <a:pt x="139113" y="78201"/>
                    <a:pt x="139113" y="77442"/>
                  </a:cubicBezTo>
                  <a:lnTo>
                    <a:pt x="141392" y="66811"/>
                  </a:lnTo>
                  <a:cubicBezTo>
                    <a:pt x="140632" y="66811"/>
                    <a:pt x="140632" y="66051"/>
                    <a:pt x="140632" y="66051"/>
                  </a:cubicBezTo>
                  <a:lnTo>
                    <a:pt x="117844" y="66051"/>
                  </a:lnTo>
                  <a:cubicBezTo>
                    <a:pt x="117844" y="66051"/>
                    <a:pt x="117844" y="66811"/>
                    <a:pt x="117844" y="66811"/>
                  </a:cubicBezTo>
                  <a:lnTo>
                    <a:pt x="118604" y="70607"/>
                  </a:lnTo>
                  <a:lnTo>
                    <a:pt x="104172" y="70607"/>
                  </a:lnTo>
                  <a:lnTo>
                    <a:pt x="104931" y="66811"/>
                  </a:lnTo>
                  <a:cubicBezTo>
                    <a:pt x="104172" y="66811"/>
                    <a:pt x="104172" y="66051"/>
                    <a:pt x="104172" y="66051"/>
                  </a:cubicBezTo>
                  <a:close/>
                  <a:moveTo>
                    <a:pt x="304703" y="56975"/>
                  </a:moveTo>
                  <a:lnTo>
                    <a:pt x="304703" y="66836"/>
                  </a:lnTo>
                  <a:lnTo>
                    <a:pt x="309260" y="60009"/>
                  </a:lnTo>
                  <a:lnTo>
                    <a:pt x="316097" y="65319"/>
                  </a:lnTo>
                  <a:lnTo>
                    <a:pt x="304703" y="81247"/>
                  </a:lnTo>
                  <a:lnTo>
                    <a:pt x="304703" y="250393"/>
                  </a:lnTo>
                  <a:cubicBezTo>
                    <a:pt x="304703" y="251152"/>
                    <a:pt x="305462" y="251910"/>
                    <a:pt x="306982" y="251910"/>
                  </a:cubicBezTo>
                  <a:lnTo>
                    <a:pt x="431558" y="251910"/>
                  </a:lnTo>
                  <a:cubicBezTo>
                    <a:pt x="433077" y="251910"/>
                    <a:pt x="437635" y="251910"/>
                    <a:pt x="439154" y="251910"/>
                  </a:cubicBezTo>
                  <a:lnTo>
                    <a:pt x="564491" y="251910"/>
                  </a:lnTo>
                  <a:cubicBezTo>
                    <a:pt x="565250" y="251910"/>
                    <a:pt x="566010" y="251152"/>
                    <a:pt x="566010" y="250393"/>
                  </a:cubicBezTo>
                  <a:lnTo>
                    <a:pt x="566010" y="56975"/>
                  </a:lnTo>
                  <a:close/>
                  <a:moveTo>
                    <a:pt x="111008" y="16692"/>
                  </a:moveTo>
                  <a:cubicBezTo>
                    <a:pt x="115566" y="16692"/>
                    <a:pt x="120123" y="17451"/>
                    <a:pt x="124681" y="18970"/>
                  </a:cubicBezTo>
                  <a:cubicBezTo>
                    <a:pt x="133036" y="21248"/>
                    <a:pt x="140632" y="26564"/>
                    <a:pt x="146709" y="32639"/>
                  </a:cubicBezTo>
                  <a:cubicBezTo>
                    <a:pt x="154305" y="41751"/>
                    <a:pt x="159622" y="53142"/>
                    <a:pt x="159622" y="65292"/>
                  </a:cubicBezTo>
                  <a:cubicBezTo>
                    <a:pt x="155824" y="66051"/>
                    <a:pt x="149747" y="65292"/>
                    <a:pt x="142911" y="63014"/>
                  </a:cubicBezTo>
                  <a:cubicBezTo>
                    <a:pt x="144430" y="64532"/>
                    <a:pt x="145190" y="65292"/>
                    <a:pt x="145190" y="66811"/>
                  </a:cubicBezTo>
                  <a:lnTo>
                    <a:pt x="145190" y="67570"/>
                  </a:lnTo>
                  <a:lnTo>
                    <a:pt x="142911" y="78201"/>
                  </a:lnTo>
                  <a:cubicBezTo>
                    <a:pt x="142911" y="80479"/>
                    <a:pt x="140632" y="81998"/>
                    <a:pt x="138353" y="81998"/>
                  </a:cubicBezTo>
                  <a:lnTo>
                    <a:pt x="120123" y="81998"/>
                  </a:lnTo>
                  <a:cubicBezTo>
                    <a:pt x="117844" y="81998"/>
                    <a:pt x="115566" y="80479"/>
                    <a:pt x="115566" y="78201"/>
                  </a:cubicBezTo>
                  <a:lnTo>
                    <a:pt x="114806" y="75164"/>
                  </a:lnTo>
                  <a:lnTo>
                    <a:pt x="107210" y="75164"/>
                  </a:lnTo>
                  <a:lnTo>
                    <a:pt x="106450" y="78201"/>
                  </a:lnTo>
                  <a:cubicBezTo>
                    <a:pt x="106450" y="80479"/>
                    <a:pt x="104172" y="81998"/>
                    <a:pt x="101893" y="81998"/>
                  </a:cubicBezTo>
                  <a:lnTo>
                    <a:pt x="83663" y="81998"/>
                  </a:lnTo>
                  <a:cubicBezTo>
                    <a:pt x="81384" y="81998"/>
                    <a:pt x="79105" y="80479"/>
                    <a:pt x="79105" y="78201"/>
                  </a:cubicBezTo>
                  <a:lnTo>
                    <a:pt x="76826" y="66811"/>
                  </a:lnTo>
                  <a:cubicBezTo>
                    <a:pt x="76826" y="64532"/>
                    <a:pt x="79105" y="62254"/>
                    <a:pt x="81384" y="62254"/>
                  </a:cubicBezTo>
                  <a:lnTo>
                    <a:pt x="104172" y="62254"/>
                  </a:lnTo>
                  <a:cubicBezTo>
                    <a:pt x="106450" y="62254"/>
                    <a:pt x="108729" y="64532"/>
                    <a:pt x="108729" y="66811"/>
                  </a:cubicBezTo>
                  <a:lnTo>
                    <a:pt x="113287" y="66811"/>
                  </a:lnTo>
                  <a:cubicBezTo>
                    <a:pt x="114046" y="64532"/>
                    <a:pt x="115566" y="62254"/>
                    <a:pt x="117844" y="62254"/>
                  </a:cubicBezTo>
                  <a:lnTo>
                    <a:pt x="139873" y="62254"/>
                  </a:lnTo>
                  <a:cubicBezTo>
                    <a:pt x="120883" y="56179"/>
                    <a:pt x="96576" y="42511"/>
                    <a:pt x="96576" y="42511"/>
                  </a:cubicBezTo>
                  <a:cubicBezTo>
                    <a:pt x="90499" y="65292"/>
                    <a:pt x="63154" y="65292"/>
                    <a:pt x="62394" y="65292"/>
                  </a:cubicBezTo>
                  <a:cubicBezTo>
                    <a:pt x="62394" y="38714"/>
                    <a:pt x="84422" y="16692"/>
                    <a:pt x="111008" y="16692"/>
                  </a:cubicBezTo>
                  <a:close/>
                  <a:moveTo>
                    <a:pt x="434597" y="14499"/>
                  </a:moveTo>
                  <a:lnTo>
                    <a:pt x="436116" y="14499"/>
                  </a:lnTo>
                  <a:cubicBezTo>
                    <a:pt x="441433" y="14499"/>
                    <a:pt x="446751" y="19809"/>
                    <a:pt x="446751" y="25118"/>
                  </a:cubicBezTo>
                  <a:lnTo>
                    <a:pt x="446751" y="29669"/>
                  </a:lnTo>
                  <a:lnTo>
                    <a:pt x="587279" y="29669"/>
                  </a:lnTo>
                  <a:lnTo>
                    <a:pt x="587279" y="56975"/>
                  </a:lnTo>
                  <a:lnTo>
                    <a:pt x="578923" y="56975"/>
                  </a:lnTo>
                  <a:lnTo>
                    <a:pt x="578923" y="250393"/>
                  </a:lnTo>
                  <a:cubicBezTo>
                    <a:pt x="578923" y="257978"/>
                    <a:pt x="572087" y="264805"/>
                    <a:pt x="564491" y="264805"/>
                  </a:cubicBezTo>
                  <a:lnTo>
                    <a:pt x="443712" y="264805"/>
                  </a:lnTo>
                  <a:lnTo>
                    <a:pt x="443712" y="369478"/>
                  </a:lnTo>
                  <a:lnTo>
                    <a:pt x="506760" y="418022"/>
                  </a:lnTo>
                  <a:cubicBezTo>
                    <a:pt x="510558" y="420297"/>
                    <a:pt x="511318" y="426365"/>
                    <a:pt x="508279" y="429399"/>
                  </a:cubicBezTo>
                  <a:cubicBezTo>
                    <a:pt x="506760" y="431675"/>
                    <a:pt x="503722" y="433192"/>
                    <a:pt x="501443" y="433192"/>
                  </a:cubicBezTo>
                  <a:cubicBezTo>
                    <a:pt x="499923" y="433192"/>
                    <a:pt x="497645" y="432433"/>
                    <a:pt x="496125" y="430916"/>
                  </a:cubicBezTo>
                  <a:lnTo>
                    <a:pt x="443712" y="390716"/>
                  </a:lnTo>
                  <a:lnTo>
                    <a:pt x="443712" y="453671"/>
                  </a:lnTo>
                  <a:cubicBezTo>
                    <a:pt x="443712" y="458222"/>
                    <a:pt x="439914" y="462015"/>
                    <a:pt x="435356" y="462015"/>
                  </a:cubicBezTo>
                  <a:cubicBezTo>
                    <a:pt x="430799" y="462015"/>
                    <a:pt x="427001" y="458222"/>
                    <a:pt x="427001" y="453671"/>
                  </a:cubicBezTo>
                  <a:lnTo>
                    <a:pt x="427001" y="390716"/>
                  </a:lnTo>
                  <a:lnTo>
                    <a:pt x="374587" y="430916"/>
                  </a:lnTo>
                  <a:cubicBezTo>
                    <a:pt x="373068" y="432433"/>
                    <a:pt x="370789" y="433192"/>
                    <a:pt x="369270" y="433192"/>
                  </a:cubicBezTo>
                  <a:cubicBezTo>
                    <a:pt x="366991" y="433192"/>
                    <a:pt x="363953" y="431675"/>
                    <a:pt x="362433" y="429399"/>
                  </a:cubicBezTo>
                  <a:cubicBezTo>
                    <a:pt x="359395" y="425607"/>
                    <a:pt x="360155" y="420297"/>
                    <a:pt x="363953" y="418022"/>
                  </a:cubicBezTo>
                  <a:lnTo>
                    <a:pt x="427001" y="369478"/>
                  </a:lnTo>
                  <a:lnTo>
                    <a:pt x="427001" y="264805"/>
                  </a:lnTo>
                  <a:lnTo>
                    <a:pt x="306982" y="264805"/>
                  </a:lnTo>
                  <a:cubicBezTo>
                    <a:pt x="298626" y="264805"/>
                    <a:pt x="291789" y="257978"/>
                    <a:pt x="291789" y="250393"/>
                  </a:cubicBezTo>
                  <a:lnTo>
                    <a:pt x="291789" y="98693"/>
                  </a:lnTo>
                  <a:lnTo>
                    <a:pt x="272039" y="125240"/>
                  </a:lnTo>
                  <a:cubicBezTo>
                    <a:pt x="272039" y="125999"/>
                    <a:pt x="272039" y="125999"/>
                    <a:pt x="272039" y="125999"/>
                  </a:cubicBezTo>
                  <a:cubicBezTo>
                    <a:pt x="280395" y="133584"/>
                    <a:pt x="278876" y="144961"/>
                    <a:pt x="272039" y="152546"/>
                  </a:cubicBezTo>
                  <a:cubicBezTo>
                    <a:pt x="253809" y="175301"/>
                    <a:pt x="231020" y="193505"/>
                    <a:pt x="205953" y="208675"/>
                  </a:cubicBezTo>
                  <a:cubicBezTo>
                    <a:pt x="196078" y="213985"/>
                    <a:pt x="186203" y="210192"/>
                    <a:pt x="180886" y="202607"/>
                  </a:cubicBezTo>
                  <a:cubicBezTo>
                    <a:pt x="180886" y="202607"/>
                    <a:pt x="180126" y="201849"/>
                    <a:pt x="179367" y="201090"/>
                  </a:cubicBezTo>
                  <a:cubicBezTo>
                    <a:pt x="175569" y="196539"/>
                    <a:pt x="171011" y="191988"/>
                    <a:pt x="167213" y="186679"/>
                  </a:cubicBezTo>
                  <a:cubicBezTo>
                    <a:pt x="167213" y="186679"/>
                    <a:pt x="160376" y="175301"/>
                    <a:pt x="151261" y="171509"/>
                  </a:cubicBezTo>
                  <a:lnTo>
                    <a:pt x="151261" y="199573"/>
                  </a:lnTo>
                  <a:lnTo>
                    <a:pt x="151261" y="259495"/>
                  </a:lnTo>
                  <a:lnTo>
                    <a:pt x="183924" y="339138"/>
                  </a:lnTo>
                  <a:lnTo>
                    <a:pt x="155059" y="339138"/>
                  </a:lnTo>
                  <a:lnTo>
                    <a:pt x="155059" y="440018"/>
                  </a:lnTo>
                  <a:cubicBezTo>
                    <a:pt x="155059" y="450637"/>
                    <a:pt x="145944" y="458981"/>
                    <a:pt x="135309" y="458981"/>
                  </a:cubicBezTo>
                  <a:cubicBezTo>
                    <a:pt x="125434" y="458981"/>
                    <a:pt x="116319" y="450637"/>
                    <a:pt x="116319" y="440018"/>
                  </a:cubicBezTo>
                  <a:lnTo>
                    <a:pt x="116319" y="339138"/>
                  </a:lnTo>
                  <a:lnTo>
                    <a:pt x="96569" y="339138"/>
                  </a:lnTo>
                  <a:lnTo>
                    <a:pt x="96569" y="438501"/>
                  </a:lnTo>
                  <a:cubicBezTo>
                    <a:pt x="96569" y="448362"/>
                    <a:pt x="88213" y="457464"/>
                    <a:pt x="77578" y="457464"/>
                  </a:cubicBezTo>
                  <a:cubicBezTo>
                    <a:pt x="66944" y="457464"/>
                    <a:pt x="58588" y="448362"/>
                    <a:pt x="58588" y="438501"/>
                  </a:cubicBezTo>
                  <a:lnTo>
                    <a:pt x="58588" y="339138"/>
                  </a:lnTo>
                  <a:lnTo>
                    <a:pt x="35040" y="339138"/>
                  </a:lnTo>
                  <a:lnTo>
                    <a:pt x="60107" y="259495"/>
                  </a:lnTo>
                  <a:lnTo>
                    <a:pt x="60107" y="192747"/>
                  </a:lnTo>
                  <a:lnTo>
                    <a:pt x="53271" y="177577"/>
                  </a:lnTo>
                  <a:cubicBezTo>
                    <a:pt x="45675" y="195781"/>
                    <a:pt x="40357" y="214743"/>
                    <a:pt x="38838" y="234464"/>
                  </a:cubicBezTo>
                  <a:cubicBezTo>
                    <a:pt x="35800" y="258737"/>
                    <a:pt x="-2181" y="258737"/>
                    <a:pt x="98" y="234464"/>
                  </a:cubicBezTo>
                  <a:cubicBezTo>
                    <a:pt x="3896" y="197298"/>
                    <a:pt x="14530" y="162407"/>
                    <a:pt x="35040" y="131308"/>
                  </a:cubicBezTo>
                  <a:cubicBezTo>
                    <a:pt x="38079" y="120689"/>
                    <a:pt x="55550" y="115380"/>
                    <a:pt x="77578" y="113104"/>
                  </a:cubicBezTo>
                  <a:lnTo>
                    <a:pt x="83655" y="119172"/>
                  </a:lnTo>
                  <a:lnTo>
                    <a:pt x="70742" y="129791"/>
                  </a:lnTo>
                  <a:cubicBezTo>
                    <a:pt x="71502" y="131308"/>
                    <a:pt x="72261" y="132067"/>
                    <a:pt x="72261" y="133584"/>
                  </a:cubicBezTo>
                  <a:lnTo>
                    <a:pt x="95809" y="132067"/>
                  </a:lnTo>
                  <a:lnTo>
                    <a:pt x="107963" y="148754"/>
                  </a:lnTo>
                  <a:lnTo>
                    <a:pt x="120117" y="132067"/>
                  </a:lnTo>
                  <a:lnTo>
                    <a:pt x="148982" y="133584"/>
                  </a:lnTo>
                  <a:lnTo>
                    <a:pt x="131511" y="119172"/>
                  </a:lnTo>
                  <a:lnTo>
                    <a:pt x="139107" y="113104"/>
                  </a:lnTo>
                  <a:cubicBezTo>
                    <a:pt x="158097" y="113863"/>
                    <a:pt x="167972" y="123723"/>
                    <a:pt x="167972" y="123723"/>
                  </a:cubicBezTo>
                  <a:cubicBezTo>
                    <a:pt x="167972" y="123723"/>
                    <a:pt x="174049" y="125240"/>
                    <a:pt x="179367" y="135101"/>
                  </a:cubicBezTo>
                  <a:cubicBezTo>
                    <a:pt x="180126" y="136618"/>
                    <a:pt x="180886" y="137376"/>
                    <a:pt x="181645" y="138135"/>
                  </a:cubicBezTo>
                  <a:cubicBezTo>
                    <a:pt x="186203" y="148754"/>
                    <a:pt x="193040" y="157856"/>
                    <a:pt x="199876" y="166199"/>
                  </a:cubicBezTo>
                  <a:cubicBezTo>
                    <a:pt x="216588" y="154822"/>
                    <a:pt x="231780" y="141927"/>
                    <a:pt x="244693" y="125999"/>
                  </a:cubicBezTo>
                  <a:cubicBezTo>
                    <a:pt x="250011" y="119931"/>
                    <a:pt x="257607" y="119172"/>
                    <a:pt x="264443" y="121448"/>
                  </a:cubicBezTo>
                  <a:lnTo>
                    <a:pt x="291789" y="84281"/>
                  </a:lnTo>
                  <a:lnTo>
                    <a:pt x="291789" y="56975"/>
                  </a:lnTo>
                  <a:lnTo>
                    <a:pt x="283434" y="56975"/>
                  </a:lnTo>
                  <a:lnTo>
                    <a:pt x="283434" y="29669"/>
                  </a:lnTo>
                  <a:lnTo>
                    <a:pt x="423962" y="29669"/>
                  </a:lnTo>
                  <a:lnTo>
                    <a:pt x="423962" y="25118"/>
                  </a:lnTo>
                  <a:cubicBezTo>
                    <a:pt x="423962" y="19809"/>
                    <a:pt x="429279" y="14499"/>
                    <a:pt x="434597" y="14499"/>
                  </a:cubicBezTo>
                  <a:close/>
                  <a:moveTo>
                    <a:pt x="139884" y="0"/>
                  </a:moveTo>
                  <a:cubicBezTo>
                    <a:pt x="148260" y="0"/>
                    <a:pt x="155114" y="6832"/>
                    <a:pt x="155114" y="15942"/>
                  </a:cubicBezTo>
                  <a:cubicBezTo>
                    <a:pt x="155114" y="22015"/>
                    <a:pt x="152068" y="27330"/>
                    <a:pt x="146738" y="29607"/>
                  </a:cubicBezTo>
                  <a:cubicBezTo>
                    <a:pt x="141407" y="23534"/>
                    <a:pt x="133792" y="18220"/>
                    <a:pt x="124654" y="15942"/>
                  </a:cubicBezTo>
                  <a:cubicBezTo>
                    <a:pt x="124654" y="6832"/>
                    <a:pt x="131508" y="0"/>
                    <a:pt x="139884" y="0"/>
                  </a:cubicBezTo>
                  <a:close/>
                </a:path>
              </a:pathLst>
            </a:custGeom>
            <a:solidFill>
              <a:srgbClr val="0E74A0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ABC49788-5C2A-437D-809D-80153EFAD59F}"/>
              </a:ext>
            </a:extLst>
          </p:cNvPr>
          <p:cNvGrpSpPr/>
          <p:nvPr/>
        </p:nvGrpSpPr>
        <p:grpSpPr>
          <a:xfrm>
            <a:off x="9466812" y="1130300"/>
            <a:ext cx="944170" cy="922424"/>
            <a:chOff x="9466812" y="1130300"/>
            <a:chExt cx="944170" cy="922424"/>
          </a:xfrm>
        </p:grpSpPr>
        <p:sp>
          <p:nvSpPr>
            <p:cNvPr id="25" name="iṩḻíḋè">
              <a:extLst>
                <a:ext uri="{FF2B5EF4-FFF2-40B4-BE49-F238E27FC236}">
                  <a16:creationId xmlns:a16="http://schemas.microsoft.com/office/drawing/2014/main" xmlns="" id="{F23A43FE-9AFB-4A12-98DC-5FC7458B28F9}"/>
                </a:ext>
              </a:extLst>
            </p:cNvPr>
            <p:cNvSpPr/>
            <p:nvPr/>
          </p:nvSpPr>
          <p:spPr bwMode="auto">
            <a:xfrm>
              <a:off x="9466812" y="1130300"/>
              <a:ext cx="944170" cy="922424"/>
            </a:xfrm>
            <a:custGeom>
              <a:avLst/>
              <a:gdLst>
                <a:gd name="T0" fmla="*/ 211 w 472"/>
                <a:gd name="T1" fmla="*/ 431 h 461"/>
                <a:gd name="T2" fmla="*/ 241 w 472"/>
                <a:gd name="T3" fmla="*/ 428 h 461"/>
                <a:gd name="T4" fmla="*/ 280 w 472"/>
                <a:gd name="T5" fmla="*/ 443 h 461"/>
                <a:gd name="T6" fmla="*/ 323 w 472"/>
                <a:gd name="T7" fmla="*/ 450 h 461"/>
                <a:gd name="T8" fmla="*/ 334 w 472"/>
                <a:gd name="T9" fmla="*/ 413 h 461"/>
                <a:gd name="T10" fmla="*/ 356 w 472"/>
                <a:gd name="T11" fmla="*/ 388 h 461"/>
                <a:gd name="T12" fmla="*/ 385 w 472"/>
                <a:gd name="T13" fmla="*/ 374 h 461"/>
                <a:gd name="T14" fmla="*/ 424 w 472"/>
                <a:gd name="T15" fmla="*/ 373 h 461"/>
                <a:gd name="T16" fmla="*/ 429 w 472"/>
                <a:gd name="T17" fmla="*/ 329 h 461"/>
                <a:gd name="T18" fmla="*/ 425 w 472"/>
                <a:gd name="T19" fmla="*/ 288 h 461"/>
                <a:gd name="T20" fmla="*/ 436 w 472"/>
                <a:gd name="T21" fmla="*/ 260 h 461"/>
                <a:gd name="T22" fmla="*/ 472 w 472"/>
                <a:gd name="T23" fmla="*/ 239 h 461"/>
                <a:gd name="T24" fmla="*/ 466 w 472"/>
                <a:gd name="T25" fmla="*/ 203 h 461"/>
                <a:gd name="T26" fmla="*/ 426 w 472"/>
                <a:gd name="T27" fmla="*/ 175 h 461"/>
                <a:gd name="T28" fmla="*/ 416 w 472"/>
                <a:gd name="T29" fmla="*/ 149 h 461"/>
                <a:gd name="T30" fmla="*/ 433 w 472"/>
                <a:gd name="T31" fmla="*/ 109 h 461"/>
                <a:gd name="T32" fmla="*/ 415 w 472"/>
                <a:gd name="T33" fmla="*/ 77 h 461"/>
                <a:gd name="T34" fmla="*/ 366 w 472"/>
                <a:gd name="T35" fmla="*/ 81 h 461"/>
                <a:gd name="T36" fmla="*/ 346 w 472"/>
                <a:gd name="T37" fmla="*/ 66 h 461"/>
                <a:gd name="T38" fmla="*/ 326 w 472"/>
                <a:gd name="T39" fmla="*/ 33 h 461"/>
                <a:gd name="T40" fmla="*/ 295 w 472"/>
                <a:gd name="T41" fmla="*/ 2 h 461"/>
                <a:gd name="T42" fmla="*/ 264 w 472"/>
                <a:gd name="T43" fmla="*/ 26 h 461"/>
                <a:gd name="T44" fmla="*/ 235 w 472"/>
                <a:gd name="T45" fmla="*/ 33 h 461"/>
                <a:gd name="T46" fmla="*/ 203 w 472"/>
                <a:gd name="T47" fmla="*/ 31 h 461"/>
                <a:gd name="T48" fmla="*/ 158 w 472"/>
                <a:gd name="T49" fmla="*/ 8 h 461"/>
                <a:gd name="T50" fmla="*/ 138 w 472"/>
                <a:gd name="T51" fmla="*/ 37 h 461"/>
                <a:gd name="T52" fmla="*/ 125 w 472"/>
                <a:gd name="T53" fmla="*/ 67 h 461"/>
                <a:gd name="T54" fmla="*/ 92 w 472"/>
                <a:gd name="T55" fmla="*/ 89 h 461"/>
                <a:gd name="T56" fmla="*/ 51 w 472"/>
                <a:gd name="T57" fmla="*/ 85 h 461"/>
                <a:gd name="T58" fmla="*/ 34 w 472"/>
                <a:gd name="T59" fmla="*/ 118 h 461"/>
                <a:gd name="T60" fmla="*/ 48 w 472"/>
                <a:gd name="T61" fmla="*/ 171 h 461"/>
                <a:gd name="T62" fmla="*/ 42 w 472"/>
                <a:gd name="T63" fmla="*/ 194 h 461"/>
                <a:gd name="T64" fmla="*/ 6 w 472"/>
                <a:gd name="T65" fmla="*/ 213 h 461"/>
                <a:gd name="T66" fmla="*/ 1 w 472"/>
                <a:gd name="T67" fmla="*/ 250 h 461"/>
                <a:gd name="T68" fmla="*/ 44 w 472"/>
                <a:gd name="T69" fmla="*/ 279 h 461"/>
                <a:gd name="T70" fmla="*/ 53 w 472"/>
                <a:gd name="T71" fmla="*/ 306 h 461"/>
                <a:gd name="T72" fmla="*/ 42 w 472"/>
                <a:gd name="T73" fmla="*/ 348 h 461"/>
                <a:gd name="T74" fmla="*/ 55 w 472"/>
                <a:gd name="T75" fmla="*/ 381 h 461"/>
                <a:gd name="T76" fmla="*/ 98 w 472"/>
                <a:gd name="T77" fmla="*/ 378 h 461"/>
                <a:gd name="T78" fmla="*/ 124 w 472"/>
                <a:gd name="T79" fmla="*/ 393 h 461"/>
                <a:gd name="T80" fmla="*/ 146 w 472"/>
                <a:gd name="T81" fmla="*/ 412 h 461"/>
                <a:gd name="T82" fmla="*/ 168 w 472"/>
                <a:gd name="T83" fmla="*/ 456 h 461"/>
                <a:gd name="T84" fmla="*/ 231 w 472"/>
                <a:gd name="T85" fmla="*/ 379 h 461"/>
                <a:gd name="T86" fmla="*/ 155 w 472"/>
                <a:gd name="T87" fmla="*/ 355 h 461"/>
                <a:gd name="T88" fmla="*/ 118 w 472"/>
                <a:gd name="T89" fmla="*/ 320 h 461"/>
                <a:gd name="T90" fmla="*/ 95 w 472"/>
                <a:gd name="T91" fmla="*/ 276 h 461"/>
                <a:gd name="T92" fmla="*/ 92 w 472"/>
                <a:gd name="T93" fmla="*/ 196 h 461"/>
                <a:gd name="T94" fmla="*/ 99 w 472"/>
                <a:gd name="T95" fmla="*/ 174 h 461"/>
                <a:gd name="T96" fmla="*/ 150 w 472"/>
                <a:gd name="T97" fmla="*/ 110 h 461"/>
                <a:gd name="T98" fmla="*/ 229 w 472"/>
                <a:gd name="T99" fmla="*/ 83 h 461"/>
                <a:gd name="T100" fmla="*/ 279 w 472"/>
                <a:gd name="T101" fmla="*/ 89 h 461"/>
                <a:gd name="T102" fmla="*/ 324 w 472"/>
                <a:gd name="T103" fmla="*/ 111 h 461"/>
                <a:gd name="T104" fmla="*/ 373 w 472"/>
                <a:gd name="T105" fmla="*/ 174 h 461"/>
                <a:gd name="T106" fmla="*/ 380 w 472"/>
                <a:gd name="T107" fmla="*/ 196 h 461"/>
                <a:gd name="T108" fmla="*/ 378 w 472"/>
                <a:gd name="T109" fmla="*/ 273 h 461"/>
                <a:gd name="T110" fmla="*/ 337 w 472"/>
                <a:gd name="T111" fmla="*/ 339 h 461"/>
                <a:gd name="T112" fmla="*/ 285 w 472"/>
                <a:gd name="T113" fmla="*/ 371 h 461"/>
                <a:gd name="T114" fmla="*/ 236 w 472"/>
                <a:gd name="T115" fmla="*/ 379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2" h="461">
                  <a:moveTo>
                    <a:pt x="191" y="457"/>
                  </a:moveTo>
                  <a:cubicBezTo>
                    <a:pt x="191" y="457"/>
                    <a:pt x="193" y="456"/>
                    <a:pt x="195" y="453"/>
                  </a:cubicBezTo>
                  <a:cubicBezTo>
                    <a:pt x="197" y="451"/>
                    <a:pt x="199" y="448"/>
                    <a:pt x="202" y="445"/>
                  </a:cubicBezTo>
                  <a:cubicBezTo>
                    <a:pt x="204" y="441"/>
                    <a:pt x="207" y="438"/>
                    <a:pt x="209" y="436"/>
                  </a:cubicBezTo>
                  <a:cubicBezTo>
                    <a:pt x="210" y="433"/>
                    <a:pt x="211" y="431"/>
                    <a:pt x="211" y="431"/>
                  </a:cubicBezTo>
                  <a:cubicBezTo>
                    <a:pt x="213" y="429"/>
                    <a:pt x="216" y="427"/>
                    <a:pt x="219" y="428"/>
                  </a:cubicBezTo>
                  <a:cubicBezTo>
                    <a:pt x="219" y="428"/>
                    <a:pt x="221" y="428"/>
                    <a:pt x="223" y="428"/>
                  </a:cubicBezTo>
                  <a:cubicBezTo>
                    <a:pt x="225" y="428"/>
                    <a:pt x="227" y="428"/>
                    <a:pt x="230" y="428"/>
                  </a:cubicBezTo>
                  <a:cubicBezTo>
                    <a:pt x="233" y="428"/>
                    <a:pt x="235" y="428"/>
                    <a:pt x="237" y="428"/>
                  </a:cubicBezTo>
                  <a:cubicBezTo>
                    <a:pt x="239" y="428"/>
                    <a:pt x="241" y="428"/>
                    <a:pt x="241" y="428"/>
                  </a:cubicBezTo>
                  <a:cubicBezTo>
                    <a:pt x="241" y="428"/>
                    <a:pt x="242" y="428"/>
                    <a:pt x="244" y="428"/>
                  </a:cubicBezTo>
                  <a:cubicBezTo>
                    <a:pt x="246" y="428"/>
                    <a:pt x="248" y="428"/>
                    <a:pt x="251" y="428"/>
                  </a:cubicBezTo>
                  <a:cubicBezTo>
                    <a:pt x="256" y="427"/>
                    <a:pt x="262" y="427"/>
                    <a:pt x="262" y="427"/>
                  </a:cubicBezTo>
                  <a:cubicBezTo>
                    <a:pt x="265" y="426"/>
                    <a:pt x="268" y="428"/>
                    <a:pt x="270" y="430"/>
                  </a:cubicBezTo>
                  <a:cubicBezTo>
                    <a:pt x="270" y="430"/>
                    <a:pt x="275" y="437"/>
                    <a:pt x="280" y="443"/>
                  </a:cubicBezTo>
                  <a:cubicBezTo>
                    <a:pt x="285" y="449"/>
                    <a:pt x="291" y="455"/>
                    <a:pt x="291" y="455"/>
                  </a:cubicBezTo>
                  <a:cubicBezTo>
                    <a:pt x="293" y="458"/>
                    <a:pt x="297" y="458"/>
                    <a:pt x="301" y="457"/>
                  </a:cubicBezTo>
                  <a:cubicBezTo>
                    <a:pt x="301" y="457"/>
                    <a:pt x="302" y="457"/>
                    <a:pt x="305" y="456"/>
                  </a:cubicBezTo>
                  <a:cubicBezTo>
                    <a:pt x="307" y="455"/>
                    <a:pt x="311" y="454"/>
                    <a:pt x="314" y="453"/>
                  </a:cubicBezTo>
                  <a:cubicBezTo>
                    <a:pt x="317" y="452"/>
                    <a:pt x="320" y="451"/>
                    <a:pt x="323" y="450"/>
                  </a:cubicBezTo>
                  <a:cubicBezTo>
                    <a:pt x="325" y="449"/>
                    <a:pt x="327" y="448"/>
                    <a:pt x="327" y="448"/>
                  </a:cubicBezTo>
                  <a:cubicBezTo>
                    <a:pt x="330" y="447"/>
                    <a:pt x="333" y="444"/>
                    <a:pt x="333" y="440"/>
                  </a:cubicBezTo>
                  <a:cubicBezTo>
                    <a:pt x="333" y="440"/>
                    <a:pt x="333" y="438"/>
                    <a:pt x="334" y="435"/>
                  </a:cubicBezTo>
                  <a:cubicBezTo>
                    <a:pt x="334" y="432"/>
                    <a:pt x="334" y="428"/>
                    <a:pt x="334" y="424"/>
                  </a:cubicBezTo>
                  <a:cubicBezTo>
                    <a:pt x="334" y="420"/>
                    <a:pt x="334" y="416"/>
                    <a:pt x="334" y="413"/>
                  </a:cubicBezTo>
                  <a:cubicBezTo>
                    <a:pt x="334" y="410"/>
                    <a:pt x="334" y="408"/>
                    <a:pt x="334" y="408"/>
                  </a:cubicBezTo>
                  <a:cubicBezTo>
                    <a:pt x="334" y="404"/>
                    <a:pt x="336" y="401"/>
                    <a:pt x="338" y="400"/>
                  </a:cubicBezTo>
                  <a:cubicBezTo>
                    <a:pt x="338" y="400"/>
                    <a:pt x="340" y="399"/>
                    <a:pt x="341" y="398"/>
                  </a:cubicBezTo>
                  <a:cubicBezTo>
                    <a:pt x="343" y="397"/>
                    <a:pt x="345" y="396"/>
                    <a:pt x="347" y="394"/>
                  </a:cubicBezTo>
                  <a:cubicBezTo>
                    <a:pt x="352" y="391"/>
                    <a:pt x="356" y="388"/>
                    <a:pt x="356" y="388"/>
                  </a:cubicBezTo>
                  <a:cubicBezTo>
                    <a:pt x="356" y="388"/>
                    <a:pt x="360" y="385"/>
                    <a:pt x="364" y="381"/>
                  </a:cubicBezTo>
                  <a:cubicBezTo>
                    <a:pt x="366" y="380"/>
                    <a:pt x="368" y="378"/>
                    <a:pt x="370" y="377"/>
                  </a:cubicBezTo>
                  <a:cubicBezTo>
                    <a:pt x="371" y="375"/>
                    <a:pt x="372" y="374"/>
                    <a:pt x="372" y="374"/>
                  </a:cubicBezTo>
                  <a:cubicBezTo>
                    <a:pt x="374" y="372"/>
                    <a:pt x="378" y="371"/>
                    <a:pt x="381" y="372"/>
                  </a:cubicBezTo>
                  <a:cubicBezTo>
                    <a:pt x="381" y="372"/>
                    <a:pt x="383" y="373"/>
                    <a:pt x="385" y="374"/>
                  </a:cubicBezTo>
                  <a:cubicBezTo>
                    <a:pt x="388" y="375"/>
                    <a:pt x="392" y="376"/>
                    <a:pt x="396" y="377"/>
                  </a:cubicBezTo>
                  <a:cubicBezTo>
                    <a:pt x="400" y="378"/>
                    <a:pt x="404" y="379"/>
                    <a:pt x="407" y="379"/>
                  </a:cubicBezTo>
                  <a:cubicBezTo>
                    <a:pt x="411" y="380"/>
                    <a:pt x="413" y="380"/>
                    <a:pt x="413" y="380"/>
                  </a:cubicBezTo>
                  <a:cubicBezTo>
                    <a:pt x="416" y="381"/>
                    <a:pt x="419" y="379"/>
                    <a:pt x="422" y="376"/>
                  </a:cubicBezTo>
                  <a:cubicBezTo>
                    <a:pt x="422" y="376"/>
                    <a:pt x="423" y="375"/>
                    <a:pt x="424" y="373"/>
                  </a:cubicBezTo>
                  <a:cubicBezTo>
                    <a:pt x="426" y="371"/>
                    <a:pt x="428" y="368"/>
                    <a:pt x="430" y="365"/>
                  </a:cubicBezTo>
                  <a:cubicBezTo>
                    <a:pt x="432" y="362"/>
                    <a:pt x="434" y="359"/>
                    <a:pt x="435" y="357"/>
                  </a:cubicBezTo>
                  <a:cubicBezTo>
                    <a:pt x="437" y="355"/>
                    <a:pt x="437" y="353"/>
                    <a:pt x="437" y="353"/>
                  </a:cubicBezTo>
                  <a:cubicBezTo>
                    <a:pt x="439" y="350"/>
                    <a:pt x="440" y="346"/>
                    <a:pt x="438" y="343"/>
                  </a:cubicBezTo>
                  <a:cubicBezTo>
                    <a:pt x="438" y="343"/>
                    <a:pt x="434" y="336"/>
                    <a:pt x="429" y="329"/>
                  </a:cubicBezTo>
                  <a:cubicBezTo>
                    <a:pt x="424" y="323"/>
                    <a:pt x="419" y="316"/>
                    <a:pt x="419" y="316"/>
                  </a:cubicBezTo>
                  <a:cubicBezTo>
                    <a:pt x="418" y="314"/>
                    <a:pt x="417" y="310"/>
                    <a:pt x="418" y="307"/>
                  </a:cubicBezTo>
                  <a:cubicBezTo>
                    <a:pt x="418" y="307"/>
                    <a:pt x="420" y="303"/>
                    <a:pt x="422" y="298"/>
                  </a:cubicBezTo>
                  <a:cubicBezTo>
                    <a:pt x="423" y="295"/>
                    <a:pt x="424" y="293"/>
                    <a:pt x="424" y="291"/>
                  </a:cubicBezTo>
                  <a:cubicBezTo>
                    <a:pt x="425" y="289"/>
                    <a:pt x="425" y="288"/>
                    <a:pt x="425" y="288"/>
                  </a:cubicBezTo>
                  <a:cubicBezTo>
                    <a:pt x="425" y="288"/>
                    <a:pt x="426" y="286"/>
                    <a:pt x="426" y="284"/>
                  </a:cubicBezTo>
                  <a:cubicBezTo>
                    <a:pt x="427" y="282"/>
                    <a:pt x="428" y="280"/>
                    <a:pt x="428" y="277"/>
                  </a:cubicBezTo>
                  <a:cubicBezTo>
                    <a:pt x="429" y="275"/>
                    <a:pt x="429" y="272"/>
                    <a:pt x="430" y="270"/>
                  </a:cubicBezTo>
                  <a:cubicBezTo>
                    <a:pt x="430" y="268"/>
                    <a:pt x="430" y="267"/>
                    <a:pt x="430" y="267"/>
                  </a:cubicBezTo>
                  <a:cubicBezTo>
                    <a:pt x="431" y="264"/>
                    <a:pt x="433" y="261"/>
                    <a:pt x="436" y="260"/>
                  </a:cubicBezTo>
                  <a:cubicBezTo>
                    <a:pt x="436" y="260"/>
                    <a:pt x="438" y="260"/>
                    <a:pt x="441" y="259"/>
                  </a:cubicBezTo>
                  <a:cubicBezTo>
                    <a:pt x="444" y="258"/>
                    <a:pt x="448" y="256"/>
                    <a:pt x="452" y="255"/>
                  </a:cubicBezTo>
                  <a:cubicBezTo>
                    <a:pt x="455" y="253"/>
                    <a:pt x="459" y="251"/>
                    <a:pt x="462" y="250"/>
                  </a:cubicBezTo>
                  <a:cubicBezTo>
                    <a:pt x="465" y="249"/>
                    <a:pt x="467" y="248"/>
                    <a:pt x="467" y="248"/>
                  </a:cubicBezTo>
                  <a:cubicBezTo>
                    <a:pt x="470" y="246"/>
                    <a:pt x="472" y="243"/>
                    <a:pt x="472" y="239"/>
                  </a:cubicBezTo>
                  <a:cubicBezTo>
                    <a:pt x="472" y="239"/>
                    <a:pt x="472" y="238"/>
                    <a:pt x="472" y="235"/>
                  </a:cubicBezTo>
                  <a:cubicBezTo>
                    <a:pt x="472" y="232"/>
                    <a:pt x="472" y="229"/>
                    <a:pt x="472" y="225"/>
                  </a:cubicBezTo>
                  <a:cubicBezTo>
                    <a:pt x="472" y="222"/>
                    <a:pt x="472" y="219"/>
                    <a:pt x="471" y="216"/>
                  </a:cubicBezTo>
                  <a:cubicBezTo>
                    <a:pt x="471" y="213"/>
                    <a:pt x="471" y="212"/>
                    <a:pt x="471" y="212"/>
                  </a:cubicBezTo>
                  <a:cubicBezTo>
                    <a:pt x="471" y="208"/>
                    <a:pt x="469" y="205"/>
                    <a:pt x="466" y="203"/>
                  </a:cubicBezTo>
                  <a:cubicBezTo>
                    <a:pt x="466" y="203"/>
                    <a:pt x="458" y="200"/>
                    <a:pt x="450" y="197"/>
                  </a:cubicBezTo>
                  <a:cubicBezTo>
                    <a:pt x="442" y="194"/>
                    <a:pt x="435" y="192"/>
                    <a:pt x="435" y="192"/>
                  </a:cubicBezTo>
                  <a:cubicBezTo>
                    <a:pt x="432" y="191"/>
                    <a:pt x="429" y="189"/>
                    <a:pt x="429" y="186"/>
                  </a:cubicBezTo>
                  <a:cubicBezTo>
                    <a:pt x="429" y="186"/>
                    <a:pt x="428" y="184"/>
                    <a:pt x="428" y="182"/>
                  </a:cubicBezTo>
                  <a:cubicBezTo>
                    <a:pt x="427" y="181"/>
                    <a:pt x="427" y="178"/>
                    <a:pt x="426" y="175"/>
                  </a:cubicBezTo>
                  <a:cubicBezTo>
                    <a:pt x="425" y="173"/>
                    <a:pt x="425" y="170"/>
                    <a:pt x="424" y="169"/>
                  </a:cubicBezTo>
                  <a:cubicBezTo>
                    <a:pt x="423" y="167"/>
                    <a:pt x="423" y="165"/>
                    <a:pt x="423" y="165"/>
                  </a:cubicBezTo>
                  <a:cubicBezTo>
                    <a:pt x="423" y="165"/>
                    <a:pt x="422" y="164"/>
                    <a:pt x="422" y="162"/>
                  </a:cubicBezTo>
                  <a:cubicBezTo>
                    <a:pt x="421" y="160"/>
                    <a:pt x="420" y="158"/>
                    <a:pt x="419" y="156"/>
                  </a:cubicBezTo>
                  <a:cubicBezTo>
                    <a:pt x="418" y="153"/>
                    <a:pt x="417" y="151"/>
                    <a:pt x="416" y="149"/>
                  </a:cubicBezTo>
                  <a:cubicBezTo>
                    <a:pt x="415" y="147"/>
                    <a:pt x="415" y="146"/>
                    <a:pt x="415" y="146"/>
                  </a:cubicBezTo>
                  <a:cubicBezTo>
                    <a:pt x="413" y="143"/>
                    <a:pt x="414" y="140"/>
                    <a:pt x="415" y="137"/>
                  </a:cubicBezTo>
                  <a:cubicBezTo>
                    <a:pt x="415" y="137"/>
                    <a:pt x="420" y="130"/>
                    <a:pt x="425" y="123"/>
                  </a:cubicBezTo>
                  <a:cubicBezTo>
                    <a:pt x="427" y="120"/>
                    <a:pt x="429" y="116"/>
                    <a:pt x="430" y="114"/>
                  </a:cubicBezTo>
                  <a:cubicBezTo>
                    <a:pt x="432" y="111"/>
                    <a:pt x="433" y="109"/>
                    <a:pt x="433" y="109"/>
                  </a:cubicBezTo>
                  <a:cubicBezTo>
                    <a:pt x="434" y="106"/>
                    <a:pt x="434" y="102"/>
                    <a:pt x="432" y="99"/>
                  </a:cubicBezTo>
                  <a:cubicBezTo>
                    <a:pt x="432" y="99"/>
                    <a:pt x="431" y="98"/>
                    <a:pt x="429" y="96"/>
                  </a:cubicBezTo>
                  <a:cubicBezTo>
                    <a:pt x="428" y="93"/>
                    <a:pt x="426" y="91"/>
                    <a:pt x="424" y="88"/>
                  </a:cubicBezTo>
                  <a:cubicBezTo>
                    <a:pt x="422" y="85"/>
                    <a:pt x="420" y="82"/>
                    <a:pt x="418" y="80"/>
                  </a:cubicBezTo>
                  <a:cubicBezTo>
                    <a:pt x="416" y="78"/>
                    <a:pt x="415" y="77"/>
                    <a:pt x="415" y="77"/>
                  </a:cubicBezTo>
                  <a:cubicBezTo>
                    <a:pt x="413" y="74"/>
                    <a:pt x="409" y="73"/>
                    <a:pt x="406" y="74"/>
                  </a:cubicBezTo>
                  <a:cubicBezTo>
                    <a:pt x="406" y="74"/>
                    <a:pt x="404" y="74"/>
                    <a:pt x="401" y="75"/>
                  </a:cubicBezTo>
                  <a:cubicBezTo>
                    <a:pt x="398" y="76"/>
                    <a:pt x="394" y="77"/>
                    <a:pt x="390" y="78"/>
                  </a:cubicBezTo>
                  <a:cubicBezTo>
                    <a:pt x="382" y="80"/>
                    <a:pt x="374" y="83"/>
                    <a:pt x="374" y="83"/>
                  </a:cubicBezTo>
                  <a:cubicBezTo>
                    <a:pt x="371" y="84"/>
                    <a:pt x="368" y="83"/>
                    <a:pt x="366" y="81"/>
                  </a:cubicBezTo>
                  <a:cubicBezTo>
                    <a:pt x="366" y="81"/>
                    <a:pt x="365" y="80"/>
                    <a:pt x="363" y="79"/>
                  </a:cubicBezTo>
                  <a:cubicBezTo>
                    <a:pt x="361" y="78"/>
                    <a:pt x="359" y="76"/>
                    <a:pt x="357" y="74"/>
                  </a:cubicBezTo>
                  <a:cubicBezTo>
                    <a:pt x="355" y="73"/>
                    <a:pt x="353" y="71"/>
                    <a:pt x="352" y="70"/>
                  </a:cubicBezTo>
                  <a:cubicBezTo>
                    <a:pt x="350" y="69"/>
                    <a:pt x="349" y="68"/>
                    <a:pt x="349" y="68"/>
                  </a:cubicBezTo>
                  <a:cubicBezTo>
                    <a:pt x="349" y="68"/>
                    <a:pt x="348" y="67"/>
                    <a:pt x="346" y="66"/>
                  </a:cubicBezTo>
                  <a:cubicBezTo>
                    <a:pt x="344" y="65"/>
                    <a:pt x="342" y="64"/>
                    <a:pt x="340" y="62"/>
                  </a:cubicBezTo>
                  <a:cubicBezTo>
                    <a:pt x="338" y="61"/>
                    <a:pt x="336" y="60"/>
                    <a:pt x="334" y="59"/>
                  </a:cubicBezTo>
                  <a:cubicBezTo>
                    <a:pt x="332" y="58"/>
                    <a:pt x="331" y="57"/>
                    <a:pt x="331" y="57"/>
                  </a:cubicBezTo>
                  <a:cubicBezTo>
                    <a:pt x="328" y="56"/>
                    <a:pt x="326" y="53"/>
                    <a:pt x="326" y="50"/>
                  </a:cubicBezTo>
                  <a:cubicBezTo>
                    <a:pt x="326" y="50"/>
                    <a:pt x="326" y="41"/>
                    <a:pt x="326" y="33"/>
                  </a:cubicBezTo>
                  <a:cubicBezTo>
                    <a:pt x="325" y="25"/>
                    <a:pt x="324" y="17"/>
                    <a:pt x="324" y="17"/>
                  </a:cubicBezTo>
                  <a:cubicBezTo>
                    <a:pt x="323" y="13"/>
                    <a:pt x="321" y="11"/>
                    <a:pt x="317" y="9"/>
                  </a:cubicBezTo>
                  <a:cubicBezTo>
                    <a:pt x="317" y="9"/>
                    <a:pt x="316" y="9"/>
                    <a:pt x="313" y="8"/>
                  </a:cubicBezTo>
                  <a:cubicBezTo>
                    <a:pt x="311" y="7"/>
                    <a:pt x="307" y="6"/>
                    <a:pt x="304" y="5"/>
                  </a:cubicBezTo>
                  <a:cubicBezTo>
                    <a:pt x="301" y="4"/>
                    <a:pt x="297" y="3"/>
                    <a:pt x="295" y="2"/>
                  </a:cubicBezTo>
                  <a:cubicBezTo>
                    <a:pt x="292" y="2"/>
                    <a:pt x="291" y="1"/>
                    <a:pt x="291" y="1"/>
                  </a:cubicBezTo>
                  <a:cubicBezTo>
                    <a:pt x="287" y="0"/>
                    <a:pt x="283" y="1"/>
                    <a:pt x="281" y="4"/>
                  </a:cubicBezTo>
                  <a:cubicBezTo>
                    <a:pt x="281" y="4"/>
                    <a:pt x="280" y="5"/>
                    <a:pt x="278" y="8"/>
                  </a:cubicBezTo>
                  <a:cubicBezTo>
                    <a:pt x="276" y="10"/>
                    <a:pt x="273" y="13"/>
                    <a:pt x="271" y="17"/>
                  </a:cubicBezTo>
                  <a:cubicBezTo>
                    <a:pt x="268" y="20"/>
                    <a:pt x="266" y="23"/>
                    <a:pt x="264" y="26"/>
                  </a:cubicBezTo>
                  <a:cubicBezTo>
                    <a:pt x="262" y="28"/>
                    <a:pt x="261" y="30"/>
                    <a:pt x="261" y="30"/>
                  </a:cubicBezTo>
                  <a:cubicBezTo>
                    <a:pt x="259" y="33"/>
                    <a:pt x="256" y="34"/>
                    <a:pt x="253" y="34"/>
                  </a:cubicBezTo>
                  <a:cubicBezTo>
                    <a:pt x="253" y="34"/>
                    <a:pt x="252" y="34"/>
                    <a:pt x="250" y="33"/>
                  </a:cubicBezTo>
                  <a:cubicBezTo>
                    <a:pt x="248" y="33"/>
                    <a:pt x="245" y="33"/>
                    <a:pt x="242" y="33"/>
                  </a:cubicBezTo>
                  <a:cubicBezTo>
                    <a:pt x="240" y="33"/>
                    <a:pt x="237" y="33"/>
                    <a:pt x="235" y="33"/>
                  </a:cubicBezTo>
                  <a:cubicBezTo>
                    <a:pt x="233" y="33"/>
                    <a:pt x="232" y="33"/>
                    <a:pt x="232" y="33"/>
                  </a:cubicBezTo>
                  <a:cubicBezTo>
                    <a:pt x="232" y="33"/>
                    <a:pt x="231" y="33"/>
                    <a:pt x="229" y="33"/>
                  </a:cubicBezTo>
                  <a:cubicBezTo>
                    <a:pt x="227" y="33"/>
                    <a:pt x="224" y="33"/>
                    <a:pt x="221" y="34"/>
                  </a:cubicBezTo>
                  <a:cubicBezTo>
                    <a:pt x="216" y="34"/>
                    <a:pt x="211" y="35"/>
                    <a:pt x="211" y="35"/>
                  </a:cubicBezTo>
                  <a:cubicBezTo>
                    <a:pt x="208" y="35"/>
                    <a:pt x="205" y="34"/>
                    <a:pt x="203" y="31"/>
                  </a:cubicBezTo>
                  <a:cubicBezTo>
                    <a:pt x="203" y="31"/>
                    <a:pt x="198" y="25"/>
                    <a:pt x="192" y="18"/>
                  </a:cubicBezTo>
                  <a:cubicBezTo>
                    <a:pt x="187" y="12"/>
                    <a:pt x="181" y="6"/>
                    <a:pt x="181" y="6"/>
                  </a:cubicBezTo>
                  <a:cubicBezTo>
                    <a:pt x="179" y="4"/>
                    <a:pt x="175" y="3"/>
                    <a:pt x="172" y="4"/>
                  </a:cubicBezTo>
                  <a:cubicBezTo>
                    <a:pt x="172" y="4"/>
                    <a:pt x="170" y="4"/>
                    <a:pt x="167" y="5"/>
                  </a:cubicBezTo>
                  <a:cubicBezTo>
                    <a:pt x="165" y="6"/>
                    <a:pt x="162" y="7"/>
                    <a:pt x="158" y="8"/>
                  </a:cubicBezTo>
                  <a:cubicBezTo>
                    <a:pt x="155" y="9"/>
                    <a:pt x="152" y="10"/>
                    <a:pt x="149" y="11"/>
                  </a:cubicBezTo>
                  <a:cubicBezTo>
                    <a:pt x="147" y="12"/>
                    <a:pt x="145" y="13"/>
                    <a:pt x="145" y="13"/>
                  </a:cubicBezTo>
                  <a:cubicBezTo>
                    <a:pt x="142" y="14"/>
                    <a:pt x="140" y="18"/>
                    <a:pt x="139" y="21"/>
                  </a:cubicBezTo>
                  <a:cubicBezTo>
                    <a:pt x="139" y="21"/>
                    <a:pt x="139" y="23"/>
                    <a:pt x="139" y="26"/>
                  </a:cubicBezTo>
                  <a:cubicBezTo>
                    <a:pt x="139" y="29"/>
                    <a:pt x="138" y="33"/>
                    <a:pt x="138" y="37"/>
                  </a:cubicBezTo>
                  <a:cubicBezTo>
                    <a:pt x="138" y="41"/>
                    <a:pt x="138" y="46"/>
                    <a:pt x="138" y="49"/>
                  </a:cubicBezTo>
                  <a:cubicBezTo>
                    <a:pt x="138" y="52"/>
                    <a:pt x="138" y="54"/>
                    <a:pt x="138" y="54"/>
                  </a:cubicBezTo>
                  <a:cubicBezTo>
                    <a:pt x="138" y="57"/>
                    <a:pt x="137" y="60"/>
                    <a:pt x="134" y="61"/>
                  </a:cubicBezTo>
                  <a:cubicBezTo>
                    <a:pt x="134" y="61"/>
                    <a:pt x="133" y="62"/>
                    <a:pt x="131" y="63"/>
                  </a:cubicBezTo>
                  <a:cubicBezTo>
                    <a:pt x="130" y="64"/>
                    <a:pt x="127" y="66"/>
                    <a:pt x="125" y="67"/>
                  </a:cubicBezTo>
                  <a:cubicBezTo>
                    <a:pt x="121" y="70"/>
                    <a:pt x="117" y="73"/>
                    <a:pt x="117" y="73"/>
                  </a:cubicBezTo>
                  <a:cubicBezTo>
                    <a:pt x="117" y="73"/>
                    <a:pt x="112" y="77"/>
                    <a:pt x="108" y="80"/>
                  </a:cubicBezTo>
                  <a:cubicBezTo>
                    <a:pt x="106" y="82"/>
                    <a:pt x="104" y="83"/>
                    <a:pt x="103" y="85"/>
                  </a:cubicBezTo>
                  <a:cubicBezTo>
                    <a:pt x="101" y="86"/>
                    <a:pt x="100" y="87"/>
                    <a:pt x="100" y="87"/>
                  </a:cubicBezTo>
                  <a:cubicBezTo>
                    <a:pt x="98" y="89"/>
                    <a:pt x="95" y="90"/>
                    <a:pt x="92" y="89"/>
                  </a:cubicBezTo>
                  <a:cubicBezTo>
                    <a:pt x="92" y="89"/>
                    <a:pt x="90" y="88"/>
                    <a:pt x="87" y="87"/>
                  </a:cubicBezTo>
                  <a:cubicBezTo>
                    <a:pt x="84" y="87"/>
                    <a:pt x="80" y="86"/>
                    <a:pt x="76" y="85"/>
                  </a:cubicBezTo>
                  <a:cubicBezTo>
                    <a:pt x="72" y="84"/>
                    <a:pt x="68" y="83"/>
                    <a:pt x="65" y="82"/>
                  </a:cubicBezTo>
                  <a:cubicBezTo>
                    <a:pt x="62" y="82"/>
                    <a:pt x="60" y="81"/>
                    <a:pt x="60" y="81"/>
                  </a:cubicBezTo>
                  <a:cubicBezTo>
                    <a:pt x="57" y="81"/>
                    <a:pt x="53" y="82"/>
                    <a:pt x="51" y="85"/>
                  </a:cubicBezTo>
                  <a:cubicBezTo>
                    <a:pt x="51" y="85"/>
                    <a:pt x="50" y="86"/>
                    <a:pt x="48" y="89"/>
                  </a:cubicBezTo>
                  <a:cubicBezTo>
                    <a:pt x="47" y="91"/>
                    <a:pt x="44" y="93"/>
                    <a:pt x="42" y="96"/>
                  </a:cubicBezTo>
                  <a:cubicBezTo>
                    <a:pt x="41" y="99"/>
                    <a:pt x="39" y="102"/>
                    <a:pt x="37" y="104"/>
                  </a:cubicBezTo>
                  <a:cubicBezTo>
                    <a:pt x="36" y="106"/>
                    <a:pt x="35" y="108"/>
                    <a:pt x="35" y="108"/>
                  </a:cubicBezTo>
                  <a:cubicBezTo>
                    <a:pt x="33" y="111"/>
                    <a:pt x="33" y="115"/>
                    <a:pt x="34" y="118"/>
                  </a:cubicBezTo>
                  <a:cubicBezTo>
                    <a:pt x="34" y="118"/>
                    <a:pt x="39" y="125"/>
                    <a:pt x="43" y="132"/>
                  </a:cubicBezTo>
                  <a:cubicBezTo>
                    <a:pt x="48" y="139"/>
                    <a:pt x="53" y="145"/>
                    <a:pt x="53" y="145"/>
                  </a:cubicBezTo>
                  <a:cubicBezTo>
                    <a:pt x="55" y="148"/>
                    <a:pt x="55" y="151"/>
                    <a:pt x="54" y="154"/>
                  </a:cubicBezTo>
                  <a:cubicBezTo>
                    <a:pt x="54" y="154"/>
                    <a:pt x="52" y="159"/>
                    <a:pt x="50" y="164"/>
                  </a:cubicBezTo>
                  <a:cubicBezTo>
                    <a:pt x="49" y="166"/>
                    <a:pt x="48" y="169"/>
                    <a:pt x="48" y="171"/>
                  </a:cubicBezTo>
                  <a:cubicBezTo>
                    <a:pt x="47" y="172"/>
                    <a:pt x="47" y="174"/>
                    <a:pt x="47" y="174"/>
                  </a:cubicBezTo>
                  <a:cubicBezTo>
                    <a:pt x="47" y="174"/>
                    <a:pt x="47" y="175"/>
                    <a:pt x="46" y="177"/>
                  </a:cubicBezTo>
                  <a:cubicBezTo>
                    <a:pt x="45" y="179"/>
                    <a:pt x="45" y="181"/>
                    <a:pt x="44" y="184"/>
                  </a:cubicBezTo>
                  <a:cubicBezTo>
                    <a:pt x="43" y="186"/>
                    <a:pt x="43" y="189"/>
                    <a:pt x="43" y="191"/>
                  </a:cubicBezTo>
                  <a:cubicBezTo>
                    <a:pt x="42" y="193"/>
                    <a:pt x="42" y="194"/>
                    <a:pt x="42" y="194"/>
                  </a:cubicBezTo>
                  <a:cubicBezTo>
                    <a:pt x="41" y="197"/>
                    <a:pt x="39" y="200"/>
                    <a:pt x="36" y="201"/>
                  </a:cubicBezTo>
                  <a:cubicBezTo>
                    <a:pt x="36" y="201"/>
                    <a:pt x="34" y="202"/>
                    <a:pt x="31" y="203"/>
                  </a:cubicBezTo>
                  <a:cubicBezTo>
                    <a:pt x="28" y="204"/>
                    <a:pt x="25" y="205"/>
                    <a:pt x="21" y="207"/>
                  </a:cubicBezTo>
                  <a:cubicBezTo>
                    <a:pt x="17" y="208"/>
                    <a:pt x="13" y="210"/>
                    <a:pt x="10" y="211"/>
                  </a:cubicBezTo>
                  <a:cubicBezTo>
                    <a:pt x="8" y="212"/>
                    <a:pt x="6" y="213"/>
                    <a:pt x="6" y="213"/>
                  </a:cubicBezTo>
                  <a:cubicBezTo>
                    <a:pt x="3" y="215"/>
                    <a:pt x="1" y="218"/>
                    <a:pt x="1" y="222"/>
                  </a:cubicBezTo>
                  <a:cubicBezTo>
                    <a:pt x="1" y="222"/>
                    <a:pt x="1" y="224"/>
                    <a:pt x="1" y="226"/>
                  </a:cubicBezTo>
                  <a:cubicBezTo>
                    <a:pt x="1" y="229"/>
                    <a:pt x="0" y="232"/>
                    <a:pt x="1" y="236"/>
                  </a:cubicBezTo>
                  <a:cubicBezTo>
                    <a:pt x="1" y="239"/>
                    <a:pt x="1" y="243"/>
                    <a:pt x="1" y="245"/>
                  </a:cubicBezTo>
                  <a:cubicBezTo>
                    <a:pt x="1" y="248"/>
                    <a:pt x="1" y="250"/>
                    <a:pt x="1" y="250"/>
                  </a:cubicBezTo>
                  <a:cubicBezTo>
                    <a:pt x="2" y="253"/>
                    <a:pt x="4" y="257"/>
                    <a:pt x="7" y="258"/>
                  </a:cubicBezTo>
                  <a:cubicBezTo>
                    <a:pt x="7" y="258"/>
                    <a:pt x="14" y="261"/>
                    <a:pt x="22" y="264"/>
                  </a:cubicBezTo>
                  <a:cubicBezTo>
                    <a:pt x="30" y="267"/>
                    <a:pt x="38" y="269"/>
                    <a:pt x="38" y="269"/>
                  </a:cubicBezTo>
                  <a:cubicBezTo>
                    <a:pt x="41" y="270"/>
                    <a:pt x="43" y="272"/>
                    <a:pt x="44" y="276"/>
                  </a:cubicBezTo>
                  <a:cubicBezTo>
                    <a:pt x="44" y="276"/>
                    <a:pt x="44" y="277"/>
                    <a:pt x="44" y="279"/>
                  </a:cubicBezTo>
                  <a:cubicBezTo>
                    <a:pt x="45" y="281"/>
                    <a:pt x="46" y="283"/>
                    <a:pt x="46" y="286"/>
                  </a:cubicBezTo>
                  <a:cubicBezTo>
                    <a:pt x="47" y="288"/>
                    <a:pt x="48" y="291"/>
                    <a:pt x="49" y="293"/>
                  </a:cubicBezTo>
                  <a:cubicBezTo>
                    <a:pt x="49" y="295"/>
                    <a:pt x="50" y="296"/>
                    <a:pt x="50" y="296"/>
                  </a:cubicBezTo>
                  <a:cubicBezTo>
                    <a:pt x="50" y="296"/>
                    <a:pt x="50" y="297"/>
                    <a:pt x="51" y="299"/>
                  </a:cubicBezTo>
                  <a:cubicBezTo>
                    <a:pt x="51" y="301"/>
                    <a:pt x="52" y="303"/>
                    <a:pt x="53" y="306"/>
                  </a:cubicBezTo>
                  <a:cubicBezTo>
                    <a:pt x="54" y="308"/>
                    <a:pt x="55" y="311"/>
                    <a:pt x="56" y="312"/>
                  </a:cubicBezTo>
                  <a:cubicBezTo>
                    <a:pt x="57" y="314"/>
                    <a:pt x="58" y="315"/>
                    <a:pt x="58" y="315"/>
                  </a:cubicBezTo>
                  <a:cubicBezTo>
                    <a:pt x="59" y="318"/>
                    <a:pt x="59" y="322"/>
                    <a:pt x="57" y="324"/>
                  </a:cubicBezTo>
                  <a:cubicBezTo>
                    <a:pt x="57" y="324"/>
                    <a:pt x="52" y="331"/>
                    <a:pt x="48" y="338"/>
                  </a:cubicBezTo>
                  <a:cubicBezTo>
                    <a:pt x="46" y="341"/>
                    <a:pt x="44" y="345"/>
                    <a:pt x="42" y="348"/>
                  </a:cubicBezTo>
                  <a:cubicBezTo>
                    <a:pt x="41" y="350"/>
                    <a:pt x="40" y="352"/>
                    <a:pt x="40" y="352"/>
                  </a:cubicBezTo>
                  <a:cubicBezTo>
                    <a:pt x="38" y="355"/>
                    <a:pt x="38" y="359"/>
                    <a:pt x="41" y="362"/>
                  </a:cubicBezTo>
                  <a:cubicBezTo>
                    <a:pt x="41" y="362"/>
                    <a:pt x="41" y="364"/>
                    <a:pt x="43" y="366"/>
                  </a:cubicBezTo>
                  <a:cubicBezTo>
                    <a:pt x="45" y="368"/>
                    <a:pt x="47" y="371"/>
                    <a:pt x="49" y="373"/>
                  </a:cubicBezTo>
                  <a:cubicBezTo>
                    <a:pt x="51" y="376"/>
                    <a:pt x="53" y="379"/>
                    <a:pt x="55" y="381"/>
                  </a:cubicBezTo>
                  <a:cubicBezTo>
                    <a:pt x="56" y="383"/>
                    <a:pt x="57" y="384"/>
                    <a:pt x="57" y="384"/>
                  </a:cubicBezTo>
                  <a:cubicBezTo>
                    <a:pt x="60" y="387"/>
                    <a:pt x="63" y="388"/>
                    <a:pt x="67" y="388"/>
                  </a:cubicBezTo>
                  <a:cubicBezTo>
                    <a:pt x="67" y="388"/>
                    <a:pt x="69" y="387"/>
                    <a:pt x="72" y="386"/>
                  </a:cubicBezTo>
                  <a:cubicBezTo>
                    <a:pt x="75" y="386"/>
                    <a:pt x="79" y="385"/>
                    <a:pt x="83" y="384"/>
                  </a:cubicBezTo>
                  <a:cubicBezTo>
                    <a:pt x="91" y="381"/>
                    <a:pt x="98" y="378"/>
                    <a:pt x="98" y="378"/>
                  </a:cubicBezTo>
                  <a:cubicBezTo>
                    <a:pt x="101" y="377"/>
                    <a:pt x="104" y="378"/>
                    <a:pt x="107" y="380"/>
                  </a:cubicBezTo>
                  <a:cubicBezTo>
                    <a:pt x="107" y="380"/>
                    <a:pt x="108" y="381"/>
                    <a:pt x="109" y="382"/>
                  </a:cubicBezTo>
                  <a:cubicBezTo>
                    <a:pt x="111" y="383"/>
                    <a:pt x="113" y="385"/>
                    <a:pt x="115" y="387"/>
                  </a:cubicBezTo>
                  <a:cubicBezTo>
                    <a:pt x="117" y="388"/>
                    <a:pt x="119" y="390"/>
                    <a:pt x="121" y="391"/>
                  </a:cubicBezTo>
                  <a:cubicBezTo>
                    <a:pt x="122" y="392"/>
                    <a:pt x="124" y="393"/>
                    <a:pt x="124" y="393"/>
                  </a:cubicBezTo>
                  <a:cubicBezTo>
                    <a:pt x="124" y="393"/>
                    <a:pt x="125" y="394"/>
                    <a:pt x="126" y="395"/>
                  </a:cubicBezTo>
                  <a:cubicBezTo>
                    <a:pt x="128" y="396"/>
                    <a:pt x="130" y="398"/>
                    <a:pt x="132" y="399"/>
                  </a:cubicBezTo>
                  <a:cubicBezTo>
                    <a:pt x="135" y="400"/>
                    <a:pt x="137" y="402"/>
                    <a:pt x="139" y="403"/>
                  </a:cubicBezTo>
                  <a:cubicBezTo>
                    <a:pt x="140" y="404"/>
                    <a:pt x="142" y="404"/>
                    <a:pt x="142" y="404"/>
                  </a:cubicBezTo>
                  <a:cubicBezTo>
                    <a:pt x="144" y="406"/>
                    <a:pt x="146" y="409"/>
                    <a:pt x="146" y="412"/>
                  </a:cubicBezTo>
                  <a:cubicBezTo>
                    <a:pt x="146" y="412"/>
                    <a:pt x="146" y="420"/>
                    <a:pt x="147" y="428"/>
                  </a:cubicBezTo>
                  <a:cubicBezTo>
                    <a:pt x="147" y="436"/>
                    <a:pt x="149" y="445"/>
                    <a:pt x="149" y="445"/>
                  </a:cubicBezTo>
                  <a:cubicBezTo>
                    <a:pt x="149" y="448"/>
                    <a:pt x="152" y="451"/>
                    <a:pt x="155" y="452"/>
                  </a:cubicBezTo>
                  <a:cubicBezTo>
                    <a:pt x="155" y="452"/>
                    <a:pt x="157" y="453"/>
                    <a:pt x="159" y="453"/>
                  </a:cubicBezTo>
                  <a:cubicBezTo>
                    <a:pt x="162" y="454"/>
                    <a:pt x="165" y="455"/>
                    <a:pt x="168" y="456"/>
                  </a:cubicBezTo>
                  <a:cubicBezTo>
                    <a:pt x="172" y="457"/>
                    <a:pt x="175" y="458"/>
                    <a:pt x="178" y="459"/>
                  </a:cubicBezTo>
                  <a:cubicBezTo>
                    <a:pt x="180" y="460"/>
                    <a:pt x="182" y="460"/>
                    <a:pt x="182" y="460"/>
                  </a:cubicBezTo>
                  <a:cubicBezTo>
                    <a:pt x="185" y="461"/>
                    <a:pt x="189" y="460"/>
                    <a:pt x="191" y="457"/>
                  </a:cubicBezTo>
                  <a:close/>
                  <a:moveTo>
                    <a:pt x="236" y="379"/>
                  </a:moveTo>
                  <a:cubicBezTo>
                    <a:pt x="234" y="379"/>
                    <a:pt x="233" y="379"/>
                    <a:pt x="231" y="379"/>
                  </a:cubicBezTo>
                  <a:cubicBezTo>
                    <a:pt x="229" y="379"/>
                    <a:pt x="227" y="379"/>
                    <a:pt x="225" y="378"/>
                  </a:cubicBezTo>
                  <a:cubicBezTo>
                    <a:pt x="216" y="378"/>
                    <a:pt x="205" y="376"/>
                    <a:pt x="193" y="373"/>
                  </a:cubicBezTo>
                  <a:cubicBezTo>
                    <a:pt x="182" y="369"/>
                    <a:pt x="172" y="364"/>
                    <a:pt x="164" y="360"/>
                  </a:cubicBezTo>
                  <a:cubicBezTo>
                    <a:pt x="162" y="359"/>
                    <a:pt x="160" y="358"/>
                    <a:pt x="159" y="357"/>
                  </a:cubicBezTo>
                  <a:cubicBezTo>
                    <a:pt x="157" y="356"/>
                    <a:pt x="156" y="355"/>
                    <a:pt x="155" y="355"/>
                  </a:cubicBezTo>
                  <a:cubicBezTo>
                    <a:pt x="153" y="353"/>
                    <a:pt x="152" y="352"/>
                    <a:pt x="152" y="352"/>
                  </a:cubicBezTo>
                  <a:cubicBezTo>
                    <a:pt x="152" y="352"/>
                    <a:pt x="151" y="352"/>
                    <a:pt x="149" y="350"/>
                  </a:cubicBezTo>
                  <a:cubicBezTo>
                    <a:pt x="147" y="349"/>
                    <a:pt x="146" y="348"/>
                    <a:pt x="145" y="347"/>
                  </a:cubicBezTo>
                  <a:cubicBezTo>
                    <a:pt x="143" y="346"/>
                    <a:pt x="142" y="345"/>
                    <a:pt x="140" y="344"/>
                  </a:cubicBezTo>
                  <a:cubicBezTo>
                    <a:pt x="134" y="338"/>
                    <a:pt x="125" y="330"/>
                    <a:pt x="118" y="320"/>
                  </a:cubicBezTo>
                  <a:cubicBezTo>
                    <a:pt x="111" y="311"/>
                    <a:pt x="105" y="301"/>
                    <a:pt x="102" y="293"/>
                  </a:cubicBezTo>
                  <a:cubicBezTo>
                    <a:pt x="101" y="291"/>
                    <a:pt x="100" y="289"/>
                    <a:pt x="99" y="288"/>
                  </a:cubicBezTo>
                  <a:cubicBezTo>
                    <a:pt x="99" y="286"/>
                    <a:pt x="98" y="284"/>
                    <a:pt x="98" y="283"/>
                  </a:cubicBezTo>
                  <a:cubicBezTo>
                    <a:pt x="97" y="281"/>
                    <a:pt x="96" y="280"/>
                    <a:pt x="96" y="280"/>
                  </a:cubicBezTo>
                  <a:cubicBezTo>
                    <a:pt x="96" y="280"/>
                    <a:pt x="96" y="278"/>
                    <a:pt x="95" y="276"/>
                  </a:cubicBezTo>
                  <a:cubicBezTo>
                    <a:pt x="95" y="275"/>
                    <a:pt x="94" y="273"/>
                    <a:pt x="94" y="271"/>
                  </a:cubicBezTo>
                  <a:cubicBezTo>
                    <a:pt x="93" y="270"/>
                    <a:pt x="93" y="268"/>
                    <a:pt x="92" y="266"/>
                  </a:cubicBezTo>
                  <a:cubicBezTo>
                    <a:pt x="90" y="257"/>
                    <a:pt x="88" y="246"/>
                    <a:pt x="88" y="234"/>
                  </a:cubicBezTo>
                  <a:cubicBezTo>
                    <a:pt x="88" y="222"/>
                    <a:pt x="89" y="211"/>
                    <a:pt x="91" y="202"/>
                  </a:cubicBezTo>
                  <a:cubicBezTo>
                    <a:pt x="91" y="200"/>
                    <a:pt x="92" y="198"/>
                    <a:pt x="92" y="196"/>
                  </a:cubicBezTo>
                  <a:cubicBezTo>
                    <a:pt x="92" y="194"/>
                    <a:pt x="93" y="193"/>
                    <a:pt x="93" y="192"/>
                  </a:cubicBezTo>
                  <a:cubicBezTo>
                    <a:pt x="94" y="189"/>
                    <a:pt x="94" y="188"/>
                    <a:pt x="94" y="188"/>
                  </a:cubicBezTo>
                  <a:cubicBezTo>
                    <a:pt x="94" y="188"/>
                    <a:pt x="95" y="187"/>
                    <a:pt x="95" y="184"/>
                  </a:cubicBezTo>
                  <a:cubicBezTo>
                    <a:pt x="96" y="183"/>
                    <a:pt x="96" y="181"/>
                    <a:pt x="97" y="180"/>
                  </a:cubicBezTo>
                  <a:cubicBezTo>
                    <a:pt x="98" y="178"/>
                    <a:pt x="98" y="176"/>
                    <a:pt x="99" y="174"/>
                  </a:cubicBezTo>
                  <a:cubicBezTo>
                    <a:pt x="102" y="166"/>
                    <a:pt x="108" y="156"/>
                    <a:pt x="114" y="146"/>
                  </a:cubicBezTo>
                  <a:cubicBezTo>
                    <a:pt x="121" y="137"/>
                    <a:pt x="129" y="128"/>
                    <a:pt x="135" y="122"/>
                  </a:cubicBezTo>
                  <a:cubicBezTo>
                    <a:pt x="139" y="119"/>
                    <a:pt x="141" y="117"/>
                    <a:pt x="143" y="115"/>
                  </a:cubicBezTo>
                  <a:cubicBezTo>
                    <a:pt x="145" y="114"/>
                    <a:pt x="146" y="113"/>
                    <a:pt x="146" y="113"/>
                  </a:cubicBezTo>
                  <a:cubicBezTo>
                    <a:pt x="146" y="113"/>
                    <a:pt x="148" y="112"/>
                    <a:pt x="150" y="110"/>
                  </a:cubicBezTo>
                  <a:cubicBezTo>
                    <a:pt x="152" y="109"/>
                    <a:pt x="155" y="107"/>
                    <a:pt x="159" y="104"/>
                  </a:cubicBezTo>
                  <a:cubicBezTo>
                    <a:pt x="166" y="100"/>
                    <a:pt x="176" y="94"/>
                    <a:pt x="187" y="91"/>
                  </a:cubicBezTo>
                  <a:cubicBezTo>
                    <a:pt x="198" y="87"/>
                    <a:pt x="210" y="84"/>
                    <a:pt x="218" y="83"/>
                  </a:cubicBezTo>
                  <a:cubicBezTo>
                    <a:pt x="221" y="83"/>
                    <a:pt x="223" y="83"/>
                    <a:pt x="224" y="83"/>
                  </a:cubicBezTo>
                  <a:cubicBezTo>
                    <a:pt x="226" y="83"/>
                    <a:pt x="228" y="83"/>
                    <a:pt x="229" y="83"/>
                  </a:cubicBezTo>
                  <a:cubicBezTo>
                    <a:pt x="231" y="83"/>
                    <a:pt x="233" y="82"/>
                    <a:pt x="233" y="82"/>
                  </a:cubicBezTo>
                  <a:cubicBezTo>
                    <a:pt x="233" y="82"/>
                    <a:pt x="234" y="82"/>
                    <a:pt x="237" y="82"/>
                  </a:cubicBezTo>
                  <a:cubicBezTo>
                    <a:pt x="238" y="82"/>
                    <a:pt x="240" y="82"/>
                    <a:pt x="242" y="83"/>
                  </a:cubicBezTo>
                  <a:cubicBezTo>
                    <a:pt x="243" y="83"/>
                    <a:pt x="245" y="83"/>
                    <a:pt x="247" y="83"/>
                  </a:cubicBezTo>
                  <a:cubicBezTo>
                    <a:pt x="256" y="84"/>
                    <a:pt x="268" y="85"/>
                    <a:pt x="279" y="89"/>
                  </a:cubicBezTo>
                  <a:cubicBezTo>
                    <a:pt x="290" y="92"/>
                    <a:pt x="301" y="97"/>
                    <a:pt x="308" y="101"/>
                  </a:cubicBezTo>
                  <a:cubicBezTo>
                    <a:pt x="310" y="102"/>
                    <a:pt x="312" y="103"/>
                    <a:pt x="313" y="104"/>
                  </a:cubicBezTo>
                  <a:cubicBezTo>
                    <a:pt x="315" y="105"/>
                    <a:pt x="316" y="106"/>
                    <a:pt x="317" y="107"/>
                  </a:cubicBezTo>
                  <a:cubicBezTo>
                    <a:pt x="319" y="108"/>
                    <a:pt x="321" y="109"/>
                    <a:pt x="321" y="109"/>
                  </a:cubicBezTo>
                  <a:cubicBezTo>
                    <a:pt x="321" y="109"/>
                    <a:pt x="322" y="110"/>
                    <a:pt x="324" y="111"/>
                  </a:cubicBezTo>
                  <a:cubicBezTo>
                    <a:pt x="325" y="112"/>
                    <a:pt x="326" y="113"/>
                    <a:pt x="328" y="114"/>
                  </a:cubicBezTo>
                  <a:cubicBezTo>
                    <a:pt x="329" y="115"/>
                    <a:pt x="330" y="116"/>
                    <a:pt x="332" y="118"/>
                  </a:cubicBezTo>
                  <a:cubicBezTo>
                    <a:pt x="339" y="123"/>
                    <a:pt x="347" y="132"/>
                    <a:pt x="354" y="141"/>
                  </a:cubicBezTo>
                  <a:cubicBezTo>
                    <a:pt x="361" y="150"/>
                    <a:pt x="367" y="160"/>
                    <a:pt x="371" y="168"/>
                  </a:cubicBezTo>
                  <a:cubicBezTo>
                    <a:pt x="372" y="170"/>
                    <a:pt x="372" y="172"/>
                    <a:pt x="373" y="174"/>
                  </a:cubicBezTo>
                  <a:cubicBezTo>
                    <a:pt x="374" y="175"/>
                    <a:pt x="374" y="177"/>
                    <a:pt x="375" y="178"/>
                  </a:cubicBezTo>
                  <a:cubicBezTo>
                    <a:pt x="376" y="180"/>
                    <a:pt x="376" y="182"/>
                    <a:pt x="376" y="182"/>
                  </a:cubicBezTo>
                  <a:cubicBezTo>
                    <a:pt x="376" y="182"/>
                    <a:pt x="377" y="183"/>
                    <a:pt x="377" y="186"/>
                  </a:cubicBezTo>
                  <a:cubicBezTo>
                    <a:pt x="378" y="187"/>
                    <a:pt x="378" y="188"/>
                    <a:pt x="379" y="190"/>
                  </a:cubicBezTo>
                  <a:cubicBezTo>
                    <a:pt x="379" y="192"/>
                    <a:pt x="380" y="194"/>
                    <a:pt x="380" y="196"/>
                  </a:cubicBezTo>
                  <a:cubicBezTo>
                    <a:pt x="382" y="204"/>
                    <a:pt x="384" y="216"/>
                    <a:pt x="384" y="227"/>
                  </a:cubicBezTo>
                  <a:cubicBezTo>
                    <a:pt x="385" y="239"/>
                    <a:pt x="383" y="251"/>
                    <a:pt x="382" y="259"/>
                  </a:cubicBezTo>
                  <a:cubicBezTo>
                    <a:pt x="381" y="261"/>
                    <a:pt x="381" y="263"/>
                    <a:pt x="380" y="265"/>
                  </a:cubicBezTo>
                  <a:cubicBezTo>
                    <a:pt x="380" y="267"/>
                    <a:pt x="380" y="268"/>
                    <a:pt x="379" y="269"/>
                  </a:cubicBezTo>
                  <a:cubicBezTo>
                    <a:pt x="379" y="272"/>
                    <a:pt x="378" y="273"/>
                    <a:pt x="378" y="273"/>
                  </a:cubicBezTo>
                  <a:cubicBezTo>
                    <a:pt x="378" y="273"/>
                    <a:pt x="378" y="275"/>
                    <a:pt x="377" y="277"/>
                  </a:cubicBezTo>
                  <a:cubicBezTo>
                    <a:pt x="377" y="278"/>
                    <a:pt x="376" y="280"/>
                    <a:pt x="375" y="281"/>
                  </a:cubicBezTo>
                  <a:cubicBezTo>
                    <a:pt x="375" y="283"/>
                    <a:pt x="374" y="285"/>
                    <a:pt x="373" y="287"/>
                  </a:cubicBezTo>
                  <a:cubicBezTo>
                    <a:pt x="370" y="295"/>
                    <a:pt x="365" y="306"/>
                    <a:pt x="358" y="315"/>
                  </a:cubicBezTo>
                  <a:cubicBezTo>
                    <a:pt x="351" y="325"/>
                    <a:pt x="344" y="333"/>
                    <a:pt x="337" y="339"/>
                  </a:cubicBezTo>
                  <a:cubicBezTo>
                    <a:pt x="334" y="342"/>
                    <a:pt x="331" y="345"/>
                    <a:pt x="329" y="346"/>
                  </a:cubicBezTo>
                  <a:cubicBezTo>
                    <a:pt x="327" y="348"/>
                    <a:pt x="326" y="349"/>
                    <a:pt x="326" y="349"/>
                  </a:cubicBezTo>
                  <a:cubicBezTo>
                    <a:pt x="326" y="349"/>
                    <a:pt x="325" y="349"/>
                    <a:pt x="323" y="351"/>
                  </a:cubicBezTo>
                  <a:cubicBezTo>
                    <a:pt x="321" y="352"/>
                    <a:pt x="318" y="354"/>
                    <a:pt x="314" y="357"/>
                  </a:cubicBezTo>
                  <a:cubicBezTo>
                    <a:pt x="306" y="361"/>
                    <a:pt x="296" y="367"/>
                    <a:pt x="285" y="371"/>
                  </a:cubicBezTo>
                  <a:cubicBezTo>
                    <a:pt x="274" y="374"/>
                    <a:pt x="263" y="377"/>
                    <a:pt x="254" y="378"/>
                  </a:cubicBezTo>
                  <a:cubicBezTo>
                    <a:pt x="252" y="378"/>
                    <a:pt x="250" y="378"/>
                    <a:pt x="248" y="378"/>
                  </a:cubicBezTo>
                  <a:cubicBezTo>
                    <a:pt x="246" y="378"/>
                    <a:pt x="245" y="379"/>
                    <a:pt x="244" y="379"/>
                  </a:cubicBezTo>
                  <a:cubicBezTo>
                    <a:pt x="241" y="379"/>
                    <a:pt x="240" y="379"/>
                    <a:pt x="240" y="379"/>
                  </a:cubicBezTo>
                  <a:cubicBezTo>
                    <a:pt x="240" y="379"/>
                    <a:pt x="238" y="379"/>
                    <a:pt x="236" y="379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7" name="îśľiďé">
              <a:extLst>
                <a:ext uri="{FF2B5EF4-FFF2-40B4-BE49-F238E27FC236}">
                  <a16:creationId xmlns:a16="http://schemas.microsoft.com/office/drawing/2014/main" xmlns="" id="{93A4860F-D32E-4682-8329-A7F2248F9B44}"/>
                </a:ext>
              </a:extLst>
            </p:cNvPr>
            <p:cNvSpPr/>
            <p:nvPr/>
          </p:nvSpPr>
          <p:spPr>
            <a:xfrm>
              <a:off x="9747794" y="1441457"/>
              <a:ext cx="382206" cy="300110"/>
            </a:xfrm>
            <a:custGeom>
              <a:avLst/>
              <a:gdLst>
                <a:gd name="T0" fmla="*/ 2873 w 2896"/>
                <a:gd name="T1" fmla="*/ 141 h 2277"/>
                <a:gd name="T2" fmla="*/ 2818 w 2896"/>
                <a:gd name="T3" fmla="*/ 127 h 2277"/>
                <a:gd name="T4" fmla="*/ 2663 w 2896"/>
                <a:gd name="T5" fmla="*/ 154 h 2277"/>
                <a:gd name="T6" fmla="*/ 2633 w 2896"/>
                <a:gd name="T7" fmla="*/ 142 h 2277"/>
                <a:gd name="T8" fmla="*/ 2061 w 2896"/>
                <a:gd name="T9" fmla="*/ 99 h 2277"/>
                <a:gd name="T10" fmla="*/ 2035 w 2896"/>
                <a:gd name="T11" fmla="*/ 99 h 2277"/>
                <a:gd name="T12" fmla="*/ 2035 w 2896"/>
                <a:gd name="T13" fmla="*/ 70 h 2277"/>
                <a:gd name="T14" fmla="*/ 2009 w 2896"/>
                <a:gd name="T15" fmla="*/ 18 h 2277"/>
                <a:gd name="T16" fmla="*/ 1953 w 2896"/>
                <a:gd name="T17" fmla="*/ 5 h 2277"/>
                <a:gd name="T18" fmla="*/ 1695 w 2896"/>
                <a:gd name="T19" fmla="*/ 65 h 2277"/>
                <a:gd name="T20" fmla="*/ 1644 w 2896"/>
                <a:gd name="T21" fmla="*/ 129 h 2277"/>
                <a:gd name="T22" fmla="*/ 1644 w 2896"/>
                <a:gd name="T23" fmla="*/ 178 h 2277"/>
                <a:gd name="T24" fmla="*/ 1448 w 2896"/>
                <a:gd name="T25" fmla="*/ 320 h 2277"/>
                <a:gd name="T26" fmla="*/ 1120 w 2896"/>
                <a:gd name="T27" fmla="*/ 127 h 2277"/>
                <a:gd name="T28" fmla="*/ 835 w 2896"/>
                <a:gd name="T29" fmla="*/ 99 h 2277"/>
                <a:gd name="T30" fmla="*/ 263 w 2896"/>
                <a:gd name="T31" fmla="*/ 142 h 2277"/>
                <a:gd name="T32" fmla="*/ 234 w 2896"/>
                <a:gd name="T33" fmla="*/ 154 h 2277"/>
                <a:gd name="T34" fmla="*/ 78 w 2896"/>
                <a:gd name="T35" fmla="*/ 127 h 2277"/>
                <a:gd name="T36" fmla="*/ 24 w 2896"/>
                <a:gd name="T37" fmla="*/ 141 h 2277"/>
                <a:gd name="T38" fmla="*/ 0 w 2896"/>
                <a:gd name="T39" fmla="*/ 192 h 2277"/>
                <a:gd name="T40" fmla="*/ 0 w 2896"/>
                <a:gd name="T41" fmla="*/ 1912 h 2277"/>
                <a:gd name="T42" fmla="*/ 55 w 2896"/>
                <a:gd name="T43" fmla="*/ 1978 h 2277"/>
                <a:gd name="T44" fmla="*/ 1200 w 2896"/>
                <a:gd name="T45" fmla="*/ 2181 h 2277"/>
                <a:gd name="T46" fmla="*/ 1200 w 2896"/>
                <a:gd name="T47" fmla="*/ 2211 h 2277"/>
                <a:gd name="T48" fmla="*/ 1267 w 2896"/>
                <a:gd name="T49" fmla="*/ 2277 h 2277"/>
                <a:gd name="T50" fmla="*/ 1607 w 2896"/>
                <a:gd name="T51" fmla="*/ 2277 h 2277"/>
                <a:gd name="T52" fmla="*/ 1674 w 2896"/>
                <a:gd name="T53" fmla="*/ 2211 h 2277"/>
                <a:gd name="T54" fmla="*/ 1674 w 2896"/>
                <a:gd name="T55" fmla="*/ 2185 h 2277"/>
                <a:gd name="T56" fmla="*/ 2841 w 2896"/>
                <a:gd name="T57" fmla="*/ 1978 h 2277"/>
                <a:gd name="T58" fmla="*/ 2896 w 2896"/>
                <a:gd name="T59" fmla="*/ 1912 h 2277"/>
                <a:gd name="T60" fmla="*/ 2896 w 2896"/>
                <a:gd name="T61" fmla="*/ 192 h 2277"/>
                <a:gd name="T62" fmla="*/ 2873 w 2896"/>
                <a:gd name="T63" fmla="*/ 141 h 2277"/>
                <a:gd name="T64" fmla="*/ 1644 w 2896"/>
                <a:gd name="T65" fmla="*/ 332 h 2277"/>
                <a:gd name="T66" fmla="*/ 1644 w 2896"/>
                <a:gd name="T67" fmla="*/ 1072 h 2277"/>
                <a:gd name="T68" fmla="*/ 1693 w 2896"/>
                <a:gd name="T69" fmla="*/ 1136 h 2277"/>
                <a:gd name="T70" fmla="*/ 1710 w 2896"/>
                <a:gd name="T71" fmla="*/ 1138 h 2277"/>
                <a:gd name="T72" fmla="*/ 1768 w 2896"/>
                <a:gd name="T73" fmla="*/ 1104 h 2277"/>
                <a:gd name="T74" fmla="*/ 1845 w 2896"/>
                <a:gd name="T75" fmla="*/ 968 h 2277"/>
                <a:gd name="T76" fmla="*/ 1916 w 2896"/>
                <a:gd name="T77" fmla="*/ 1056 h 2277"/>
                <a:gd name="T78" fmla="*/ 1990 w 2896"/>
                <a:gd name="T79" fmla="*/ 1077 h 2277"/>
                <a:gd name="T80" fmla="*/ 2035 w 2896"/>
                <a:gd name="T81" fmla="*/ 1014 h 2277"/>
                <a:gd name="T82" fmla="*/ 2035 w 2896"/>
                <a:gd name="T83" fmla="*/ 232 h 2277"/>
                <a:gd name="T84" fmla="*/ 2061 w 2896"/>
                <a:gd name="T85" fmla="*/ 232 h 2277"/>
                <a:gd name="T86" fmla="*/ 2557 w 2896"/>
                <a:gd name="T87" fmla="*/ 267 h 2277"/>
                <a:gd name="T88" fmla="*/ 2557 w 2896"/>
                <a:gd name="T89" fmla="*/ 1757 h 2277"/>
                <a:gd name="T90" fmla="*/ 2051 w 2896"/>
                <a:gd name="T91" fmla="*/ 1718 h 2277"/>
                <a:gd name="T92" fmla="*/ 1781 w 2896"/>
                <a:gd name="T93" fmla="*/ 1741 h 2277"/>
                <a:gd name="T94" fmla="*/ 1515 w 2896"/>
                <a:gd name="T95" fmla="*/ 1831 h 2277"/>
                <a:gd name="T96" fmla="*/ 1515 w 2896"/>
                <a:gd name="T97" fmla="*/ 445 h 2277"/>
                <a:gd name="T98" fmla="*/ 1644 w 2896"/>
                <a:gd name="T99" fmla="*/ 332 h 2277"/>
                <a:gd name="T100" fmla="*/ 1083 w 2896"/>
                <a:gd name="T101" fmla="*/ 255 h 2277"/>
                <a:gd name="T102" fmla="*/ 1382 w 2896"/>
                <a:gd name="T103" fmla="*/ 445 h 2277"/>
                <a:gd name="T104" fmla="*/ 1382 w 2896"/>
                <a:gd name="T105" fmla="*/ 1831 h 2277"/>
                <a:gd name="T106" fmla="*/ 1115 w 2896"/>
                <a:gd name="T107" fmla="*/ 1741 h 2277"/>
                <a:gd name="T108" fmla="*/ 845 w 2896"/>
                <a:gd name="T109" fmla="*/ 1718 h 2277"/>
                <a:gd name="T110" fmla="*/ 339 w 2896"/>
                <a:gd name="T111" fmla="*/ 1757 h 2277"/>
                <a:gd name="T112" fmla="*/ 339 w 2896"/>
                <a:gd name="T113" fmla="*/ 267 h 2277"/>
                <a:gd name="T114" fmla="*/ 835 w 2896"/>
                <a:gd name="T115" fmla="*/ 232 h 2277"/>
                <a:gd name="T116" fmla="*/ 1083 w 2896"/>
                <a:gd name="T117" fmla="*/ 255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96" h="2277">
                  <a:moveTo>
                    <a:pt x="2873" y="141"/>
                  </a:moveTo>
                  <a:cubicBezTo>
                    <a:pt x="2857" y="129"/>
                    <a:pt x="2838" y="123"/>
                    <a:pt x="2818" y="127"/>
                  </a:cubicBezTo>
                  <a:lnTo>
                    <a:pt x="2663" y="154"/>
                  </a:lnTo>
                  <a:cubicBezTo>
                    <a:pt x="2654" y="148"/>
                    <a:pt x="2644" y="144"/>
                    <a:pt x="2633" y="142"/>
                  </a:cubicBezTo>
                  <a:cubicBezTo>
                    <a:pt x="2621" y="141"/>
                    <a:pt x="2322" y="99"/>
                    <a:pt x="2061" y="99"/>
                  </a:cubicBezTo>
                  <a:cubicBezTo>
                    <a:pt x="2052" y="99"/>
                    <a:pt x="2043" y="99"/>
                    <a:pt x="2035" y="99"/>
                  </a:cubicBezTo>
                  <a:lnTo>
                    <a:pt x="2035" y="70"/>
                  </a:lnTo>
                  <a:cubicBezTo>
                    <a:pt x="2035" y="49"/>
                    <a:pt x="2025" y="30"/>
                    <a:pt x="2009" y="18"/>
                  </a:cubicBezTo>
                  <a:cubicBezTo>
                    <a:pt x="1994" y="5"/>
                    <a:pt x="1973" y="0"/>
                    <a:pt x="1953" y="5"/>
                  </a:cubicBezTo>
                  <a:lnTo>
                    <a:pt x="1695" y="65"/>
                  </a:lnTo>
                  <a:cubicBezTo>
                    <a:pt x="1665" y="72"/>
                    <a:pt x="1644" y="98"/>
                    <a:pt x="1644" y="129"/>
                  </a:cubicBezTo>
                  <a:lnTo>
                    <a:pt x="1644" y="178"/>
                  </a:lnTo>
                  <a:cubicBezTo>
                    <a:pt x="1554" y="223"/>
                    <a:pt x="1489" y="278"/>
                    <a:pt x="1448" y="320"/>
                  </a:cubicBezTo>
                  <a:cubicBezTo>
                    <a:pt x="1389" y="259"/>
                    <a:pt x="1281" y="172"/>
                    <a:pt x="1120" y="127"/>
                  </a:cubicBezTo>
                  <a:cubicBezTo>
                    <a:pt x="1052" y="108"/>
                    <a:pt x="959" y="99"/>
                    <a:pt x="835" y="99"/>
                  </a:cubicBezTo>
                  <a:cubicBezTo>
                    <a:pt x="574" y="99"/>
                    <a:pt x="276" y="141"/>
                    <a:pt x="263" y="142"/>
                  </a:cubicBezTo>
                  <a:cubicBezTo>
                    <a:pt x="252" y="144"/>
                    <a:pt x="242" y="148"/>
                    <a:pt x="234" y="154"/>
                  </a:cubicBezTo>
                  <a:lnTo>
                    <a:pt x="78" y="127"/>
                  </a:lnTo>
                  <a:cubicBezTo>
                    <a:pt x="59" y="123"/>
                    <a:pt x="39" y="129"/>
                    <a:pt x="24" y="141"/>
                  </a:cubicBezTo>
                  <a:cubicBezTo>
                    <a:pt x="9" y="154"/>
                    <a:pt x="0" y="173"/>
                    <a:pt x="0" y="192"/>
                  </a:cubicBezTo>
                  <a:lnTo>
                    <a:pt x="0" y="1912"/>
                  </a:lnTo>
                  <a:cubicBezTo>
                    <a:pt x="0" y="1944"/>
                    <a:pt x="23" y="1972"/>
                    <a:pt x="55" y="1978"/>
                  </a:cubicBezTo>
                  <a:lnTo>
                    <a:pt x="1200" y="2181"/>
                  </a:lnTo>
                  <a:lnTo>
                    <a:pt x="1200" y="2211"/>
                  </a:lnTo>
                  <a:cubicBezTo>
                    <a:pt x="1200" y="2248"/>
                    <a:pt x="1230" y="2277"/>
                    <a:pt x="1267" y="2277"/>
                  </a:cubicBezTo>
                  <a:lnTo>
                    <a:pt x="1607" y="2277"/>
                  </a:lnTo>
                  <a:cubicBezTo>
                    <a:pt x="1644" y="2277"/>
                    <a:pt x="1674" y="2248"/>
                    <a:pt x="1674" y="2211"/>
                  </a:cubicBezTo>
                  <a:lnTo>
                    <a:pt x="1674" y="2185"/>
                  </a:lnTo>
                  <a:lnTo>
                    <a:pt x="2841" y="1978"/>
                  </a:lnTo>
                  <a:cubicBezTo>
                    <a:pt x="2873" y="1972"/>
                    <a:pt x="2896" y="1944"/>
                    <a:pt x="2896" y="1912"/>
                  </a:cubicBezTo>
                  <a:lnTo>
                    <a:pt x="2896" y="192"/>
                  </a:lnTo>
                  <a:cubicBezTo>
                    <a:pt x="2896" y="173"/>
                    <a:pt x="2888" y="154"/>
                    <a:pt x="2873" y="141"/>
                  </a:cubicBezTo>
                  <a:close/>
                  <a:moveTo>
                    <a:pt x="1644" y="332"/>
                  </a:moveTo>
                  <a:lnTo>
                    <a:pt x="1644" y="1072"/>
                  </a:lnTo>
                  <a:cubicBezTo>
                    <a:pt x="1644" y="1102"/>
                    <a:pt x="1664" y="1129"/>
                    <a:pt x="1693" y="1136"/>
                  </a:cubicBezTo>
                  <a:cubicBezTo>
                    <a:pt x="1699" y="1138"/>
                    <a:pt x="1705" y="1138"/>
                    <a:pt x="1710" y="1138"/>
                  </a:cubicBezTo>
                  <a:cubicBezTo>
                    <a:pt x="1734" y="1138"/>
                    <a:pt x="1756" y="1126"/>
                    <a:pt x="1768" y="1104"/>
                  </a:cubicBezTo>
                  <a:lnTo>
                    <a:pt x="1845" y="968"/>
                  </a:lnTo>
                  <a:lnTo>
                    <a:pt x="1916" y="1056"/>
                  </a:lnTo>
                  <a:cubicBezTo>
                    <a:pt x="1934" y="1078"/>
                    <a:pt x="1964" y="1086"/>
                    <a:pt x="1990" y="1077"/>
                  </a:cubicBezTo>
                  <a:cubicBezTo>
                    <a:pt x="2017" y="1067"/>
                    <a:pt x="2035" y="1042"/>
                    <a:pt x="2035" y="1014"/>
                  </a:cubicBezTo>
                  <a:lnTo>
                    <a:pt x="2035" y="232"/>
                  </a:lnTo>
                  <a:cubicBezTo>
                    <a:pt x="2043" y="232"/>
                    <a:pt x="2052" y="232"/>
                    <a:pt x="2061" y="232"/>
                  </a:cubicBezTo>
                  <a:cubicBezTo>
                    <a:pt x="2247" y="232"/>
                    <a:pt x="2458" y="255"/>
                    <a:pt x="2557" y="267"/>
                  </a:cubicBezTo>
                  <a:lnTo>
                    <a:pt x="2557" y="1757"/>
                  </a:lnTo>
                  <a:cubicBezTo>
                    <a:pt x="2449" y="1742"/>
                    <a:pt x="2244" y="1718"/>
                    <a:pt x="2051" y="1718"/>
                  </a:cubicBezTo>
                  <a:cubicBezTo>
                    <a:pt x="1943" y="1718"/>
                    <a:pt x="1852" y="1726"/>
                    <a:pt x="1781" y="1741"/>
                  </a:cubicBezTo>
                  <a:cubicBezTo>
                    <a:pt x="1659" y="1766"/>
                    <a:pt x="1574" y="1800"/>
                    <a:pt x="1515" y="1831"/>
                  </a:cubicBezTo>
                  <a:lnTo>
                    <a:pt x="1515" y="445"/>
                  </a:lnTo>
                  <a:cubicBezTo>
                    <a:pt x="1533" y="422"/>
                    <a:pt x="1576" y="376"/>
                    <a:pt x="1644" y="332"/>
                  </a:cubicBezTo>
                  <a:close/>
                  <a:moveTo>
                    <a:pt x="1083" y="255"/>
                  </a:moveTo>
                  <a:cubicBezTo>
                    <a:pt x="1253" y="303"/>
                    <a:pt x="1350" y="407"/>
                    <a:pt x="1382" y="445"/>
                  </a:cubicBezTo>
                  <a:lnTo>
                    <a:pt x="1382" y="1831"/>
                  </a:lnTo>
                  <a:cubicBezTo>
                    <a:pt x="1323" y="1800"/>
                    <a:pt x="1237" y="1766"/>
                    <a:pt x="1115" y="1741"/>
                  </a:cubicBezTo>
                  <a:cubicBezTo>
                    <a:pt x="1044" y="1726"/>
                    <a:pt x="953" y="1718"/>
                    <a:pt x="845" y="1718"/>
                  </a:cubicBezTo>
                  <a:cubicBezTo>
                    <a:pt x="652" y="1718"/>
                    <a:pt x="448" y="1742"/>
                    <a:pt x="339" y="1757"/>
                  </a:cubicBezTo>
                  <a:lnTo>
                    <a:pt x="339" y="267"/>
                  </a:lnTo>
                  <a:cubicBezTo>
                    <a:pt x="439" y="255"/>
                    <a:pt x="650" y="232"/>
                    <a:pt x="835" y="232"/>
                  </a:cubicBezTo>
                  <a:cubicBezTo>
                    <a:pt x="945" y="232"/>
                    <a:pt x="1029" y="240"/>
                    <a:pt x="1083" y="255"/>
                  </a:cubicBezTo>
                  <a:close/>
                </a:path>
              </a:pathLst>
            </a:custGeom>
            <a:solidFill>
              <a:srgbClr val="ED7D3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603C1B87-F3DB-4947-86CB-0EB2E4D52F71}"/>
              </a:ext>
            </a:extLst>
          </p:cNvPr>
          <p:cNvGrpSpPr/>
          <p:nvPr/>
        </p:nvGrpSpPr>
        <p:grpSpPr>
          <a:xfrm>
            <a:off x="5440960" y="1329077"/>
            <a:ext cx="901398" cy="901398"/>
            <a:chOff x="5440960" y="1329077"/>
            <a:chExt cx="901398" cy="901398"/>
          </a:xfrm>
        </p:grpSpPr>
        <p:sp>
          <p:nvSpPr>
            <p:cNvPr id="26" name="ïšļíḍê">
              <a:extLst>
                <a:ext uri="{FF2B5EF4-FFF2-40B4-BE49-F238E27FC236}">
                  <a16:creationId xmlns:a16="http://schemas.microsoft.com/office/drawing/2014/main" xmlns="" id="{3A9BAD5E-455D-4E15-B1B9-E64F6F9D7F37}"/>
                </a:ext>
              </a:extLst>
            </p:cNvPr>
            <p:cNvSpPr/>
            <p:nvPr/>
          </p:nvSpPr>
          <p:spPr bwMode="auto">
            <a:xfrm>
              <a:off x="5440960" y="1329077"/>
              <a:ext cx="901398" cy="901398"/>
            </a:xfrm>
            <a:custGeom>
              <a:avLst/>
              <a:gdLst>
                <a:gd name="T0" fmla="*/ 127 w 263"/>
                <a:gd name="T1" fmla="*/ 243 h 263"/>
                <a:gd name="T2" fmla="*/ 153 w 263"/>
                <a:gd name="T3" fmla="*/ 238 h 263"/>
                <a:gd name="T4" fmla="*/ 174 w 263"/>
                <a:gd name="T5" fmla="*/ 244 h 263"/>
                <a:gd name="T6" fmla="*/ 199 w 263"/>
                <a:gd name="T7" fmla="*/ 247 h 263"/>
                <a:gd name="T8" fmla="*/ 208 w 263"/>
                <a:gd name="T9" fmla="*/ 208 h 263"/>
                <a:gd name="T10" fmla="*/ 231 w 263"/>
                <a:gd name="T11" fmla="*/ 182 h 263"/>
                <a:gd name="T12" fmla="*/ 262 w 263"/>
                <a:gd name="T13" fmla="*/ 159 h 263"/>
                <a:gd name="T14" fmla="*/ 246 w 263"/>
                <a:gd name="T15" fmla="*/ 138 h 263"/>
                <a:gd name="T16" fmla="*/ 239 w 263"/>
                <a:gd name="T17" fmla="*/ 117 h 263"/>
                <a:gd name="T18" fmla="*/ 240 w 263"/>
                <a:gd name="T19" fmla="*/ 94 h 263"/>
                <a:gd name="T20" fmla="*/ 250 w 263"/>
                <a:gd name="T21" fmla="*/ 70 h 263"/>
                <a:gd name="T22" fmla="*/ 214 w 263"/>
                <a:gd name="T23" fmla="*/ 57 h 263"/>
                <a:gd name="T24" fmla="*/ 185 w 263"/>
                <a:gd name="T25" fmla="*/ 37 h 263"/>
                <a:gd name="T26" fmla="*/ 166 w 263"/>
                <a:gd name="T27" fmla="*/ 3 h 263"/>
                <a:gd name="T28" fmla="*/ 143 w 263"/>
                <a:gd name="T29" fmla="*/ 11 h 263"/>
                <a:gd name="T30" fmla="*/ 124 w 263"/>
                <a:gd name="T31" fmla="*/ 24 h 263"/>
                <a:gd name="T32" fmla="*/ 97 w 263"/>
                <a:gd name="T33" fmla="*/ 26 h 263"/>
                <a:gd name="T34" fmla="*/ 73 w 263"/>
                <a:gd name="T35" fmla="*/ 12 h 263"/>
                <a:gd name="T36" fmla="*/ 54 w 263"/>
                <a:gd name="T37" fmla="*/ 39 h 263"/>
                <a:gd name="T38" fmla="*/ 41 w 263"/>
                <a:gd name="T39" fmla="*/ 72 h 263"/>
                <a:gd name="T40" fmla="*/ 6 w 263"/>
                <a:gd name="T41" fmla="*/ 88 h 263"/>
                <a:gd name="T42" fmla="*/ 3 w 263"/>
                <a:gd name="T43" fmla="*/ 114 h 263"/>
                <a:gd name="T44" fmla="*/ 23 w 263"/>
                <a:gd name="T45" fmla="*/ 134 h 263"/>
                <a:gd name="T46" fmla="*/ 27 w 263"/>
                <a:gd name="T47" fmla="*/ 160 h 263"/>
                <a:gd name="T48" fmla="*/ 11 w 263"/>
                <a:gd name="T49" fmla="*/ 186 h 263"/>
                <a:gd name="T50" fmla="*/ 28 w 263"/>
                <a:gd name="T51" fmla="*/ 210 h 263"/>
                <a:gd name="T52" fmla="*/ 66 w 263"/>
                <a:gd name="T53" fmla="*/ 218 h 263"/>
                <a:gd name="T54" fmla="*/ 84 w 263"/>
                <a:gd name="T55" fmla="*/ 253 h 263"/>
                <a:gd name="T56" fmla="*/ 111 w 263"/>
                <a:gd name="T57" fmla="*/ 262 h 263"/>
                <a:gd name="T58" fmla="*/ 118 w 263"/>
                <a:gd name="T59" fmla="*/ 206 h 263"/>
                <a:gd name="T60" fmla="*/ 102 w 263"/>
                <a:gd name="T61" fmla="*/ 201 h 263"/>
                <a:gd name="T62" fmla="*/ 84 w 263"/>
                <a:gd name="T63" fmla="*/ 190 h 263"/>
                <a:gd name="T64" fmla="*/ 70 w 263"/>
                <a:gd name="T65" fmla="*/ 176 h 263"/>
                <a:gd name="T66" fmla="*/ 61 w 263"/>
                <a:gd name="T67" fmla="*/ 160 h 263"/>
                <a:gd name="T68" fmla="*/ 57 w 263"/>
                <a:gd name="T69" fmla="*/ 144 h 263"/>
                <a:gd name="T70" fmla="*/ 56 w 263"/>
                <a:gd name="T71" fmla="*/ 132 h 263"/>
                <a:gd name="T72" fmla="*/ 58 w 263"/>
                <a:gd name="T73" fmla="*/ 112 h 263"/>
                <a:gd name="T74" fmla="*/ 66 w 263"/>
                <a:gd name="T75" fmla="*/ 93 h 263"/>
                <a:gd name="T76" fmla="*/ 75 w 263"/>
                <a:gd name="T77" fmla="*/ 81 h 263"/>
                <a:gd name="T78" fmla="*/ 89 w 263"/>
                <a:gd name="T79" fmla="*/ 69 h 263"/>
                <a:gd name="T80" fmla="*/ 108 w 263"/>
                <a:gd name="T81" fmla="*/ 60 h 263"/>
                <a:gd name="T82" fmla="*/ 121 w 263"/>
                <a:gd name="T83" fmla="*/ 56 h 263"/>
                <a:gd name="T84" fmla="*/ 135 w 263"/>
                <a:gd name="T85" fmla="*/ 56 h 263"/>
                <a:gd name="T86" fmla="*/ 156 w 263"/>
                <a:gd name="T87" fmla="*/ 60 h 263"/>
                <a:gd name="T88" fmla="*/ 173 w 263"/>
                <a:gd name="T89" fmla="*/ 68 h 263"/>
                <a:gd name="T90" fmla="*/ 185 w 263"/>
                <a:gd name="T91" fmla="*/ 77 h 263"/>
                <a:gd name="T92" fmla="*/ 197 w 263"/>
                <a:gd name="T93" fmla="*/ 93 h 263"/>
                <a:gd name="T94" fmla="*/ 205 w 263"/>
                <a:gd name="T95" fmla="*/ 112 h 263"/>
                <a:gd name="T96" fmla="*/ 207 w 263"/>
                <a:gd name="T97" fmla="*/ 124 h 263"/>
                <a:gd name="T98" fmla="*/ 207 w 263"/>
                <a:gd name="T99" fmla="*/ 140 h 263"/>
                <a:gd name="T100" fmla="*/ 203 w 263"/>
                <a:gd name="T101" fmla="*/ 157 h 263"/>
                <a:gd name="T102" fmla="*/ 193 w 263"/>
                <a:gd name="T103" fmla="*/ 175 h 263"/>
                <a:gd name="T104" fmla="*/ 179 w 263"/>
                <a:gd name="T105" fmla="*/ 191 h 263"/>
                <a:gd name="T106" fmla="*/ 165 w 263"/>
                <a:gd name="T107" fmla="*/ 200 h 263"/>
                <a:gd name="T108" fmla="*/ 149 w 263"/>
                <a:gd name="T109" fmla="*/ 205 h 263"/>
                <a:gd name="T110" fmla="*/ 136 w 263"/>
                <a:gd name="T111" fmla="*/ 20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3" h="263">
                  <a:moveTo>
                    <a:pt x="111" y="262"/>
                  </a:moveTo>
                  <a:cubicBezTo>
                    <a:pt x="112" y="262"/>
                    <a:pt x="113" y="261"/>
                    <a:pt x="114" y="261"/>
                  </a:cubicBezTo>
                  <a:cubicBezTo>
                    <a:pt x="114" y="261"/>
                    <a:pt x="118" y="256"/>
                    <a:pt x="121" y="252"/>
                  </a:cubicBezTo>
                  <a:cubicBezTo>
                    <a:pt x="122" y="250"/>
                    <a:pt x="124" y="247"/>
                    <a:pt x="125" y="246"/>
                  </a:cubicBezTo>
                  <a:cubicBezTo>
                    <a:pt x="126" y="244"/>
                    <a:pt x="127" y="243"/>
                    <a:pt x="127" y="243"/>
                  </a:cubicBezTo>
                  <a:cubicBezTo>
                    <a:pt x="128" y="241"/>
                    <a:pt x="130" y="240"/>
                    <a:pt x="132" y="240"/>
                  </a:cubicBezTo>
                  <a:cubicBezTo>
                    <a:pt x="132" y="240"/>
                    <a:pt x="133" y="240"/>
                    <a:pt x="134" y="240"/>
                  </a:cubicBezTo>
                  <a:cubicBezTo>
                    <a:pt x="135" y="240"/>
                    <a:pt x="137" y="240"/>
                    <a:pt x="139" y="240"/>
                  </a:cubicBezTo>
                  <a:cubicBezTo>
                    <a:pt x="143" y="239"/>
                    <a:pt x="146" y="239"/>
                    <a:pt x="146" y="239"/>
                  </a:cubicBezTo>
                  <a:cubicBezTo>
                    <a:pt x="146" y="239"/>
                    <a:pt x="150" y="238"/>
                    <a:pt x="153" y="238"/>
                  </a:cubicBezTo>
                  <a:cubicBezTo>
                    <a:pt x="155" y="237"/>
                    <a:pt x="157" y="237"/>
                    <a:pt x="158" y="236"/>
                  </a:cubicBezTo>
                  <a:cubicBezTo>
                    <a:pt x="159" y="236"/>
                    <a:pt x="160" y="236"/>
                    <a:pt x="160" y="236"/>
                  </a:cubicBezTo>
                  <a:cubicBezTo>
                    <a:pt x="162" y="235"/>
                    <a:pt x="165" y="236"/>
                    <a:pt x="166" y="237"/>
                  </a:cubicBezTo>
                  <a:cubicBezTo>
                    <a:pt x="166" y="237"/>
                    <a:pt x="167" y="238"/>
                    <a:pt x="169" y="240"/>
                  </a:cubicBezTo>
                  <a:cubicBezTo>
                    <a:pt x="170" y="241"/>
                    <a:pt x="172" y="243"/>
                    <a:pt x="174" y="244"/>
                  </a:cubicBezTo>
                  <a:cubicBezTo>
                    <a:pt x="179" y="248"/>
                    <a:pt x="183" y="251"/>
                    <a:pt x="183" y="251"/>
                  </a:cubicBezTo>
                  <a:cubicBezTo>
                    <a:pt x="184" y="252"/>
                    <a:pt x="185" y="252"/>
                    <a:pt x="186" y="252"/>
                  </a:cubicBezTo>
                  <a:cubicBezTo>
                    <a:pt x="188" y="252"/>
                    <a:pt x="189" y="252"/>
                    <a:pt x="190" y="251"/>
                  </a:cubicBezTo>
                  <a:cubicBezTo>
                    <a:pt x="190" y="251"/>
                    <a:pt x="191" y="251"/>
                    <a:pt x="193" y="250"/>
                  </a:cubicBezTo>
                  <a:cubicBezTo>
                    <a:pt x="194" y="249"/>
                    <a:pt x="197" y="248"/>
                    <a:pt x="199" y="247"/>
                  </a:cubicBezTo>
                  <a:cubicBezTo>
                    <a:pt x="203" y="244"/>
                    <a:pt x="207" y="241"/>
                    <a:pt x="207" y="241"/>
                  </a:cubicBezTo>
                  <a:cubicBezTo>
                    <a:pt x="209" y="240"/>
                    <a:pt x="210" y="237"/>
                    <a:pt x="210" y="235"/>
                  </a:cubicBezTo>
                  <a:cubicBezTo>
                    <a:pt x="210" y="235"/>
                    <a:pt x="210" y="230"/>
                    <a:pt x="209" y="224"/>
                  </a:cubicBezTo>
                  <a:cubicBezTo>
                    <a:pt x="208" y="219"/>
                    <a:pt x="207" y="214"/>
                    <a:pt x="207" y="214"/>
                  </a:cubicBezTo>
                  <a:cubicBezTo>
                    <a:pt x="206" y="212"/>
                    <a:pt x="207" y="209"/>
                    <a:pt x="208" y="208"/>
                  </a:cubicBezTo>
                  <a:cubicBezTo>
                    <a:pt x="208" y="208"/>
                    <a:pt x="211" y="205"/>
                    <a:pt x="213" y="203"/>
                  </a:cubicBezTo>
                  <a:cubicBezTo>
                    <a:pt x="216" y="200"/>
                    <a:pt x="218" y="197"/>
                    <a:pt x="218" y="197"/>
                  </a:cubicBezTo>
                  <a:cubicBezTo>
                    <a:pt x="218" y="197"/>
                    <a:pt x="220" y="194"/>
                    <a:pt x="222" y="191"/>
                  </a:cubicBezTo>
                  <a:cubicBezTo>
                    <a:pt x="224" y="188"/>
                    <a:pt x="226" y="185"/>
                    <a:pt x="226" y="185"/>
                  </a:cubicBezTo>
                  <a:cubicBezTo>
                    <a:pt x="227" y="183"/>
                    <a:pt x="229" y="182"/>
                    <a:pt x="231" y="182"/>
                  </a:cubicBezTo>
                  <a:cubicBezTo>
                    <a:pt x="231" y="182"/>
                    <a:pt x="236" y="182"/>
                    <a:pt x="242" y="181"/>
                  </a:cubicBezTo>
                  <a:cubicBezTo>
                    <a:pt x="247" y="181"/>
                    <a:pt x="253" y="180"/>
                    <a:pt x="253" y="180"/>
                  </a:cubicBezTo>
                  <a:cubicBezTo>
                    <a:pt x="255" y="179"/>
                    <a:pt x="257" y="177"/>
                    <a:pt x="258" y="175"/>
                  </a:cubicBezTo>
                  <a:cubicBezTo>
                    <a:pt x="258" y="175"/>
                    <a:pt x="259" y="170"/>
                    <a:pt x="261" y="165"/>
                  </a:cubicBezTo>
                  <a:cubicBezTo>
                    <a:pt x="261" y="163"/>
                    <a:pt x="262" y="161"/>
                    <a:pt x="262" y="159"/>
                  </a:cubicBezTo>
                  <a:cubicBezTo>
                    <a:pt x="262" y="157"/>
                    <a:pt x="263" y="156"/>
                    <a:pt x="263" y="156"/>
                  </a:cubicBezTo>
                  <a:cubicBezTo>
                    <a:pt x="263" y="155"/>
                    <a:pt x="263" y="153"/>
                    <a:pt x="262" y="152"/>
                  </a:cubicBezTo>
                  <a:cubicBezTo>
                    <a:pt x="262" y="151"/>
                    <a:pt x="261" y="150"/>
                    <a:pt x="261" y="149"/>
                  </a:cubicBezTo>
                  <a:cubicBezTo>
                    <a:pt x="261" y="149"/>
                    <a:pt x="256" y="146"/>
                    <a:pt x="252" y="142"/>
                  </a:cubicBezTo>
                  <a:cubicBezTo>
                    <a:pt x="250" y="141"/>
                    <a:pt x="247" y="139"/>
                    <a:pt x="246" y="138"/>
                  </a:cubicBezTo>
                  <a:cubicBezTo>
                    <a:pt x="244" y="137"/>
                    <a:pt x="243" y="137"/>
                    <a:pt x="243" y="137"/>
                  </a:cubicBezTo>
                  <a:cubicBezTo>
                    <a:pt x="241" y="136"/>
                    <a:pt x="240" y="134"/>
                    <a:pt x="240" y="131"/>
                  </a:cubicBezTo>
                  <a:cubicBezTo>
                    <a:pt x="240" y="131"/>
                    <a:pt x="240" y="130"/>
                    <a:pt x="240" y="129"/>
                  </a:cubicBezTo>
                  <a:cubicBezTo>
                    <a:pt x="240" y="128"/>
                    <a:pt x="240" y="126"/>
                    <a:pt x="240" y="124"/>
                  </a:cubicBezTo>
                  <a:cubicBezTo>
                    <a:pt x="239" y="121"/>
                    <a:pt x="239" y="117"/>
                    <a:pt x="239" y="117"/>
                  </a:cubicBezTo>
                  <a:cubicBezTo>
                    <a:pt x="239" y="117"/>
                    <a:pt x="238" y="113"/>
                    <a:pt x="238" y="110"/>
                  </a:cubicBezTo>
                  <a:cubicBezTo>
                    <a:pt x="237" y="108"/>
                    <a:pt x="237" y="106"/>
                    <a:pt x="237" y="105"/>
                  </a:cubicBezTo>
                  <a:cubicBezTo>
                    <a:pt x="236" y="104"/>
                    <a:pt x="236" y="103"/>
                    <a:pt x="236" y="103"/>
                  </a:cubicBezTo>
                  <a:cubicBezTo>
                    <a:pt x="235" y="101"/>
                    <a:pt x="236" y="98"/>
                    <a:pt x="237" y="97"/>
                  </a:cubicBezTo>
                  <a:cubicBezTo>
                    <a:pt x="237" y="97"/>
                    <a:pt x="238" y="96"/>
                    <a:pt x="240" y="94"/>
                  </a:cubicBezTo>
                  <a:cubicBezTo>
                    <a:pt x="241" y="93"/>
                    <a:pt x="243" y="91"/>
                    <a:pt x="244" y="89"/>
                  </a:cubicBezTo>
                  <a:cubicBezTo>
                    <a:pt x="248" y="85"/>
                    <a:pt x="251" y="80"/>
                    <a:pt x="251" y="80"/>
                  </a:cubicBezTo>
                  <a:cubicBezTo>
                    <a:pt x="252" y="79"/>
                    <a:pt x="252" y="78"/>
                    <a:pt x="252" y="77"/>
                  </a:cubicBezTo>
                  <a:cubicBezTo>
                    <a:pt x="252" y="76"/>
                    <a:pt x="252" y="74"/>
                    <a:pt x="251" y="73"/>
                  </a:cubicBezTo>
                  <a:cubicBezTo>
                    <a:pt x="251" y="73"/>
                    <a:pt x="251" y="72"/>
                    <a:pt x="250" y="70"/>
                  </a:cubicBezTo>
                  <a:cubicBezTo>
                    <a:pt x="249" y="69"/>
                    <a:pt x="248" y="66"/>
                    <a:pt x="247" y="64"/>
                  </a:cubicBezTo>
                  <a:cubicBezTo>
                    <a:pt x="244" y="60"/>
                    <a:pt x="241" y="56"/>
                    <a:pt x="241" y="56"/>
                  </a:cubicBezTo>
                  <a:cubicBezTo>
                    <a:pt x="240" y="54"/>
                    <a:pt x="237" y="53"/>
                    <a:pt x="235" y="53"/>
                  </a:cubicBezTo>
                  <a:cubicBezTo>
                    <a:pt x="235" y="53"/>
                    <a:pt x="230" y="53"/>
                    <a:pt x="224" y="54"/>
                  </a:cubicBezTo>
                  <a:cubicBezTo>
                    <a:pt x="219" y="55"/>
                    <a:pt x="214" y="57"/>
                    <a:pt x="214" y="57"/>
                  </a:cubicBezTo>
                  <a:cubicBezTo>
                    <a:pt x="212" y="57"/>
                    <a:pt x="209" y="56"/>
                    <a:pt x="208" y="55"/>
                  </a:cubicBezTo>
                  <a:cubicBezTo>
                    <a:pt x="208" y="55"/>
                    <a:pt x="206" y="52"/>
                    <a:pt x="203" y="50"/>
                  </a:cubicBezTo>
                  <a:cubicBezTo>
                    <a:pt x="200" y="48"/>
                    <a:pt x="197" y="45"/>
                    <a:pt x="197" y="45"/>
                  </a:cubicBezTo>
                  <a:cubicBezTo>
                    <a:pt x="197" y="45"/>
                    <a:pt x="194" y="43"/>
                    <a:pt x="191" y="41"/>
                  </a:cubicBezTo>
                  <a:cubicBezTo>
                    <a:pt x="188" y="39"/>
                    <a:pt x="185" y="37"/>
                    <a:pt x="185" y="37"/>
                  </a:cubicBezTo>
                  <a:cubicBezTo>
                    <a:pt x="183" y="36"/>
                    <a:pt x="182" y="34"/>
                    <a:pt x="182" y="32"/>
                  </a:cubicBezTo>
                  <a:cubicBezTo>
                    <a:pt x="182" y="32"/>
                    <a:pt x="182" y="27"/>
                    <a:pt x="181" y="21"/>
                  </a:cubicBezTo>
                  <a:cubicBezTo>
                    <a:pt x="181" y="16"/>
                    <a:pt x="180" y="11"/>
                    <a:pt x="180" y="11"/>
                  </a:cubicBezTo>
                  <a:cubicBezTo>
                    <a:pt x="179" y="8"/>
                    <a:pt x="177" y="6"/>
                    <a:pt x="175" y="6"/>
                  </a:cubicBezTo>
                  <a:cubicBezTo>
                    <a:pt x="175" y="6"/>
                    <a:pt x="170" y="4"/>
                    <a:pt x="166" y="3"/>
                  </a:cubicBezTo>
                  <a:cubicBezTo>
                    <a:pt x="163" y="2"/>
                    <a:pt x="161" y="2"/>
                    <a:pt x="159" y="1"/>
                  </a:cubicBezTo>
                  <a:cubicBezTo>
                    <a:pt x="157" y="1"/>
                    <a:pt x="156" y="1"/>
                    <a:pt x="156" y="1"/>
                  </a:cubicBezTo>
                  <a:cubicBezTo>
                    <a:pt x="155" y="0"/>
                    <a:pt x="153" y="0"/>
                    <a:pt x="152" y="1"/>
                  </a:cubicBezTo>
                  <a:cubicBezTo>
                    <a:pt x="151" y="1"/>
                    <a:pt x="150" y="2"/>
                    <a:pt x="149" y="3"/>
                  </a:cubicBezTo>
                  <a:cubicBezTo>
                    <a:pt x="149" y="3"/>
                    <a:pt x="146" y="7"/>
                    <a:pt x="143" y="11"/>
                  </a:cubicBezTo>
                  <a:cubicBezTo>
                    <a:pt x="141" y="14"/>
                    <a:pt x="139" y="16"/>
                    <a:pt x="138" y="17"/>
                  </a:cubicBezTo>
                  <a:cubicBezTo>
                    <a:pt x="137" y="19"/>
                    <a:pt x="137" y="20"/>
                    <a:pt x="137" y="20"/>
                  </a:cubicBezTo>
                  <a:cubicBezTo>
                    <a:pt x="136" y="22"/>
                    <a:pt x="134" y="23"/>
                    <a:pt x="131" y="23"/>
                  </a:cubicBezTo>
                  <a:cubicBezTo>
                    <a:pt x="131" y="23"/>
                    <a:pt x="130" y="23"/>
                    <a:pt x="129" y="23"/>
                  </a:cubicBezTo>
                  <a:cubicBezTo>
                    <a:pt x="128" y="23"/>
                    <a:pt x="126" y="23"/>
                    <a:pt x="124" y="24"/>
                  </a:cubicBezTo>
                  <a:cubicBezTo>
                    <a:pt x="121" y="24"/>
                    <a:pt x="117" y="24"/>
                    <a:pt x="117" y="24"/>
                  </a:cubicBezTo>
                  <a:cubicBezTo>
                    <a:pt x="117" y="24"/>
                    <a:pt x="113" y="25"/>
                    <a:pt x="110" y="26"/>
                  </a:cubicBezTo>
                  <a:cubicBezTo>
                    <a:pt x="108" y="26"/>
                    <a:pt x="106" y="26"/>
                    <a:pt x="105" y="27"/>
                  </a:cubicBezTo>
                  <a:cubicBezTo>
                    <a:pt x="104" y="27"/>
                    <a:pt x="103" y="27"/>
                    <a:pt x="103" y="27"/>
                  </a:cubicBezTo>
                  <a:cubicBezTo>
                    <a:pt x="101" y="28"/>
                    <a:pt x="99" y="27"/>
                    <a:pt x="97" y="26"/>
                  </a:cubicBezTo>
                  <a:cubicBezTo>
                    <a:pt x="97" y="26"/>
                    <a:pt x="96" y="25"/>
                    <a:pt x="95" y="23"/>
                  </a:cubicBezTo>
                  <a:cubicBezTo>
                    <a:pt x="93" y="22"/>
                    <a:pt x="91" y="20"/>
                    <a:pt x="89" y="19"/>
                  </a:cubicBezTo>
                  <a:cubicBezTo>
                    <a:pt x="85" y="15"/>
                    <a:pt x="80" y="12"/>
                    <a:pt x="80" y="12"/>
                  </a:cubicBezTo>
                  <a:cubicBezTo>
                    <a:pt x="79" y="11"/>
                    <a:pt x="78" y="11"/>
                    <a:pt x="77" y="11"/>
                  </a:cubicBezTo>
                  <a:cubicBezTo>
                    <a:pt x="76" y="11"/>
                    <a:pt x="74" y="11"/>
                    <a:pt x="73" y="12"/>
                  </a:cubicBezTo>
                  <a:cubicBezTo>
                    <a:pt x="73" y="12"/>
                    <a:pt x="72" y="12"/>
                    <a:pt x="70" y="13"/>
                  </a:cubicBezTo>
                  <a:cubicBezTo>
                    <a:pt x="69" y="14"/>
                    <a:pt x="67" y="15"/>
                    <a:pt x="64" y="16"/>
                  </a:cubicBezTo>
                  <a:cubicBezTo>
                    <a:pt x="60" y="19"/>
                    <a:pt x="56" y="22"/>
                    <a:pt x="56" y="22"/>
                  </a:cubicBezTo>
                  <a:cubicBezTo>
                    <a:pt x="54" y="23"/>
                    <a:pt x="53" y="26"/>
                    <a:pt x="53" y="28"/>
                  </a:cubicBezTo>
                  <a:cubicBezTo>
                    <a:pt x="53" y="28"/>
                    <a:pt x="53" y="33"/>
                    <a:pt x="54" y="39"/>
                  </a:cubicBezTo>
                  <a:cubicBezTo>
                    <a:pt x="55" y="44"/>
                    <a:pt x="57" y="49"/>
                    <a:pt x="57" y="49"/>
                  </a:cubicBezTo>
                  <a:cubicBezTo>
                    <a:pt x="57" y="51"/>
                    <a:pt x="56" y="54"/>
                    <a:pt x="55" y="55"/>
                  </a:cubicBezTo>
                  <a:cubicBezTo>
                    <a:pt x="55" y="55"/>
                    <a:pt x="52" y="58"/>
                    <a:pt x="50" y="60"/>
                  </a:cubicBezTo>
                  <a:cubicBezTo>
                    <a:pt x="48" y="63"/>
                    <a:pt x="45" y="66"/>
                    <a:pt x="45" y="66"/>
                  </a:cubicBezTo>
                  <a:cubicBezTo>
                    <a:pt x="45" y="66"/>
                    <a:pt x="43" y="69"/>
                    <a:pt x="41" y="72"/>
                  </a:cubicBezTo>
                  <a:cubicBezTo>
                    <a:pt x="39" y="75"/>
                    <a:pt x="38" y="78"/>
                    <a:pt x="38" y="78"/>
                  </a:cubicBezTo>
                  <a:cubicBezTo>
                    <a:pt x="36" y="80"/>
                    <a:pt x="34" y="81"/>
                    <a:pt x="32" y="81"/>
                  </a:cubicBezTo>
                  <a:cubicBezTo>
                    <a:pt x="32" y="81"/>
                    <a:pt x="27" y="81"/>
                    <a:pt x="22" y="82"/>
                  </a:cubicBezTo>
                  <a:cubicBezTo>
                    <a:pt x="16" y="82"/>
                    <a:pt x="11" y="83"/>
                    <a:pt x="11" y="83"/>
                  </a:cubicBezTo>
                  <a:cubicBezTo>
                    <a:pt x="8" y="84"/>
                    <a:pt x="6" y="86"/>
                    <a:pt x="6" y="88"/>
                  </a:cubicBezTo>
                  <a:cubicBezTo>
                    <a:pt x="6" y="88"/>
                    <a:pt x="4" y="93"/>
                    <a:pt x="3" y="98"/>
                  </a:cubicBezTo>
                  <a:cubicBezTo>
                    <a:pt x="2" y="100"/>
                    <a:pt x="2" y="102"/>
                    <a:pt x="1" y="104"/>
                  </a:cubicBezTo>
                  <a:cubicBezTo>
                    <a:pt x="1" y="106"/>
                    <a:pt x="1" y="107"/>
                    <a:pt x="1" y="107"/>
                  </a:cubicBezTo>
                  <a:cubicBezTo>
                    <a:pt x="0" y="109"/>
                    <a:pt x="0" y="110"/>
                    <a:pt x="1" y="111"/>
                  </a:cubicBezTo>
                  <a:cubicBezTo>
                    <a:pt x="1" y="112"/>
                    <a:pt x="2" y="113"/>
                    <a:pt x="3" y="114"/>
                  </a:cubicBezTo>
                  <a:cubicBezTo>
                    <a:pt x="3" y="114"/>
                    <a:pt x="7" y="117"/>
                    <a:pt x="11" y="121"/>
                  </a:cubicBezTo>
                  <a:cubicBezTo>
                    <a:pt x="14" y="122"/>
                    <a:pt x="16" y="124"/>
                    <a:pt x="18" y="125"/>
                  </a:cubicBezTo>
                  <a:cubicBezTo>
                    <a:pt x="19" y="126"/>
                    <a:pt x="20" y="127"/>
                    <a:pt x="20" y="127"/>
                  </a:cubicBezTo>
                  <a:cubicBezTo>
                    <a:pt x="22" y="128"/>
                    <a:pt x="23" y="130"/>
                    <a:pt x="23" y="132"/>
                  </a:cubicBezTo>
                  <a:cubicBezTo>
                    <a:pt x="23" y="132"/>
                    <a:pt x="23" y="133"/>
                    <a:pt x="23" y="134"/>
                  </a:cubicBezTo>
                  <a:cubicBezTo>
                    <a:pt x="23" y="135"/>
                    <a:pt x="23" y="137"/>
                    <a:pt x="24" y="139"/>
                  </a:cubicBezTo>
                  <a:cubicBezTo>
                    <a:pt x="24" y="143"/>
                    <a:pt x="24" y="146"/>
                    <a:pt x="24" y="146"/>
                  </a:cubicBezTo>
                  <a:cubicBezTo>
                    <a:pt x="24" y="146"/>
                    <a:pt x="25" y="150"/>
                    <a:pt x="26" y="153"/>
                  </a:cubicBezTo>
                  <a:cubicBezTo>
                    <a:pt x="26" y="155"/>
                    <a:pt x="26" y="157"/>
                    <a:pt x="27" y="158"/>
                  </a:cubicBezTo>
                  <a:cubicBezTo>
                    <a:pt x="27" y="159"/>
                    <a:pt x="27" y="160"/>
                    <a:pt x="27" y="160"/>
                  </a:cubicBezTo>
                  <a:cubicBezTo>
                    <a:pt x="28" y="162"/>
                    <a:pt x="27" y="165"/>
                    <a:pt x="26" y="166"/>
                  </a:cubicBezTo>
                  <a:cubicBezTo>
                    <a:pt x="26" y="166"/>
                    <a:pt x="25" y="167"/>
                    <a:pt x="24" y="169"/>
                  </a:cubicBezTo>
                  <a:cubicBezTo>
                    <a:pt x="22" y="170"/>
                    <a:pt x="20" y="172"/>
                    <a:pt x="19" y="174"/>
                  </a:cubicBezTo>
                  <a:cubicBezTo>
                    <a:pt x="15" y="178"/>
                    <a:pt x="12" y="183"/>
                    <a:pt x="12" y="183"/>
                  </a:cubicBezTo>
                  <a:cubicBezTo>
                    <a:pt x="11" y="184"/>
                    <a:pt x="11" y="185"/>
                    <a:pt x="11" y="186"/>
                  </a:cubicBezTo>
                  <a:cubicBezTo>
                    <a:pt x="11" y="188"/>
                    <a:pt x="11" y="189"/>
                    <a:pt x="12" y="190"/>
                  </a:cubicBezTo>
                  <a:cubicBezTo>
                    <a:pt x="12" y="190"/>
                    <a:pt x="12" y="191"/>
                    <a:pt x="13" y="193"/>
                  </a:cubicBezTo>
                  <a:cubicBezTo>
                    <a:pt x="14" y="194"/>
                    <a:pt x="15" y="197"/>
                    <a:pt x="16" y="199"/>
                  </a:cubicBezTo>
                  <a:cubicBezTo>
                    <a:pt x="19" y="203"/>
                    <a:pt x="22" y="207"/>
                    <a:pt x="22" y="207"/>
                  </a:cubicBezTo>
                  <a:cubicBezTo>
                    <a:pt x="23" y="209"/>
                    <a:pt x="26" y="210"/>
                    <a:pt x="28" y="210"/>
                  </a:cubicBezTo>
                  <a:cubicBezTo>
                    <a:pt x="28" y="210"/>
                    <a:pt x="33" y="210"/>
                    <a:pt x="39" y="209"/>
                  </a:cubicBezTo>
                  <a:cubicBezTo>
                    <a:pt x="44" y="208"/>
                    <a:pt x="49" y="207"/>
                    <a:pt x="49" y="207"/>
                  </a:cubicBezTo>
                  <a:cubicBezTo>
                    <a:pt x="52" y="206"/>
                    <a:pt x="54" y="207"/>
                    <a:pt x="55" y="208"/>
                  </a:cubicBezTo>
                  <a:cubicBezTo>
                    <a:pt x="55" y="208"/>
                    <a:pt x="58" y="211"/>
                    <a:pt x="61" y="213"/>
                  </a:cubicBezTo>
                  <a:cubicBezTo>
                    <a:pt x="63" y="215"/>
                    <a:pt x="66" y="218"/>
                    <a:pt x="66" y="218"/>
                  </a:cubicBezTo>
                  <a:cubicBezTo>
                    <a:pt x="66" y="218"/>
                    <a:pt x="69" y="220"/>
                    <a:pt x="72" y="222"/>
                  </a:cubicBezTo>
                  <a:cubicBezTo>
                    <a:pt x="75" y="224"/>
                    <a:pt x="78" y="226"/>
                    <a:pt x="78" y="226"/>
                  </a:cubicBezTo>
                  <a:cubicBezTo>
                    <a:pt x="80" y="227"/>
                    <a:pt x="81" y="229"/>
                    <a:pt x="81" y="231"/>
                  </a:cubicBezTo>
                  <a:cubicBezTo>
                    <a:pt x="81" y="231"/>
                    <a:pt x="81" y="236"/>
                    <a:pt x="82" y="242"/>
                  </a:cubicBezTo>
                  <a:cubicBezTo>
                    <a:pt x="83" y="247"/>
                    <a:pt x="84" y="253"/>
                    <a:pt x="84" y="253"/>
                  </a:cubicBezTo>
                  <a:cubicBezTo>
                    <a:pt x="84" y="255"/>
                    <a:pt x="86" y="257"/>
                    <a:pt x="88" y="258"/>
                  </a:cubicBezTo>
                  <a:cubicBezTo>
                    <a:pt x="88" y="258"/>
                    <a:pt x="93" y="259"/>
                    <a:pt x="98" y="260"/>
                  </a:cubicBezTo>
                  <a:cubicBezTo>
                    <a:pt x="100" y="261"/>
                    <a:pt x="102" y="262"/>
                    <a:pt x="104" y="262"/>
                  </a:cubicBezTo>
                  <a:cubicBezTo>
                    <a:pt x="106" y="262"/>
                    <a:pt x="107" y="263"/>
                    <a:pt x="107" y="263"/>
                  </a:cubicBezTo>
                  <a:cubicBezTo>
                    <a:pt x="109" y="263"/>
                    <a:pt x="110" y="263"/>
                    <a:pt x="111" y="262"/>
                  </a:cubicBezTo>
                  <a:close/>
                  <a:moveTo>
                    <a:pt x="133" y="207"/>
                  </a:moveTo>
                  <a:cubicBezTo>
                    <a:pt x="131" y="207"/>
                    <a:pt x="130" y="207"/>
                    <a:pt x="128" y="207"/>
                  </a:cubicBezTo>
                  <a:cubicBezTo>
                    <a:pt x="126" y="207"/>
                    <a:pt x="125" y="207"/>
                    <a:pt x="123" y="207"/>
                  </a:cubicBezTo>
                  <a:cubicBezTo>
                    <a:pt x="122" y="207"/>
                    <a:pt x="121" y="207"/>
                    <a:pt x="120" y="207"/>
                  </a:cubicBezTo>
                  <a:cubicBezTo>
                    <a:pt x="119" y="206"/>
                    <a:pt x="119" y="206"/>
                    <a:pt x="118" y="206"/>
                  </a:cubicBezTo>
                  <a:cubicBezTo>
                    <a:pt x="116" y="206"/>
                    <a:pt x="114" y="205"/>
                    <a:pt x="112" y="205"/>
                  </a:cubicBezTo>
                  <a:cubicBezTo>
                    <a:pt x="111" y="204"/>
                    <a:pt x="109" y="204"/>
                    <a:pt x="107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04" y="202"/>
                    <a:pt x="104" y="202"/>
                    <a:pt x="104" y="202"/>
                  </a:cubicBezTo>
                  <a:cubicBezTo>
                    <a:pt x="104" y="202"/>
                    <a:pt x="103" y="202"/>
                    <a:pt x="102" y="201"/>
                  </a:cubicBezTo>
                  <a:cubicBezTo>
                    <a:pt x="99" y="200"/>
                    <a:pt x="96" y="198"/>
                    <a:pt x="93" y="197"/>
                  </a:cubicBezTo>
                  <a:cubicBezTo>
                    <a:pt x="92" y="196"/>
                    <a:pt x="91" y="196"/>
                    <a:pt x="90" y="195"/>
                  </a:cubicBezTo>
                  <a:cubicBezTo>
                    <a:pt x="89" y="194"/>
                    <a:pt x="89" y="194"/>
                    <a:pt x="88" y="193"/>
                  </a:cubicBezTo>
                  <a:cubicBezTo>
                    <a:pt x="86" y="192"/>
                    <a:pt x="86" y="192"/>
                    <a:pt x="86" y="192"/>
                  </a:cubicBezTo>
                  <a:cubicBezTo>
                    <a:pt x="86" y="192"/>
                    <a:pt x="85" y="191"/>
                    <a:pt x="84" y="190"/>
                  </a:cubicBezTo>
                  <a:cubicBezTo>
                    <a:pt x="83" y="190"/>
                    <a:pt x="82" y="189"/>
                    <a:pt x="81" y="188"/>
                  </a:cubicBezTo>
                  <a:cubicBezTo>
                    <a:pt x="81" y="188"/>
                    <a:pt x="80" y="187"/>
                    <a:pt x="79" y="186"/>
                  </a:cubicBezTo>
                  <a:cubicBezTo>
                    <a:pt x="77" y="184"/>
                    <a:pt x="74" y="182"/>
                    <a:pt x="72" y="179"/>
                  </a:cubicBezTo>
                  <a:cubicBezTo>
                    <a:pt x="72" y="178"/>
                    <a:pt x="71" y="177"/>
                    <a:pt x="71" y="177"/>
                  </a:cubicBezTo>
                  <a:cubicBezTo>
                    <a:pt x="70" y="176"/>
                    <a:pt x="70" y="176"/>
                    <a:pt x="70" y="176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68" y="173"/>
                    <a:pt x="67" y="171"/>
                    <a:pt x="66" y="170"/>
                  </a:cubicBezTo>
                  <a:cubicBezTo>
                    <a:pt x="65" y="168"/>
                    <a:pt x="64" y="166"/>
                    <a:pt x="64" y="165"/>
                  </a:cubicBezTo>
                  <a:cubicBezTo>
                    <a:pt x="63" y="164"/>
                    <a:pt x="63" y="163"/>
                    <a:pt x="62" y="162"/>
                  </a:cubicBezTo>
                  <a:cubicBezTo>
                    <a:pt x="62" y="162"/>
                    <a:pt x="62" y="161"/>
                    <a:pt x="61" y="160"/>
                  </a:cubicBezTo>
                  <a:cubicBezTo>
                    <a:pt x="61" y="158"/>
                    <a:pt x="60" y="157"/>
                    <a:pt x="60" y="155"/>
                  </a:cubicBezTo>
                  <a:cubicBezTo>
                    <a:pt x="59" y="154"/>
                    <a:pt x="59" y="152"/>
                    <a:pt x="58" y="151"/>
                  </a:cubicBezTo>
                  <a:cubicBezTo>
                    <a:pt x="58" y="150"/>
                    <a:pt x="58" y="150"/>
                    <a:pt x="58" y="149"/>
                  </a:cubicBezTo>
                  <a:cubicBezTo>
                    <a:pt x="58" y="148"/>
                    <a:pt x="58" y="148"/>
                    <a:pt x="57" y="147"/>
                  </a:cubicBezTo>
                  <a:cubicBezTo>
                    <a:pt x="57" y="146"/>
                    <a:pt x="57" y="145"/>
                    <a:pt x="57" y="144"/>
                  </a:cubicBezTo>
                  <a:cubicBezTo>
                    <a:pt x="57" y="143"/>
                    <a:pt x="56" y="142"/>
                    <a:pt x="56" y="142"/>
                  </a:cubicBezTo>
                  <a:cubicBezTo>
                    <a:pt x="56" y="142"/>
                    <a:pt x="56" y="141"/>
                    <a:pt x="56" y="139"/>
                  </a:cubicBezTo>
                  <a:cubicBezTo>
                    <a:pt x="56" y="138"/>
                    <a:pt x="56" y="137"/>
                    <a:pt x="56" y="136"/>
                  </a:cubicBezTo>
                  <a:cubicBezTo>
                    <a:pt x="56" y="136"/>
                    <a:pt x="56" y="135"/>
                    <a:pt x="56" y="134"/>
                  </a:cubicBezTo>
                  <a:cubicBezTo>
                    <a:pt x="56" y="134"/>
                    <a:pt x="56" y="133"/>
                    <a:pt x="56" y="132"/>
                  </a:cubicBezTo>
                  <a:cubicBezTo>
                    <a:pt x="56" y="131"/>
                    <a:pt x="56" y="130"/>
                    <a:pt x="56" y="128"/>
                  </a:cubicBezTo>
                  <a:cubicBezTo>
                    <a:pt x="56" y="126"/>
                    <a:pt x="56" y="125"/>
                    <a:pt x="56" y="123"/>
                  </a:cubicBezTo>
                  <a:cubicBezTo>
                    <a:pt x="56" y="122"/>
                    <a:pt x="56" y="121"/>
                    <a:pt x="57" y="120"/>
                  </a:cubicBezTo>
                  <a:cubicBezTo>
                    <a:pt x="57" y="119"/>
                    <a:pt x="57" y="119"/>
                    <a:pt x="57" y="118"/>
                  </a:cubicBezTo>
                  <a:cubicBezTo>
                    <a:pt x="58" y="116"/>
                    <a:pt x="58" y="114"/>
                    <a:pt x="58" y="112"/>
                  </a:cubicBezTo>
                  <a:cubicBezTo>
                    <a:pt x="59" y="110"/>
                    <a:pt x="59" y="109"/>
                    <a:pt x="60" y="107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1" y="104"/>
                    <a:pt x="62" y="103"/>
                    <a:pt x="62" y="102"/>
                  </a:cubicBezTo>
                  <a:cubicBezTo>
                    <a:pt x="63" y="99"/>
                    <a:pt x="65" y="96"/>
                    <a:pt x="66" y="93"/>
                  </a:cubicBezTo>
                  <a:cubicBezTo>
                    <a:pt x="67" y="92"/>
                    <a:pt x="67" y="91"/>
                    <a:pt x="68" y="90"/>
                  </a:cubicBezTo>
                  <a:cubicBezTo>
                    <a:pt x="69" y="89"/>
                    <a:pt x="69" y="88"/>
                    <a:pt x="70" y="88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1" y="86"/>
                    <a:pt x="72" y="85"/>
                    <a:pt x="73" y="84"/>
                  </a:cubicBezTo>
                  <a:cubicBezTo>
                    <a:pt x="73" y="83"/>
                    <a:pt x="74" y="82"/>
                    <a:pt x="75" y="81"/>
                  </a:cubicBezTo>
                  <a:cubicBezTo>
                    <a:pt x="76" y="81"/>
                    <a:pt x="76" y="80"/>
                    <a:pt x="77" y="79"/>
                  </a:cubicBezTo>
                  <a:cubicBezTo>
                    <a:pt x="79" y="77"/>
                    <a:pt x="82" y="74"/>
                    <a:pt x="84" y="72"/>
                  </a:cubicBezTo>
                  <a:cubicBezTo>
                    <a:pt x="85" y="72"/>
                    <a:pt x="86" y="71"/>
                    <a:pt x="86" y="71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9" y="69"/>
                    <a:pt x="89" y="69"/>
                    <a:pt x="89" y="69"/>
                  </a:cubicBezTo>
                  <a:cubicBezTo>
                    <a:pt x="90" y="68"/>
                    <a:pt x="92" y="67"/>
                    <a:pt x="93" y="66"/>
                  </a:cubicBezTo>
                  <a:cubicBezTo>
                    <a:pt x="95" y="65"/>
                    <a:pt x="97" y="64"/>
                    <a:pt x="98" y="63"/>
                  </a:cubicBezTo>
                  <a:cubicBezTo>
                    <a:pt x="99" y="63"/>
                    <a:pt x="100" y="63"/>
                    <a:pt x="101" y="62"/>
                  </a:cubicBezTo>
                  <a:cubicBezTo>
                    <a:pt x="102" y="62"/>
                    <a:pt x="102" y="62"/>
                    <a:pt x="103" y="61"/>
                  </a:cubicBezTo>
                  <a:cubicBezTo>
                    <a:pt x="105" y="61"/>
                    <a:pt x="106" y="60"/>
                    <a:pt x="108" y="60"/>
                  </a:cubicBezTo>
                  <a:cubicBezTo>
                    <a:pt x="109" y="59"/>
                    <a:pt x="111" y="59"/>
                    <a:pt x="112" y="58"/>
                  </a:cubicBezTo>
                  <a:cubicBezTo>
                    <a:pt x="113" y="58"/>
                    <a:pt x="114" y="58"/>
                    <a:pt x="114" y="58"/>
                  </a:cubicBezTo>
                  <a:cubicBezTo>
                    <a:pt x="115" y="58"/>
                    <a:pt x="115" y="57"/>
                    <a:pt x="116" y="57"/>
                  </a:cubicBezTo>
                  <a:cubicBezTo>
                    <a:pt x="117" y="57"/>
                    <a:pt x="118" y="57"/>
                    <a:pt x="119" y="57"/>
                  </a:cubicBezTo>
                  <a:cubicBezTo>
                    <a:pt x="120" y="57"/>
                    <a:pt x="121" y="56"/>
                    <a:pt x="121" y="56"/>
                  </a:cubicBezTo>
                  <a:cubicBezTo>
                    <a:pt x="121" y="56"/>
                    <a:pt x="122" y="56"/>
                    <a:pt x="124" y="56"/>
                  </a:cubicBezTo>
                  <a:cubicBezTo>
                    <a:pt x="125" y="56"/>
                    <a:pt x="126" y="56"/>
                    <a:pt x="127" y="56"/>
                  </a:cubicBezTo>
                  <a:cubicBezTo>
                    <a:pt x="127" y="56"/>
                    <a:pt x="128" y="56"/>
                    <a:pt x="129" y="56"/>
                  </a:cubicBezTo>
                  <a:cubicBezTo>
                    <a:pt x="129" y="56"/>
                    <a:pt x="130" y="56"/>
                    <a:pt x="131" y="56"/>
                  </a:cubicBezTo>
                  <a:cubicBezTo>
                    <a:pt x="132" y="56"/>
                    <a:pt x="134" y="56"/>
                    <a:pt x="135" y="56"/>
                  </a:cubicBezTo>
                  <a:cubicBezTo>
                    <a:pt x="137" y="56"/>
                    <a:pt x="138" y="56"/>
                    <a:pt x="140" y="56"/>
                  </a:cubicBezTo>
                  <a:cubicBezTo>
                    <a:pt x="141" y="56"/>
                    <a:pt x="142" y="56"/>
                    <a:pt x="143" y="57"/>
                  </a:cubicBezTo>
                  <a:cubicBezTo>
                    <a:pt x="144" y="57"/>
                    <a:pt x="145" y="57"/>
                    <a:pt x="145" y="57"/>
                  </a:cubicBezTo>
                  <a:cubicBezTo>
                    <a:pt x="147" y="57"/>
                    <a:pt x="149" y="58"/>
                    <a:pt x="151" y="58"/>
                  </a:cubicBezTo>
                  <a:cubicBezTo>
                    <a:pt x="153" y="59"/>
                    <a:pt x="154" y="59"/>
                    <a:pt x="156" y="60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59" y="61"/>
                    <a:pt x="159" y="61"/>
                    <a:pt x="159" y="61"/>
                  </a:cubicBezTo>
                  <a:cubicBezTo>
                    <a:pt x="160" y="61"/>
                    <a:pt x="160" y="61"/>
                    <a:pt x="161" y="62"/>
                  </a:cubicBezTo>
                  <a:cubicBezTo>
                    <a:pt x="164" y="63"/>
                    <a:pt x="167" y="65"/>
                    <a:pt x="170" y="66"/>
                  </a:cubicBezTo>
                  <a:cubicBezTo>
                    <a:pt x="171" y="67"/>
                    <a:pt x="172" y="67"/>
                    <a:pt x="173" y="68"/>
                  </a:cubicBezTo>
                  <a:cubicBezTo>
                    <a:pt x="174" y="69"/>
                    <a:pt x="175" y="69"/>
                    <a:pt x="175" y="70"/>
                  </a:cubicBezTo>
                  <a:cubicBezTo>
                    <a:pt x="177" y="71"/>
                    <a:pt x="178" y="71"/>
                    <a:pt x="178" y="71"/>
                  </a:cubicBezTo>
                  <a:cubicBezTo>
                    <a:pt x="178" y="71"/>
                    <a:pt x="178" y="72"/>
                    <a:pt x="179" y="73"/>
                  </a:cubicBezTo>
                  <a:cubicBezTo>
                    <a:pt x="180" y="73"/>
                    <a:pt x="181" y="74"/>
                    <a:pt x="182" y="75"/>
                  </a:cubicBezTo>
                  <a:cubicBezTo>
                    <a:pt x="183" y="75"/>
                    <a:pt x="184" y="76"/>
                    <a:pt x="185" y="77"/>
                  </a:cubicBezTo>
                  <a:cubicBezTo>
                    <a:pt x="186" y="79"/>
                    <a:pt x="189" y="82"/>
                    <a:pt x="191" y="84"/>
                  </a:cubicBezTo>
                  <a:cubicBezTo>
                    <a:pt x="191" y="85"/>
                    <a:pt x="192" y="86"/>
                    <a:pt x="193" y="86"/>
                  </a:cubicBezTo>
                  <a:cubicBezTo>
                    <a:pt x="193" y="87"/>
                    <a:pt x="193" y="87"/>
                    <a:pt x="193" y="87"/>
                  </a:cubicBezTo>
                  <a:cubicBezTo>
                    <a:pt x="194" y="89"/>
                    <a:pt x="194" y="89"/>
                    <a:pt x="194" y="89"/>
                  </a:cubicBezTo>
                  <a:cubicBezTo>
                    <a:pt x="195" y="90"/>
                    <a:pt x="196" y="92"/>
                    <a:pt x="197" y="93"/>
                  </a:cubicBezTo>
                  <a:cubicBezTo>
                    <a:pt x="198" y="95"/>
                    <a:pt x="199" y="97"/>
                    <a:pt x="200" y="98"/>
                  </a:cubicBezTo>
                  <a:cubicBezTo>
                    <a:pt x="200" y="99"/>
                    <a:pt x="201" y="100"/>
                    <a:pt x="201" y="101"/>
                  </a:cubicBezTo>
                  <a:cubicBezTo>
                    <a:pt x="201" y="101"/>
                    <a:pt x="202" y="102"/>
                    <a:pt x="202" y="103"/>
                  </a:cubicBezTo>
                  <a:cubicBezTo>
                    <a:pt x="202" y="105"/>
                    <a:pt x="203" y="106"/>
                    <a:pt x="204" y="108"/>
                  </a:cubicBezTo>
                  <a:cubicBezTo>
                    <a:pt x="204" y="109"/>
                    <a:pt x="204" y="111"/>
                    <a:pt x="205" y="112"/>
                  </a:cubicBezTo>
                  <a:cubicBezTo>
                    <a:pt x="205" y="113"/>
                    <a:pt x="205" y="113"/>
                    <a:pt x="205" y="114"/>
                  </a:cubicBezTo>
                  <a:cubicBezTo>
                    <a:pt x="206" y="115"/>
                    <a:pt x="206" y="115"/>
                    <a:pt x="206" y="116"/>
                  </a:cubicBezTo>
                  <a:cubicBezTo>
                    <a:pt x="206" y="117"/>
                    <a:pt x="206" y="118"/>
                    <a:pt x="206" y="119"/>
                  </a:cubicBezTo>
                  <a:cubicBezTo>
                    <a:pt x="207" y="120"/>
                    <a:pt x="207" y="121"/>
                    <a:pt x="207" y="121"/>
                  </a:cubicBezTo>
                  <a:cubicBezTo>
                    <a:pt x="207" y="121"/>
                    <a:pt x="207" y="122"/>
                    <a:pt x="207" y="124"/>
                  </a:cubicBezTo>
                  <a:cubicBezTo>
                    <a:pt x="207" y="125"/>
                    <a:pt x="207" y="126"/>
                    <a:pt x="207" y="127"/>
                  </a:cubicBezTo>
                  <a:cubicBezTo>
                    <a:pt x="207" y="127"/>
                    <a:pt x="207" y="128"/>
                    <a:pt x="207" y="129"/>
                  </a:cubicBezTo>
                  <a:cubicBezTo>
                    <a:pt x="207" y="129"/>
                    <a:pt x="207" y="130"/>
                    <a:pt x="207" y="131"/>
                  </a:cubicBezTo>
                  <a:cubicBezTo>
                    <a:pt x="207" y="132"/>
                    <a:pt x="207" y="134"/>
                    <a:pt x="207" y="135"/>
                  </a:cubicBezTo>
                  <a:cubicBezTo>
                    <a:pt x="207" y="137"/>
                    <a:pt x="207" y="138"/>
                    <a:pt x="207" y="140"/>
                  </a:cubicBezTo>
                  <a:cubicBezTo>
                    <a:pt x="207" y="141"/>
                    <a:pt x="207" y="142"/>
                    <a:pt x="207" y="143"/>
                  </a:cubicBezTo>
                  <a:cubicBezTo>
                    <a:pt x="207" y="144"/>
                    <a:pt x="206" y="145"/>
                    <a:pt x="206" y="145"/>
                  </a:cubicBezTo>
                  <a:cubicBezTo>
                    <a:pt x="206" y="147"/>
                    <a:pt x="205" y="149"/>
                    <a:pt x="205" y="151"/>
                  </a:cubicBezTo>
                  <a:cubicBezTo>
                    <a:pt x="204" y="153"/>
                    <a:pt x="204" y="154"/>
                    <a:pt x="203" y="156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2" y="160"/>
                    <a:pt x="202" y="160"/>
                    <a:pt x="201" y="161"/>
                  </a:cubicBezTo>
                  <a:cubicBezTo>
                    <a:pt x="200" y="164"/>
                    <a:pt x="198" y="167"/>
                    <a:pt x="197" y="170"/>
                  </a:cubicBezTo>
                  <a:cubicBezTo>
                    <a:pt x="197" y="171"/>
                    <a:pt x="196" y="172"/>
                    <a:pt x="195" y="173"/>
                  </a:cubicBezTo>
                  <a:cubicBezTo>
                    <a:pt x="194" y="174"/>
                    <a:pt x="194" y="175"/>
                    <a:pt x="193" y="175"/>
                  </a:cubicBezTo>
                  <a:cubicBezTo>
                    <a:pt x="193" y="177"/>
                    <a:pt x="192" y="177"/>
                    <a:pt x="192" y="177"/>
                  </a:cubicBezTo>
                  <a:cubicBezTo>
                    <a:pt x="192" y="177"/>
                    <a:pt x="191" y="178"/>
                    <a:pt x="190" y="179"/>
                  </a:cubicBezTo>
                  <a:cubicBezTo>
                    <a:pt x="190" y="180"/>
                    <a:pt x="189" y="181"/>
                    <a:pt x="188" y="182"/>
                  </a:cubicBezTo>
                  <a:cubicBezTo>
                    <a:pt x="188" y="183"/>
                    <a:pt x="187" y="184"/>
                    <a:pt x="186" y="184"/>
                  </a:cubicBezTo>
                  <a:cubicBezTo>
                    <a:pt x="184" y="186"/>
                    <a:pt x="182" y="189"/>
                    <a:pt x="179" y="191"/>
                  </a:cubicBezTo>
                  <a:cubicBezTo>
                    <a:pt x="178" y="191"/>
                    <a:pt x="177" y="192"/>
                    <a:pt x="177" y="192"/>
                  </a:cubicBezTo>
                  <a:cubicBezTo>
                    <a:pt x="176" y="193"/>
                    <a:pt x="176" y="193"/>
                    <a:pt x="176" y="193"/>
                  </a:cubicBezTo>
                  <a:cubicBezTo>
                    <a:pt x="174" y="194"/>
                    <a:pt x="174" y="194"/>
                    <a:pt x="174" y="194"/>
                  </a:cubicBezTo>
                  <a:cubicBezTo>
                    <a:pt x="173" y="195"/>
                    <a:pt x="171" y="196"/>
                    <a:pt x="170" y="197"/>
                  </a:cubicBezTo>
                  <a:cubicBezTo>
                    <a:pt x="168" y="198"/>
                    <a:pt x="167" y="199"/>
                    <a:pt x="165" y="200"/>
                  </a:cubicBezTo>
                  <a:cubicBezTo>
                    <a:pt x="164" y="200"/>
                    <a:pt x="163" y="201"/>
                    <a:pt x="162" y="201"/>
                  </a:cubicBezTo>
                  <a:cubicBezTo>
                    <a:pt x="162" y="201"/>
                    <a:pt x="161" y="201"/>
                    <a:pt x="160" y="202"/>
                  </a:cubicBezTo>
                  <a:cubicBezTo>
                    <a:pt x="158" y="202"/>
                    <a:pt x="157" y="203"/>
                    <a:pt x="155" y="204"/>
                  </a:cubicBezTo>
                  <a:cubicBezTo>
                    <a:pt x="154" y="204"/>
                    <a:pt x="152" y="204"/>
                    <a:pt x="151" y="205"/>
                  </a:cubicBezTo>
                  <a:cubicBezTo>
                    <a:pt x="150" y="205"/>
                    <a:pt x="150" y="205"/>
                    <a:pt x="149" y="205"/>
                  </a:cubicBezTo>
                  <a:cubicBezTo>
                    <a:pt x="148" y="205"/>
                    <a:pt x="148" y="206"/>
                    <a:pt x="147" y="206"/>
                  </a:cubicBezTo>
                  <a:cubicBezTo>
                    <a:pt x="146" y="206"/>
                    <a:pt x="145" y="206"/>
                    <a:pt x="144" y="206"/>
                  </a:cubicBezTo>
                  <a:cubicBezTo>
                    <a:pt x="143" y="207"/>
                    <a:pt x="142" y="207"/>
                    <a:pt x="142" y="207"/>
                  </a:cubicBezTo>
                  <a:cubicBezTo>
                    <a:pt x="142" y="207"/>
                    <a:pt x="141" y="207"/>
                    <a:pt x="139" y="207"/>
                  </a:cubicBezTo>
                  <a:cubicBezTo>
                    <a:pt x="138" y="207"/>
                    <a:pt x="137" y="207"/>
                    <a:pt x="136" y="207"/>
                  </a:cubicBezTo>
                  <a:cubicBezTo>
                    <a:pt x="136" y="207"/>
                    <a:pt x="135" y="207"/>
                    <a:pt x="135" y="207"/>
                  </a:cubicBezTo>
                  <a:cubicBezTo>
                    <a:pt x="134" y="207"/>
                    <a:pt x="133" y="207"/>
                    <a:pt x="133" y="207"/>
                  </a:cubicBez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3" name="ïṣlîdê">
              <a:extLst>
                <a:ext uri="{FF2B5EF4-FFF2-40B4-BE49-F238E27FC236}">
                  <a16:creationId xmlns:a16="http://schemas.microsoft.com/office/drawing/2014/main" xmlns="" id="{B0CC7706-85FF-4058-AE7D-41282EC75934}"/>
                </a:ext>
              </a:extLst>
            </p:cNvPr>
            <p:cNvSpPr/>
            <p:nvPr/>
          </p:nvSpPr>
          <p:spPr>
            <a:xfrm>
              <a:off x="5737993" y="1626128"/>
              <a:ext cx="307332" cy="307296"/>
            </a:xfrm>
            <a:custGeom>
              <a:avLst/>
              <a:gdLst>
                <a:gd name="connsiteX0" fmla="*/ 158987 w 606792"/>
                <a:gd name="connsiteY0" fmla="*/ 514846 h 606722"/>
                <a:gd name="connsiteX1" fmla="*/ 260457 w 606792"/>
                <a:gd name="connsiteY1" fmla="*/ 514846 h 606722"/>
                <a:gd name="connsiteX2" fmla="*/ 306296 w 606792"/>
                <a:gd name="connsiteY2" fmla="*/ 560429 h 606722"/>
                <a:gd name="connsiteX3" fmla="*/ 306653 w 606792"/>
                <a:gd name="connsiteY3" fmla="*/ 561406 h 606722"/>
                <a:gd name="connsiteX4" fmla="*/ 353738 w 606792"/>
                <a:gd name="connsiteY4" fmla="*/ 515912 h 606722"/>
                <a:gd name="connsiteX5" fmla="*/ 455208 w 606792"/>
                <a:gd name="connsiteY5" fmla="*/ 515912 h 606722"/>
                <a:gd name="connsiteX6" fmla="*/ 501048 w 606792"/>
                <a:gd name="connsiteY6" fmla="*/ 561406 h 606722"/>
                <a:gd name="connsiteX7" fmla="*/ 501226 w 606792"/>
                <a:gd name="connsiteY7" fmla="*/ 606722 h 606722"/>
                <a:gd name="connsiteX8" fmla="*/ 462507 w 606792"/>
                <a:gd name="connsiteY8" fmla="*/ 606722 h 606722"/>
                <a:gd name="connsiteX9" fmla="*/ 462329 w 606792"/>
                <a:gd name="connsiteY9" fmla="*/ 561673 h 606722"/>
                <a:gd name="connsiteX10" fmla="*/ 458591 w 606792"/>
                <a:gd name="connsiteY10" fmla="*/ 557941 h 606722"/>
                <a:gd name="connsiteX11" fmla="*/ 454852 w 606792"/>
                <a:gd name="connsiteY11" fmla="*/ 561673 h 606722"/>
                <a:gd name="connsiteX12" fmla="*/ 454852 w 606792"/>
                <a:gd name="connsiteY12" fmla="*/ 606722 h 606722"/>
                <a:gd name="connsiteX13" fmla="*/ 352314 w 606792"/>
                <a:gd name="connsiteY13" fmla="*/ 606722 h 606722"/>
                <a:gd name="connsiteX14" fmla="*/ 352314 w 606792"/>
                <a:gd name="connsiteY14" fmla="*/ 561673 h 606722"/>
                <a:gd name="connsiteX15" fmla="*/ 348843 w 606792"/>
                <a:gd name="connsiteY15" fmla="*/ 558207 h 606722"/>
                <a:gd name="connsiteX16" fmla="*/ 345371 w 606792"/>
                <a:gd name="connsiteY16" fmla="*/ 561673 h 606722"/>
                <a:gd name="connsiteX17" fmla="*/ 345104 w 606792"/>
                <a:gd name="connsiteY17" fmla="*/ 606722 h 606722"/>
                <a:gd name="connsiteX18" fmla="*/ 267845 w 606792"/>
                <a:gd name="connsiteY18" fmla="*/ 606722 h 606722"/>
                <a:gd name="connsiteX19" fmla="*/ 267578 w 606792"/>
                <a:gd name="connsiteY19" fmla="*/ 560606 h 606722"/>
                <a:gd name="connsiteX20" fmla="*/ 263839 w 606792"/>
                <a:gd name="connsiteY20" fmla="*/ 556874 h 606722"/>
                <a:gd name="connsiteX21" fmla="*/ 260101 w 606792"/>
                <a:gd name="connsiteY21" fmla="*/ 560606 h 606722"/>
                <a:gd name="connsiteX22" fmla="*/ 260101 w 606792"/>
                <a:gd name="connsiteY22" fmla="*/ 606722 h 606722"/>
                <a:gd name="connsiteX23" fmla="*/ 157563 w 606792"/>
                <a:gd name="connsiteY23" fmla="*/ 606722 h 606722"/>
                <a:gd name="connsiteX24" fmla="*/ 157563 w 606792"/>
                <a:gd name="connsiteY24" fmla="*/ 560606 h 606722"/>
                <a:gd name="connsiteX25" fmla="*/ 154091 w 606792"/>
                <a:gd name="connsiteY25" fmla="*/ 557141 h 606722"/>
                <a:gd name="connsiteX26" fmla="*/ 150620 w 606792"/>
                <a:gd name="connsiteY26" fmla="*/ 560606 h 606722"/>
                <a:gd name="connsiteX27" fmla="*/ 150353 w 606792"/>
                <a:gd name="connsiteY27" fmla="*/ 606722 h 606722"/>
                <a:gd name="connsiteX28" fmla="*/ 111634 w 606792"/>
                <a:gd name="connsiteY28" fmla="*/ 606722 h 606722"/>
                <a:gd name="connsiteX29" fmla="*/ 111901 w 606792"/>
                <a:gd name="connsiteY29" fmla="*/ 560429 h 606722"/>
                <a:gd name="connsiteX30" fmla="*/ 158987 w 606792"/>
                <a:gd name="connsiteY30" fmla="*/ 514846 h 606722"/>
                <a:gd name="connsiteX31" fmla="*/ 460106 w 606792"/>
                <a:gd name="connsiteY31" fmla="*/ 435389 h 606722"/>
                <a:gd name="connsiteX32" fmla="*/ 560775 w 606792"/>
                <a:gd name="connsiteY32" fmla="*/ 435389 h 606722"/>
                <a:gd name="connsiteX33" fmla="*/ 606525 w 606792"/>
                <a:gd name="connsiteY33" fmla="*/ 480907 h 606722"/>
                <a:gd name="connsiteX34" fmla="*/ 606792 w 606792"/>
                <a:gd name="connsiteY34" fmla="*/ 525713 h 606722"/>
                <a:gd name="connsiteX35" fmla="*/ 568073 w 606792"/>
                <a:gd name="connsiteY35" fmla="*/ 525713 h 606722"/>
                <a:gd name="connsiteX36" fmla="*/ 567895 w 606792"/>
                <a:gd name="connsiteY36" fmla="*/ 481084 h 606722"/>
                <a:gd name="connsiteX37" fmla="*/ 563712 w 606792"/>
                <a:gd name="connsiteY37" fmla="*/ 477351 h 606722"/>
                <a:gd name="connsiteX38" fmla="*/ 559707 w 606792"/>
                <a:gd name="connsiteY38" fmla="*/ 481351 h 606722"/>
                <a:gd name="connsiteX39" fmla="*/ 559707 w 606792"/>
                <a:gd name="connsiteY39" fmla="*/ 525713 h 606722"/>
                <a:gd name="connsiteX40" fmla="*/ 511553 w 606792"/>
                <a:gd name="connsiteY40" fmla="*/ 525713 h 606722"/>
                <a:gd name="connsiteX41" fmla="*/ 457970 w 606792"/>
                <a:gd name="connsiteY41" fmla="*/ 495042 h 606722"/>
                <a:gd name="connsiteX42" fmla="*/ 466871 w 606792"/>
                <a:gd name="connsiteY42" fmla="*/ 463304 h 606722"/>
                <a:gd name="connsiteX43" fmla="*/ 460106 w 606792"/>
                <a:gd name="connsiteY43" fmla="*/ 435389 h 606722"/>
                <a:gd name="connsiteX44" fmla="*/ 261944 w 606792"/>
                <a:gd name="connsiteY44" fmla="*/ 434966 h 606722"/>
                <a:gd name="connsiteX45" fmla="*/ 351326 w 606792"/>
                <a:gd name="connsiteY45" fmla="*/ 434966 h 606722"/>
                <a:gd name="connsiteX46" fmla="*/ 344293 w 606792"/>
                <a:gd name="connsiteY46" fmla="*/ 463318 h 606722"/>
                <a:gd name="connsiteX47" fmla="*/ 353463 w 606792"/>
                <a:gd name="connsiteY47" fmla="*/ 495403 h 606722"/>
                <a:gd name="connsiteX48" fmla="*/ 307347 w 606792"/>
                <a:gd name="connsiteY48" fmla="*/ 514423 h 606722"/>
                <a:gd name="connsiteX49" fmla="*/ 259540 w 606792"/>
                <a:gd name="connsiteY49" fmla="*/ 493892 h 606722"/>
                <a:gd name="connsiteX50" fmla="*/ 268354 w 606792"/>
                <a:gd name="connsiteY50" fmla="*/ 462252 h 606722"/>
                <a:gd name="connsiteX51" fmla="*/ 261944 w 606792"/>
                <a:gd name="connsiteY51" fmla="*/ 434966 h 606722"/>
                <a:gd name="connsiteX52" fmla="*/ 46015 w 606792"/>
                <a:gd name="connsiteY52" fmla="*/ 434966 h 606722"/>
                <a:gd name="connsiteX53" fmla="*/ 152196 w 606792"/>
                <a:gd name="connsiteY53" fmla="*/ 434966 h 606722"/>
                <a:gd name="connsiteX54" fmla="*/ 145788 w 606792"/>
                <a:gd name="connsiteY54" fmla="*/ 462252 h 606722"/>
                <a:gd name="connsiteX55" fmla="*/ 154955 w 606792"/>
                <a:gd name="connsiteY55" fmla="*/ 494427 h 606722"/>
                <a:gd name="connsiteX56" fmla="*/ 101286 w 606792"/>
                <a:gd name="connsiteY56" fmla="*/ 525713 h 606722"/>
                <a:gd name="connsiteX57" fmla="*/ 46994 w 606792"/>
                <a:gd name="connsiteY57" fmla="*/ 525713 h 606722"/>
                <a:gd name="connsiteX58" fmla="*/ 46994 w 606792"/>
                <a:gd name="connsiteY58" fmla="*/ 480651 h 606722"/>
                <a:gd name="connsiteX59" fmla="*/ 42989 w 606792"/>
                <a:gd name="connsiteY59" fmla="*/ 476651 h 606722"/>
                <a:gd name="connsiteX60" fmla="*/ 38894 w 606792"/>
                <a:gd name="connsiteY60" fmla="*/ 480651 h 606722"/>
                <a:gd name="connsiteX61" fmla="*/ 38716 w 606792"/>
                <a:gd name="connsiteY61" fmla="*/ 525713 h 606722"/>
                <a:gd name="connsiteX62" fmla="*/ 0 w 606792"/>
                <a:gd name="connsiteY62" fmla="*/ 525713 h 606722"/>
                <a:gd name="connsiteX63" fmla="*/ 178 w 606792"/>
                <a:gd name="connsiteY63" fmla="*/ 480473 h 606722"/>
                <a:gd name="connsiteX64" fmla="*/ 46015 w 606792"/>
                <a:gd name="connsiteY64" fmla="*/ 434966 h 606722"/>
                <a:gd name="connsiteX65" fmla="*/ 405539 w 606792"/>
                <a:gd name="connsiteY65" fmla="*/ 422617 h 606722"/>
                <a:gd name="connsiteX66" fmla="*/ 446114 w 606792"/>
                <a:gd name="connsiteY66" fmla="*/ 463122 h 606722"/>
                <a:gd name="connsiteX67" fmla="*/ 405539 w 606792"/>
                <a:gd name="connsiteY67" fmla="*/ 503627 h 606722"/>
                <a:gd name="connsiteX68" fmla="*/ 364964 w 606792"/>
                <a:gd name="connsiteY68" fmla="*/ 463122 h 606722"/>
                <a:gd name="connsiteX69" fmla="*/ 405539 w 606792"/>
                <a:gd name="connsiteY69" fmla="*/ 422617 h 606722"/>
                <a:gd name="connsiteX70" fmla="*/ 208380 w 606792"/>
                <a:gd name="connsiteY70" fmla="*/ 421558 h 606722"/>
                <a:gd name="connsiteX71" fmla="*/ 248955 w 606792"/>
                <a:gd name="connsiteY71" fmla="*/ 462063 h 606722"/>
                <a:gd name="connsiteX72" fmla="*/ 208380 w 606792"/>
                <a:gd name="connsiteY72" fmla="*/ 502568 h 606722"/>
                <a:gd name="connsiteX73" fmla="*/ 167805 w 606792"/>
                <a:gd name="connsiteY73" fmla="*/ 462063 h 606722"/>
                <a:gd name="connsiteX74" fmla="*/ 208380 w 606792"/>
                <a:gd name="connsiteY74" fmla="*/ 421558 h 606722"/>
                <a:gd name="connsiteX75" fmla="*/ 508954 w 606792"/>
                <a:gd name="connsiteY75" fmla="*/ 342525 h 606722"/>
                <a:gd name="connsiteX76" fmla="*/ 549071 w 606792"/>
                <a:gd name="connsiteY76" fmla="*/ 382571 h 606722"/>
                <a:gd name="connsiteX77" fmla="*/ 508954 w 606792"/>
                <a:gd name="connsiteY77" fmla="*/ 422617 h 606722"/>
                <a:gd name="connsiteX78" fmla="*/ 468837 w 606792"/>
                <a:gd name="connsiteY78" fmla="*/ 382571 h 606722"/>
                <a:gd name="connsiteX79" fmla="*/ 508954 w 606792"/>
                <a:gd name="connsiteY79" fmla="*/ 342525 h 606722"/>
                <a:gd name="connsiteX80" fmla="*/ 313839 w 606792"/>
                <a:gd name="connsiteY80" fmla="*/ 342101 h 606722"/>
                <a:gd name="connsiteX81" fmla="*/ 353956 w 606792"/>
                <a:gd name="connsiteY81" fmla="*/ 382067 h 606722"/>
                <a:gd name="connsiteX82" fmla="*/ 313839 w 606792"/>
                <a:gd name="connsiteY82" fmla="*/ 422122 h 606722"/>
                <a:gd name="connsiteX83" fmla="*/ 273723 w 606792"/>
                <a:gd name="connsiteY83" fmla="*/ 382067 h 606722"/>
                <a:gd name="connsiteX84" fmla="*/ 313839 w 606792"/>
                <a:gd name="connsiteY84" fmla="*/ 342101 h 606722"/>
                <a:gd name="connsiteX85" fmla="*/ 97839 w 606792"/>
                <a:gd name="connsiteY85" fmla="*/ 342101 h 606722"/>
                <a:gd name="connsiteX86" fmla="*/ 137956 w 606792"/>
                <a:gd name="connsiteY86" fmla="*/ 382067 h 606722"/>
                <a:gd name="connsiteX87" fmla="*/ 97839 w 606792"/>
                <a:gd name="connsiteY87" fmla="*/ 422122 h 606722"/>
                <a:gd name="connsiteX88" fmla="*/ 57723 w 606792"/>
                <a:gd name="connsiteY88" fmla="*/ 382067 h 606722"/>
                <a:gd name="connsiteX89" fmla="*/ 97839 w 606792"/>
                <a:gd name="connsiteY89" fmla="*/ 342101 h 606722"/>
                <a:gd name="connsiteX90" fmla="*/ 348452 w 606792"/>
                <a:gd name="connsiteY90" fmla="*/ 91179 h 606722"/>
                <a:gd name="connsiteX91" fmla="*/ 362693 w 606792"/>
                <a:gd name="connsiteY91" fmla="*/ 92867 h 606722"/>
                <a:gd name="connsiteX92" fmla="*/ 361002 w 606792"/>
                <a:gd name="connsiteY92" fmla="*/ 107087 h 606722"/>
                <a:gd name="connsiteX93" fmla="*/ 316322 w 606792"/>
                <a:gd name="connsiteY93" fmla="*/ 142190 h 606722"/>
                <a:gd name="connsiteX94" fmla="*/ 314186 w 606792"/>
                <a:gd name="connsiteY94" fmla="*/ 138191 h 606722"/>
                <a:gd name="connsiteX95" fmla="*/ 303149 w 606792"/>
                <a:gd name="connsiteY95" fmla="*/ 126904 h 606722"/>
                <a:gd name="connsiteX96" fmla="*/ 94638 w 606792"/>
                <a:gd name="connsiteY96" fmla="*/ 87742 h 606722"/>
                <a:gd name="connsiteX97" fmla="*/ 112975 w 606792"/>
                <a:gd name="connsiteY97" fmla="*/ 87742 h 606722"/>
                <a:gd name="connsiteX98" fmla="*/ 135673 w 606792"/>
                <a:gd name="connsiteY98" fmla="*/ 146566 h 606722"/>
                <a:gd name="connsiteX99" fmla="*/ 130955 w 606792"/>
                <a:gd name="connsiteY99" fmla="*/ 122663 h 606722"/>
                <a:gd name="connsiteX100" fmla="*/ 131757 w 606792"/>
                <a:gd name="connsiteY100" fmla="*/ 117509 h 606722"/>
                <a:gd name="connsiteX101" fmla="*/ 139234 w 606792"/>
                <a:gd name="connsiteY101" fmla="*/ 104003 h 606722"/>
                <a:gd name="connsiteX102" fmla="*/ 132558 w 606792"/>
                <a:gd name="connsiteY102" fmla="*/ 92007 h 606722"/>
                <a:gd name="connsiteX103" fmla="*/ 134961 w 606792"/>
                <a:gd name="connsiteY103" fmla="*/ 88008 h 606722"/>
                <a:gd name="connsiteX104" fmla="*/ 153031 w 606792"/>
                <a:gd name="connsiteY104" fmla="*/ 88008 h 606722"/>
                <a:gd name="connsiteX105" fmla="*/ 155434 w 606792"/>
                <a:gd name="connsiteY105" fmla="*/ 92007 h 606722"/>
                <a:gd name="connsiteX106" fmla="*/ 148847 w 606792"/>
                <a:gd name="connsiteY106" fmla="*/ 104003 h 606722"/>
                <a:gd name="connsiteX107" fmla="*/ 156235 w 606792"/>
                <a:gd name="connsiteY107" fmla="*/ 117509 h 606722"/>
                <a:gd name="connsiteX108" fmla="*/ 157036 w 606792"/>
                <a:gd name="connsiteY108" fmla="*/ 122752 h 606722"/>
                <a:gd name="connsiteX109" fmla="*/ 151517 w 606792"/>
                <a:gd name="connsiteY109" fmla="*/ 146566 h 606722"/>
                <a:gd name="connsiteX110" fmla="*/ 175017 w 606792"/>
                <a:gd name="connsiteY110" fmla="*/ 87742 h 606722"/>
                <a:gd name="connsiteX111" fmla="*/ 192997 w 606792"/>
                <a:gd name="connsiteY111" fmla="*/ 87742 h 606722"/>
                <a:gd name="connsiteX112" fmla="*/ 236257 w 606792"/>
                <a:gd name="connsiteY112" fmla="*/ 130749 h 606722"/>
                <a:gd name="connsiteX113" fmla="*/ 236435 w 606792"/>
                <a:gd name="connsiteY113" fmla="*/ 164871 h 606722"/>
                <a:gd name="connsiteX114" fmla="*/ 273465 w 606792"/>
                <a:gd name="connsiteY114" fmla="*/ 141945 h 606722"/>
                <a:gd name="connsiteX115" fmla="*/ 298655 w 606792"/>
                <a:gd name="connsiteY115" fmla="*/ 147810 h 606722"/>
                <a:gd name="connsiteX116" fmla="*/ 292780 w 606792"/>
                <a:gd name="connsiteY116" fmla="*/ 172957 h 606722"/>
                <a:gd name="connsiteX117" fmla="*/ 227979 w 606792"/>
                <a:gd name="connsiteY117" fmla="*/ 213121 h 606722"/>
                <a:gd name="connsiteX118" fmla="*/ 209465 w 606792"/>
                <a:gd name="connsiteY118" fmla="*/ 213565 h 606722"/>
                <a:gd name="connsiteX119" fmla="*/ 200029 w 606792"/>
                <a:gd name="connsiteY119" fmla="*/ 197659 h 606722"/>
                <a:gd name="connsiteX120" fmla="*/ 199673 w 606792"/>
                <a:gd name="connsiteY120" fmla="*/ 130927 h 606722"/>
                <a:gd name="connsiteX121" fmla="*/ 195846 w 606792"/>
                <a:gd name="connsiteY121" fmla="*/ 127106 h 606722"/>
                <a:gd name="connsiteX122" fmla="*/ 192018 w 606792"/>
                <a:gd name="connsiteY122" fmla="*/ 130927 h 606722"/>
                <a:gd name="connsiteX123" fmla="*/ 192463 w 606792"/>
                <a:gd name="connsiteY123" fmla="*/ 402744 h 606722"/>
                <a:gd name="connsiteX124" fmla="*/ 167006 w 606792"/>
                <a:gd name="connsiteY124" fmla="*/ 415984 h 606722"/>
                <a:gd name="connsiteX125" fmla="*/ 150271 w 606792"/>
                <a:gd name="connsiteY125" fmla="*/ 413763 h 606722"/>
                <a:gd name="connsiteX126" fmla="*/ 159172 w 606792"/>
                <a:gd name="connsiteY126" fmla="*/ 382040 h 606722"/>
                <a:gd name="connsiteX127" fmla="*/ 148580 w 606792"/>
                <a:gd name="connsiteY127" fmla="*/ 347741 h 606722"/>
                <a:gd name="connsiteX128" fmla="*/ 148580 w 606792"/>
                <a:gd name="connsiteY128" fmla="*/ 262704 h 606722"/>
                <a:gd name="connsiteX129" fmla="*/ 139056 w 606792"/>
                <a:gd name="connsiteY129" fmla="*/ 262704 h 606722"/>
                <a:gd name="connsiteX130" fmla="*/ 139056 w 606792"/>
                <a:gd name="connsiteY130" fmla="*/ 336811 h 606722"/>
                <a:gd name="connsiteX131" fmla="*/ 95172 w 606792"/>
                <a:gd name="connsiteY131" fmla="*/ 320906 h 606722"/>
                <a:gd name="connsiteX132" fmla="*/ 95172 w 606792"/>
                <a:gd name="connsiteY132" fmla="*/ 130927 h 606722"/>
                <a:gd name="connsiteX133" fmla="*/ 91612 w 606792"/>
                <a:gd name="connsiteY133" fmla="*/ 127284 h 606722"/>
                <a:gd name="connsiteX134" fmla="*/ 87962 w 606792"/>
                <a:gd name="connsiteY134" fmla="*/ 130838 h 606722"/>
                <a:gd name="connsiteX135" fmla="*/ 87962 w 606792"/>
                <a:gd name="connsiteY135" fmla="*/ 130927 h 606722"/>
                <a:gd name="connsiteX136" fmla="*/ 87250 w 606792"/>
                <a:gd name="connsiteY136" fmla="*/ 265014 h 606722"/>
                <a:gd name="connsiteX137" fmla="*/ 69003 w 606792"/>
                <a:gd name="connsiteY137" fmla="*/ 283230 h 606722"/>
                <a:gd name="connsiteX138" fmla="*/ 68914 w 606792"/>
                <a:gd name="connsiteY138" fmla="*/ 283230 h 606722"/>
                <a:gd name="connsiteX139" fmla="*/ 50666 w 606792"/>
                <a:gd name="connsiteY139" fmla="*/ 264836 h 606722"/>
                <a:gd name="connsiteX140" fmla="*/ 51378 w 606792"/>
                <a:gd name="connsiteY140" fmla="*/ 130749 h 606722"/>
                <a:gd name="connsiteX141" fmla="*/ 94638 w 606792"/>
                <a:gd name="connsiteY141" fmla="*/ 87742 h 606722"/>
                <a:gd name="connsiteX142" fmla="*/ 262410 w 606792"/>
                <a:gd name="connsiteY142" fmla="*/ 19899 h 606722"/>
                <a:gd name="connsiteX143" fmla="*/ 554173 w 606792"/>
                <a:gd name="connsiteY143" fmla="*/ 19899 h 606722"/>
                <a:gd name="connsiteX144" fmla="*/ 567346 w 606792"/>
                <a:gd name="connsiteY144" fmla="*/ 33052 h 606722"/>
                <a:gd name="connsiteX145" fmla="*/ 567346 w 606792"/>
                <a:gd name="connsiteY145" fmla="*/ 248927 h 606722"/>
                <a:gd name="connsiteX146" fmla="*/ 554173 w 606792"/>
                <a:gd name="connsiteY146" fmla="*/ 262080 h 606722"/>
                <a:gd name="connsiteX147" fmla="*/ 262410 w 606792"/>
                <a:gd name="connsiteY147" fmla="*/ 262080 h 606722"/>
                <a:gd name="connsiteX148" fmla="*/ 249237 w 606792"/>
                <a:gd name="connsiteY148" fmla="*/ 248927 h 606722"/>
                <a:gd name="connsiteX149" fmla="*/ 249237 w 606792"/>
                <a:gd name="connsiteY149" fmla="*/ 221376 h 606722"/>
                <a:gd name="connsiteX150" fmla="*/ 275583 w 606792"/>
                <a:gd name="connsiteY150" fmla="*/ 205112 h 606722"/>
                <a:gd name="connsiteX151" fmla="*/ 275583 w 606792"/>
                <a:gd name="connsiteY151" fmla="*/ 235773 h 606722"/>
                <a:gd name="connsiteX152" fmla="*/ 541000 w 606792"/>
                <a:gd name="connsiteY152" fmla="*/ 235773 h 606722"/>
                <a:gd name="connsiteX153" fmla="*/ 541000 w 606792"/>
                <a:gd name="connsiteY153" fmla="*/ 46117 h 606722"/>
                <a:gd name="connsiteX154" fmla="*/ 275583 w 606792"/>
                <a:gd name="connsiteY154" fmla="*/ 46117 h 606722"/>
                <a:gd name="connsiteX155" fmla="*/ 275583 w 606792"/>
                <a:gd name="connsiteY155" fmla="*/ 121659 h 606722"/>
                <a:gd name="connsiteX156" fmla="*/ 263834 w 606792"/>
                <a:gd name="connsiteY156" fmla="*/ 126370 h 606722"/>
                <a:gd name="connsiteX157" fmla="*/ 249237 w 606792"/>
                <a:gd name="connsiteY157" fmla="*/ 135435 h 606722"/>
                <a:gd name="connsiteX158" fmla="*/ 249237 w 606792"/>
                <a:gd name="connsiteY158" fmla="*/ 33052 h 606722"/>
                <a:gd name="connsiteX159" fmla="*/ 262410 w 606792"/>
                <a:gd name="connsiteY159" fmla="*/ 19899 h 606722"/>
                <a:gd name="connsiteX160" fmla="*/ 143813 w 606792"/>
                <a:gd name="connsiteY160" fmla="*/ 0 h 606722"/>
                <a:gd name="connsiteX161" fmla="*/ 181707 w 606792"/>
                <a:gd name="connsiteY161" fmla="*/ 37859 h 606722"/>
                <a:gd name="connsiteX162" fmla="*/ 143813 w 606792"/>
                <a:gd name="connsiteY162" fmla="*/ 75718 h 606722"/>
                <a:gd name="connsiteX163" fmla="*/ 105919 w 606792"/>
                <a:gd name="connsiteY163" fmla="*/ 37859 h 606722"/>
                <a:gd name="connsiteX164" fmla="*/ 143813 w 606792"/>
                <a:gd name="connsiteY164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606792" h="606722">
                  <a:moveTo>
                    <a:pt x="158987" y="514846"/>
                  </a:moveTo>
                  <a:lnTo>
                    <a:pt x="260457" y="514846"/>
                  </a:lnTo>
                  <a:cubicBezTo>
                    <a:pt x="285735" y="514846"/>
                    <a:pt x="306207" y="535371"/>
                    <a:pt x="306296" y="560429"/>
                  </a:cubicBezTo>
                  <a:lnTo>
                    <a:pt x="306653" y="561406"/>
                  </a:lnTo>
                  <a:cubicBezTo>
                    <a:pt x="306742" y="536349"/>
                    <a:pt x="328638" y="515912"/>
                    <a:pt x="353738" y="515912"/>
                  </a:cubicBezTo>
                  <a:lnTo>
                    <a:pt x="455208" y="515912"/>
                  </a:lnTo>
                  <a:cubicBezTo>
                    <a:pt x="480398" y="515912"/>
                    <a:pt x="500870" y="536349"/>
                    <a:pt x="501048" y="561406"/>
                  </a:cubicBezTo>
                  <a:lnTo>
                    <a:pt x="501226" y="606722"/>
                  </a:lnTo>
                  <a:lnTo>
                    <a:pt x="462507" y="606722"/>
                  </a:lnTo>
                  <a:lnTo>
                    <a:pt x="462329" y="561673"/>
                  </a:lnTo>
                  <a:cubicBezTo>
                    <a:pt x="462329" y="559540"/>
                    <a:pt x="460638" y="557941"/>
                    <a:pt x="458591" y="557941"/>
                  </a:cubicBezTo>
                  <a:cubicBezTo>
                    <a:pt x="456544" y="557941"/>
                    <a:pt x="454852" y="559629"/>
                    <a:pt x="454852" y="561673"/>
                  </a:cubicBezTo>
                  <a:lnTo>
                    <a:pt x="454852" y="606722"/>
                  </a:lnTo>
                  <a:lnTo>
                    <a:pt x="352314" y="606722"/>
                  </a:lnTo>
                  <a:lnTo>
                    <a:pt x="352314" y="561673"/>
                  </a:lnTo>
                  <a:cubicBezTo>
                    <a:pt x="352314" y="559718"/>
                    <a:pt x="350712" y="558207"/>
                    <a:pt x="348843" y="558207"/>
                  </a:cubicBezTo>
                  <a:cubicBezTo>
                    <a:pt x="346885" y="558207"/>
                    <a:pt x="345371" y="559718"/>
                    <a:pt x="345371" y="561673"/>
                  </a:cubicBezTo>
                  <a:lnTo>
                    <a:pt x="345104" y="606722"/>
                  </a:lnTo>
                  <a:lnTo>
                    <a:pt x="267845" y="606722"/>
                  </a:lnTo>
                  <a:lnTo>
                    <a:pt x="267578" y="560606"/>
                  </a:lnTo>
                  <a:cubicBezTo>
                    <a:pt x="267578" y="558563"/>
                    <a:pt x="265886" y="556874"/>
                    <a:pt x="263839" y="556874"/>
                  </a:cubicBezTo>
                  <a:cubicBezTo>
                    <a:pt x="261792" y="556874"/>
                    <a:pt x="260101" y="558563"/>
                    <a:pt x="260101" y="560606"/>
                  </a:cubicBezTo>
                  <a:lnTo>
                    <a:pt x="260101" y="606722"/>
                  </a:lnTo>
                  <a:lnTo>
                    <a:pt x="157563" y="606722"/>
                  </a:lnTo>
                  <a:lnTo>
                    <a:pt x="157563" y="560606"/>
                  </a:lnTo>
                  <a:cubicBezTo>
                    <a:pt x="157563" y="558651"/>
                    <a:pt x="156049" y="557141"/>
                    <a:pt x="154091" y="557141"/>
                  </a:cubicBezTo>
                  <a:cubicBezTo>
                    <a:pt x="152133" y="557141"/>
                    <a:pt x="150620" y="558651"/>
                    <a:pt x="150620" y="560606"/>
                  </a:cubicBezTo>
                  <a:lnTo>
                    <a:pt x="150353" y="606722"/>
                  </a:lnTo>
                  <a:lnTo>
                    <a:pt x="111634" y="606722"/>
                  </a:lnTo>
                  <a:lnTo>
                    <a:pt x="111901" y="560429"/>
                  </a:lnTo>
                  <a:cubicBezTo>
                    <a:pt x="111990" y="535283"/>
                    <a:pt x="133886" y="514846"/>
                    <a:pt x="158987" y="514846"/>
                  </a:cubicBezTo>
                  <a:close/>
                  <a:moveTo>
                    <a:pt x="460106" y="435389"/>
                  </a:moveTo>
                  <a:lnTo>
                    <a:pt x="560775" y="435389"/>
                  </a:lnTo>
                  <a:cubicBezTo>
                    <a:pt x="585875" y="435389"/>
                    <a:pt x="606436" y="455747"/>
                    <a:pt x="606525" y="480907"/>
                  </a:cubicBezTo>
                  <a:lnTo>
                    <a:pt x="606792" y="525713"/>
                  </a:lnTo>
                  <a:lnTo>
                    <a:pt x="568073" y="525713"/>
                  </a:lnTo>
                  <a:lnTo>
                    <a:pt x="567895" y="481084"/>
                  </a:lnTo>
                  <a:cubicBezTo>
                    <a:pt x="567717" y="478862"/>
                    <a:pt x="565848" y="477262"/>
                    <a:pt x="563712" y="477351"/>
                  </a:cubicBezTo>
                  <a:cubicBezTo>
                    <a:pt x="561487" y="477351"/>
                    <a:pt x="559707" y="479217"/>
                    <a:pt x="559707" y="481351"/>
                  </a:cubicBezTo>
                  <a:lnTo>
                    <a:pt x="559707" y="525713"/>
                  </a:lnTo>
                  <a:lnTo>
                    <a:pt x="511553" y="525713"/>
                  </a:lnTo>
                  <a:cubicBezTo>
                    <a:pt x="500071" y="507933"/>
                    <a:pt x="480489" y="495931"/>
                    <a:pt x="457970" y="495042"/>
                  </a:cubicBezTo>
                  <a:cubicBezTo>
                    <a:pt x="464023" y="485085"/>
                    <a:pt x="466871" y="473972"/>
                    <a:pt x="466871" y="463304"/>
                  </a:cubicBezTo>
                  <a:cubicBezTo>
                    <a:pt x="466871" y="453258"/>
                    <a:pt x="464468" y="443746"/>
                    <a:pt x="460106" y="435389"/>
                  </a:cubicBezTo>
                  <a:close/>
                  <a:moveTo>
                    <a:pt x="261944" y="434966"/>
                  </a:moveTo>
                  <a:lnTo>
                    <a:pt x="351326" y="434966"/>
                  </a:lnTo>
                  <a:cubicBezTo>
                    <a:pt x="346786" y="443409"/>
                    <a:pt x="344293" y="453097"/>
                    <a:pt x="344293" y="463318"/>
                  </a:cubicBezTo>
                  <a:cubicBezTo>
                    <a:pt x="344293" y="474161"/>
                    <a:pt x="347231" y="485449"/>
                    <a:pt x="353463" y="495403"/>
                  </a:cubicBezTo>
                  <a:cubicBezTo>
                    <a:pt x="335569" y="495492"/>
                    <a:pt x="319277" y="502780"/>
                    <a:pt x="307347" y="514423"/>
                  </a:cubicBezTo>
                  <a:cubicBezTo>
                    <a:pt x="295062" y="501625"/>
                    <a:pt x="277968" y="493981"/>
                    <a:pt x="259540" y="493892"/>
                  </a:cubicBezTo>
                  <a:cubicBezTo>
                    <a:pt x="265149" y="484649"/>
                    <a:pt x="268354" y="473717"/>
                    <a:pt x="268354" y="462252"/>
                  </a:cubicBezTo>
                  <a:cubicBezTo>
                    <a:pt x="268354" y="452475"/>
                    <a:pt x="266039" y="443143"/>
                    <a:pt x="261944" y="434966"/>
                  </a:cubicBezTo>
                  <a:close/>
                  <a:moveTo>
                    <a:pt x="46015" y="434966"/>
                  </a:moveTo>
                  <a:cubicBezTo>
                    <a:pt x="157714" y="434966"/>
                    <a:pt x="150505" y="434966"/>
                    <a:pt x="152196" y="434966"/>
                  </a:cubicBezTo>
                  <a:cubicBezTo>
                    <a:pt x="148102" y="443232"/>
                    <a:pt x="145788" y="452475"/>
                    <a:pt x="145788" y="462252"/>
                  </a:cubicBezTo>
                  <a:cubicBezTo>
                    <a:pt x="145788" y="473896"/>
                    <a:pt x="148992" y="484917"/>
                    <a:pt x="154955" y="494427"/>
                  </a:cubicBezTo>
                  <a:cubicBezTo>
                    <a:pt x="133060" y="495316"/>
                    <a:pt x="112945" y="507048"/>
                    <a:pt x="101286" y="525713"/>
                  </a:cubicBezTo>
                  <a:lnTo>
                    <a:pt x="46994" y="525713"/>
                  </a:lnTo>
                  <a:lnTo>
                    <a:pt x="46994" y="480651"/>
                  </a:lnTo>
                  <a:cubicBezTo>
                    <a:pt x="46994" y="478429"/>
                    <a:pt x="45214" y="476651"/>
                    <a:pt x="42989" y="476651"/>
                  </a:cubicBezTo>
                  <a:cubicBezTo>
                    <a:pt x="40764" y="476651"/>
                    <a:pt x="38894" y="478429"/>
                    <a:pt x="38894" y="480651"/>
                  </a:cubicBezTo>
                  <a:lnTo>
                    <a:pt x="38716" y="525713"/>
                  </a:lnTo>
                  <a:lnTo>
                    <a:pt x="0" y="525713"/>
                  </a:lnTo>
                  <a:lnTo>
                    <a:pt x="178" y="480473"/>
                  </a:lnTo>
                  <a:cubicBezTo>
                    <a:pt x="356" y="455231"/>
                    <a:pt x="21005" y="434966"/>
                    <a:pt x="46015" y="434966"/>
                  </a:cubicBezTo>
                  <a:close/>
                  <a:moveTo>
                    <a:pt x="405539" y="422617"/>
                  </a:moveTo>
                  <a:cubicBezTo>
                    <a:pt x="427948" y="422617"/>
                    <a:pt x="446114" y="440752"/>
                    <a:pt x="446114" y="463122"/>
                  </a:cubicBezTo>
                  <a:cubicBezTo>
                    <a:pt x="446114" y="485492"/>
                    <a:pt x="427948" y="503627"/>
                    <a:pt x="405539" y="503627"/>
                  </a:cubicBezTo>
                  <a:cubicBezTo>
                    <a:pt x="383130" y="503627"/>
                    <a:pt x="364964" y="485492"/>
                    <a:pt x="364964" y="463122"/>
                  </a:cubicBezTo>
                  <a:cubicBezTo>
                    <a:pt x="364964" y="440752"/>
                    <a:pt x="383130" y="422617"/>
                    <a:pt x="405539" y="422617"/>
                  </a:cubicBezTo>
                  <a:close/>
                  <a:moveTo>
                    <a:pt x="208380" y="421558"/>
                  </a:moveTo>
                  <a:cubicBezTo>
                    <a:pt x="230789" y="421558"/>
                    <a:pt x="248955" y="439693"/>
                    <a:pt x="248955" y="462063"/>
                  </a:cubicBezTo>
                  <a:cubicBezTo>
                    <a:pt x="248955" y="484433"/>
                    <a:pt x="230789" y="502568"/>
                    <a:pt x="208380" y="502568"/>
                  </a:cubicBezTo>
                  <a:cubicBezTo>
                    <a:pt x="185971" y="502568"/>
                    <a:pt x="167805" y="484433"/>
                    <a:pt x="167805" y="462063"/>
                  </a:cubicBezTo>
                  <a:cubicBezTo>
                    <a:pt x="167805" y="439693"/>
                    <a:pt x="185971" y="421558"/>
                    <a:pt x="208380" y="421558"/>
                  </a:cubicBezTo>
                  <a:close/>
                  <a:moveTo>
                    <a:pt x="508954" y="342525"/>
                  </a:moveTo>
                  <a:cubicBezTo>
                    <a:pt x="531110" y="342525"/>
                    <a:pt x="549071" y="360454"/>
                    <a:pt x="549071" y="382571"/>
                  </a:cubicBezTo>
                  <a:cubicBezTo>
                    <a:pt x="549071" y="404688"/>
                    <a:pt x="531110" y="422617"/>
                    <a:pt x="508954" y="422617"/>
                  </a:cubicBezTo>
                  <a:cubicBezTo>
                    <a:pt x="486798" y="422617"/>
                    <a:pt x="468837" y="404688"/>
                    <a:pt x="468837" y="382571"/>
                  </a:cubicBezTo>
                  <a:cubicBezTo>
                    <a:pt x="468837" y="360454"/>
                    <a:pt x="486798" y="342525"/>
                    <a:pt x="508954" y="342525"/>
                  </a:cubicBezTo>
                  <a:close/>
                  <a:moveTo>
                    <a:pt x="313839" y="342101"/>
                  </a:moveTo>
                  <a:cubicBezTo>
                    <a:pt x="335988" y="342101"/>
                    <a:pt x="353956" y="360041"/>
                    <a:pt x="353956" y="382067"/>
                  </a:cubicBezTo>
                  <a:cubicBezTo>
                    <a:pt x="353956" y="404448"/>
                    <a:pt x="335810" y="422122"/>
                    <a:pt x="313839" y="422122"/>
                  </a:cubicBezTo>
                  <a:cubicBezTo>
                    <a:pt x="291691" y="422122"/>
                    <a:pt x="273723" y="404182"/>
                    <a:pt x="273723" y="382067"/>
                  </a:cubicBezTo>
                  <a:cubicBezTo>
                    <a:pt x="273723" y="359953"/>
                    <a:pt x="291691" y="342101"/>
                    <a:pt x="313839" y="342101"/>
                  </a:cubicBezTo>
                  <a:close/>
                  <a:moveTo>
                    <a:pt x="97839" y="342101"/>
                  </a:moveTo>
                  <a:cubicBezTo>
                    <a:pt x="119988" y="342101"/>
                    <a:pt x="137956" y="360041"/>
                    <a:pt x="137956" y="382067"/>
                  </a:cubicBezTo>
                  <a:cubicBezTo>
                    <a:pt x="137956" y="404359"/>
                    <a:pt x="119810" y="422122"/>
                    <a:pt x="97839" y="422122"/>
                  </a:cubicBezTo>
                  <a:cubicBezTo>
                    <a:pt x="75602" y="422122"/>
                    <a:pt x="57723" y="404093"/>
                    <a:pt x="57723" y="382067"/>
                  </a:cubicBezTo>
                  <a:cubicBezTo>
                    <a:pt x="57723" y="360041"/>
                    <a:pt x="75691" y="342101"/>
                    <a:pt x="97839" y="342101"/>
                  </a:cubicBezTo>
                  <a:close/>
                  <a:moveTo>
                    <a:pt x="348452" y="91179"/>
                  </a:moveTo>
                  <a:cubicBezTo>
                    <a:pt x="352902" y="87713"/>
                    <a:pt x="359222" y="88424"/>
                    <a:pt x="362693" y="92867"/>
                  </a:cubicBezTo>
                  <a:cubicBezTo>
                    <a:pt x="366164" y="97222"/>
                    <a:pt x="365363" y="103621"/>
                    <a:pt x="361002" y="107087"/>
                  </a:cubicBezTo>
                  <a:lnTo>
                    <a:pt x="316322" y="142190"/>
                  </a:lnTo>
                  <a:cubicBezTo>
                    <a:pt x="315699" y="140857"/>
                    <a:pt x="314987" y="139524"/>
                    <a:pt x="314186" y="138191"/>
                  </a:cubicBezTo>
                  <a:cubicBezTo>
                    <a:pt x="311248" y="133481"/>
                    <a:pt x="307421" y="129659"/>
                    <a:pt x="303149" y="126904"/>
                  </a:cubicBezTo>
                  <a:close/>
                  <a:moveTo>
                    <a:pt x="94638" y="87742"/>
                  </a:moveTo>
                  <a:lnTo>
                    <a:pt x="112975" y="87742"/>
                  </a:lnTo>
                  <a:cubicBezTo>
                    <a:pt x="115378" y="94051"/>
                    <a:pt x="133092" y="139901"/>
                    <a:pt x="135673" y="146566"/>
                  </a:cubicBezTo>
                  <a:lnTo>
                    <a:pt x="130955" y="122663"/>
                  </a:lnTo>
                  <a:cubicBezTo>
                    <a:pt x="130599" y="120886"/>
                    <a:pt x="130866" y="119109"/>
                    <a:pt x="131757" y="117509"/>
                  </a:cubicBezTo>
                  <a:lnTo>
                    <a:pt x="139234" y="104003"/>
                  </a:lnTo>
                  <a:lnTo>
                    <a:pt x="132558" y="92007"/>
                  </a:lnTo>
                  <a:cubicBezTo>
                    <a:pt x="131579" y="90230"/>
                    <a:pt x="132914" y="88008"/>
                    <a:pt x="134961" y="88008"/>
                  </a:cubicBezTo>
                  <a:lnTo>
                    <a:pt x="153031" y="88008"/>
                  </a:lnTo>
                  <a:cubicBezTo>
                    <a:pt x="155078" y="88008"/>
                    <a:pt x="156413" y="90230"/>
                    <a:pt x="155434" y="92007"/>
                  </a:cubicBezTo>
                  <a:lnTo>
                    <a:pt x="148847" y="104003"/>
                  </a:lnTo>
                  <a:lnTo>
                    <a:pt x="156235" y="117509"/>
                  </a:lnTo>
                  <a:cubicBezTo>
                    <a:pt x="157125" y="119109"/>
                    <a:pt x="157392" y="120975"/>
                    <a:pt x="157036" y="122752"/>
                  </a:cubicBezTo>
                  <a:lnTo>
                    <a:pt x="151517" y="146566"/>
                  </a:lnTo>
                  <a:cubicBezTo>
                    <a:pt x="164602" y="112800"/>
                    <a:pt x="159617" y="127550"/>
                    <a:pt x="175017" y="87742"/>
                  </a:cubicBezTo>
                  <a:lnTo>
                    <a:pt x="192997" y="87742"/>
                  </a:lnTo>
                  <a:cubicBezTo>
                    <a:pt x="216764" y="87742"/>
                    <a:pt x="236168" y="107024"/>
                    <a:pt x="236257" y="130749"/>
                  </a:cubicBezTo>
                  <a:cubicBezTo>
                    <a:pt x="236346" y="150476"/>
                    <a:pt x="236257" y="134214"/>
                    <a:pt x="236435" y="164871"/>
                  </a:cubicBezTo>
                  <a:lnTo>
                    <a:pt x="273465" y="141945"/>
                  </a:lnTo>
                  <a:cubicBezTo>
                    <a:pt x="282099" y="136614"/>
                    <a:pt x="293314" y="139279"/>
                    <a:pt x="298655" y="147810"/>
                  </a:cubicBezTo>
                  <a:cubicBezTo>
                    <a:pt x="303996" y="156340"/>
                    <a:pt x="301326" y="167625"/>
                    <a:pt x="292780" y="172957"/>
                  </a:cubicBezTo>
                  <a:lnTo>
                    <a:pt x="227979" y="213121"/>
                  </a:lnTo>
                  <a:cubicBezTo>
                    <a:pt x="222371" y="216586"/>
                    <a:pt x="215250" y="216764"/>
                    <a:pt x="209465" y="213565"/>
                  </a:cubicBezTo>
                  <a:cubicBezTo>
                    <a:pt x="203679" y="210366"/>
                    <a:pt x="200029" y="204324"/>
                    <a:pt x="200029" y="197659"/>
                  </a:cubicBezTo>
                  <a:cubicBezTo>
                    <a:pt x="199940" y="183797"/>
                    <a:pt x="199762" y="143722"/>
                    <a:pt x="199673" y="130927"/>
                  </a:cubicBezTo>
                  <a:cubicBezTo>
                    <a:pt x="199673" y="128794"/>
                    <a:pt x="197982" y="127106"/>
                    <a:pt x="195846" y="127106"/>
                  </a:cubicBezTo>
                  <a:cubicBezTo>
                    <a:pt x="193798" y="127106"/>
                    <a:pt x="192018" y="128883"/>
                    <a:pt x="192018" y="130927"/>
                  </a:cubicBezTo>
                  <a:cubicBezTo>
                    <a:pt x="192018" y="276477"/>
                    <a:pt x="192463" y="71836"/>
                    <a:pt x="192463" y="402744"/>
                  </a:cubicBezTo>
                  <a:cubicBezTo>
                    <a:pt x="182850" y="405143"/>
                    <a:pt x="174216" y="409675"/>
                    <a:pt x="167006" y="415984"/>
                  </a:cubicBezTo>
                  <a:cubicBezTo>
                    <a:pt x="161665" y="414562"/>
                    <a:pt x="156057" y="413763"/>
                    <a:pt x="150271" y="413763"/>
                  </a:cubicBezTo>
                  <a:cubicBezTo>
                    <a:pt x="155879" y="404521"/>
                    <a:pt x="159172" y="393681"/>
                    <a:pt x="159172" y="382040"/>
                  </a:cubicBezTo>
                  <a:cubicBezTo>
                    <a:pt x="159172" y="369333"/>
                    <a:pt x="155256" y="357515"/>
                    <a:pt x="148580" y="347741"/>
                  </a:cubicBezTo>
                  <a:lnTo>
                    <a:pt x="148580" y="262704"/>
                  </a:lnTo>
                  <a:lnTo>
                    <a:pt x="139056" y="262704"/>
                  </a:lnTo>
                  <a:lnTo>
                    <a:pt x="139056" y="336811"/>
                  </a:lnTo>
                  <a:cubicBezTo>
                    <a:pt x="127484" y="326237"/>
                    <a:pt x="111907" y="320195"/>
                    <a:pt x="95172" y="320906"/>
                  </a:cubicBezTo>
                  <a:lnTo>
                    <a:pt x="95172" y="130927"/>
                  </a:lnTo>
                  <a:cubicBezTo>
                    <a:pt x="95172" y="128972"/>
                    <a:pt x="93570" y="127284"/>
                    <a:pt x="91612" y="127284"/>
                  </a:cubicBezTo>
                  <a:cubicBezTo>
                    <a:pt x="89565" y="127284"/>
                    <a:pt x="87962" y="128883"/>
                    <a:pt x="87962" y="130838"/>
                  </a:cubicBezTo>
                  <a:lnTo>
                    <a:pt x="87962" y="130927"/>
                  </a:lnTo>
                  <a:lnTo>
                    <a:pt x="87250" y="265014"/>
                  </a:lnTo>
                  <a:cubicBezTo>
                    <a:pt x="87161" y="275144"/>
                    <a:pt x="79061" y="283230"/>
                    <a:pt x="69003" y="283230"/>
                  </a:cubicBezTo>
                  <a:lnTo>
                    <a:pt x="68914" y="283230"/>
                  </a:lnTo>
                  <a:cubicBezTo>
                    <a:pt x="58766" y="283141"/>
                    <a:pt x="50666" y="274966"/>
                    <a:pt x="50666" y="264836"/>
                  </a:cubicBezTo>
                  <a:lnTo>
                    <a:pt x="51378" y="130749"/>
                  </a:lnTo>
                  <a:cubicBezTo>
                    <a:pt x="51467" y="107024"/>
                    <a:pt x="70872" y="87742"/>
                    <a:pt x="94638" y="87742"/>
                  </a:cubicBezTo>
                  <a:close/>
                  <a:moveTo>
                    <a:pt x="262410" y="19899"/>
                  </a:moveTo>
                  <a:lnTo>
                    <a:pt x="554173" y="19899"/>
                  </a:lnTo>
                  <a:cubicBezTo>
                    <a:pt x="561383" y="19899"/>
                    <a:pt x="567346" y="25765"/>
                    <a:pt x="567346" y="33052"/>
                  </a:cubicBezTo>
                  <a:lnTo>
                    <a:pt x="567346" y="248927"/>
                  </a:lnTo>
                  <a:cubicBezTo>
                    <a:pt x="567346" y="256214"/>
                    <a:pt x="561383" y="262080"/>
                    <a:pt x="554173" y="262080"/>
                  </a:cubicBezTo>
                  <a:lnTo>
                    <a:pt x="262410" y="262080"/>
                  </a:lnTo>
                  <a:cubicBezTo>
                    <a:pt x="255111" y="262080"/>
                    <a:pt x="249237" y="256214"/>
                    <a:pt x="249237" y="248927"/>
                  </a:cubicBezTo>
                  <a:lnTo>
                    <a:pt x="249237" y="221376"/>
                  </a:lnTo>
                  <a:lnTo>
                    <a:pt x="275583" y="205112"/>
                  </a:lnTo>
                  <a:lnTo>
                    <a:pt x="275583" y="235773"/>
                  </a:lnTo>
                  <a:lnTo>
                    <a:pt x="541000" y="235773"/>
                  </a:lnTo>
                  <a:lnTo>
                    <a:pt x="541000" y="46117"/>
                  </a:lnTo>
                  <a:lnTo>
                    <a:pt x="275583" y="46117"/>
                  </a:lnTo>
                  <a:lnTo>
                    <a:pt x="275583" y="121659"/>
                  </a:lnTo>
                  <a:cubicBezTo>
                    <a:pt x="271489" y="122548"/>
                    <a:pt x="267572" y="124059"/>
                    <a:pt x="263834" y="126370"/>
                  </a:cubicBezTo>
                  <a:lnTo>
                    <a:pt x="249237" y="135435"/>
                  </a:lnTo>
                  <a:lnTo>
                    <a:pt x="249237" y="33052"/>
                  </a:lnTo>
                  <a:cubicBezTo>
                    <a:pt x="249237" y="25765"/>
                    <a:pt x="255111" y="19899"/>
                    <a:pt x="262410" y="19899"/>
                  </a:cubicBezTo>
                  <a:close/>
                  <a:moveTo>
                    <a:pt x="143813" y="0"/>
                  </a:moveTo>
                  <a:cubicBezTo>
                    <a:pt x="164741" y="0"/>
                    <a:pt x="181707" y="16950"/>
                    <a:pt x="181707" y="37859"/>
                  </a:cubicBezTo>
                  <a:cubicBezTo>
                    <a:pt x="181707" y="58768"/>
                    <a:pt x="164741" y="75718"/>
                    <a:pt x="143813" y="75718"/>
                  </a:cubicBezTo>
                  <a:cubicBezTo>
                    <a:pt x="122885" y="75718"/>
                    <a:pt x="105919" y="58768"/>
                    <a:pt x="105919" y="37859"/>
                  </a:cubicBezTo>
                  <a:cubicBezTo>
                    <a:pt x="105919" y="16950"/>
                    <a:pt x="122885" y="0"/>
                    <a:pt x="143813" y="0"/>
                  </a:cubicBezTo>
                  <a:close/>
                </a:path>
              </a:pathLst>
            </a:custGeom>
            <a:solidFill>
              <a:srgbClr val="ED7D3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sp>
        <p:nvSpPr>
          <p:cNvPr id="18" name="íṩļïḑè">
            <a:extLst>
              <a:ext uri="{FF2B5EF4-FFF2-40B4-BE49-F238E27FC236}">
                <a16:creationId xmlns:a16="http://schemas.microsoft.com/office/drawing/2014/main" xmlns="" id="{F71784BE-1591-4F48-BDD6-1D22D409CF79}"/>
              </a:ext>
            </a:extLst>
          </p:cNvPr>
          <p:cNvSpPr txBox="1"/>
          <p:nvPr/>
        </p:nvSpPr>
        <p:spPr>
          <a:xfrm>
            <a:off x="673103" y="1589790"/>
            <a:ext cx="3819839" cy="8780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zh-CN" altLang="en-US" sz="2400" b="1" dirty="0"/>
              <a:t>读书使人快乐</a:t>
            </a:r>
            <a:endParaRPr lang="en-US" altLang="zh-CN" sz="2400" b="1" dirty="0"/>
          </a:p>
          <a:p>
            <a:pPr>
              <a:buSzPct val="25000"/>
            </a:pPr>
            <a:r>
              <a:rPr lang="zh-CN" altLang="en-US" sz="2400" b="1" dirty="0"/>
              <a:t>分时让人进步</a:t>
            </a:r>
            <a:endParaRPr lang="en-US" sz="2400" b="1" dirty="0"/>
          </a:p>
        </p:txBody>
      </p:sp>
      <p:sp>
        <p:nvSpPr>
          <p:cNvPr id="19" name="ïṩļíḍe">
            <a:extLst>
              <a:ext uri="{FF2B5EF4-FFF2-40B4-BE49-F238E27FC236}">
                <a16:creationId xmlns:a16="http://schemas.microsoft.com/office/drawing/2014/main" xmlns="" id="{854BC120-CDFB-4822-AF18-42A22B945443}"/>
              </a:ext>
            </a:extLst>
          </p:cNvPr>
          <p:cNvSpPr txBox="1"/>
          <p:nvPr/>
        </p:nvSpPr>
        <p:spPr>
          <a:xfrm>
            <a:off x="673102" y="2467847"/>
            <a:ext cx="3819840" cy="116180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buSzPct val="25000"/>
            </a:pPr>
            <a:r>
              <a:rPr lang="zh-CN" altLang="en-US" sz="1200" dirty="0"/>
              <a:t>读书分享，分享给知识和快乐，传递正能量，读书养成好习惯，书本是人类进步的阶梯</a:t>
            </a:r>
            <a:endParaRPr lang="en-US" altLang="zh-CN" sz="1200" dirty="0"/>
          </a:p>
          <a:p>
            <a:pPr>
              <a:lnSpc>
                <a:spcPct val="150000"/>
              </a:lnSpc>
              <a:buSzPct val="25000"/>
            </a:pPr>
            <a:r>
              <a:rPr lang="zh-CN" altLang="en-US" sz="1200" dirty="0"/>
              <a:t>养成好习惯，分享心得留下评语，受益匪浅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2825479A-E4E3-46AA-9CD2-77AD1E6AD04B}"/>
              </a:ext>
            </a:extLst>
          </p:cNvPr>
          <p:cNvCxnSpPr/>
          <p:nvPr/>
        </p:nvCxnSpPr>
        <p:spPr>
          <a:xfrm>
            <a:off x="778598" y="2522168"/>
            <a:ext cx="1059255" cy="0"/>
          </a:xfrm>
          <a:prstGeom prst="line">
            <a:avLst/>
          </a:prstGeom>
          <a:ln w="38100" cap="rnd">
            <a:solidFill>
              <a:srgbClr val="27325C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iṥḻïḑe">
            <a:extLst>
              <a:ext uri="{FF2B5EF4-FFF2-40B4-BE49-F238E27FC236}">
                <a16:creationId xmlns:a16="http://schemas.microsoft.com/office/drawing/2014/main" xmlns="" id="{A5722BD1-256D-40B7-998D-6FE95D2535DA}"/>
              </a:ext>
            </a:extLst>
          </p:cNvPr>
          <p:cNvGrpSpPr/>
          <p:nvPr/>
        </p:nvGrpSpPr>
        <p:grpSpPr>
          <a:xfrm>
            <a:off x="6032126" y="4412099"/>
            <a:ext cx="2204443" cy="1639545"/>
            <a:chOff x="5844789" y="4507255"/>
            <a:chExt cx="2204443" cy="1639545"/>
          </a:xfrm>
        </p:grpSpPr>
        <p:grpSp>
          <p:nvGrpSpPr>
            <p:cNvPr id="13" name="îSḷîdè">
              <a:extLst>
                <a:ext uri="{FF2B5EF4-FFF2-40B4-BE49-F238E27FC236}">
                  <a16:creationId xmlns:a16="http://schemas.microsoft.com/office/drawing/2014/main" xmlns="" id="{8394B3B7-FEDF-4AE5-B7D2-D18E758DBCE0}"/>
                </a:ext>
              </a:extLst>
            </p:cNvPr>
            <p:cNvGrpSpPr/>
            <p:nvPr/>
          </p:nvGrpSpPr>
          <p:grpSpPr>
            <a:xfrm>
              <a:off x="5951782" y="4507255"/>
              <a:ext cx="2097450" cy="1639545"/>
              <a:chOff x="5837482" y="4370172"/>
              <a:chExt cx="2097450" cy="1639545"/>
            </a:xfrm>
          </p:grpSpPr>
          <p:sp>
            <p:nvSpPr>
              <p:cNvPr id="16" name="ïṡ1ïḓe">
                <a:extLst>
                  <a:ext uri="{FF2B5EF4-FFF2-40B4-BE49-F238E27FC236}">
                    <a16:creationId xmlns:a16="http://schemas.microsoft.com/office/drawing/2014/main" xmlns="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5837482" y="4370172"/>
                <a:ext cx="2097450" cy="4466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/>
                  <a:t>添加主题</a:t>
                </a:r>
                <a:endParaRPr lang="id-ID" sz="1600" b="1" dirty="0"/>
              </a:p>
            </p:txBody>
          </p:sp>
          <p:sp>
            <p:nvSpPr>
              <p:cNvPr id="17" name="í$ļíḋè">
                <a:extLst>
                  <a:ext uri="{FF2B5EF4-FFF2-40B4-BE49-F238E27FC236}">
                    <a16:creationId xmlns:a16="http://schemas.microsoft.com/office/drawing/2014/main" xmlns="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5837482" y="4816868"/>
                <a:ext cx="2097450" cy="1192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100" dirty="0"/>
                  <a:t>读书分享，分享给知识和快乐，传递正能量，读书养成好习惯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100" dirty="0"/>
                  <a:t>传递正能量，读书养成好习惯</a:t>
                </a:r>
                <a:endParaRPr lang="en-US" altLang="zh-CN" sz="1100" dirty="0"/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B1E5F836-4AF2-4B15-A59B-0D35B9CBBBCF}"/>
                </a:ext>
              </a:extLst>
            </p:cNvPr>
            <p:cNvCxnSpPr/>
            <p:nvPr/>
          </p:nvCxnSpPr>
          <p:spPr>
            <a:xfrm>
              <a:off x="5844789" y="4575797"/>
              <a:ext cx="0" cy="150246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ísļîďê">
            <a:extLst>
              <a:ext uri="{FF2B5EF4-FFF2-40B4-BE49-F238E27FC236}">
                <a16:creationId xmlns:a16="http://schemas.microsoft.com/office/drawing/2014/main" xmlns="" id="{49EB2118-39D4-4B1D-A88B-E5EE57E264B2}"/>
              </a:ext>
            </a:extLst>
          </p:cNvPr>
          <p:cNvGrpSpPr/>
          <p:nvPr/>
        </p:nvGrpSpPr>
        <p:grpSpPr>
          <a:xfrm>
            <a:off x="9033399" y="4412099"/>
            <a:ext cx="2204443" cy="1639545"/>
            <a:chOff x="5844789" y="4507255"/>
            <a:chExt cx="2204443" cy="1639545"/>
          </a:xfrm>
        </p:grpSpPr>
        <p:grpSp>
          <p:nvGrpSpPr>
            <p:cNvPr id="8" name="išḷiḋè">
              <a:extLst>
                <a:ext uri="{FF2B5EF4-FFF2-40B4-BE49-F238E27FC236}">
                  <a16:creationId xmlns:a16="http://schemas.microsoft.com/office/drawing/2014/main" xmlns="" id="{67A34DAF-EB8A-4FFE-8CA5-01C37559E488}"/>
                </a:ext>
              </a:extLst>
            </p:cNvPr>
            <p:cNvGrpSpPr/>
            <p:nvPr/>
          </p:nvGrpSpPr>
          <p:grpSpPr>
            <a:xfrm>
              <a:off x="5951782" y="4507255"/>
              <a:ext cx="2097450" cy="1639545"/>
              <a:chOff x="5837482" y="4370172"/>
              <a:chExt cx="2097450" cy="1639545"/>
            </a:xfrm>
          </p:grpSpPr>
          <p:sp>
            <p:nvSpPr>
              <p:cNvPr id="11" name="ïś1ïḑè">
                <a:extLst>
                  <a:ext uri="{FF2B5EF4-FFF2-40B4-BE49-F238E27FC236}">
                    <a16:creationId xmlns:a16="http://schemas.microsoft.com/office/drawing/2014/main" xmlns="" id="{921D2456-A6A6-43F5-AD86-0A010D24A2F0}"/>
                  </a:ext>
                </a:extLst>
              </p:cNvPr>
              <p:cNvSpPr txBox="1"/>
              <p:nvPr/>
            </p:nvSpPr>
            <p:spPr>
              <a:xfrm>
                <a:off x="5837482" y="4370172"/>
                <a:ext cx="2097450" cy="4466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/>
                  <a:t>添加主题</a:t>
                </a:r>
                <a:endParaRPr lang="id-ID" sz="1600" b="1" dirty="0"/>
              </a:p>
            </p:txBody>
          </p:sp>
          <p:sp>
            <p:nvSpPr>
              <p:cNvPr id="12" name="ïśḷíḑe">
                <a:extLst>
                  <a:ext uri="{FF2B5EF4-FFF2-40B4-BE49-F238E27FC236}">
                    <a16:creationId xmlns:a16="http://schemas.microsoft.com/office/drawing/2014/main" xmlns="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5837482" y="4816868"/>
                <a:ext cx="2097450" cy="1192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100" dirty="0"/>
                  <a:t>读书分享，分享给知识和快乐，传递正能量，读书养成好习惯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100" dirty="0"/>
                  <a:t>传递正能量，读书养成好习惯</a:t>
                </a:r>
                <a:endParaRPr lang="en-US" altLang="zh-CN" sz="1100" dirty="0"/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C74B335-D22C-47D4-AA94-A36FE84C9BC6}"/>
                </a:ext>
              </a:extLst>
            </p:cNvPr>
            <p:cNvCxnSpPr/>
            <p:nvPr/>
          </p:nvCxnSpPr>
          <p:spPr>
            <a:xfrm>
              <a:off x="5844789" y="4575797"/>
              <a:ext cx="0" cy="150246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AD9B3ACA-ADC3-42EC-A1A8-534FD0F3B100}"/>
              </a:ext>
            </a:extLst>
          </p:cNvPr>
          <p:cNvSpPr txBox="1"/>
          <p:nvPr/>
        </p:nvSpPr>
        <p:spPr>
          <a:xfrm>
            <a:off x="5189154" y="93923"/>
            <a:ext cx="1935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spc="600" dirty="0">
                <a:solidFill>
                  <a:prstClr val="white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读书评语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5150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 invX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>
            <a:extLst>
              <a:ext uri="{FF2B5EF4-FFF2-40B4-BE49-F238E27FC236}">
                <a16:creationId xmlns:a16="http://schemas.microsoft.com/office/drawing/2014/main" xmlns="" id="{A905A7F7-DD7D-427A-843A-CD15641D4549}"/>
              </a:ext>
            </a:extLst>
          </p:cNvPr>
          <p:cNvGrpSpPr/>
          <p:nvPr/>
        </p:nvGrpSpPr>
        <p:grpSpPr>
          <a:xfrm>
            <a:off x="3983746" y="2384839"/>
            <a:ext cx="4013702" cy="2294710"/>
            <a:chOff x="3983746" y="2384839"/>
            <a:chExt cx="4013702" cy="2294710"/>
          </a:xfrm>
        </p:grpSpPr>
        <p:sp>
          <p:nvSpPr>
            <p:cNvPr id="66" name="ï$1îḍé">
              <a:extLst>
                <a:ext uri="{FF2B5EF4-FFF2-40B4-BE49-F238E27FC236}">
                  <a16:creationId xmlns:a16="http://schemas.microsoft.com/office/drawing/2014/main" xmlns="" id="{861EF8AC-3203-4878-A57C-71E5AB6E0038}"/>
                </a:ext>
              </a:extLst>
            </p:cNvPr>
            <p:cNvSpPr/>
            <p:nvPr/>
          </p:nvSpPr>
          <p:spPr>
            <a:xfrm rot="1905590" flipH="1">
              <a:off x="4920561" y="2384839"/>
              <a:ext cx="3076887" cy="1502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1" h="19108" extrusionOk="0">
                  <a:moveTo>
                    <a:pt x="18512" y="1943"/>
                  </a:moveTo>
                  <a:cubicBezTo>
                    <a:pt x="20713" y="5131"/>
                    <a:pt x="21144" y="11124"/>
                    <a:pt x="19474" y="15328"/>
                  </a:cubicBezTo>
                  <a:cubicBezTo>
                    <a:pt x="17805" y="19531"/>
                    <a:pt x="14667" y="20354"/>
                    <a:pt x="12466" y="17165"/>
                  </a:cubicBezTo>
                  <a:cubicBezTo>
                    <a:pt x="11840" y="16259"/>
                    <a:pt x="11357" y="15126"/>
                    <a:pt x="11030" y="13866"/>
                  </a:cubicBezTo>
                  <a:cubicBezTo>
                    <a:pt x="10444" y="13097"/>
                    <a:pt x="9649" y="12532"/>
                    <a:pt x="8753" y="12321"/>
                  </a:cubicBezTo>
                  <a:cubicBezTo>
                    <a:pt x="7629" y="12055"/>
                    <a:pt x="6588" y="12403"/>
                    <a:pt x="5875" y="13176"/>
                  </a:cubicBezTo>
                  <a:cubicBezTo>
                    <a:pt x="4657" y="15354"/>
                    <a:pt x="2759" y="15602"/>
                    <a:pt x="1384" y="13610"/>
                  </a:cubicBezTo>
                  <a:cubicBezTo>
                    <a:pt x="-155" y="11381"/>
                    <a:pt x="-456" y="7192"/>
                    <a:pt x="711" y="4254"/>
                  </a:cubicBezTo>
                  <a:cubicBezTo>
                    <a:pt x="1878" y="1316"/>
                    <a:pt x="4071" y="741"/>
                    <a:pt x="5610" y="2970"/>
                  </a:cubicBezTo>
                  <a:cubicBezTo>
                    <a:pt x="5936" y="3442"/>
                    <a:pt x="6207" y="4003"/>
                    <a:pt x="6416" y="4626"/>
                  </a:cubicBezTo>
                  <a:cubicBezTo>
                    <a:pt x="7070" y="5324"/>
                    <a:pt x="7959" y="5734"/>
                    <a:pt x="8935" y="5704"/>
                  </a:cubicBezTo>
                  <a:cubicBezTo>
                    <a:pt x="9783" y="5678"/>
                    <a:pt x="10561" y="5324"/>
                    <a:pt x="11171" y="4744"/>
                  </a:cubicBezTo>
                  <a:cubicBezTo>
                    <a:pt x="11268" y="4412"/>
                    <a:pt x="11380" y="4091"/>
                    <a:pt x="11503" y="3780"/>
                  </a:cubicBezTo>
                  <a:cubicBezTo>
                    <a:pt x="13173" y="-423"/>
                    <a:pt x="16311" y="-1246"/>
                    <a:pt x="18512" y="194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endParaRPr b="1" dirty="0"/>
            </a:p>
          </p:txBody>
        </p:sp>
        <p:sp>
          <p:nvSpPr>
            <p:cNvPr id="67" name="ïṩḷiḑe">
              <a:extLst>
                <a:ext uri="{FF2B5EF4-FFF2-40B4-BE49-F238E27FC236}">
                  <a16:creationId xmlns:a16="http://schemas.microsoft.com/office/drawing/2014/main" xmlns="" id="{DC287B51-CC44-41BF-BF72-1DEC81F11DE2}"/>
                </a:ext>
              </a:extLst>
            </p:cNvPr>
            <p:cNvSpPr/>
            <p:nvPr/>
          </p:nvSpPr>
          <p:spPr>
            <a:xfrm rot="8184036" flipH="1">
              <a:off x="3983746" y="2546851"/>
              <a:ext cx="2648517" cy="1293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1" h="19108" extrusionOk="0">
                  <a:moveTo>
                    <a:pt x="18512" y="1943"/>
                  </a:moveTo>
                  <a:cubicBezTo>
                    <a:pt x="20713" y="5131"/>
                    <a:pt x="21144" y="11124"/>
                    <a:pt x="19474" y="15328"/>
                  </a:cubicBezTo>
                  <a:cubicBezTo>
                    <a:pt x="17805" y="19531"/>
                    <a:pt x="14667" y="20354"/>
                    <a:pt x="12466" y="17165"/>
                  </a:cubicBezTo>
                  <a:cubicBezTo>
                    <a:pt x="11840" y="16259"/>
                    <a:pt x="11357" y="15126"/>
                    <a:pt x="11030" y="13866"/>
                  </a:cubicBezTo>
                  <a:cubicBezTo>
                    <a:pt x="10444" y="13097"/>
                    <a:pt x="9649" y="12532"/>
                    <a:pt x="8753" y="12321"/>
                  </a:cubicBezTo>
                  <a:cubicBezTo>
                    <a:pt x="7629" y="12055"/>
                    <a:pt x="6588" y="12403"/>
                    <a:pt x="5875" y="13176"/>
                  </a:cubicBezTo>
                  <a:cubicBezTo>
                    <a:pt x="4657" y="15354"/>
                    <a:pt x="2759" y="15602"/>
                    <a:pt x="1384" y="13610"/>
                  </a:cubicBezTo>
                  <a:cubicBezTo>
                    <a:pt x="-155" y="11381"/>
                    <a:pt x="-456" y="7192"/>
                    <a:pt x="711" y="4254"/>
                  </a:cubicBezTo>
                  <a:cubicBezTo>
                    <a:pt x="1878" y="1316"/>
                    <a:pt x="4071" y="741"/>
                    <a:pt x="5610" y="2970"/>
                  </a:cubicBezTo>
                  <a:cubicBezTo>
                    <a:pt x="5936" y="3442"/>
                    <a:pt x="6207" y="4003"/>
                    <a:pt x="6416" y="4626"/>
                  </a:cubicBezTo>
                  <a:cubicBezTo>
                    <a:pt x="7070" y="5324"/>
                    <a:pt x="7959" y="5734"/>
                    <a:pt x="8935" y="5704"/>
                  </a:cubicBezTo>
                  <a:cubicBezTo>
                    <a:pt x="9783" y="5678"/>
                    <a:pt x="10561" y="5324"/>
                    <a:pt x="11171" y="4744"/>
                  </a:cubicBezTo>
                  <a:cubicBezTo>
                    <a:pt x="11268" y="4412"/>
                    <a:pt x="11380" y="4091"/>
                    <a:pt x="11503" y="3780"/>
                  </a:cubicBezTo>
                  <a:cubicBezTo>
                    <a:pt x="13173" y="-423"/>
                    <a:pt x="16311" y="-1246"/>
                    <a:pt x="18512" y="194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endParaRPr b="1"/>
            </a:p>
          </p:txBody>
        </p:sp>
        <p:sp>
          <p:nvSpPr>
            <p:cNvPr id="68" name="ï$líḓé">
              <a:extLst>
                <a:ext uri="{FF2B5EF4-FFF2-40B4-BE49-F238E27FC236}">
                  <a16:creationId xmlns:a16="http://schemas.microsoft.com/office/drawing/2014/main" xmlns="" id="{F08679A4-E426-458A-819C-6296C2983807}"/>
                </a:ext>
              </a:extLst>
            </p:cNvPr>
            <p:cNvSpPr/>
            <p:nvPr/>
          </p:nvSpPr>
          <p:spPr>
            <a:xfrm rot="12622225" flipH="1">
              <a:off x="4306468" y="3630048"/>
              <a:ext cx="2149795" cy="1049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1" h="19108" extrusionOk="0">
                  <a:moveTo>
                    <a:pt x="18512" y="1943"/>
                  </a:moveTo>
                  <a:cubicBezTo>
                    <a:pt x="20713" y="5131"/>
                    <a:pt x="21144" y="11124"/>
                    <a:pt x="19474" y="15328"/>
                  </a:cubicBezTo>
                  <a:cubicBezTo>
                    <a:pt x="17805" y="19531"/>
                    <a:pt x="14667" y="20354"/>
                    <a:pt x="12466" y="17165"/>
                  </a:cubicBezTo>
                  <a:cubicBezTo>
                    <a:pt x="11840" y="16259"/>
                    <a:pt x="11357" y="15126"/>
                    <a:pt x="11030" y="13866"/>
                  </a:cubicBezTo>
                  <a:cubicBezTo>
                    <a:pt x="10444" y="13097"/>
                    <a:pt x="9649" y="12532"/>
                    <a:pt x="8753" y="12321"/>
                  </a:cubicBezTo>
                  <a:cubicBezTo>
                    <a:pt x="7629" y="12055"/>
                    <a:pt x="6588" y="12403"/>
                    <a:pt x="5875" y="13176"/>
                  </a:cubicBezTo>
                  <a:cubicBezTo>
                    <a:pt x="4657" y="15354"/>
                    <a:pt x="2759" y="15602"/>
                    <a:pt x="1384" y="13610"/>
                  </a:cubicBezTo>
                  <a:cubicBezTo>
                    <a:pt x="-155" y="11381"/>
                    <a:pt x="-456" y="7192"/>
                    <a:pt x="711" y="4254"/>
                  </a:cubicBezTo>
                  <a:cubicBezTo>
                    <a:pt x="1878" y="1316"/>
                    <a:pt x="4071" y="741"/>
                    <a:pt x="5610" y="2970"/>
                  </a:cubicBezTo>
                  <a:cubicBezTo>
                    <a:pt x="5936" y="3442"/>
                    <a:pt x="6207" y="4003"/>
                    <a:pt x="6416" y="4626"/>
                  </a:cubicBezTo>
                  <a:cubicBezTo>
                    <a:pt x="7070" y="5324"/>
                    <a:pt x="7959" y="5734"/>
                    <a:pt x="8935" y="5704"/>
                  </a:cubicBezTo>
                  <a:cubicBezTo>
                    <a:pt x="9783" y="5678"/>
                    <a:pt x="10561" y="5324"/>
                    <a:pt x="11171" y="4744"/>
                  </a:cubicBezTo>
                  <a:cubicBezTo>
                    <a:pt x="11268" y="4412"/>
                    <a:pt x="11380" y="4091"/>
                    <a:pt x="11503" y="3780"/>
                  </a:cubicBezTo>
                  <a:cubicBezTo>
                    <a:pt x="13173" y="-423"/>
                    <a:pt x="16311" y="-1246"/>
                    <a:pt x="18512" y="194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endParaRPr b="1"/>
            </a:p>
          </p:txBody>
        </p:sp>
      </p:grpSp>
      <p:grpSp>
        <p:nvGrpSpPr>
          <p:cNvPr id="69" name="işľîḓè">
            <a:extLst>
              <a:ext uri="{FF2B5EF4-FFF2-40B4-BE49-F238E27FC236}">
                <a16:creationId xmlns:a16="http://schemas.microsoft.com/office/drawing/2014/main" xmlns="" id="{99A3C548-3E64-43B5-93CD-FD4165B1828F}"/>
              </a:ext>
            </a:extLst>
          </p:cNvPr>
          <p:cNvGrpSpPr/>
          <p:nvPr/>
        </p:nvGrpSpPr>
        <p:grpSpPr>
          <a:xfrm>
            <a:off x="5428053" y="3993207"/>
            <a:ext cx="886365" cy="886365"/>
            <a:chOff x="5556296" y="4134149"/>
            <a:chExt cx="850377" cy="850377"/>
          </a:xfrm>
        </p:grpSpPr>
        <p:sp>
          <p:nvSpPr>
            <p:cNvPr id="79" name="iśľïḍe">
              <a:extLst>
                <a:ext uri="{FF2B5EF4-FFF2-40B4-BE49-F238E27FC236}">
                  <a16:creationId xmlns:a16="http://schemas.microsoft.com/office/drawing/2014/main" xmlns="" id="{C71E6466-956C-41C9-AFC3-6CEFA6A46F51}"/>
                </a:ext>
              </a:extLst>
            </p:cNvPr>
            <p:cNvSpPr/>
            <p:nvPr/>
          </p:nvSpPr>
          <p:spPr>
            <a:xfrm>
              <a:off x="5556296" y="4134149"/>
              <a:ext cx="850377" cy="850377"/>
            </a:xfrm>
            <a:prstGeom prst="ellipse">
              <a:avLst/>
            </a:prstGeom>
            <a:solidFill>
              <a:srgbClr val="0E74A0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endParaRPr b="1"/>
            </a:p>
          </p:txBody>
        </p:sp>
        <p:sp>
          <p:nvSpPr>
            <p:cNvPr id="80" name="išḷïḋè">
              <a:extLst>
                <a:ext uri="{FF2B5EF4-FFF2-40B4-BE49-F238E27FC236}">
                  <a16:creationId xmlns:a16="http://schemas.microsoft.com/office/drawing/2014/main" xmlns="" id="{1D8B3844-9E97-41F6-87AE-932C7BF778DB}"/>
                </a:ext>
              </a:extLst>
            </p:cNvPr>
            <p:cNvSpPr/>
            <p:nvPr/>
          </p:nvSpPr>
          <p:spPr>
            <a:xfrm>
              <a:off x="5789405" y="4406457"/>
              <a:ext cx="384160" cy="305761"/>
            </a:xfrm>
            <a:custGeom>
              <a:avLst/>
              <a:gdLst>
                <a:gd name="T0" fmla="*/ 669 w 937"/>
                <a:gd name="T1" fmla="*/ 37 h 747"/>
                <a:gd name="T2" fmla="*/ 588 w 937"/>
                <a:gd name="T3" fmla="*/ 0 h 747"/>
                <a:gd name="T4" fmla="*/ 487 w 937"/>
                <a:gd name="T5" fmla="*/ 30 h 747"/>
                <a:gd name="T6" fmla="*/ 399 w 937"/>
                <a:gd name="T7" fmla="*/ 16 h 747"/>
                <a:gd name="T8" fmla="*/ 0 w 937"/>
                <a:gd name="T9" fmla="*/ 187 h 747"/>
                <a:gd name="T10" fmla="*/ 348 w 937"/>
                <a:gd name="T11" fmla="*/ 746 h 747"/>
                <a:gd name="T12" fmla="*/ 449 w 937"/>
                <a:gd name="T13" fmla="*/ 717 h 747"/>
                <a:gd name="T14" fmla="*/ 937 w 937"/>
                <a:gd name="T15" fmla="*/ 559 h 747"/>
                <a:gd name="T16" fmla="*/ 456 w 937"/>
                <a:gd name="T17" fmla="*/ 45 h 747"/>
                <a:gd name="T18" fmla="*/ 473 w 937"/>
                <a:gd name="T19" fmla="*/ 50 h 747"/>
                <a:gd name="T20" fmla="*/ 475 w 937"/>
                <a:gd name="T21" fmla="*/ 54 h 747"/>
                <a:gd name="T22" fmla="*/ 478 w 937"/>
                <a:gd name="T23" fmla="*/ 60 h 747"/>
                <a:gd name="T24" fmla="*/ 510 w 937"/>
                <a:gd name="T25" fmla="*/ 127 h 747"/>
                <a:gd name="T26" fmla="*/ 554 w 937"/>
                <a:gd name="T27" fmla="*/ 219 h 747"/>
                <a:gd name="T28" fmla="*/ 711 w 937"/>
                <a:gd name="T29" fmla="*/ 548 h 747"/>
                <a:gd name="T30" fmla="*/ 498 w 937"/>
                <a:gd name="T31" fmla="*/ 650 h 747"/>
                <a:gd name="T32" fmla="*/ 482 w 937"/>
                <a:gd name="T33" fmla="*/ 658 h 747"/>
                <a:gd name="T34" fmla="*/ 438 w 937"/>
                <a:gd name="T35" fmla="*/ 679 h 747"/>
                <a:gd name="T36" fmla="*/ 432 w 937"/>
                <a:gd name="T37" fmla="*/ 681 h 747"/>
                <a:gd name="T38" fmla="*/ 349 w 937"/>
                <a:gd name="T39" fmla="*/ 721 h 747"/>
                <a:gd name="T40" fmla="*/ 334 w 937"/>
                <a:gd name="T41" fmla="*/ 716 h 747"/>
                <a:gd name="T42" fmla="*/ 326 w 937"/>
                <a:gd name="T43" fmla="*/ 713 h 747"/>
                <a:gd name="T44" fmla="*/ 291 w 937"/>
                <a:gd name="T45" fmla="*/ 702 h 747"/>
                <a:gd name="T46" fmla="*/ 319 w 937"/>
                <a:gd name="T47" fmla="*/ 685 h 747"/>
                <a:gd name="T48" fmla="*/ 413 w 937"/>
                <a:gd name="T49" fmla="*/ 640 h 747"/>
                <a:gd name="T50" fmla="*/ 418 w 937"/>
                <a:gd name="T51" fmla="*/ 637 h 747"/>
                <a:gd name="T52" fmla="*/ 484 w 937"/>
                <a:gd name="T53" fmla="*/ 606 h 747"/>
                <a:gd name="T54" fmla="*/ 491 w 937"/>
                <a:gd name="T55" fmla="*/ 603 h 747"/>
                <a:gd name="T56" fmla="*/ 645 w 937"/>
                <a:gd name="T57" fmla="*/ 529 h 747"/>
                <a:gd name="T58" fmla="*/ 539 w 937"/>
                <a:gd name="T59" fmla="*/ 309 h 747"/>
                <a:gd name="T60" fmla="*/ 463 w 937"/>
                <a:gd name="T61" fmla="*/ 149 h 747"/>
                <a:gd name="T62" fmla="*/ 431 w 937"/>
                <a:gd name="T63" fmla="*/ 82 h 747"/>
                <a:gd name="T64" fmla="*/ 428 w 937"/>
                <a:gd name="T65" fmla="*/ 76 h 747"/>
                <a:gd name="T66" fmla="*/ 421 w 937"/>
                <a:gd name="T67" fmla="*/ 62 h 747"/>
                <a:gd name="T68" fmla="*/ 456 w 937"/>
                <a:gd name="T69" fmla="*/ 45 h 747"/>
                <a:gd name="T70" fmla="*/ 652 w 937"/>
                <a:gd name="T71" fmla="*/ 45 h 747"/>
                <a:gd name="T72" fmla="*/ 669 w 937"/>
                <a:gd name="T73" fmla="*/ 51 h 747"/>
                <a:gd name="T74" fmla="*/ 546 w 937"/>
                <a:gd name="T75" fmla="*/ 721 h 747"/>
                <a:gd name="T76" fmla="*/ 544 w 937"/>
                <a:gd name="T77" fmla="*/ 721 h 747"/>
                <a:gd name="T78" fmla="*/ 526 w 937"/>
                <a:gd name="T79" fmla="*/ 715 h 747"/>
                <a:gd name="T80" fmla="*/ 492 w 937"/>
                <a:gd name="T81" fmla="*/ 703 h 747"/>
                <a:gd name="T82" fmla="*/ 484 w 937"/>
                <a:gd name="T83" fmla="*/ 700 h 747"/>
                <a:gd name="T84" fmla="*/ 527 w 937"/>
                <a:gd name="T85" fmla="*/ 680 h 747"/>
                <a:gd name="T86" fmla="*/ 623 w 937"/>
                <a:gd name="T87" fmla="*/ 73 h 747"/>
                <a:gd name="T88" fmla="*/ 603 w 937"/>
                <a:gd name="T89" fmla="*/ 31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7" h="747">
                  <a:moveTo>
                    <a:pt x="684" y="30"/>
                  </a:moveTo>
                  <a:lnTo>
                    <a:pt x="669" y="37"/>
                  </a:lnTo>
                  <a:lnTo>
                    <a:pt x="596" y="16"/>
                  </a:lnTo>
                  <a:lnTo>
                    <a:pt x="588" y="0"/>
                  </a:lnTo>
                  <a:lnTo>
                    <a:pt x="494" y="45"/>
                  </a:lnTo>
                  <a:lnTo>
                    <a:pt x="487" y="30"/>
                  </a:lnTo>
                  <a:lnTo>
                    <a:pt x="473" y="37"/>
                  </a:lnTo>
                  <a:lnTo>
                    <a:pt x="399" y="16"/>
                  </a:lnTo>
                  <a:lnTo>
                    <a:pt x="392" y="0"/>
                  </a:lnTo>
                  <a:lnTo>
                    <a:pt x="0" y="187"/>
                  </a:lnTo>
                  <a:lnTo>
                    <a:pt x="253" y="717"/>
                  </a:lnTo>
                  <a:lnTo>
                    <a:pt x="348" y="746"/>
                  </a:lnTo>
                  <a:lnTo>
                    <a:pt x="442" y="702"/>
                  </a:lnTo>
                  <a:lnTo>
                    <a:pt x="449" y="717"/>
                  </a:lnTo>
                  <a:lnTo>
                    <a:pt x="545" y="747"/>
                  </a:lnTo>
                  <a:lnTo>
                    <a:pt x="937" y="559"/>
                  </a:lnTo>
                  <a:lnTo>
                    <a:pt x="684" y="30"/>
                  </a:lnTo>
                  <a:close/>
                  <a:moveTo>
                    <a:pt x="456" y="45"/>
                  </a:moveTo>
                  <a:lnTo>
                    <a:pt x="456" y="45"/>
                  </a:lnTo>
                  <a:lnTo>
                    <a:pt x="473" y="50"/>
                  </a:lnTo>
                  <a:lnTo>
                    <a:pt x="473" y="51"/>
                  </a:lnTo>
                  <a:lnTo>
                    <a:pt x="475" y="54"/>
                  </a:lnTo>
                  <a:lnTo>
                    <a:pt x="476" y="57"/>
                  </a:lnTo>
                  <a:lnTo>
                    <a:pt x="478" y="60"/>
                  </a:lnTo>
                  <a:lnTo>
                    <a:pt x="504" y="116"/>
                  </a:lnTo>
                  <a:lnTo>
                    <a:pt x="510" y="127"/>
                  </a:lnTo>
                  <a:lnTo>
                    <a:pt x="549" y="210"/>
                  </a:lnTo>
                  <a:lnTo>
                    <a:pt x="554" y="219"/>
                  </a:lnTo>
                  <a:lnTo>
                    <a:pt x="559" y="229"/>
                  </a:lnTo>
                  <a:lnTo>
                    <a:pt x="711" y="548"/>
                  </a:lnTo>
                  <a:lnTo>
                    <a:pt x="510" y="644"/>
                  </a:lnTo>
                  <a:lnTo>
                    <a:pt x="498" y="650"/>
                  </a:lnTo>
                  <a:lnTo>
                    <a:pt x="489" y="654"/>
                  </a:lnTo>
                  <a:lnTo>
                    <a:pt x="482" y="658"/>
                  </a:lnTo>
                  <a:lnTo>
                    <a:pt x="475" y="661"/>
                  </a:lnTo>
                  <a:lnTo>
                    <a:pt x="438" y="679"/>
                  </a:lnTo>
                  <a:lnTo>
                    <a:pt x="435" y="680"/>
                  </a:lnTo>
                  <a:lnTo>
                    <a:pt x="432" y="681"/>
                  </a:lnTo>
                  <a:lnTo>
                    <a:pt x="350" y="721"/>
                  </a:lnTo>
                  <a:lnTo>
                    <a:pt x="349" y="721"/>
                  </a:lnTo>
                  <a:lnTo>
                    <a:pt x="348" y="721"/>
                  </a:lnTo>
                  <a:lnTo>
                    <a:pt x="334" y="716"/>
                  </a:lnTo>
                  <a:lnTo>
                    <a:pt x="330" y="715"/>
                  </a:lnTo>
                  <a:lnTo>
                    <a:pt x="326" y="713"/>
                  </a:lnTo>
                  <a:lnTo>
                    <a:pt x="296" y="703"/>
                  </a:lnTo>
                  <a:lnTo>
                    <a:pt x="291" y="702"/>
                  </a:lnTo>
                  <a:lnTo>
                    <a:pt x="287" y="700"/>
                  </a:lnTo>
                  <a:lnTo>
                    <a:pt x="319" y="685"/>
                  </a:lnTo>
                  <a:lnTo>
                    <a:pt x="330" y="680"/>
                  </a:lnTo>
                  <a:lnTo>
                    <a:pt x="413" y="640"/>
                  </a:lnTo>
                  <a:lnTo>
                    <a:pt x="416" y="639"/>
                  </a:lnTo>
                  <a:lnTo>
                    <a:pt x="418" y="637"/>
                  </a:lnTo>
                  <a:lnTo>
                    <a:pt x="479" y="609"/>
                  </a:lnTo>
                  <a:lnTo>
                    <a:pt x="484" y="606"/>
                  </a:lnTo>
                  <a:lnTo>
                    <a:pt x="490" y="603"/>
                  </a:lnTo>
                  <a:lnTo>
                    <a:pt x="491" y="603"/>
                  </a:lnTo>
                  <a:lnTo>
                    <a:pt x="498" y="599"/>
                  </a:lnTo>
                  <a:lnTo>
                    <a:pt x="645" y="529"/>
                  </a:lnTo>
                  <a:lnTo>
                    <a:pt x="544" y="318"/>
                  </a:lnTo>
                  <a:lnTo>
                    <a:pt x="539" y="309"/>
                  </a:lnTo>
                  <a:lnTo>
                    <a:pt x="535" y="299"/>
                  </a:lnTo>
                  <a:lnTo>
                    <a:pt x="463" y="149"/>
                  </a:lnTo>
                  <a:lnTo>
                    <a:pt x="458" y="138"/>
                  </a:lnTo>
                  <a:lnTo>
                    <a:pt x="431" y="82"/>
                  </a:lnTo>
                  <a:lnTo>
                    <a:pt x="430" y="79"/>
                  </a:lnTo>
                  <a:lnTo>
                    <a:pt x="428" y="76"/>
                  </a:lnTo>
                  <a:lnTo>
                    <a:pt x="427" y="73"/>
                  </a:lnTo>
                  <a:lnTo>
                    <a:pt x="421" y="62"/>
                  </a:lnTo>
                  <a:lnTo>
                    <a:pt x="407" y="31"/>
                  </a:lnTo>
                  <a:lnTo>
                    <a:pt x="456" y="45"/>
                  </a:lnTo>
                  <a:close/>
                  <a:moveTo>
                    <a:pt x="652" y="45"/>
                  </a:moveTo>
                  <a:lnTo>
                    <a:pt x="652" y="45"/>
                  </a:lnTo>
                  <a:lnTo>
                    <a:pt x="669" y="50"/>
                  </a:lnTo>
                  <a:lnTo>
                    <a:pt x="669" y="51"/>
                  </a:lnTo>
                  <a:lnTo>
                    <a:pt x="907" y="548"/>
                  </a:lnTo>
                  <a:lnTo>
                    <a:pt x="546" y="721"/>
                  </a:lnTo>
                  <a:lnTo>
                    <a:pt x="546" y="720"/>
                  </a:lnTo>
                  <a:lnTo>
                    <a:pt x="544" y="721"/>
                  </a:lnTo>
                  <a:lnTo>
                    <a:pt x="530" y="716"/>
                  </a:lnTo>
                  <a:lnTo>
                    <a:pt x="526" y="715"/>
                  </a:lnTo>
                  <a:lnTo>
                    <a:pt x="522" y="713"/>
                  </a:lnTo>
                  <a:lnTo>
                    <a:pt x="492" y="703"/>
                  </a:lnTo>
                  <a:lnTo>
                    <a:pt x="488" y="702"/>
                  </a:lnTo>
                  <a:lnTo>
                    <a:pt x="484" y="700"/>
                  </a:lnTo>
                  <a:lnTo>
                    <a:pt x="515" y="685"/>
                  </a:lnTo>
                  <a:lnTo>
                    <a:pt x="527" y="680"/>
                  </a:lnTo>
                  <a:lnTo>
                    <a:pt x="841" y="529"/>
                  </a:lnTo>
                  <a:lnTo>
                    <a:pt x="623" y="73"/>
                  </a:lnTo>
                  <a:lnTo>
                    <a:pt x="618" y="62"/>
                  </a:lnTo>
                  <a:lnTo>
                    <a:pt x="603" y="31"/>
                  </a:lnTo>
                  <a:lnTo>
                    <a:pt x="652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endParaRPr b="1"/>
            </a:p>
          </p:txBody>
        </p:sp>
      </p:grpSp>
      <p:grpSp>
        <p:nvGrpSpPr>
          <p:cNvPr id="70" name="íṡ1ide">
            <a:extLst>
              <a:ext uri="{FF2B5EF4-FFF2-40B4-BE49-F238E27FC236}">
                <a16:creationId xmlns:a16="http://schemas.microsoft.com/office/drawing/2014/main" xmlns="" id="{D70F0DE9-1E45-4A72-A0BC-609A0D497C0C}"/>
              </a:ext>
            </a:extLst>
          </p:cNvPr>
          <p:cNvGrpSpPr/>
          <p:nvPr/>
        </p:nvGrpSpPr>
        <p:grpSpPr>
          <a:xfrm>
            <a:off x="5146642" y="2073698"/>
            <a:ext cx="1301402" cy="1301403"/>
            <a:chOff x="5286311" y="2292574"/>
            <a:chExt cx="1248563" cy="1248564"/>
          </a:xfrm>
        </p:grpSpPr>
        <p:sp>
          <p:nvSpPr>
            <p:cNvPr id="77" name="iŝ1íḓé">
              <a:extLst>
                <a:ext uri="{FF2B5EF4-FFF2-40B4-BE49-F238E27FC236}">
                  <a16:creationId xmlns:a16="http://schemas.microsoft.com/office/drawing/2014/main" xmlns="" id="{F223F082-B3FA-4A55-9DE3-55CB295241B9}"/>
                </a:ext>
              </a:extLst>
            </p:cNvPr>
            <p:cNvSpPr/>
            <p:nvPr/>
          </p:nvSpPr>
          <p:spPr>
            <a:xfrm>
              <a:off x="5286311" y="2292574"/>
              <a:ext cx="1248563" cy="1248564"/>
            </a:xfrm>
            <a:prstGeom prst="ellipse">
              <a:avLst/>
            </a:prstGeom>
            <a:solidFill>
              <a:srgbClr val="0E74A0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endParaRPr b="1" dirty="0"/>
            </a:p>
          </p:txBody>
        </p:sp>
        <p:sp>
          <p:nvSpPr>
            <p:cNvPr id="78" name="išḷïdé">
              <a:extLst>
                <a:ext uri="{FF2B5EF4-FFF2-40B4-BE49-F238E27FC236}">
                  <a16:creationId xmlns:a16="http://schemas.microsoft.com/office/drawing/2014/main" xmlns="" id="{831C59E2-C055-4C7E-A066-5C30E51AE0F1}"/>
                </a:ext>
              </a:extLst>
            </p:cNvPr>
            <p:cNvSpPr/>
            <p:nvPr/>
          </p:nvSpPr>
          <p:spPr>
            <a:xfrm>
              <a:off x="5581699" y="2588459"/>
              <a:ext cx="657787" cy="656795"/>
            </a:xfrm>
            <a:custGeom>
              <a:avLst/>
              <a:gdLst>
                <a:gd name="T0" fmla="*/ 2332 w 4663"/>
                <a:gd name="T1" fmla="*/ 0 h 4663"/>
                <a:gd name="T2" fmla="*/ 0 w 4663"/>
                <a:gd name="T3" fmla="*/ 2332 h 4663"/>
                <a:gd name="T4" fmla="*/ 2332 w 4663"/>
                <a:gd name="T5" fmla="*/ 4663 h 4663"/>
                <a:gd name="T6" fmla="*/ 4663 w 4663"/>
                <a:gd name="T7" fmla="*/ 2332 h 4663"/>
                <a:gd name="T8" fmla="*/ 2332 w 4663"/>
                <a:gd name="T9" fmla="*/ 0 h 4663"/>
                <a:gd name="T10" fmla="*/ 1694 w 4663"/>
                <a:gd name="T11" fmla="*/ 1888 h 4663"/>
                <a:gd name="T12" fmla="*/ 1699 w 4663"/>
                <a:gd name="T13" fmla="*/ 1883 h 4663"/>
                <a:gd name="T14" fmla="*/ 1724 w 4663"/>
                <a:gd name="T15" fmla="*/ 1825 h 4663"/>
                <a:gd name="T16" fmla="*/ 1718 w 4663"/>
                <a:gd name="T17" fmla="*/ 1395 h 4663"/>
                <a:gd name="T18" fmla="*/ 2108 w 4663"/>
                <a:gd name="T19" fmla="*/ 1006 h 4663"/>
                <a:gd name="T20" fmla="*/ 2159 w 4663"/>
                <a:gd name="T21" fmla="*/ 993 h 4663"/>
                <a:gd name="T22" fmla="*/ 2165 w 4663"/>
                <a:gd name="T23" fmla="*/ 991 h 4663"/>
                <a:gd name="T24" fmla="*/ 2207 w 4663"/>
                <a:gd name="T25" fmla="*/ 989 h 4663"/>
                <a:gd name="T26" fmla="*/ 2207 w 4663"/>
                <a:gd name="T27" fmla="*/ 992 h 4663"/>
                <a:gd name="T28" fmla="*/ 2217 w 4663"/>
                <a:gd name="T29" fmla="*/ 991 h 4663"/>
                <a:gd name="T30" fmla="*/ 2244 w 4663"/>
                <a:gd name="T31" fmla="*/ 987 h 4663"/>
                <a:gd name="T32" fmla="*/ 2253 w 4663"/>
                <a:gd name="T33" fmla="*/ 985 h 4663"/>
                <a:gd name="T34" fmla="*/ 2510 w 4663"/>
                <a:gd name="T35" fmla="*/ 1043 h 4663"/>
                <a:gd name="T36" fmla="*/ 2614 w 4663"/>
                <a:gd name="T37" fmla="*/ 1079 h 4663"/>
                <a:gd name="T38" fmla="*/ 2906 w 4663"/>
                <a:gd name="T39" fmla="*/ 1260 h 4663"/>
                <a:gd name="T40" fmla="*/ 2980 w 4663"/>
                <a:gd name="T41" fmla="*/ 1830 h 4663"/>
                <a:gd name="T42" fmla="*/ 2987 w 4663"/>
                <a:gd name="T43" fmla="*/ 1878 h 4663"/>
                <a:gd name="T44" fmla="*/ 2996 w 4663"/>
                <a:gd name="T45" fmla="*/ 1888 h 4663"/>
                <a:gd name="T46" fmla="*/ 2984 w 4663"/>
                <a:gd name="T47" fmla="*/ 2083 h 4663"/>
                <a:gd name="T48" fmla="*/ 2943 w 4663"/>
                <a:gd name="T49" fmla="*/ 2171 h 4663"/>
                <a:gd name="T50" fmla="*/ 2929 w 4663"/>
                <a:gd name="T51" fmla="*/ 2201 h 4663"/>
                <a:gd name="T52" fmla="*/ 2324 w 4663"/>
                <a:gd name="T53" fmla="*/ 2838 h 4663"/>
                <a:gd name="T54" fmla="*/ 1759 w 4663"/>
                <a:gd name="T55" fmla="*/ 2201 h 4663"/>
                <a:gd name="T56" fmla="*/ 1744 w 4663"/>
                <a:gd name="T57" fmla="*/ 2169 h 4663"/>
                <a:gd name="T58" fmla="*/ 1702 w 4663"/>
                <a:gd name="T59" fmla="*/ 2072 h 4663"/>
                <a:gd name="T60" fmla="*/ 1694 w 4663"/>
                <a:gd name="T61" fmla="*/ 1888 h 4663"/>
                <a:gd name="T62" fmla="*/ 1154 w 4663"/>
                <a:gd name="T63" fmla="*/ 3191 h 4663"/>
                <a:gd name="T64" fmla="*/ 1340 w 4663"/>
                <a:gd name="T65" fmla="*/ 3065 h 4663"/>
                <a:gd name="T66" fmla="*/ 1840 w 4663"/>
                <a:gd name="T67" fmla="*/ 2847 h 4663"/>
                <a:gd name="T68" fmla="*/ 1858 w 4663"/>
                <a:gd name="T69" fmla="*/ 2831 h 4663"/>
                <a:gd name="T70" fmla="*/ 1914 w 4663"/>
                <a:gd name="T71" fmla="*/ 2774 h 4663"/>
                <a:gd name="T72" fmla="*/ 1927 w 4663"/>
                <a:gd name="T73" fmla="*/ 2762 h 4663"/>
                <a:gd name="T74" fmla="*/ 1940 w 4663"/>
                <a:gd name="T75" fmla="*/ 2774 h 4663"/>
                <a:gd name="T76" fmla="*/ 2324 w 4663"/>
                <a:gd name="T77" fmla="*/ 2954 h 4663"/>
                <a:gd name="T78" fmla="*/ 2714 w 4663"/>
                <a:gd name="T79" fmla="*/ 2790 h 4663"/>
                <a:gd name="T80" fmla="*/ 2724 w 4663"/>
                <a:gd name="T81" fmla="*/ 2782 h 4663"/>
                <a:gd name="T82" fmla="*/ 2750 w 4663"/>
                <a:gd name="T83" fmla="*/ 2795 h 4663"/>
                <a:gd name="T84" fmla="*/ 2834 w 4663"/>
                <a:gd name="T85" fmla="*/ 2855 h 4663"/>
                <a:gd name="T86" fmla="*/ 2858 w 4663"/>
                <a:gd name="T87" fmla="*/ 2867 h 4663"/>
                <a:gd name="T88" fmla="*/ 2856 w 4663"/>
                <a:gd name="T89" fmla="*/ 2870 h 4663"/>
                <a:gd name="T90" fmla="*/ 2866 w 4663"/>
                <a:gd name="T91" fmla="*/ 2876 h 4663"/>
                <a:gd name="T92" fmla="*/ 2944 w 4663"/>
                <a:gd name="T93" fmla="*/ 2918 h 4663"/>
                <a:gd name="T94" fmla="*/ 3024 w 4663"/>
                <a:gd name="T95" fmla="*/ 2949 h 4663"/>
                <a:gd name="T96" fmla="*/ 3291 w 4663"/>
                <a:gd name="T97" fmla="*/ 3055 h 4663"/>
                <a:gd name="T98" fmla="*/ 3316 w 4663"/>
                <a:gd name="T99" fmla="*/ 3063 h 4663"/>
                <a:gd name="T100" fmla="*/ 3507 w 4663"/>
                <a:gd name="T101" fmla="*/ 3187 h 4663"/>
                <a:gd name="T102" fmla="*/ 3739 w 4663"/>
                <a:gd name="T103" fmla="*/ 4067 h 4663"/>
                <a:gd name="T104" fmla="*/ 2332 w 4663"/>
                <a:gd name="T105" fmla="*/ 4567 h 4663"/>
                <a:gd name="T106" fmla="*/ 925 w 4663"/>
                <a:gd name="T107" fmla="*/ 4067 h 4663"/>
                <a:gd name="T108" fmla="*/ 1154 w 4663"/>
                <a:gd name="T109" fmla="*/ 3191 h 4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3" h="4663">
                  <a:moveTo>
                    <a:pt x="2332" y="0"/>
                  </a:moveTo>
                  <a:cubicBezTo>
                    <a:pt x="1046" y="0"/>
                    <a:pt x="0" y="1046"/>
                    <a:pt x="0" y="2332"/>
                  </a:cubicBezTo>
                  <a:cubicBezTo>
                    <a:pt x="0" y="3617"/>
                    <a:pt x="1046" y="4663"/>
                    <a:pt x="2332" y="4663"/>
                  </a:cubicBezTo>
                  <a:cubicBezTo>
                    <a:pt x="3617" y="4663"/>
                    <a:pt x="4663" y="3617"/>
                    <a:pt x="4663" y="2332"/>
                  </a:cubicBezTo>
                  <a:cubicBezTo>
                    <a:pt x="4663" y="1046"/>
                    <a:pt x="3617" y="0"/>
                    <a:pt x="2332" y="0"/>
                  </a:cubicBezTo>
                  <a:close/>
                  <a:moveTo>
                    <a:pt x="1694" y="1888"/>
                  </a:moveTo>
                  <a:lnTo>
                    <a:pt x="1699" y="1883"/>
                  </a:lnTo>
                  <a:cubicBezTo>
                    <a:pt x="1718" y="1869"/>
                    <a:pt x="1727" y="1848"/>
                    <a:pt x="1724" y="1825"/>
                  </a:cubicBezTo>
                  <a:cubicBezTo>
                    <a:pt x="1677" y="1543"/>
                    <a:pt x="1708" y="1425"/>
                    <a:pt x="1718" y="1395"/>
                  </a:cubicBezTo>
                  <a:cubicBezTo>
                    <a:pt x="1800" y="1143"/>
                    <a:pt x="2058" y="1027"/>
                    <a:pt x="2108" y="1006"/>
                  </a:cubicBezTo>
                  <a:cubicBezTo>
                    <a:pt x="2119" y="1002"/>
                    <a:pt x="2139" y="996"/>
                    <a:pt x="2159" y="993"/>
                  </a:cubicBezTo>
                  <a:lnTo>
                    <a:pt x="2165" y="991"/>
                  </a:lnTo>
                  <a:lnTo>
                    <a:pt x="2207" y="989"/>
                  </a:lnTo>
                  <a:lnTo>
                    <a:pt x="2207" y="992"/>
                  </a:lnTo>
                  <a:lnTo>
                    <a:pt x="2217" y="991"/>
                  </a:lnTo>
                  <a:cubicBezTo>
                    <a:pt x="2225" y="990"/>
                    <a:pt x="2233" y="989"/>
                    <a:pt x="2244" y="987"/>
                  </a:cubicBezTo>
                  <a:lnTo>
                    <a:pt x="2253" y="985"/>
                  </a:lnTo>
                  <a:cubicBezTo>
                    <a:pt x="2261" y="985"/>
                    <a:pt x="2361" y="998"/>
                    <a:pt x="2510" y="1043"/>
                  </a:cubicBezTo>
                  <a:lnTo>
                    <a:pt x="2614" y="1079"/>
                  </a:lnTo>
                  <a:cubicBezTo>
                    <a:pt x="2803" y="1135"/>
                    <a:pt x="2890" y="1239"/>
                    <a:pt x="2906" y="1260"/>
                  </a:cubicBezTo>
                  <a:cubicBezTo>
                    <a:pt x="3058" y="1432"/>
                    <a:pt x="3017" y="1691"/>
                    <a:pt x="2980" y="1830"/>
                  </a:cubicBezTo>
                  <a:cubicBezTo>
                    <a:pt x="2975" y="1847"/>
                    <a:pt x="2978" y="1864"/>
                    <a:pt x="2987" y="1878"/>
                  </a:cubicBezTo>
                  <a:lnTo>
                    <a:pt x="2996" y="1888"/>
                  </a:lnTo>
                  <a:cubicBezTo>
                    <a:pt x="3007" y="1903"/>
                    <a:pt x="3017" y="1961"/>
                    <a:pt x="2984" y="2083"/>
                  </a:cubicBezTo>
                  <a:cubicBezTo>
                    <a:pt x="2977" y="2120"/>
                    <a:pt x="2964" y="2150"/>
                    <a:pt x="2943" y="2171"/>
                  </a:cubicBezTo>
                  <a:cubicBezTo>
                    <a:pt x="2936" y="2179"/>
                    <a:pt x="2931" y="2189"/>
                    <a:pt x="2929" y="2201"/>
                  </a:cubicBezTo>
                  <a:cubicBezTo>
                    <a:pt x="2877" y="2502"/>
                    <a:pt x="2608" y="2838"/>
                    <a:pt x="2324" y="2838"/>
                  </a:cubicBezTo>
                  <a:cubicBezTo>
                    <a:pt x="2084" y="2838"/>
                    <a:pt x="1809" y="2529"/>
                    <a:pt x="1759" y="2201"/>
                  </a:cubicBezTo>
                  <a:cubicBezTo>
                    <a:pt x="1757" y="2189"/>
                    <a:pt x="1752" y="2178"/>
                    <a:pt x="1744" y="2169"/>
                  </a:cubicBezTo>
                  <a:cubicBezTo>
                    <a:pt x="1723" y="2148"/>
                    <a:pt x="1710" y="2117"/>
                    <a:pt x="1702" y="2072"/>
                  </a:cubicBezTo>
                  <a:cubicBezTo>
                    <a:pt x="1678" y="1986"/>
                    <a:pt x="1676" y="1917"/>
                    <a:pt x="1694" y="1888"/>
                  </a:cubicBezTo>
                  <a:close/>
                  <a:moveTo>
                    <a:pt x="1154" y="3191"/>
                  </a:moveTo>
                  <a:cubicBezTo>
                    <a:pt x="1164" y="3178"/>
                    <a:pt x="1223" y="3110"/>
                    <a:pt x="1340" y="3065"/>
                  </a:cubicBezTo>
                  <a:cubicBezTo>
                    <a:pt x="1444" y="3033"/>
                    <a:pt x="1700" y="2948"/>
                    <a:pt x="1840" y="2847"/>
                  </a:cubicBezTo>
                  <a:cubicBezTo>
                    <a:pt x="1846" y="2843"/>
                    <a:pt x="1853" y="2836"/>
                    <a:pt x="1858" y="2831"/>
                  </a:cubicBezTo>
                  <a:cubicBezTo>
                    <a:pt x="1871" y="2817"/>
                    <a:pt x="1891" y="2796"/>
                    <a:pt x="1914" y="2774"/>
                  </a:cubicBezTo>
                  <a:lnTo>
                    <a:pt x="1927" y="2762"/>
                  </a:lnTo>
                  <a:lnTo>
                    <a:pt x="1940" y="2774"/>
                  </a:lnTo>
                  <a:cubicBezTo>
                    <a:pt x="2064" y="2890"/>
                    <a:pt x="2200" y="2954"/>
                    <a:pt x="2324" y="2954"/>
                  </a:cubicBezTo>
                  <a:cubicBezTo>
                    <a:pt x="2455" y="2954"/>
                    <a:pt x="2590" y="2897"/>
                    <a:pt x="2714" y="2790"/>
                  </a:cubicBezTo>
                  <a:lnTo>
                    <a:pt x="2724" y="2782"/>
                  </a:lnTo>
                  <a:lnTo>
                    <a:pt x="2750" y="2795"/>
                  </a:lnTo>
                  <a:cubicBezTo>
                    <a:pt x="2774" y="2816"/>
                    <a:pt x="2815" y="2846"/>
                    <a:pt x="2834" y="2855"/>
                  </a:cubicBezTo>
                  <a:lnTo>
                    <a:pt x="2858" y="2867"/>
                  </a:lnTo>
                  <a:lnTo>
                    <a:pt x="2856" y="2870"/>
                  </a:lnTo>
                  <a:lnTo>
                    <a:pt x="2866" y="2876"/>
                  </a:lnTo>
                  <a:cubicBezTo>
                    <a:pt x="2889" y="2890"/>
                    <a:pt x="2914" y="2903"/>
                    <a:pt x="2944" y="2918"/>
                  </a:cubicBezTo>
                  <a:cubicBezTo>
                    <a:pt x="2973" y="2931"/>
                    <a:pt x="2998" y="2941"/>
                    <a:pt x="3024" y="2949"/>
                  </a:cubicBezTo>
                  <a:cubicBezTo>
                    <a:pt x="3045" y="2956"/>
                    <a:pt x="3160" y="2995"/>
                    <a:pt x="3291" y="3055"/>
                  </a:cubicBezTo>
                  <a:lnTo>
                    <a:pt x="3316" y="3063"/>
                  </a:lnTo>
                  <a:cubicBezTo>
                    <a:pt x="3445" y="3112"/>
                    <a:pt x="3501" y="3180"/>
                    <a:pt x="3507" y="3187"/>
                  </a:cubicBezTo>
                  <a:cubicBezTo>
                    <a:pt x="3659" y="3412"/>
                    <a:pt x="3717" y="3833"/>
                    <a:pt x="3739" y="4067"/>
                  </a:cubicBezTo>
                  <a:cubicBezTo>
                    <a:pt x="3342" y="4390"/>
                    <a:pt x="2842" y="4567"/>
                    <a:pt x="2332" y="4567"/>
                  </a:cubicBezTo>
                  <a:cubicBezTo>
                    <a:pt x="1821" y="4567"/>
                    <a:pt x="1322" y="4390"/>
                    <a:pt x="925" y="4067"/>
                  </a:cubicBezTo>
                  <a:cubicBezTo>
                    <a:pt x="946" y="3833"/>
                    <a:pt x="1004" y="3414"/>
                    <a:pt x="1154" y="31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endParaRPr b="1"/>
            </a:p>
          </p:txBody>
        </p:sp>
      </p:grpSp>
      <p:grpSp>
        <p:nvGrpSpPr>
          <p:cNvPr id="71" name="ïṡḻîḑe">
            <a:extLst>
              <a:ext uri="{FF2B5EF4-FFF2-40B4-BE49-F238E27FC236}">
                <a16:creationId xmlns:a16="http://schemas.microsoft.com/office/drawing/2014/main" xmlns="" id="{4268E2B9-78A9-4D3C-9D61-5210BDD082BF}"/>
              </a:ext>
            </a:extLst>
          </p:cNvPr>
          <p:cNvGrpSpPr/>
          <p:nvPr/>
        </p:nvGrpSpPr>
        <p:grpSpPr>
          <a:xfrm>
            <a:off x="6952450" y="3143493"/>
            <a:ext cx="878911" cy="878912"/>
            <a:chOff x="7018800" y="3318934"/>
            <a:chExt cx="843226" cy="843227"/>
          </a:xfrm>
        </p:grpSpPr>
        <p:sp>
          <p:nvSpPr>
            <p:cNvPr id="75" name="iślîḍè">
              <a:extLst>
                <a:ext uri="{FF2B5EF4-FFF2-40B4-BE49-F238E27FC236}">
                  <a16:creationId xmlns:a16="http://schemas.microsoft.com/office/drawing/2014/main" xmlns="" id="{639E008D-8319-4872-A3AC-2FBEA10104C6}"/>
                </a:ext>
              </a:extLst>
            </p:cNvPr>
            <p:cNvSpPr/>
            <p:nvPr/>
          </p:nvSpPr>
          <p:spPr>
            <a:xfrm>
              <a:off x="7018800" y="3318934"/>
              <a:ext cx="843226" cy="843227"/>
            </a:xfrm>
            <a:prstGeom prst="ellipse">
              <a:avLst/>
            </a:prstGeom>
            <a:solidFill>
              <a:srgbClr val="ED7D3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endParaRPr b="1"/>
            </a:p>
          </p:txBody>
        </p:sp>
        <p:sp>
          <p:nvSpPr>
            <p:cNvPr id="76" name="îślïďê">
              <a:extLst>
                <a:ext uri="{FF2B5EF4-FFF2-40B4-BE49-F238E27FC236}">
                  <a16:creationId xmlns:a16="http://schemas.microsoft.com/office/drawing/2014/main" xmlns="" id="{852E7B68-634E-4F63-ABC9-6FC0C052B2A1}"/>
                </a:ext>
              </a:extLst>
            </p:cNvPr>
            <p:cNvSpPr/>
            <p:nvPr/>
          </p:nvSpPr>
          <p:spPr>
            <a:xfrm>
              <a:off x="7314664" y="3556330"/>
              <a:ext cx="251497" cy="368435"/>
            </a:xfrm>
            <a:custGeom>
              <a:avLst/>
              <a:gdLst>
                <a:gd name="connsiteX0" fmla="*/ 242858 w 414925"/>
                <a:gd name="connsiteY0" fmla="*/ 318744 h 607851"/>
                <a:gd name="connsiteX1" fmla="*/ 301484 w 414925"/>
                <a:gd name="connsiteY1" fmla="*/ 318744 h 607851"/>
                <a:gd name="connsiteX2" fmla="*/ 317968 w 414925"/>
                <a:gd name="connsiteY2" fmla="*/ 335192 h 607851"/>
                <a:gd name="connsiteX3" fmla="*/ 317968 w 414925"/>
                <a:gd name="connsiteY3" fmla="*/ 341742 h 607851"/>
                <a:gd name="connsiteX4" fmla="*/ 301484 w 414925"/>
                <a:gd name="connsiteY4" fmla="*/ 358190 h 607851"/>
                <a:gd name="connsiteX5" fmla="*/ 242858 w 414925"/>
                <a:gd name="connsiteY5" fmla="*/ 358190 h 607851"/>
                <a:gd name="connsiteX6" fmla="*/ 226374 w 414925"/>
                <a:gd name="connsiteY6" fmla="*/ 341742 h 607851"/>
                <a:gd name="connsiteX7" fmla="*/ 226374 w 414925"/>
                <a:gd name="connsiteY7" fmla="*/ 335192 h 607851"/>
                <a:gd name="connsiteX8" fmla="*/ 242858 w 414925"/>
                <a:gd name="connsiteY8" fmla="*/ 318744 h 607851"/>
                <a:gd name="connsiteX9" fmla="*/ 242858 w 414925"/>
                <a:gd name="connsiteY9" fmla="*/ 240487 h 607851"/>
                <a:gd name="connsiteX10" fmla="*/ 301484 w 414925"/>
                <a:gd name="connsiteY10" fmla="*/ 240487 h 607851"/>
                <a:gd name="connsiteX11" fmla="*/ 317968 w 414925"/>
                <a:gd name="connsiteY11" fmla="*/ 256965 h 607851"/>
                <a:gd name="connsiteX12" fmla="*/ 317968 w 414925"/>
                <a:gd name="connsiteY12" fmla="*/ 263526 h 607851"/>
                <a:gd name="connsiteX13" fmla="*/ 301484 w 414925"/>
                <a:gd name="connsiteY13" fmla="*/ 280004 h 607851"/>
                <a:gd name="connsiteX14" fmla="*/ 242858 w 414925"/>
                <a:gd name="connsiteY14" fmla="*/ 280004 h 607851"/>
                <a:gd name="connsiteX15" fmla="*/ 226374 w 414925"/>
                <a:gd name="connsiteY15" fmla="*/ 263526 h 607851"/>
                <a:gd name="connsiteX16" fmla="*/ 226374 w 414925"/>
                <a:gd name="connsiteY16" fmla="*/ 256965 h 607851"/>
                <a:gd name="connsiteX17" fmla="*/ 242858 w 414925"/>
                <a:gd name="connsiteY17" fmla="*/ 240487 h 607851"/>
                <a:gd name="connsiteX18" fmla="*/ 107509 w 414925"/>
                <a:gd name="connsiteY18" fmla="*/ 204993 h 607851"/>
                <a:gd name="connsiteX19" fmla="*/ 132414 w 414925"/>
                <a:gd name="connsiteY19" fmla="*/ 204993 h 607851"/>
                <a:gd name="connsiteX20" fmla="*/ 170519 w 414925"/>
                <a:gd name="connsiteY20" fmla="*/ 204993 h 607851"/>
                <a:gd name="connsiteX21" fmla="*/ 186998 w 414925"/>
                <a:gd name="connsiteY21" fmla="*/ 221456 h 607851"/>
                <a:gd name="connsiteX22" fmla="*/ 186998 w 414925"/>
                <a:gd name="connsiteY22" fmla="*/ 229873 h 607851"/>
                <a:gd name="connsiteX23" fmla="*/ 170519 w 414925"/>
                <a:gd name="connsiteY23" fmla="*/ 246336 h 607851"/>
                <a:gd name="connsiteX24" fmla="*/ 132414 w 414925"/>
                <a:gd name="connsiteY24" fmla="*/ 246336 h 607851"/>
                <a:gd name="connsiteX25" fmla="*/ 132414 w 414925"/>
                <a:gd name="connsiteY25" fmla="*/ 278666 h 607851"/>
                <a:gd name="connsiteX26" fmla="*/ 170519 w 414925"/>
                <a:gd name="connsiteY26" fmla="*/ 278666 h 607851"/>
                <a:gd name="connsiteX27" fmla="*/ 186998 w 414925"/>
                <a:gd name="connsiteY27" fmla="*/ 295128 h 607851"/>
                <a:gd name="connsiteX28" fmla="*/ 186998 w 414925"/>
                <a:gd name="connsiteY28" fmla="*/ 303621 h 607851"/>
                <a:gd name="connsiteX29" fmla="*/ 170519 w 414925"/>
                <a:gd name="connsiteY29" fmla="*/ 320083 h 607851"/>
                <a:gd name="connsiteX30" fmla="*/ 132414 w 414925"/>
                <a:gd name="connsiteY30" fmla="*/ 320083 h 607851"/>
                <a:gd name="connsiteX31" fmla="*/ 132414 w 414925"/>
                <a:gd name="connsiteY31" fmla="*/ 352413 h 607851"/>
                <a:gd name="connsiteX32" fmla="*/ 170519 w 414925"/>
                <a:gd name="connsiteY32" fmla="*/ 352413 h 607851"/>
                <a:gd name="connsiteX33" fmla="*/ 186998 w 414925"/>
                <a:gd name="connsiteY33" fmla="*/ 368876 h 607851"/>
                <a:gd name="connsiteX34" fmla="*/ 186998 w 414925"/>
                <a:gd name="connsiteY34" fmla="*/ 377293 h 607851"/>
                <a:gd name="connsiteX35" fmla="*/ 170519 w 414925"/>
                <a:gd name="connsiteY35" fmla="*/ 393756 h 607851"/>
                <a:gd name="connsiteX36" fmla="*/ 132414 w 414925"/>
                <a:gd name="connsiteY36" fmla="*/ 393756 h 607851"/>
                <a:gd name="connsiteX37" fmla="*/ 107509 w 414925"/>
                <a:gd name="connsiteY37" fmla="*/ 393756 h 607851"/>
                <a:gd name="connsiteX38" fmla="*/ 91029 w 414925"/>
                <a:gd name="connsiteY38" fmla="*/ 377293 h 607851"/>
                <a:gd name="connsiteX39" fmla="*/ 91029 w 414925"/>
                <a:gd name="connsiteY39" fmla="*/ 352413 h 607851"/>
                <a:gd name="connsiteX40" fmla="*/ 91029 w 414925"/>
                <a:gd name="connsiteY40" fmla="*/ 246336 h 607851"/>
                <a:gd name="connsiteX41" fmla="*/ 91029 w 414925"/>
                <a:gd name="connsiteY41" fmla="*/ 221456 h 607851"/>
                <a:gd name="connsiteX42" fmla="*/ 107509 w 414925"/>
                <a:gd name="connsiteY42" fmla="*/ 204993 h 607851"/>
                <a:gd name="connsiteX43" fmla="*/ 19844 w 414925"/>
                <a:gd name="connsiteY43" fmla="*/ 93499 h 607851"/>
                <a:gd name="connsiteX44" fmla="*/ 61321 w 414925"/>
                <a:gd name="connsiteY44" fmla="*/ 93499 h 607851"/>
                <a:gd name="connsiteX45" fmla="*/ 61321 w 414925"/>
                <a:gd name="connsiteY45" fmla="*/ 138342 h 607851"/>
                <a:gd name="connsiteX46" fmla="*/ 61321 w 414925"/>
                <a:gd name="connsiteY46" fmla="*/ 139608 h 607851"/>
                <a:gd name="connsiteX47" fmla="*/ 38344 w 414925"/>
                <a:gd name="connsiteY47" fmla="*/ 139608 h 607851"/>
                <a:gd name="connsiteX48" fmla="*/ 38344 w 414925"/>
                <a:gd name="connsiteY48" fmla="*/ 470194 h 607851"/>
                <a:gd name="connsiteX49" fmla="*/ 376581 w 414925"/>
                <a:gd name="connsiteY49" fmla="*/ 470194 h 607851"/>
                <a:gd name="connsiteX50" fmla="*/ 376581 w 414925"/>
                <a:gd name="connsiteY50" fmla="*/ 139608 h 607851"/>
                <a:gd name="connsiteX51" fmla="*/ 353604 w 414925"/>
                <a:gd name="connsiteY51" fmla="*/ 139608 h 607851"/>
                <a:gd name="connsiteX52" fmla="*/ 353604 w 414925"/>
                <a:gd name="connsiteY52" fmla="*/ 138342 h 607851"/>
                <a:gd name="connsiteX53" fmla="*/ 353604 w 414925"/>
                <a:gd name="connsiteY53" fmla="*/ 93499 h 607851"/>
                <a:gd name="connsiteX54" fmla="*/ 395081 w 414925"/>
                <a:gd name="connsiteY54" fmla="*/ 93499 h 607851"/>
                <a:gd name="connsiteX55" fmla="*/ 414925 w 414925"/>
                <a:gd name="connsiteY55" fmla="*/ 113313 h 607851"/>
                <a:gd name="connsiteX56" fmla="*/ 414925 w 414925"/>
                <a:gd name="connsiteY56" fmla="*/ 588111 h 607851"/>
                <a:gd name="connsiteX57" fmla="*/ 395081 w 414925"/>
                <a:gd name="connsiteY57" fmla="*/ 607851 h 607851"/>
                <a:gd name="connsiteX58" fmla="*/ 19844 w 414925"/>
                <a:gd name="connsiteY58" fmla="*/ 607851 h 607851"/>
                <a:gd name="connsiteX59" fmla="*/ 0 w 414925"/>
                <a:gd name="connsiteY59" fmla="*/ 588111 h 607851"/>
                <a:gd name="connsiteX60" fmla="*/ 0 w 414925"/>
                <a:gd name="connsiteY60" fmla="*/ 113313 h 607851"/>
                <a:gd name="connsiteX61" fmla="*/ 19844 w 414925"/>
                <a:gd name="connsiteY61" fmla="*/ 93499 h 607851"/>
                <a:gd name="connsiteX62" fmla="*/ 207462 w 414925"/>
                <a:gd name="connsiteY62" fmla="*/ 30537 h 607851"/>
                <a:gd name="connsiteX63" fmla="*/ 199332 w 414925"/>
                <a:gd name="connsiteY63" fmla="*/ 32622 h 607851"/>
                <a:gd name="connsiteX64" fmla="*/ 190530 w 414925"/>
                <a:gd name="connsiteY64" fmla="*/ 47369 h 607851"/>
                <a:gd name="connsiteX65" fmla="*/ 207462 w 414925"/>
                <a:gd name="connsiteY65" fmla="*/ 64276 h 607851"/>
                <a:gd name="connsiteX66" fmla="*/ 224394 w 414925"/>
                <a:gd name="connsiteY66" fmla="*/ 47369 h 607851"/>
                <a:gd name="connsiteX67" fmla="*/ 215592 w 414925"/>
                <a:gd name="connsiteY67" fmla="*/ 32622 h 607851"/>
                <a:gd name="connsiteX68" fmla="*/ 207462 w 414925"/>
                <a:gd name="connsiteY68" fmla="*/ 30537 h 607851"/>
                <a:gd name="connsiteX69" fmla="*/ 207462 w 414925"/>
                <a:gd name="connsiteY69" fmla="*/ 0 h 607851"/>
                <a:gd name="connsiteX70" fmla="*/ 244533 w 414925"/>
                <a:gd name="connsiteY70" fmla="*/ 17801 h 607851"/>
                <a:gd name="connsiteX71" fmla="*/ 252588 w 414925"/>
                <a:gd name="connsiteY71" fmla="*/ 32622 h 607851"/>
                <a:gd name="connsiteX72" fmla="*/ 254900 w 414925"/>
                <a:gd name="connsiteY72" fmla="*/ 47369 h 607851"/>
                <a:gd name="connsiteX73" fmla="*/ 304129 w 414925"/>
                <a:gd name="connsiteY73" fmla="*/ 47369 h 607851"/>
                <a:gd name="connsiteX74" fmla="*/ 323895 w 414925"/>
                <a:gd name="connsiteY74" fmla="*/ 67180 h 607851"/>
                <a:gd name="connsiteX75" fmla="*/ 323895 w 414925"/>
                <a:gd name="connsiteY75" fmla="*/ 93471 h 607851"/>
                <a:gd name="connsiteX76" fmla="*/ 323895 w 414925"/>
                <a:gd name="connsiteY76" fmla="*/ 138308 h 607851"/>
                <a:gd name="connsiteX77" fmla="*/ 91029 w 414925"/>
                <a:gd name="connsiteY77" fmla="*/ 138308 h 607851"/>
                <a:gd name="connsiteX78" fmla="*/ 91029 w 414925"/>
                <a:gd name="connsiteY78" fmla="*/ 93471 h 607851"/>
                <a:gd name="connsiteX79" fmla="*/ 91029 w 414925"/>
                <a:gd name="connsiteY79" fmla="*/ 67180 h 607851"/>
                <a:gd name="connsiteX80" fmla="*/ 110795 w 414925"/>
                <a:gd name="connsiteY80" fmla="*/ 47369 h 607851"/>
                <a:gd name="connsiteX81" fmla="*/ 160024 w 414925"/>
                <a:gd name="connsiteY81" fmla="*/ 47369 h 607851"/>
                <a:gd name="connsiteX82" fmla="*/ 162336 w 414925"/>
                <a:gd name="connsiteY82" fmla="*/ 32622 h 607851"/>
                <a:gd name="connsiteX83" fmla="*/ 170391 w 414925"/>
                <a:gd name="connsiteY83" fmla="*/ 17801 h 607851"/>
                <a:gd name="connsiteX84" fmla="*/ 207462 w 414925"/>
                <a:gd name="connsiteY84" fmla="*/ 0 h 6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414925" h="607851">
                  <a:moveTo>
                    <a:pt x="242858" y="318744"/>
                  </a:moveTo>
                  <a:lnTo>
                    <a:pt x="301484" y="318744"/>
                  </a:lnTo>
                  <a:cubicBezTo>
                    <a:pt x="310584" y="318744"/>
                    <a:pt x="317968" y="326112"/>
                    <a:pt x="317968" y="335192"/>
                  </a:cubicBezTo>
                  <a:lnTo>
                    <a:pt x="317968" y="341742"/>
                  </a:lnTo>
                  <a:cubicBezTo>
                    <a:pt x="317968" y="350822"/>
                    <a:pt x="310584" y="358190"/>
                    <a:pt x="301484" y="358190"/>
                  </a:cubicBezTo>
                  <a:lnTo>
                    <a:pt x="242858" y="358190"/>
                  </a:lnTo>
                  <a:cubicBezTo>
                    <a:pt x="233758" y="358190"/>
                    <a:pt x="226374" y="350822"/>
                    <a:pt x="226374" y="341742"/>
                  </a:cubicBezTo>
                  <a:lnTo>
                    <a:pt x="226374" y="335192"/>
                  </a:lnTo>
                  <a:cubicBezTo>
                    <a:pt x="226374" y="326112"/>
                    <a:pt x="233758" y="318744"/>
                    <a:pt x="242858" y="318744"/>
                  </a:cubicBezTo>
                  <a:close/>
                  <a:moveTo>
                    <a:pt x="242858" y="240487"/>
                  </a:moveTo>
                  <a:lnTo>
                    <a:pt x="301484" y="240487"/>
                  </a:lnTo>
                  <a:cubicBezTo>
                    <a:pt x="310584" y="240487"/>
                    <a:pt x="317968" y="247868"/>
                    <a:pt x="317968" y="256965"/>
                  </a:cubicBezTo>
                  <a:lnTo>
                    <a:pt x="317968" y="263526"/>
                  </a:lnTo>
                  <a:cubicBezTo>
                    <a:pt x="317968" y="272623"/>
                    <a:pt x="310584" y="280004"/>
                    <a:pt x="301484" y="280004"/>
                  </a:cubicBezTo>
                  <a:lnTo>
                    <a:pt x="242858" y="280004"/>
                  </a:lnTo>
                  <a:cubicBezTo>
                    <a:pt x="233758" y="280004"/>
                    <a:pt x="226374" y="272623"/>
                    <a:pt x="226374" y="263526"/>
                  </a:cubicBezTo>
                  <a:lnTo>
                    <a:pt x="226374" y="256965"/>
                  </a:lnTo>
                  <a:cubicBezTo>
                    <a:pt x="226374" y="247868"/>
                    <a:pt x="233758" y="240487"/>
                    <a:pt x="242858" y="240487"/>
                  </a:cubicBezTo>
                  <a:close/>
                  <a:moveTo>
                    <a:pt x="107509" y="204993"/>
                  </a:moveTo>
                  <a:lnTo>
                    <a:pt x="132414" y="204993"/>
                  </a:lnTo>
                  <a:lnTo>
                    <a:pt x="170519" y="204993"/>
                  </a:lnTo>
                  <a:cubicBezTo>
                    <a:pt x="179616" y="204993"/>
                    <a:pt x="186998" y="212368"/>
                    <a:pt x="186998" y="221456"/>
                  </a:cubicBezTo>
                  <a:lnTo>
                    <a:pt x="186998" y="229873"/>
                  </a:lnTo>
                  <a:cubicBezTo>
                    <a:pt x="186998" y="238961"/>
                    <a:pt x="179616" y="246336"/>
                    <a:pt x="170519" y="246336"/>
                  </a:cubicBezTo>
                  <a:lnTo>
                    <a:pt x="132414" y="246336"/>
                  </a:lnTo>
                  <a:lnTo>
                    <a:pt x="132414" y="278666"/>
                  </a:lnTo>
                  <a:lnTo>
                    <a:pt x="170519" y="278666"/>
                  </a:lnTo>
                  <a:cubicBezTo>
                    <a:pt x="179616" y="278666"/>
                    <a:pt x="186998" y="286040"/>
                    <a:pt x="186998" y="295128"/>
                  </a:cubicBezTo>
                  <a:lnTo>
                    <a:pt x="186998" y="303621"/>
                  </a:lnTo>
                  <a:cubicBezTo>
                    <a:pt x="186998" y="312709"/>
                    <a:pt x="179616" y="320083"/>
                    <a:pt x="170519" y="320083"/>
                  </a:cubicBezTo>
                  <a:lnTo>
                    <a:pt x="132414" y="320083"/>
                  </a:lnTo>
                  <a:lnTo>
                    <a:pt x="132414" y="352413"/>
                  </a:lnTo>
                  <a:lnTo>
                    <a:pt x="170519" y="352413"/>
                  </a:lnTo>
                  <a:cubicBezTo>
                    <a:pt x="179616" y="352413"/>
                    <a:pt x="186998" y="359788"/>
                    <a:pt x="186998" y="368876"/>
                  </a:cubicBezTo>
                  <a:lnTo>
                    <a:pt x="186998" y="377293"/>
                  </a:lnTo>
                  <a:cubicBezTo>
                    <a:pt x="186998" y="386381"/>
                    <a:pt x="179616" y="393756"/>
                    <a:pt x="170519" y="393756"/>
                  </a:cubicBezTo>
                  <a:lnTo>
                    <a:pt x="132414" y="393756"/>
                  </a:lnTo>
                  <a:lnTo>
                    <a:pt x="107509" y="393756"/>
                  </a:lnTo>
                  <a:cubicBezTo>
                    <a:pt x="98411" y="393756"/>
                    <a:pt x="91029" y="386381"/>
                    <a:pt x="91029" y="377293"/>
                  </a:cubicBezTo>
                  <a:lnTo>
                    <a:pt x="91029" y="352413"/>
                  </a:lnTo>
                  <a:lnTo>
                    <a:pt x="91029" y="246336"/>
                  </a:lnTo>
                  <a:lnTo>
                    <a:pt x="91029" y="221456"/>
                  </a:lnTo>
                  <a:cubicBezTo>
                    <a:pt x="91029" y="212368"/>
                    <a:pt x="98411" y="204993"/>
                    <a:pt x="107509" y="204993"/>
                  </a:cubicBezTo>
                  <a:close/>
                  <a:moveTo>
                    <a:pt x="19844" y="93499"/>
                  </a:moveTo>
                  <a:lnTo>
                    <a:pt x="61321" y="93499"/>
                  </a:lnTo>
                  <a:lnTo>
                    <a:pt x="61321" y="138342"/>
                  </a:lnTo>
                  <a:lnTo>
                    <a:pt x="61321" y="139608"/>
                  </a:lnTo>
                  <a:lnTo>
                    <a:pt x="38344" y="139608"/>
                  </a:lnTo>
                  <a:lnTo>
                    <a:pt x="38344" y="470194"/>
                  </a:lnTo>
                  <a:lnTo>
                    <a:pt x="376581" y="470194"/>
                  </a:lnTo>
                  <a:lnTo>
                    <a:pt x="376581" y="139608"/>
                  </a:lnTo>
                  <a:lnTo>
                    <a:pt x="353604" y="139608"/>
                  </a:lnTo>
                  <a:lnTo>
                    <a:pt x="353604" y="138342"/>
                  </a:lnTo>
                  <a:lnTo>
                    <a:pt x="353604" y="93499"/>
                  </a:lnTo>
                  <a:lnTo>
                    <a:pt x="395081" y="93499"/>
                  </a:lnTo>
                  <a:cubicBezTo>
                    <a:pt x="406048" y="93499"/>
                    <a:pt x="414925" y="102363"/>
                    <a:pt x="414925" y="113313"/>
                  </a:cubicBezTo>
                  <a:lnTo>
                    <a:pt x="414925" y="588111"/>
                  </a:lnTo>
                  <a:cubicBezTo>
                    <a:pt x="414925" y="598987"/>
                    <a:pt x="406048" y="607851"/>
                    <a:pt x="395081" y="607851"/>
                  </a:cubicBezTo>
                  <a:lnTo>
                    <a:pt x="19844" y="607851"/>
                  </a:lnTo>
                  <a:cubicBezTo>
                    <a:pt x="8877" y="607851"/>
                    <a:pt x="0" y="598987"/>
                    <a:pt x="0" y="588111"/>
                  </a:cubicBezTo>
                  <a:lnTo>
                    <a:pt x="0" y="113313"/>
                  </a:lnTo>
                  <a:cubicBezTo>
                    <a:pt x="0" y="102363"/>
                    <a:pt x="8877" y="93499"/>
                    <a:pt x="19844" y="93499"/>
                  </a:cubicBezTo>
                  <a:close/>
                  <a:moveTo>
                    <a:pt x="207462" y="30537"/>
                  </a:moveTo>
                  <a:cubicBezTo>
                    <a:pt x="204553" y="30537"/>
                    <a:pt x="201793" y="31281"/>
                    <a:pt x="199332" y="32622"/>
                  </a:cubicBezTo>
                  <a:cubicBezTo>
                    <a:pt x="194111" y="35452"/>
                    <a:pt x="190530" y="41038"/>
                    <a:pt x="190530" y="47369"/>
                  </a:cubicBezTo>
                  <a:cubicBezTo>
                    <a:pt x="190530" y="56753"/>
                    <a:pt x="198138" y="64276"/>
                    <a:pt x="207462" y="64276"/>
                  </a:cubicBezTo>
                  <a:cubicBezTo>
                    <a:pt x="216786" y="64276"/>
                    <a:pt x="224394" y="56753"/>
                    <a:pt x="224394" y="47369"/>
                  </a:cubicBezTo>
                  <a:cubicBezTo>
                    <a:pt x="224394" y="41038"/>
                    <a:pt x="220813" y="35452"/>
                    <a:pt x="215592" y="32622"/>
                  </a:cubicBezTo>
                  <a:cubicBezTo>
                    <a:pt x="213131" y="31281"/>
                    <a:pt x="210371" y="30537"/>
                    <a:pt x="207462" y="30537"/>
                  </a:cubicBezTo>
                  <a:close/>
                  <a:moveTo>
                    <a:pt x="207462" y="0"/>
                  </a:moveTo>
                  <a:cubicBezTo>
                    <a:pt x="222454" y="0"/>
                    <a:pt x="235806" y="6927"/>
                    <a:pt x="244533" y="17801"/>
                  </a:cubicBezTo>
                  <a:cubicBezTo>
                    <a:pt x="248038" y="22120"/>
                    <a:pt x="250798" y="27185"/>
                    <a:pt x="252588" y="32622"/>
                  </a:cubicBezTo>
                  <a:cubicBezTo>
                    <a:pt x="254080" y="37240"/>
                    <a:pt x="254900" y="42230"/>
                    <a:pt x="254900" y="47369"/>
                  </a:cubicBezTo>
                  <a:lnTo>
                    <a:pt x="304129" y="47369"/>
                  </a:lnTo>
                  <a:cubicBezTo>
                    <a:pt x="315019" y="47369"/>
                    <a:pt x="323895" y="56232"/>
                    <a:pt x="323895" y="67180"/>
                  </a:cubicBezTo>
                  <a:lnTo>
                    <a:pt x="323895" y="93471"/>
                  </a:lnTo>
                  <a:lnTo>
                    <a:pt x="323895" y="138308"/>
                  </a:lnTo>
                  <a:lnTo>
                    <a:pt x="91029" y="138308"/>
                  </a:lnTo>
                  <a:lnTo>
                    <a:pt x="91029" y="93471"/>
                  </a:lnTo>
                  <a:lnTo>
                    <a:pt x="91029" y="67180"/>
                  </a:lnTo>
                  <a:cubicBezTo>
                    <a:pt x="91029" y="56232"/>
                    <a:pt x="99905" y="47369"/>
                    <a:pt x="110795" y="47369"/>
                  </a:cubicBezTo>
                  <a:lnTo>
                    <a:pt x="160024" y="47369"/>
                  </a:lnTo>
                  <a:cubicBezTo>
                    <a:pt x="160024" y="42230"/>
                    <a:pt x="160844" y="37240"/>
                    <a:pt x="162336" y="32622"/>
                  </a:cubicBezTo>
                  <a:cubicBezTo>
                    <a:pt x="164126" y="27185"/>
                    <a:pt x="166886" y="22120"/>
                    <a:pt x="170391" y="17801"/>
                  </a:cubicBezTo>
                  <a:cubicBezTo>
                    <a:pt x="179118" y="6927"/>
                    <a:pt x="192470" y="0"/>
                    <a:pt x="2074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endParaRPr b="1"/>
            </a:p>
          </p:txBody>
        </p:sp>
      </p:grpSp>
      <p:grpSp>
        <p:nvGrpSpPr>
          <p:cNvPr id="72" name="íṥ1iḍé">
            <a:extLst>
              <a:ext uri="{FF2B5EF4-FFF2-40B4-BE49-F238E27FC236}">
                <a16:creationId xmlns:a16="http://schemas.microsoft.com/office/drawing/2014/main" xmlns="" id="{EF573777-C0FE-47D7-B47B-FC408EE1090A}"/>
              </a:ext>
            </a:extLst>
          </p:cNvPr>
          <p:cNvGrpSpPr/>
          <p:nvPr/>
        </p:nvGrpSpPr>
        <p:grpSpPr>
          <a:xfrm>
            <a:off x="4360639" y="3511101"/>
            <a:ext cx="727133" cy="727132"/>
            <a:chOff x="4532221" y="3671617"/>
            <a:chExt cx="697610" cy="697610"/>
          </a:xfrm>
        </p:grpSpPr>
        <p:sp>
          <p:nvSpPr>
            <p:cNvPr id="73" name="işḷïḋè">
              <a:extLst>
                <a:ext uri="{FF2B5EF4-FFF2-40B4-BE49-F238E27FC236}">
                  <a16:creationId xmlns:a16="http://schemas.microsoft.com/office/drawing/2014/main" xmlns="" id="{C72757A1-E2A6-4C8B-BAE5-DCB728C88DF9}"/>
                </a:ext>
              </a:extLst>
            </p:cNvPr>
            <p:cNvSpPr/>
            <p:nvPr/>
          </p:nvSpPr>
          <p:spPr>
            <a:xfrm>
              <a:off x="4532221" y="3671617"/>
              <a:ext cx="697610" cy="697610"/>
            </a:xfrm>
            <a:prstGeom prst="ellipse">
              <a:avLst/>
            </a:prstGeom>
            <a:solidFill>
              <a:srgbClr val="ED7D3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endParaRPr b="1"/>
            </a:p>
          </p:txBody>
        </p:sp>
        <p:sp>
          <p:nvSpPr>
            <p:cNvPr id="74" name="ïs1ídê">
              <a:extLst>
                <a:ext uri="{FF2B5EF4-FFF2-40B4-BE49-F238E27FC236}">
                  <a16:creationId xmlns:a16="http://schemas.microsoft.com/office/drawing/2014/main" xmlns="" id="{C3B9E784-67E9-4037-87B8-F2FFD1AD336D}"/>
                </a:ext>
              </a:extLst>
            </p:cNvPr>
            <p:cNvSpPr/>
            <p:nvPr/>
          </p:nvSpPr>
          <p:spPr>
            <a:xfrm>
              <a:off x="4731714" y="3883763"/>
              <a:ext cx="298624" cy="273314"/>
            </a:xfrm>
            <a:custGeom>
              <a:avLst/>
              <a:gdLst>
                <a:gd name="connsiteX0" fmla="*/ 169203 w 607639"/>
                <a:gd name="connsiteY0" fmla="*/ 329972 h 556139"/>
                <a:gd name="connsiteX1" fmla="*/ 188501 w 607639"/>
                <a:gd name="connsiteY1" fmla="*/ 331327 h 556139"/>
                <a:gd name="connsiteX2" fmla="*/ 239160 w 607639"/>
                <a:gd name="connsiteY2" fmla="*/ 356649 h 556139"/>
                <a:gd name="connsiteX3" fmla="*/ 250467 w 607639"/>
                <a:gd name="connsiteY3" fmla="*/ 390501 h 556139"/>
                <a:gd name="connsiteX4" fmla="*/ 216546 w 607639"/>
                <a:gd name="connsiteY4" fmla="*/ 401874 h 556139"/>
                <a:gd name="connsiteX5" fmla="*/ 165886 w 607639"/>
                <a:gd name="connsiteY5" fmla="*/ 376552 h 556139"/>
                <a:gd name="connsiteX6" fmla="*/ 154579 w 607639"/>
                <a:gd name="connsiteY6" fmla="*/ 342611 h 556139"/>
                <a:gd name="connsiteX7" fmla="*/ 169203 w 607639"/>
                <a:gd name="connsiteY7" fmla="*/ 329972 h 556139"/>
                <a:gd name="connsiteX8" fmla="*/ 169203 w 607639"/>
                <a:gd name="connsiteY8" fmla="*/ 228797 h 556139"/>
                <a:gd name="connsiteX9" fmla="*/ 188501 w 607639"/>
                <a:gd name="connsiteY9" fmla="*/ 230142 h 556139"/>
                <a:gd name="connsiteX10" fmla="*/ 239160 w 607639"/>
                <a:gd name="connsiteY10" fmla="*/ 255485 h 556139"/>
                <a:gd name="connsiteX11" fmla="*/ 250467 w 607639"/>
                <a:gd name="connsiteY11" fmla="*/ 289455 h 556139"/>
                <a:gd name="connsiteX12" fmla="*/ 216546 w 607639"/>
                <a:gd name="connsiteY12" fmla="*/ 300748 h 556139"/>
                <a:gd name="connsiteX13" fmla="*/ 165886 w 607639"/>
                <a:gd name="connsiteY13" fmla="*/ 275405 h 556139"/>
                <a:gd name="connsiteX14" fmla="*/ 154579 w 607639"/>
                <a:gd name="connsiteY14" fmla="*/ 241524 h 556139"/>
                <a:gd name="connsiteX15" fmla="*/ 169203 w 607639"/>
                <a:gd name="connsiteY15" fmla="*/ 228797 h 556139"/>
                <a:gd name="connsiteX16" fmla="*/ 169203 w 607639"/>
                <a:gd name="connsiteY16" fmla="*/ 127688 h 556139"/>
                <a:gd name="connsiteX17" fmla="*/ 188501 w 607639"/>
                <a:gd name="connsiteY17" fmla="*/ 129111 h 556139"/>
                <a:gd name="connsiteX18" fmla="*/ 239160 w 607639"/>
                <a:gd name="connsiteY18" fmla="*/ 154365 h 556139"/>
                <a:gd name="connsiteX19" fmla="*/ 250467 w 607639"/>
                <a:gd name="connsiteY19" fmla="*/ 188335 h 556139"/>
                <a:gd name="connsiteX20" fmla="*/ 216546 w 607639"/>
                <a:gd name="connsiteY20" fmla="*/ 199628 h 556139"/>
                <a:gd name="connsiteX21" fmla="*/ 165886 w 607639"/>
                <a:gd name="connsiteY21" fmla="*/ 174374 h 556139"/>
                <a:gd name="connsiteX22" fmla="*/ 154579 w 607639"/>
                <a:gd name="connsiteY22" fmla="*/ 140404 h 556139"/>
                <a:gd name="connsiteX23" fmla="*/ 169203 w 607639"/>
                <a:gd name="connsiteY23" fmla="*/ 127688 h 556139"/>
                <a:gd name="connsiteX24" fmla="*/ 356555 w 607639"/>
                <a:gd name="connsiteY24" fmla="*/ 116385 h 556139"/>
                <a:gd name="connsiteX25" fmla="*/ 329142 w 607639"/>
                <a:gd name="connsiteY25" fmla="*/ 121806 h 556139"/>
                <a:gd name="connsiteX26" fmla="*/ 329142 w 607639"/>
                <a:gd name="connsiteY26" fmla="*/ 493571 h 556139"/>
                <a:gd name="connsiteX27" fmla="*/ 385304 w 607639"/>
                <a:gd name="connsiteY27" fmla="*/ 471086 h 556139"/>
                <a:gd name="connsiteX28" fmla="*/ 361896 w 607639"/>
                <a:gd name="connsiteY28" fmla="*/ 447622 h 556139"/>
                <a:gd name="connsiteX29" fmla="*/ 361896 w 607639"/>
                <a:gd name="connsiteY29" fmla="*/ 411895 h 556139"/>
                <a:gd name="connsiteX30" fmla="*/ 394561 w 607639"/>
                <a:gd name="connsiteY30" fmla="*/ 379189 h 556139"/>
                <a:gd name="connsiteX31" fmla="*/ 361896 w 607639"/>
                <a:gd name="connsiteY31" fmla="*/ 346483 h 556139"/>
                <a:gd name="connsiteX32" fmla="*/ 361896 w 607639"/>
                <a:gd name="connsiteY32" fmla="*/ 310755 h 556139"/>
                <a:gd name="connsiteX33" fmla="*/ 394561 w 607639"/>
                <a:gd name="connsiteY33" fmla="*/ 278049 h 556139"/>
                <a:gd name="connsiteX34" fmla="*/ 361896 w 607639"/>
                <a:gd name="connsiteY34" fmla="*/ 245432 h 556139"/>
                <a:gd name="connsiteX35" fmla="*/ 361896 w 607639"/>
                <a:gd name="connsiteY35" fmla="*/ 209615 h 556139"/>
                <a:gd name="connsiteX36" fmla="*/ 394561 w 607639"/>
                <a:gd name="connsiteY36" fmla="*/ 176998 h 556139"/>
                <a:gd name="connsiteX37" fmla="*/ 361896 w 607639"/>
                <a:gd name="connsiteY37" fmla="*/ 144292 h 556139"/>
                <a:gd name="connsiteX38" fmla="*/ 360293 w 607639"/>
                <a:gd name="connsiteY38" fmla="*/ 142514 h 556139"/>
                <a:gd name="connsiteX39" fmla="*/ 359848 w 607639"/>
                <a:gd name="connsiteY39" fmla="*/ 141981 h 556139"/>
                <a:gd name="connsiteX40" fmla="*/ 358869 w 607639"/>
                <a:gd name="connsiteY40" fmla="*/ 140648 h 556139"/>
                <a:gd name="connsiteX41" fmla="*/ 358424 w 607639"/>
                <a:gd name="connsiteY41" fmla="*/ 140026 h 556139"/>
                <a:gd name="connsiteX42" fmla="*/ 357445 w 607639"/>
                <a:gd name="connsiteY42" fmla="*/ 138426 h 556139"/>
                <a:gd name="connsiteX43" fmla="*/ 357356 w 607639"/>
                <a:gd name="connsiteY43" fmla="*/ 138071 h 556139"/>
                <a:gd name="connsiteX44" fmla="*/ 356377 w 607639"/>
                <a:gd name="connsiteY44" fmla="*/ 136115 h 556139"/>
                <a:gd name="connsiteX45" fmla="*/ 356110 w 607639"/>
                <a:gd name="connsiteY45" fmla="*/ 135493 h 556139"/>
                <a:gd name="connsiteX46" fmla="*/ 355576 w 607639"/>
                <a:gd name="connsiteY46" fmla="*/ 133982 h 556139"/>
                <a:gd name="connsiteX47" fmla="*/ 355398 w 607639"/>
                <a:gd name="connsiteY47" fmla="*/ 133271 h 556139"/>
                <a:gd name="connsiteX48" fmla="*/ 355042 w 607639"/>
                <a:gd name="connsiteY48" fmla="*/ 131583 h 556139"/>
                <a:gd name="connsiteX49" fmla="*/ 354864 w 607639"/>
                <a:gd name="connsiteY49" fmla="*/ 131138 h 556139"/>
                <a:gd name="connsiteX50" fmla="*/ 354597 w 607639"/>
                <a:gd name="connsiteY50" fmla="*/ 128916 h 556139"/>
                <a:gd name="connsiteX51" fmla="*/ 354508 w 607639"/>
                <a:gd name="connsiteY51" fmla="*/ 128383 h 556139"/>
                <a:gd name="connsiteX52" fmla="*/ 354419 w 607639"/>
                <a:gd name="connsiteY52" fmla="*/ 126695 h 556139"/>
                <a:gd name="connsiteX53" fmla="*/ 354419 w 607639"/>
                <a:gd name="connsiteY53" fmla="*/ 126072 h 556139"/>
                <a:gd name="connsiteX54" fmla="*/ 354508 w 607639"/>
                <a:gd name="connsiteY54" fmla="*/ 124384 h 556139"/>
                <a:gd name="connsiteX55" fmla="*/ 354597 w 607639"/>
                <a:gd name="connsiteY55" fmla="*/ 123851 h 556139"/>
                <a:gd name="connsiteX56" fmla="*/ 354864 w 607639"/>
                <a:gd name="connsiteY56" fmla="*/ 121629 h 556139"/>
                <a:gd name="connsiteX57" fmla="*/ 354953 w 607639"/>
                <a:gd name="connsiteY57" fmla="*/ 121273 h 556139"/>
                <a:gd name="connsiteX58" fmla="*/ 355398 w 607639"/>
                <a:gd name="connsiteY58" fmla="*/ 119496 h 556139"/>
                <a:gd name="connsiteX59" fmla="*/ 355576 w 607639"/>
                <a:gd name="connsiteY59" fmla="*/ 118785 h 556139"/>
                <a:gd name="connsiteX60" fmla="*/ 356110 w 607639"/>
                <a:gd name="connsiteY60" fmla="*/ 117274 h 556139"/>
                <a:gd name="connsiteX61" fmla="*/ 356377 w 607639"/>
                <a:gd name="connsiteY61" fmla="*/ 116652 h 556139"/>
                <a:gd name="connsiteX62" fmla="*/ 356555 w 607639"/>
                <a:gd name="connsiteY62" fmla="*/ 116385 h 556139"/>
                <a:gd name="connsiteX63" fmla="*/ 50644 w 607639"/>
                <a:gd name="connsiteY63" fmla="*/ 101454 h 556139"/>
                <a:gd name="connsiteX64" fmla="*/ 50644 w 607639"/>
                <a:gd name="connsiteY64" fmla="*/ 505569 h 556139"/>
                <a:gd name="connsiteX65" fmla="*/ 164126 w 607639"/>
                <a:gd name="connsiteY65" fmla="*/ 505569 h 556139"/>
                <a:gd name="connsiteX66" fmla="*/ 93634 w 607639"/>
                <a:gd name="connsiteY66" fmla="*/ 479173 h 556139"/>
                <a:gd name="connsiteX67" fmla="*/ 92388 w 607639"/>
                <a:gd name="connsiteY67" fmla="*/ 478729 h 556139"/>
                <a:gd name="connsiteX68" fmla="*/ 92210 w 607639"/>
                <a:gd name="connsiteY68" fmla="*/ 478640 h 556139"/>
                <a:gd name="connsiteX69" fmla="*/ 90518 w 607639"/>
                <a:gd name="connsiteY69" fmla="*/ 477929 h 556139"/>
                <a:gd name="connsiteX70" fmla="*/ 89539 w 607639"/>
                <a:gd name="connsiteY70" fmla="*/ 477396 h 556139"/>
                <a:gd name="connsiteX71" fmla="*/ 88827 w 607639"/>
                <a:gd name="connsiteY71" fmla="*/ 477040 h 556139"/>
                <a:gd name="connsiteX72" fmla="*/ 75922 w 607639"/>
                <a:gd name="connsiteY72" fmla="*/ 454999 h 556139"/>
                <a:gd name="connsiteX73" fmla="*/ 75922 w 607639"/>
                <a:gd name="connsiteY73" fmla="*/ 101721 h 556139"/>
                <a:gd name="connsiteX74" fmla="*/ 440843 w 607639"/>
                <a:gd name="connsiteY74" fmla="*/ 101098 h 556139"/>
                <a:gd name="connsiteX75" fmla="*/ 415566 w 607639"/>
                <a:gd name="connsiteY75" fmla="*/ 126428 h 556139"/>
                <a:gd name="connsiteX76" fmla="*/ 448320 w 607639"/>
                <a:gd name="connsiteY76" fmla="*/ 159045 h 556139"/>
                <a:gd name="connsiteX77" fmla="*/ 448320 w 607639"/>
                <a:gd name="connsiteY77" fmla="*/ 194862 h 556139"/>
                <a:gd name="connsiteX78" fmla="*/ 415566 w 607639"/>
                <a:gd name="connsiteY78" fmla="*/ 227479 h 556139"/>
                <a:gd name="connsiteX79" fmla="*/ 448320 w 607639"/>
                <a:gd name="connsiteY79" fmla="*/ 260185 h 556139"/>
                <a:gd name="connsiteX80" fmla="*/ 448320 w 607639"/>
                <a:gd name="connsiteY80" fmla="*/ 295913 h 556139"/>
                <a:gd name="connsiteX81" fmla="*/ 415566 w 607639"/>
                <a:gd name="connsiteY81" fmla="*/ 328619 h 556139"/>
                <a:gd name="connsiteX82" fmla="*/ 448320 w 607639"/>
                <a:gd name="connsiteY82" fmla="*/ 361325 h 556139"/>
                <a:gd name="connsiteX83" fmla="*/ 448320 w 607639"/>
                <a:gd name="connsiteY83" fmla="*/ 397053 h 556139"/>
                <a:gd name="connsiteX84" fmla="*/ 415566 w 607639"/>
                <a:gd name="connsiteY84" fmla="*/ 429759 h 556139"/>
                <a:gd name="connsiteX85" fmla="*/ 448320 w 607639"/>
                <a:gd name="connsiteY85" fmla="*/ 462465 h 556139"/>
                <a:gd name="connsiteX86" fmla="*/ 450100 w 607639"/>
                <a:gd name="connsiteY86" fmla="*/ 464420 h 556139"/>
                <a:gd name="connsiteX87" fmla="*/ 451435 w 607639"/>
                <a:gd name="connsiteY87" fmla="*/ 466286 h 556139"/>
                <a:gd name="connsiteX88" fmla="*/ 452859 w 607639"/>
                <a:gd name="connsiteY88" fmla="*/ 468597 h 556139"/>
                <a:gd name="connsiteX89" fmla="*/ 453037 w 607639"/>
                <a:gd name="connsiteY89" fmla="*/ 469041 h 556139"/>
                <a:gd name="connsiteX90" fmla="*/ 453304 w 607639"/>
                <a:gd name="connsiteY90" fmla="*/ 469486 h 556139"/>
                <a:gd name="connsiteX91" fmla="*/ 453749 w 607639"/>
                <a:gd name="connsiteY91" fmla="*/ 470463 h 556139"/>
                <a:gd name="connsiteX92" fmla="*/ 453838 w 607639"/>
                <a:gd name="connsiteY92" fmla="*/ 470641 h 556139"/>
                <a:gd name="connsiteX93" fmla="*/ 454283 w 607639"/>
                <a:gd name="connsiteY93" fmla="*/ 471885 h 556139"/>
                <a:gd name="connsiteX94" fmla="*/ 455529 w 607639"/>
                <a:gd name="connsiteY94" fmla="*/ 477040 h 556139"/>
                <a:gd name="connsiteX95" fmla="*/ 455707 w 607639"/>
                <a:gd name="connsiteY95" fmla="*/ 480862 h 556139"/>
                <a:gd name="connsiteX96" fmla="*/ 455618 w 607639"/>
                <a:gd name="connsiteY96" fmla="*/ 481839 h 556139"/>
                <a:gd name="connsiteX97" fmla="*/ 455618 w 607639"/>
                <a:gd name="connsiteY97" fmla="*/ 482373 h 556139"/>
                <a:gd name="connsiteX98" fmla="*/ 454639 w 607639"/>
                <a:gd name="connsiteY98" fmla="*/ 487527 h 556139"/>
                <a:gd name="connsiteX99" fmla="*/ 453304 w 607639"/>
                <a:gd name="connsiteY99" fmla="*/ 491171 h 556139"/>
                <a:gd name="connsiteX100" fmla="*/ 452058 w 607639"/>
                <a:gd name="connsiteY100" fmla="*/ 493393 h 556139"/>
                <a:gd name="connsiteX101" fmla="*/ 451880 w 607639"/>
                <a:gd name="connsiteY101" fmla="*/ 493838 h 556139"/>
                <a:gd name="connsiteX102" fmla="*/ 450189 w 607639"/>
                <a:gd name="connsiteY102" fmla="*/ 496059 h 556139"/>
                <a:gd name="connsiteX103" fmla="*/ 450011 w 607639"/>
                <a:gd name="connsiteY103" fmla="*/ 496326 h 556139"/>
                <a:gd name="connsiteX104" fmla="*/ 439775 w 607639"/>
                <a:gd name="connsiteY104" fmla="*/ 503792 h 556139"/>
                <a:gd name="connsiteX105" fmla="*/ 438707 w 607639"/>
                <a:gd name="connsiteY105" fmla="*/ 504236 h 556139"/>
                <a:gd name="connsiteX106" fmla="*/ 435236 w 607639"/>
                <a:gd name="connsiteY106" fmla="*/ 505569 h 556139"/>
                <a:gd name="connsiteX107" fmla="*/ 556995 w 607639"/>
                <a:gd name="connsiteY107" fmla="*/ 505569 h 556139"/>
                <a:gd name="connsiteX108" fmla="*/ 556995 w 607639"/>
                <a:gd name="connsiteY108" fmla="*/ 101098 h 556139"/>
                <a:gd name="connsiteX109" fmla="*/ 126566 w 607639"/>
                <a:gd name="connsiteY109" fmla="*/ 61727 h 556139"/>
                <a:gd name="connsiteX110" fmla="*/ 126566 w 607639"/>
                <a:gd name="connsiteY110" fmla="*/ 437491 h 556139"/>
                <a:gd name="connsiteX111" fmla="*/ 278498 w 607639"/>
                <a:gd name="connsiteY111" fmla="*/ 494371 h 556139"/>
                <a:gd name="connsiteX112" fmla="*/ 278498 w 607639"/>
                <a:gd name="connsiteY112" fmla="*/ 118607 h 556139"/>
                <a:gd name="connsiteX113" fmla="*/ 110189 w 607639"/>
                <a:gd name="connsiteY113" fmla="*/ 1647 h 556139"/>
                <a:gd name="connsiteX114" fmla="*/ 305911 w 607639"/>
                <a:gd name="connsiteY114" fmla="*/ 74880 h 556139"/>
                <a:gd name="connsiteX115" fmla="*/ 425445 w 607639"/>
                <a:gd name="connsiteY115" fmla="*/ 51062 h 556139"/>
                <a:gd name="connsiteX116" fmla="*/ 432210 w 607639"/>
                <a:gd name="connsiteY116" fmla="*/ 50529 h 556139"/>
                <a:gd name="connsiteX117" fmla="*/ 582273 w 607639"/>
                <a:gd name="connsiteY117" fmla="*/ 50529 h 556139"/>
                <a:gd name="connsiteX118" fmla="*/ 607639 w 607639"/>
                <a:gd name="connsiteY118" fmla="*/ 75858 h 556139"/>
                <a:gd name="connsiteX119" fmla="*/ 607639 w 607639"/>
                <a:gd name="connsiteY119" fmla="*/ 530898 h 556139"/>
                <a:gd name="connsiteX120" fmla="*/ 582273 w 607639"/>
                <a:gd name="connsiteY120" fmla="*/ 556139 h 556139"/>
                <a:gd name="connsiteX121" fmla="*/ 304665 w 607639"/>
                <a:gd name="connsiteY121" fmla="*/ 556139 h 556139"/>
                <a:gd name="connsiteX122" fmla="*/ 304042 w 607639"/>
                <a:gd name="connsiteY122" fmla="*/ 556139 h 556139"/>
                <a:gd name="connsiteX123" fmla="*/ 303063 w 607639"/>
                <a:gd name="connsiteY123" fmla="*/ 556139 h 556139"/>
                <a:gd name="connsiteX124" fmla="*/ 302796 w 607639"/>
                <a:gd name="connsiteY124" fmla="*/ 556139 h 556139"/>
                <a:gd name="connsiteX125" fmla="*/ 25278 w 607639"/>
                <a:gd name="connsiteY125" fmla="*/ 556139 h 556139"/>
                <a:gd name="connsiteX126" fmla="*/ 0 w 607639"/>
                <a:gd name="connsiteY126" fmla="*/ 530898 h 556139"/>
                <a:gd name="connsiteX127" fmla="*/ 0 w 607639"/>
                <a:gd name="connsiteY127" fmla="*/ 75858 h 556139"/>
                <a:gd name="connsiteX128" fmla="*/ 25634 w 607639"/>
                <a:gd name="connsiteY128" fmla="*/ 50529 h 556139"/>
                <a:gd name="connsiteX129" fmla="*/ 75922 w 607639"/>
                <a:gd name="connsiteY129" fmla="*/ 51151 h 556139"/>
                <a:gd name="connsiteX130" fmla="*/ 75922 w 607639"/>
                <a:gd name="connsiteY130" fmla="*/ 25288 h 556139"/>
                <a:gd name="connsiteX131" fmla="*/ 110189 w 607639"/>
                <a:gd name="connsiteY131" fmla="*/ 1647 h 55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607639" h="556139">
                  <a:moveTo>
                    <a:pt x="169203" y="329972"/>
                  </a:moveTo>
                  <a:cubicBezTo>
                    <a:pt x="175346" y="327929"/>
                    <a:pt x="182268" y="328217"/>
                    <a:pt x="188501" y="331327"/>
                  </a:cubicBezTo>
                  <a:lnTo>
                    <a:pt x="239160" y="356649"/>
                  </a:lnTo>
                  <a:cubicBezTo>
                    <a:pt x="251713" y="362869"/>
                    <a:pt x="256788" y="378062"/>
                    <a:pt x="250467" y="390501"/>
                  </a:cubicBezTo>
                  <a:cubicBezTo>
                    <a:pt x="244235" y="403029"/>
                    <a:pt x="229010" y="408093"/>
                    <a:pt x="216546" y="401874"/>
                  </a:cubicBezTo>
                  <a:lnTo>
                    <a:pt x="165886" y="376552"/>
                  </a:lnTo>
                  <a:cubicBezTo>
                    <a:pt x="153333" y="370332"/>
                    <a:pt x="148258" y="355139"/>
                    <a:pt x="154579" y="342611"/>
                  </a:cubicBezTo>
                  <a:cubicBezTo>
                    <a:pt x="157696" y="336391"/>
                    <a:pt x="163060" y="332016"/>
                    <a:pt x="169203" y="329972"/>
                  </a:cubicBezTo>
                  <a:close/>
                  <a:moveTo>
                    <a:pt x="169203" y="228797"/>
                  </a:moveTo>
                  <a:cubicBezTo>
                    <a:pt x="175346" y="226741"/>
                    <a:pt x="182268" y="227030"/>
                    <a:pt x="188501" y="230142"/>
                  </a:cubicBezTo>
                  <a:lnTo>
                    <a:pt x="239160" y="255485"/>
                  </a:lnTo>
                  <a:cubicBezTo>
                    <a:pt x="251713" y="261710"/>
                    <a:pt x="256788" y="276916"/>
                    <a:pt x="250467" y="289455"/>
                  </a:cubicBezTo>
                  <a:cubicBezTo>
                    <a:pt x="244235" y="301904"/>
                    <a:pt x="229010" y="306973"/>
                    <a:pt x="216546" y="300748"/>
                  </a:cubicBezTo>
                  <a:lnTo>
                    <a:pt x="165886" y="275405"/>
                  </a:lnTo>
                  <a:cubicBezTo>
                    <a:pt x="153333" y="269180"/>
                    <a:pt x="148258" y="253974"/>
                    <a:pt x="154579" y="241524"/>
                  </a:cubicBezTo>
                  <a:cubicBezTo>
                    <a:pt x="157696" y="235255"/>
                    <a:pt x="163060" y="230853"/>
                    <a:pt x="169203" y="228797"/>
                  </a:cubicBezTo>
                  <a:close/>
                  <a:moveTo>
                    <a:pt x="169203" y="127688"/>
                  </a:moveTo>
                  <a:cubicBezTo>
                    <a:pt x="175346" y="125643"/>
                    <a:pt x="182268" y="125954"/>
                    <a:pt x="188501" y="129111"/>
                  </a:cubicBezTo>
                  <a:lnTo>
                    <a:pt x="239160" y="154365"/>
                  </a:lnTo>
                  <a:cubicBezTo>
                    <a:pt x="251713" y="160590"/>
                    <a:pt x="256788" y="175796"/>
                    <a:pt x="250467" y="188335"/>
                  </a:cubicBezTo>
                  <a:cubicBezTo>
                    <a:pt x="244235" y="200784"/>
                    <a:pt x="229010" y="205853"/>
                    <a:pt x="216546" y="199628"/>
                  </a:cubicBezTo>
                  <a:lnTo>
                    <a:pt x="165886" y="174374"/>
                  </a:lnTo>
                  <a:cubicBezTo>
                    <a:pt x="153333" y="168060"/>
                    <a:pt x="148258" y="152854"/>
                    <a:pt x="154579" y="140404"/>
                  </a:cubicBezTo>
                  <a:cubicBezTo>
                    <a:pt x="157696" y="134135"/>
                    <a:pt x="163060" y="129733"/>
                    <a:pt x="169203" y="127688"/>
                  </a:cubicBezTo>
                  <a:close/>
                  <a:moveTo>
                    <a:pt x="356555" y="116385"/>
                  </a:moveTo>
                  <a:lnTo>
                    <a:pt x="329142" y="121806"/>
                  </a:lnTo>
                  <a:lnTo>
                    <a:pt x="329142" y="493571"/>
                  </a:lnTo>
                  <a:lnTo>
                    <a:pt x="385304" y="471086"/>
                  </a:lnTo>
                  <a:lnTo>
                    <a:pt x="361896" y="447622"/>
                  </a:lnTo>
                  <a:cubicBezTo>
                    <a:pt x="352016" y="437757"/>
                    <a:pt x="352016" y="421760"/>
                    <a:pt x="361896" y="411895"/>
                  </a:cubicBezTo>
                  <a:lnTo>
                    <a:pt x="394561" y="379189"/>
                  </a:lnTo>
                  <a:lnTo>
                    <a:pt x="361896" y="346483"/>
                  </a:lnTo>
                  <a:cubicBezTo>
                    <a:pt x="352016" y="336618"/>
                    <a:pt x="352016" y="320620"/>
                    <a:pt x="361896" y="310755"/>
                  </a:cubicBezTo>
                  <a:lnTo>
                    <a:pt x="394561" y="278049"/>
                  </a:lnTo>
                  <a:lnTo>
                    <a:pt x="361896" y="245432"/>
                  </a:lnTo>
                  <a:cubicBezTo>
                    <a:pt x="352016" y="235567"/>
                    <a:pt x="352016" y="219480"/>
                    <a:pt x="361896" y="209615"/>
                  </a:cubicBezTo>
                  <a:lnTo>
                    <a:pt x="394561" y="176998"/>
                  </a:lnTo>
                  <a:lnTo>
                    <a:pt x="361896" y="144292"/>
                  </a:lnTo>
                  <a:cubicBezTo>
                    <a:pt x="361273" y="143759"/>
                    <a:pt x="360739" y="143136"/>
                    <a:pt x="360293" y="142514"/>
                  </a:cubicBezTo>
                  <a:cubicBezTo>
                    <a:pt x="360115" y="142337"/>
                    <a:pt x="360026" y="142159"/>
                    <a:pt x="359848" y="141981"/>
                  </a:cubicBezTo>
                  <a:cubicBezTo>
                    <a:pt x="359492" y="141537"/>
                    <a:pt x="359136" y="141092"/>
                    <a:pt x="358869" y="140648"/>
                  </a:cubicBezTo>
                  <a:cubicBezTo>
                    <a:pt x="358691" y="140470"/>
                    <a:pt x="358602" y="140292"/>
                    <a:pt x="358424" y="140026"/>
                  </a:cubicBezTo>
                  <a:cubicBezTo>
                    <a:pt x="358157" y="139493"/>
                    <a:pt x="357801" y="138959"/>
                    <a:pt x="357445" y="138426"/>
                  </a:cubicBezTo>
                  <a:cubicBezTo>
                    <a:pt x="357445" y="138337"/>
                    <a:pt x="357356" y="138159"/>
                    <a:pt x="357356" y="138071"/>
                  </a:cubicBezTo>
                  <a:cubicBezTo>
                    <a:pt x="357000" y="137448"/>
                    <a:pt x="356644" y="136737"/>
                    <a:pt x="356377" y="136115"/>
                  </a:cubicBezTo>
                  <a:cubicBezTo>
                    <a:pt x="356288" y="135849"/>
                    <a:pt x="356199" y="135671"/>
                    <a:pt x="356110" y="135493"/>
                  </a:cubicBezTo>
                  <a:cubicBezTo>
                    <a:pt x="355932" y="134960"/>
                    <a:pt x="355754" y="134516"/>
                    <a:pt x="355576" y="133982"/>
                  </a:cubicBezTo>
                  <a:cubicBezTo>
                    <a:pt x="355576" y="133716"/>
                    <a:pt x="355487" y="133538"/>
                    <a:pt x="355398" y="133271"/>
                  </a:cubicBezTo>
                  <a:cubicBezTo>
                    <a:pt x="355220" y="132738"/>
                    <a:pt x="355131" y="132205"/>
                    <a:pt x="355042" y="131583"/>
                  </a:cubicBezTo>
                  <a:cubicBezTo>
                    <a:pt x="354953" y="131405"/>
                    <a:pt x="354953" y="131316"/>
                    <a:pt x="354864" y="131138"/>
                  </a:cubicBezTo>
                  <a:cubicBezTo>
                    <a:pt x="354775" y="130427"/>
                    <a:pt x="354686" y="129716"/>
                    <a:pt x="354597" y="128916"/>
                  </a:cubicBezTo>
                  <a:cubicBezTo>
                    <a:pt x="354597" y="128739"/>
                    <a:pt x="354597" y="128561"/>
                    <a:pt x="354508" y="128383"/>
                  </a:cubicBezTo>
                  <a:cubicBezTo>
                    <a:pt x="354508" y="127850"/>
                    <a:pt x="354508" y="127317"/>
                    <a:pt x="354419" y="126695"/>
                  </a:cubicBezTo>
                  <a:cubicBezTo>
                    <a:pt x="354419" y="126517"/>
                    <a:pt x="354419" y="126250"/>
                    <a:pt x="354419" y="126072"/>
                  </a:cubicBezTo>
                  <a:cubicBezTo>
                    <a:pt x="354508" y="125450"/>
                    <a:pt x="354508" y="124917"/>
                    <a:pt x="354508" y="124384"/>
                  </a:cubicBezTo>
                  <a:cubicBezTo>
                    <a:pt x="354597" y="124206"/>
                    <a:pt x="354597" y="124028"/>
                    <a:pt x="354597" y="123851"/>
                  </a:cubicBezTo>
                  <a:cubicBezTo>
                    <a:pt x="354686" y="123051"/>
                    <a:pt x="354775" y="122340"/>
                    <a:pt x="354864" y="121629"/>
                  </a:cubicBezTo>
                  <a:cubicBezTo>
                    <a:pt x="354953" y="121540"/>
                    <a:pt x="354953" y="121362"/>
                    <a:pt x="354953" y="121273"/>
                  </a:cubicBezTo>
                  <a:cubicBezTo>
                    <a:pt x="355131" y="120651"/>
                    <a:pt x="355220" y="120118"/>
                    <a:pt x="355398" y="119496"/>
                  </a:cubicBezTo>
                  <a:cubicBezTo>
                    <a:pt x="355487" y="119229"/>
                    <a:pt x="355576" y="119051"/>
                    <a:pt x="355576" y="118785"/>
                  </a:cubicBezTo>
                  <a:cubicBezTo>
                    <a:pt x="355754" y="118340"/>
                    <a:pt x="355932" y="117807"/>
                    <a:pt x="356110" y="117274"/>
                  </a:cubicBezTo>
                  <a:cubicBezTo>
                    <a:pt x="356199" y="117096"/>
                    <a:pt x="356288" y="116918"/>
                    <a:pt x="356377" y="116652"/>
                  </a:cubicBezTo>
                  <a:cubicBezTo>
                    <a:pt x="356466" y="116563"/>
                    <a:pt x="356466" y="116474"/>
                    <a:pt x="356555" y="116385"/>
                  </a:cubicBezTo>
                  <a:close/>
                  <a:moveTo>
                    <a:pt x="50644" y="101454"/>
                  </a:moveTo>
                  <a:lnTo>
                    <a:pt x="50644" y="505569"/>
                  </a:lnTo>
                  <a:lnTo>
                    <a:pt x="164126" y="505569"/>
                  </a:lnTo>
                  <a:lnTo>
                    <a:pt x="93634" y="479173"/>
                  </a:lnTo>
                  <a:lnTo>
                    <a:pt x="92388" y="478729"/>
                  </a:lnTo>
                  <a:cubicBezTo>
                    <a:pt x="92299" y="478640"/>
                    <a:pt x="92299" y="478640"/>
                    <a:pt x="92210" y="478640"/>
                  </a:cubicBezTo>
                  <a:cubicBezTo>
                    <a:pt x="91676" y="478462"/>
                    <a:pt x="91142" y="478196"/>
                    <a:pt x="90518" y="477929"/>
                  </a:cubicBezTo>
                  <a:cubicBezTo>
                    <a:pt x="90251" y="477751"/>
                    <a:pt x="89895" y="477573"/>
                    <a:pt x="89539" y="477396"/>
                  </a:cubicBezTo>
                  <a:cubicBezTo>
                    <a:pt x="89361" y="477307"/>
                    <a:pt x="89094" y="477218"/>
                    <a:pt x="88827" y="477040"/>
                  </a:cubicBezTo>
                  <a:cubicBezTo>
                    <a:pt x="80995" y="472596"/>
                    <a:pt x="75922" y="464242"/>
                    <a:pt x="75922" y="454999"/>
                  </a:cubicBezTo>
                  <a:lnTo>
                    <a:pt x="75922" y="101721"/>
                  </a:lnTo>
                  <a:close/>
                  <a:moveTo>
                    <a:pt x="440843" y="101098"/>
                  </a:moveTo>
                  <a:lnTo>
                    <a:pt x="415566" y="126428"/>
                  </a:lnTo>
                  <a:lnTo>
                    <a:pt x="448320" y="159045"/>
                  </a:lnTo>
                  <a:cubicBezTo>
                    <a:pt x="458199" y="168910"/>
                    <a:pt x="458199" y="184997"/>
                    <a:pt x="448320" y="194862"/>
                  </a:cubicBezTo>
                  <a:lnTo>
                    <a:pt x="415566" y="227479"/>
                  </a:lnTo>
                  <a:lnTo>
                    <a:pt x="448320" y="260185"/>
                  </a:lnTo>
                  <a:cubicBezTo>
                    <a:pt x="458199" y="270050"/>
                    <a:pt x="458199" y="286048"/>
                    <a:pt x="448320" y="295913"/>
                  </a:cubicBezTo>
                  <a:lnTo>
                    <a:pt x="415566" y="328619"/>
                  </a:lnTo>
                  <a:lnTo>
                    <a:pt x="448320" y="361325"/>
                  </a:lnTo>
                  <a:cubicBezTo>
                    <a:pt x="458199" y="371190"/>
                    <a:pt x="458199" y="387187"/>
                    <a:pt x="448320" y="397053"/>
                  </a:cubicBezTo>
                  <a:lnTo>
                    <a:pt x="415566" y="429759"/>
                  </a:lnTo>
                  <a:lnTo>
                    <a:pt x="448320" y="462465"/>
                  </a:lnTo>
                  <a:cubicBezTo>
                    <a:pt x="448943" y="463087"/>
                    <a:pt x="449566" y="463798"/>
                    <a:pt x="450100" y="464420"/>
                  </a:cubicBezTo>
                  <a:cubicBezTo>
                    <a:pt x="450545" y="465042"/>
                    <a:pt x="451079" y="465664"/>
                    <a:pt x="451435" y="466286"/>
                  </a:cubicBezTo>
                  <a:cubicBezTo>
                    <a:pt x="451969" y="466997"/>
                    <a:pt x="452414" y="467797"/>
                    <a:pt x="452859" y="468597"/>
                  </a:cubicBezTo>
                  <a:cubicBezTo>
                    <a:pt x="452948" y="468775"/>
                    <a:pt x="453037" y="468864"/>
                    <a:pt x="453037" y="469041"/>
                  </a:cubicBezTo>
                  <a:cubicBezTo>
                    <a:pt x="453126" y="469130"/>
                    <a:pt x="453215" y="469308"/>
                    <a:pt x="453304" y="469486"/>
                  </a:cubicBezTo>
                  <a:cubicBezTo>
                    <a:pt x="453482" y="469841"/>
                    <a:pt x="453571" y="470108"/>
                    <a:pt x="453749" y="470463"/>
                  </a:cubicBezTo>
                  <a:cubicBezTo>
                    <a:pt x="453749" y="470552"/>
                    <a:pt x="453749" y="470552"/>
                    <a:pt x="453838" y="470641"/>
                  </a:cubicBezTo>
                  <a:cubicBezTo>
                    <a:pt x="454016" y="471086"/>
                    <a:pt x="454194" y="471441"/>
                    <a:pt x="454283" y="471885"/>
                  </a:cubicBezTo>
                  <a:cubicBezTo>
                    <a:pt x="454906" y="473574"/>
                    <a:pt x="455262" y="475352"/>
                    <a:pt x="455529" y="477040"/>
                  </a:cubicBezTo>
                  <a:cubicBezTo>
                    <a:pt x="455707" y="478373"/>
                    <a:pt x="455707" y="479618"/>
                    <a:pt x="455707" y="480862"/>
                  </a:cubicBezTo>
                  <a:cubicBezTo>
                    <a:pt x="455707" y="481217"/>
                    <a:pt x="455707" y="481484"/>
                    <a:pt x="455618" y="481839"/>
                  </a:cubicBezTo>
                  <a:cubicBezTo>
                    <a:pt x="455618" y="482017"/>
                    <a:pt x="455618" y="482195"/>
                    <a:pt x="455618" y="482373"/>
                  </a:cubicBezTo>
                  <a:cubicBezTo>
                    <a:pt x="455440" y="484150"/>
                    <a:pt x="455173" y="485839"/>
                    <a:pt x="454639" y="487527"/>
                  </a:cubicBezTo>
                  <a:cubicBezTo>
                    <a:pt x="454283" y="488772"/>
                    <a:pt x="453838" y="489927"/>
                    <a:pt x="453304" y="491171"/>
                  </a:cubicBezTo>
                  <a:cubicBezTo>
                    <a:pt x="452948" y="491882"/>
                    <a:pt x="452503" y="492682"/>
                    <a:pt x="452058" y="493393"/>
                  </a:cubicBezTo>
                  <a:cubicBezTo>
                    <a:pt x="451969" y="493482"/>
                    <a:pt x="451880" y="493660"/>
                    <a:pt x="451880" y="493838"/>
                  </a:cubicBezTo>
                  <a:cubicBezTo>
                    <a:pt x="451346" y="494549"/>
                    <a:pt x="450812" y="495348"/>
                    <a:pt x="450189" y="496059"/>
                  </a:cubicBezTo>
                  <a:cubicBezTo>
                    <a:pt x="450189" y="496148"/>
                    <a:pt x="450100" y="496237"/>
                    <a:pt x="450011" y="496326"/>
                  </a:cubicBezTo>
                  <a:cubicBezTo>
                    <a:pt x="447430" y="499526"/>
                    <a:pt x="444047" y="502103"/>
                    <a:pt x="439775" y="503792"/>
                  </a:cubicBezTo>
                  <a:lnTo>
                    <a:pt x="438707" y="504236"/>
                  </a:lnTo>
                  <a:lnTo>
                    <a:pt x="435236" y="505569"/>
                  </a:lnTo>
                  <a:lnTo>
                    <a:pt x="556995" y="505569"/>
                  </a:lnTo>
                  <a:lnTo>
                    <a:pt x="556995" y="101098"/>
                  </a:lnTo>
                  <a:close/>
                  <a:moveTo>
                    <a:pt x="126566" y="61727"/>
                  </a:moveTo>
                  <a:lnTo>
                    <a:pt x="126566" y="437491"/>
                  </a:lnTo>
                  <a:lnTo>
                    <a:pt x="278498" y="494371"/>
                  </a:lnTo>
                  <a:lnTo>
                    <a:pt x="278498" y="118607"/>
                  </a:lnTo>
                  <a:close/>
                  <a:moveTo>
                    <a:pt x="110189" y="1647"/>
                  </a:moveTo>
                  <a:lnTo>
                    <a:pt x="305911" y="74880"/>
                  </a:lnTo>
                  <a:lnTo>
                    <a:pt x="425445" y="51062"/>
                  </a:lnTo>
                  <a:cubicBezTo>
                    <a:pt x="427759" y="50617"/>
                    <a:pt x="430074" y="50440"/>
                    <a:pt x="432210" y="50529"/>
                  </a:cubicBezTo>
                  <a:lnTo>
                    <a:pt x="582273" y="50529"/>
                  </a:lnTo>
                  <a:cubicBezTo>
                    <a:pt x="596246" y="50529"/>
                    <a:pt x="607639" y="61905"/>
                    <a:pt x="607639" y="75858"/>
                  </a:cubicBezTo>
                  <a:lnTo>
                    <a:pt x="607639" y="530898"/>
                  </a:lnTo>
                  <a:cubicBezTo>
                    <a:pt x="607639" y="544852"/>
                    <a:pt x="596246" y="556139"/>
                    <a:pt x="582273" y="556139"/>
                  </a:cubicBezTo>
                  <a:lnTo>
                    <a:pt x="304665" y="556139"/>
                  </a:lnTo>
                  <a:cubicBezTo>
                    <a:pt x="304487" y="556139"/>
                    <a:pt x="304220" y="556139"/>
                    <a:pt x="304042" y="556139"/>
                  </a:cubicBezTo>
                  <a:cubicBezTo>
                    <a:pt x="303686" y="556139"/>
                    <a:pt x="303330" y="556139"/>
                    <a:pt x="303063" y="556139"/>
                  </a:cubicBezTo>
                  <a:cubicBezTo>
                    <a:pt x="302974" y="556139"/>
                    <a:pt x="302885" y="556139"/>
                    <a:pt x="302796" y="556139"/>
                  </a:cubicBezTo>
                  <a:lnTo>
                    <a:pt x="25278" y="556139"/>
                  </a:lnTo>
                  <a:cubicBezTo>
                    <a:pt x="11304" y="556139"/>
                    <a:pt x="0" y="544852"/>
                    <a:pt x="0" y="530898"/>
                  </a:cubicBezTo>
                  <a:lnTo>
                    <a:pt x="0" y="75858"/>
                  </a:lnTo>
                  <a:cubicBezTo>
                    <a:pt x="0" y="61727"/>
                    <a:pt x="11482" y="50351"/>
                    <a:pt x="25634" y="50529"/>
                  </a:cubicBezTo>
                  <a:lnTo>
                    <a:pt x="75922" y="51151"/>
                  </a:lnTo>
                  <a:lnTo>
                    <a:pt x="75922" y="25288"/>
                  </a:lnTo>
                  <a:cubicBezTo>
                    <a:pt x="75922" y="7602"/>
                    <a:pt x="93634" y="-4574"/>
                    <a:pt x="110189" y="16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endParaRPr b="1"/>
            </a:p>
          </p:txBody>
        </p:sp>
      </p:grpSp>
      <p:grpSp>
        <p:nvGrpSpPr>
          <p:cNvPr id="5" name="îşḻïḋé">
            <a:extLst>
              <a:ext uri="{FF2B5EF4-FFF2-40B4-BE49-F238E27FC236}">
                <a16:creationId xmlns:a16="http://schemas.microsoft.com/office/drawing/2014/main" xmlns="" id="{B5204736-75DA-4CF3-B144-0EAC833071DA}"/>
              </a:ext>
            </a:extLst>
          </p:cNvPr>
          <p:cNvGrpSpPr/>
          <p:nvPr/>
        </p:nvGrpSpPr>
        <p:grpSpPr>
          <a:xfrm>
            <a:off x="780784" y="3511101"/>
            <a:ext cx="3489325" cy="1210195"/>
            <a:chOff x="6755314" y="4834321"/>
            <a:chExt cx="3489325" cy="1210195"/>
          </a:xfrm>
        </p:grpSpPr>
        <p:sp>
          <p:nvSpPr>
            <p:cNvPr id="15" name="iṣľîḍê">
              <a:extLst>
                <a:ext uri="{FF2B5EF4-FFF2-40B4-BE49-F238E27FC236}">
                  <a16:creationId xmlns:a16="http://schemas.microsoft.com/office/drawing/2014/main" xmlns="" id="{CE8FB92D-27B0-49A1-BCA6-DB92F5D49307}"/>
                </a:ext>
              </a:extLst>
            </p:cNvPr>
            <p:cNvSpPr/>
            <p:nvPr/>
          </p:nvSpPr>
          <p:spPr bwMode="auto">
            <a:xfrm>
              <a:off x="6755314" y="5376014"/>
              <a:ext cx="3489325" cy="668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6" name="î$1îḓe">
              <a:extLst>
                <a:ext uri="{FF2B5EF4-FFF2-40B4-BE49-F238E27FC236}">
                  <a16:creationId xmlns:a16="http://schemas.microsoft.com/office/drawing/2014/main" xmlns="" id="{295FEF84-B090-45B0-B505-6C095F5B9C79}"/>
                </a:ext>
              </a:extLst>
            </p:cNvPr>
            <p:cNvSpPr txBox="1"/>
            <p:nvPr/>
          </p:nvSpPr>
          <p:spPr bwMode="auto">
            <a:xfrm>
              <a:off x="6755314" y="4834321"/>
              <a:ext cx="3489325" cy="5416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u="sng" dirty="0"/>
                <a:t>02.</a:t>
              </a:r>
              <a:r>
                <a:rPr lang="zh-CN" altLang="en-US" b="1" u="sng" dirty="0"/>
                <a:t>添加主题</a:t>
              </a:r>
              <a:endParaRPr lang="en-US" altLang="zh-CN" b="1" u="sng" dirty="0"/>
            </a:p>
          </p:txBody>
        </p:sp>
      </p:grpSp>
      <p:grpSp>
        <p:nvGrpSpPr>
          <p:cNvPr id="6" name="ïṣ1íḍé">
            <a:extLst>
              <a:ext uri="{FF2B5EF4-FFF2-40B4-BE49-F238E27FC236}">
                <a16:creationId xmlns:a16="http://schemas.microsoft.com/office/drawing/2014/main" xmlns="" id="{55CE96D1-183B-4333-A4D6-BC273D4F0413}"/>
              </a:ext>
            </a:extLst>
          </p:cNvPr>
          <p:cNvGrpSpPr/>
          <p:nvPr/>
        </p:nvGrpSpPr>
        <p:grpSpPr>
          <a:xfrm>
            <a:off x="1566787" y="2073698"/>
            <a:ext cx="3489325" cy="1210195"/>
            <a:chOff x="6755314" y="4834321"/>
            <a:chExt cx="3489325" cy="1210195"/>
          </a:xfrm>
        </p:grpSpPr>
        <p:sp>
          <p:nvSpPr>
            <p:cNvPr id="13" name="ïṩľíde">
              <a:extLst>
                <a:ext uri="{FF2B5EF4-FFF2-40B4-BE49-F238E27FC236}">
                  <a16:creationId xmlns:a16="http://schemas.microsoft.com/office/drawing/2014/main" xmlns="" id="{CE8FB92D-27B0-49A1-BCA6-DB92F5D49307}"/>
                </a:ext>
              </a:extLst>
            </p:cNvPr>
            <p:cNvSpPr/>
            <p:nvPr/>
          </p:nvSpPr>
          <p:spPr bwMode="auto">
            <a:xfrm>
              <a:off x="6755314" y="5376014"/>
              <a:ext cx="3489325" cy="668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4" name="ï$ḷiḋê">
              <a:extLst>
                <a:ext uri="{FF2B5EF4-FFF2-40B4-BE49-F238E27FC236}">
                  <a16:creationId xmlns:a16="http://schemas.microsoft.com/office/drawing/2014/main" xmlns="" id="{295FEF84-B090-45B0-B505-6C095F5B9C79}"/>
                </a:ext>
              </a:extLst>
            </p:cNvPr>
            <p:cNvSpPr txBox="1"/>
            <p:nvPr/>
          </p:nvSpPr>
          <p:spPr bwMode="auto">
            <a:xfrm>
              <a:off x="6755314" y="4834321"/>
              <a:ext cx="3489325" cy="5416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u="sng" dirty="0"/>
                <a:t>03.</a:t>
              </a:r>
              <a:r>
                <a:rPr lang="zh-CN" altLang="en-US" b="1" u="sng" dirty="0"/>
                <a:t>添加主题</a:t>
              </a:r>
              <a:endParaRPr lang="en-US" altLang="zh-CN" b="1" u="sng" dirty="0"/>
            </a:p>
          </p:txBody>
        </p:sp>
      </p:grpSp>
      <p:grpSp>
        <p:nvGrpSpPr>
          <p:cNvPr id="7" name="íślídé">
            <a:extLst>
              <a:ext uri="{FF2B5EF4-FFF2-40B4-BE49-F238E27FC236}">
                <a16:creationId xmlns:a16="http://schemas.microsoft.com/office/drawing/2014/main" xmlns="" id="{E3D72FEB-CB33-4A89-9AD1-12E5F9563C1F}"/>
              </a:ext>
            </a:extLst>
          </p:cNvPr>
          <p:cNvGrpSpPr/>
          <p:nvPr/>
        </p:nvGrpSpPr>
        <p:grpSpPr>
          <a:xfrm>
            <a:off x="6404948" y="3993207"/>
            <a:ext cx="3489325" cy="1210195"/>
            <a:chOff x="6755314" y="4834321"/>
            <a:chExt cx="3489325" cy="1210195"/>
          </a:xfrm>
        </p:grpSpPr>
        <p:sp>
          <p:nvSpPr>
            <p:cNvPr id="11" name="ïSļídê">
              <a:extLst>
                <a:ext uri="{FF2B5EF4-FFF2-40B4-BE49-F238E27FC236}">
                  <a16:creationId xmlns:a16="http://schemas.microsoft.com/office/drawing/2014/main" xmlns="" id="{CE8FB92D-27B0-49A1-BCA6-DB92F5D49307}"/>
                </a:ext>
              </a:extLst>
            </p:cNvPr>
            <p:cNvSpPr/>
            <p:nvPr/>
          </p:nvSpPr>
          <p:spPr bwMode="auto">
            <a:xfrm>
              <a:off x="6755314" y="5376014"/>
              <a:ext cx="3489325" cy="668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2" name="îṣlíḑê">
              <a:extLst>
                <a:ext uri="{FF2B5EF4-FFF2-40B4-BE49-F238E27FC236}">
                  <a16:creationId xmlns:a16="http://schemas.microsoft.com/office/drawing/2014/main" xmlns="" id="{295FEF84-B090-45B0-B505-6C095F5B9C79}"/>
                </a:ext>
              </a:extLst>
            </p:cNvPr>
            <p:cNvSpPr txBox="1"/>
            <p:nvPr/>
          </p:nvSpPr>
          <p:spPr bwMode="auto">
            <a:xfrm>
              <a:off x="6755314" y="4834321"/>
              <a:ext cx="3489325" cy="5416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u="sng" dirty="0"/>
                <a:t>01.</a:t>
              </a:r>
              <a:r>
                <a:rPr lang="zh-CN" altLang="en-US" b="1" u="sng" dirty="0"/>
                <a:t>添加主题</a:t>
              </a:r>
              <a:endParaRPr lang="en-US" altLang="zh-CN" b="1" u="sng" dirty="0"/>
            </a:p>
          </p:txBody>
        </p:sp>
      </p:grpSp>
      <p:grpSp>
        <p:nvGrpSpPr>
          <p:cNvPr id="8" name="îṥľiďê">
            <a:extLst>
              <a:ext uri="{FF2B5EF4-FFF2-40B4-BE49-F238E27FC236}">
                <a16:creationId xmlns:a16="http://schemas.microsoft.com/office/drawing/2014/main" xmlns="" id="{53299E75-5A0C-4924-9B11-1F0BFDDF7F21}"/>
              </a:ext>
            </a:extLst>
          </p:cNvPr>
          <p:cNvGrpSpPr/>
          <p:nvPr/>
        </p:nvGrpSpPr>
        <p:grpSpPr>
          <a:xfrm>
            <a:off x="7921891" y="3143493"/>
            <a:ext cx="3489325" cy="1210195"/>
            <a:chOff x="6755314" y="4834321"/>
            <a:chExt cx="3489325" cy="1210195"/>
          </a:xfrm>
        </p:grpSpPr>
        <p:sp>
          <p:nvSpPr>
            <p:cNvPr id="9" name="ïSḷídé">
              <a:extLst>
                <a:ext uri="{FF2B5EF4-FFF2-40B4-BE49-F238E27FC236}">
                  <a16:creationId xmlns:a16="http://schemas.microsoft.com/office/drawing/2014/main" xmlns="" id="{CE8FB92D-27B0-49A1-BCA6-DB92F5D49307}"/>
                </a:ext>
              </a:extLst>
            </p:cNvPr>
            <p:cNvSpPr/>
            <p:nvPr/>
          </p:nvSpPr>
          <p:spPr bwMode="auto">
            <a:xfrm>
              <a:off x="6755314" y="5376014"/>
              <a:ext cx="3489325" cy="668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0" name="îṩlïdê">
              <a:extLst>
                <a:ext uri="{FF2B5EF4-FFF2-40B4-BE49-F238E27FC236}">
                  <a16:creationId xmlns:a16="http://schemas.microsoft.com/office/drawing/2014/main" xmlns="" id="{295FEF84-B090-45B0-B505-6C095F5B9C79}"/>
                </a:ext>
              </a:extLst>
            </p:cNvPr>
            <p:cNvSpPr txBox="1"/>
            <p:nvPr/>
          </p:nvSpPr>
          <p:spPr bwMode="auto">
            <a:xfrm>
              <a:off x="6755314" y="4834321"/>
              <a:ext cx="3489325" cy="5416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u="sng" dirty="0"/>
                <a:t>04.</a:t>
              </a:r>
              <a:r>
                <a:rPr lang="zh-CN" altLang="en-US" b="1" u="sng" dirty="0"/>
                <a:t>添加主题</a:t>
              </a:r>
              <a:endParaRPr lang="en-US" altLang="zh-CN" b="1" u="sng" dirty="0"/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E2D7D1FF-0203-453F-81B3-A75FF04F93A6}"/>
              </a:ext>
            </a:extLst>
          </p:cNvPr>
          <p:cNvSpPr txBox="1"/>
          <p:nvPr/>
        </p:nvSpPr>
        <p:spPr>
          <a:xfrm>
            <a:off x="5189154" y="93923"/>
            <a:ext cx="1935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spc="600" dirty="0">
                <a:solidFill>
                  <a:prstClr val="white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读书评语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3259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 invX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94C6E1CF-9AB6-41E3-A99B-855CF9C28D3C}"/>
              </a:ext>
            </a:extLst>
          </p:cNvPr>
          <p:cNvGrpSpPr/>
          <p:nvPr/>
        </p:nvGrpSpPr>
        <p:grpSpPr>
          <a:xfrm>
            <a:off x="4497716" y="-47782"/>
            <a:ext cx="7727611" cy="7106268"/>
            <a:chOff x="4497716" y="-47782"/>
            <a:chExt cx="7727611" cy="7106268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D8DF4682-8C01-49BF-93BF-C077D22DB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2927" y="-47782"/>
              <a:ext cx="3962400" cy="6953559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A4417461-F876-4C1A-95D2-1CE421B01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6193" y="-2"/>
              <a:ext cx="6777655" cy="6953558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95429D7C-BBEA-42D0-BE07-7922BC793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82723">
              <a:off x="7721215" y="5922392"/>
              <a:ext cx="1883718" cy="1136094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089EBCD9-2A21-4060-9321-346060A41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7716" y="4074026"/>
              <a:ext cx="4117289" cy="2499351"/>
            </a:xfrm>
            <a:prstGeom prst="rect">
              <a:avLst/>
            </a:prstGeom>
          </p:spPr>
        </p:pic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A93B303-9575-4803-B287-9E3E9DC9E3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FB0AD6DA-AAE5-42C8-B0CD-7659CFC0670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27" y="5519330"/>
            <a:ext cx="12192000" cy="13837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D704152-8C1F-492A-8FA9-87716D4A53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0" y="0"/>
            <a:ext cx="8696401" cy="6397264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046403DE-A5A7-4E4B-ABA1-7E399B82910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46" y="0"/>
            <a:ext cx="8085074" cy="65913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98D740B-9036-4F84-B034-16BB065F6D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413" y="-2729"/>
            <a:ext cx="8696401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6D536C8-630C-4C64-B09C-A61A72C48A7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8483600" cy="6858000"/>
          </a:xfrm>
          <a:prstGeom prst="rect">
            <a:avLst/>
          </a:prstGeom>
        </p:spPr>
      </p:pic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9E767AEE-DE55-4222-99F1-B5908891D450}"/>
              </a:ext>
            </a:extLst>
          </p:cNvPr>
          <p:cNvSpPr txBox="1"/>
          <p:nvPr/>
        </p:nvSpPr>
        <p:spPr>
          <a:xfrm>
            <a:off x="4013659" y="1750318"/>
            <a:ext cx="4185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0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读书附注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F29BE7A9-8894-4D6A-B5E0-3B5D6AACA85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5" y="3169567"/>
            <a:ext cx="1193070" cy="71955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2879AED-DA44-408B-BAD1-9670C3BAFA5D}"/>
              </a:ext>
            </a:extLst>
          </p:cNvPr>
          <p:cNvGrpSpPr/>
          <p:nvPr/>
        </p:nvGrpSpPr>
        <p:grpSpPr>
          <a:xfrm>
            <a:off x="5521016" y="4130939"/>
            <a:ext cx="960235" cy="1677468"/>
            <a:chOff x="3936080" y="1924217"/>
            <a:chExt cx="960235" cy="1677468"/>
          </a:xfrm>
        </p:grpSpPr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xmlns="" id="{74D044C0-3D15-407F-87BA-71A375CB6059}"/>
                </a:ext>
              </a:extLst>
            </p:cNvPr>
            <p:cNvSpPr txBox="1"/>
            <p:nvPr/>
          </p:nvSpPr>
          <p:spPr>
            <a:xfrm>
              <a:off x="3936080" y="1924217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让阅读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630A3152-699F-4A9C-90FE-84899F529B79}"/>
                </a:ext>
              </a:extLst>
            </p:cNvPr>
            <p:cNvSpPr txBox="1"/>
            <p:nvPr/>
          </p:nvSpPr>
          <p:spPr>
            <a:xfrm>
              <a:off x="4352576" y="220483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成为</a:t>
              </a: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834046B7-CA7B-4C90-A90B-16BD78394B1D}"/>
                </a:ext>
              </a:extLst>
            </p:cNvPr>
            <p:cNvSpPr txBox="1"/>
            <p:nvPr/>
          </p:nvSpPr>
          <p:spPr>
            <a:xfrm>
              <a:off x="3984477" y="244401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一种习惯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8488A56E-8D68-44B5-BA8E-D751911BED04}"/>
                </a:ext>
              </a:extLst>
            </p:cNvPr>
            <p:cNvSpPr txBox="1"/>
            <p:nvPr/>
          </p:nvSpPr>
          <p:spPr>
            <a:xfrm>
              <a:off x="3959850" y="2666631"/>
              <a:ext cx="9322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倡导全民阅读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2FDB3A78-BFD0-4626-BCCA-11E6118A96DB}"/>
                </a:ext>
              </a:extLst>
            </p:cNvPr>
            <p:cNvSpPr txBox="1"/>
            <p:nvPr/>
          </p:nvSpPr>
          <p:spPr>
            <a:xfrm>
              <a:off x="3959850" y="2819641"/>
              <a:ext cx="9322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READING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0982F00E-A11D-4AC8-B268-0C024BF46236}"/>
                </a:ext>
              </a:extLst>
            </p:cNvPr>
            <p:cNvSpPr txBox="1"/>
            <p:nvPr/>
          </p:nvSpPr>
          <p:spPr>
            <a:xfrm rot="5400000">
              <a:off x="4356522" y="3090287"/>
              <a:ext cx="7457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BOOK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090DC27-59E2-4FF7-9936-4E9EB8B20C3B}"/>
              </a:ext>
            </a:extLst>
          </p:cNvPr>
          <p:cNvGrpSpPr/>
          <p:nvPr/>
        </p:nvGrpSpPr>
        <p:grpSpPr>
          <a:xfrm>
            <a:off x="-139691" y="-218920"/>
            <a:ext cx="4468397" cy="6858000"/>
            <a:chOff x="-139691" y="-218920"/>
            <a:chExt cx="4468397" cy="6858000"/>
          </a:xfrm>
        </p:grpSpPr>
        <p:pic>
          <p:nvPicPr>
            <p:cNvPr id="79" name="图片 78">
              <a:extLst>
                <a:ext uri="{FF2B5EF4-FFF2-40B4-BE49-F238E27FC236}">
                  <a16:creationId xmlns:a16="http://schemas.microsoft.com/office/drawing/2014/main" xmlns="" id="{F81544D4-37B2-4CB5-87BB-C67E7789E3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89" r="54480"/>
            <a:stretch/>
          </p:blipFill>
          <p:spPr>
            <a:xfrm flipV="1">
              <a:off x="1126597" y="-218920"/>
              <a:ext cx="3202109" cy="5703919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E491D072-FC0B-4DD2-88FB-52CB381BD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9691" y="0"/>
              <a:ext cx="2936755" cy="2209800"/>
            </a:xfrm>
            <a:prstGeom prst="rect">
              <a:avLst/>
            </a:prstGeom>
          </p:spPr>
        </p:pic>
        <p:pic>
          <p:nvPicPr>
            <p:cNvPr id="77" name="图片 76">
              <a:extLst>
                <a:ext uri="{FF2B5EF4-FFF2-40B4-BE49-F238E27FC236}">
                  <a16:creationId xmlns:a16="http://schemas.microsoft.com/office/drawing/2014/main" xmlns="" id="{AAABA161-107D-4A9E-8EA1-AAC1FBF14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1730" y="4896584"/>
              <a:ext cx="552690" cy="419210"/>
            </a:xfrm>
            <a:prstGeom prst="rect">
              <a:avLst/>
            </a:prstGeom>
          </p:spPr>
        </p:pic>
        <p:sp>
          <p:nvSpPr>
            <p:cNvPr id="82" name="矩形 81">
              <a:extLst>
                <a:ext uri="{FF2B5EF4-FFF2-40B4-BE49-F238E27FC236}">
                  <a16:creationId xmlns:a16="http://schemas.microsoft.com/office/drawing/2014/main" xmlns="" id="{F903CD7C-06C5-423D-BB6C-6B49A9FBA34C}"/>
                </a:ext>
              </a:extLst>
            </p:cNvPr>
            <p:cNvSpPr/>
            <p:nvPr/>
          </p:nvSpPr>
          <p:spPr>
            <a:xfrm>
              <a:off x="145143" y="4670595"/>
              <a:ext cx="926485" cy="1968485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xmlns="" id="{FBDD814E-8BD6-4478-91D7-0A4F061D548B}"/>
                </a:ext>
              </a:extLst>
            </p:cNvPr>
            <p:cNvSpPr txBox="1"/>
            <p:nvPr/>
          </p:nvSpPr>
          <p:spPr>
            <a:xfrm>
              <a:off x="232295" y="4827604"/>
              <a:ext cx="78249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rPr>
                <a:t>阅读</a:t>
              </a: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BEDE6C91-5FB9-4786-8DD4-1733A81B34F2}"/>
              </a:ext>
            </a:extLst>
          </p:cNvPr>
          <p:cNvSpPr/>
          <p:nvPr/>
        </p:nvSpPr>
        <p:spPr>
          <a:xfrm>
            <a:off x="145143" y="246743"/>
            <a:ext cx="11889607" cy="639233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377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组合 133">
            <a:extLst>
              <a:ext uri="{FF2B5EF4-FFF2-40B4-BE49-F238E27FC236}">
                <a16:creationId xmlns:a16="http://schemas.microsoft.com/office/drawing/2014/main" xmlns="" id="{55044287-6F57-471B-AD7E-93AD97D84DAE}"/>
              </a:ext>
            </a:extLst>
          </p:cNvPr>
          <p:cNvGrpSpPr/>
          <p:nvPr/>
        </p:nvGrpSpPr>
        <p:grpSpPr>
          <a:xfrm>
            <a:off x="3997535" y="1757588"/>
            <a:ext cx="3818964" cy="3761926"/>
            <a:chOff x="3997535" y="1757588"/>
            <a:chExt cx="3818964" cy="3761926"/>
          </a:xfrm>
        </p:grpSpPr>
        <p:sp>
          <p:nvSpPr>
            <p:cNvPr id="117" name="íş1ídè">
              <a:extLst>
                <a:ext uri="{FF2B5EF4-FFF2-40B4-BE49-F238E27FC236}">
                  <a16:creationId xmlns:a16="http://schemas.microsoft.com/office/drawing/2014/main" xmlns="" id="{E21BAF64-BD35-485F-AE71-CA71E99BBFE5}"/>
                </a:ext>
              </a:extLst>
            </p:cNvPr>
            <p:cNvSpPr/>
            <p:nvPr/>
          </p:nvSpPr>
          <p:spPr bwMode="auto">
            <a:xfrm rot="16200000">
              <a:off x="4026054" y="1729069"/>
              <a:ext cx="3761926" cy="3818964"/>
            </a:xfrm>
            <a:custGeom>
              <a:avLst/>
              <a:gdLst>
                <a:gd name="T0" fmla="*/ 1563 w 1829"/>
                <a:gd name="T1" fmla="*/ 195 h 1856"/>
                <a:gd name="T2" fmla="*/ 1329 w 1829"/>
                <a:gd name="T3" fmla="*/ 241 h 1856"/>
                <a:gd name="T4" fmla="*/ 1204 w 1829"/>
                <a:gd name="T5" fmla="*/ 5 h 1856"/>
                <a:gd name="T6" fmla="*/ 1068 w 1829"/>
                <a:gd name="T7" fmla="*/ 250 h 1856"/>
                <a:gd name="T8" fmla="*/ 695 w 1829"/>
                <a:gd name="T9" fmla="*/ 157 h 1856"/>
                <a:gd name="T10" fmla="*/ 275 w 1829"/>
                <a:gd name="T11" fmla="*/ 978 h 1856"/>
                <a:gd name="T12" fmla="*/ 131 w 1829"/>
                <a:gd name="T13" fmla="*/ 971 h 1856"/>
                <a:gd name="T14" fmla="*/ 178 w 1829"/>
                <a:gd name="T15" fmla="*/ 1235 h 1856"/>
                <a:gd name="T16" fmla="*/ 220 w 1829"/>
                <a:gd name="T17" fmla="*/ 1305 h 1856"/>
                <a:gd name="T18" fmla="*/ 632 w 1829"/>
                <a:gd name="T19" fmla="*/ 1528 h 1856"/>
                <a:gd name="T20" fmla="*/ 727 w 1829"/>
                <a:gd name="T21" fmla="*/ 1533 h 1856"/>
                <a:gd name="T22" fmla="*/ 1368 w 1829"/>
                <a:gd name="T23" fmla="*/ 1489 h 1856"/>
                <a:gd name="T24" fmla="*/ 1477 w 1829"/>
                <a:gd name="T25" fmla="*/ 1464 h 1856"/>
                <a:gd name="T26" fmla="*/ 1660 w 1829"/>
                <a:gd name="T27" fmla="*/ 1280 h 1856"/>
                <a:gd name="T28" fmla="*/ 1533 w 1829"/>
                <a:gd name="T29" fmla="*/ 1213 h 1856"/>
                <a:gd name="T30" fmla="*/ 1517 w 1829"/>
                <a:gd name="T31" fmla="*/ 827 h 1856"/>
                <a:gd name="T32" fmla="*/ 1542 w 1829"/>
                <a:gd name="T33" fmla="*/ 732 h 1856"/>
                <a:gd name="T34" fmla="*/ 1260 w 1829"/>
                <a:gd name="T35" fmla="*/ 258 h 1856"/>
                <a:gd name="T36" fmla="*/ 1324 w 1829"/>
                <a:gd name="T37" fmla="*/ 324 h 1856"/>
                <a:gd name="T38" fmla="*/ 1253 w 1829"/>
                <a:gd name="T39" fmla="*/ 515 h 1856"/>
                <a:gd name="T40" fmla="*/ 1079 w 1829"/>
                <a:gd name="T41" fmla="*/ 334 h 1856"/>
                <a:gd name="T42" fmla="*/ 1138 w 1829"/>
                <a:gd name="T43" fmla="*/ 262 h 1856"/>
                <a:gd name="T44" fmla="*/ 1256 w 1829"/>
                <a:gd name="T45" fmla="*/ 1201 h 1856"/>
                <a:gd name="T46" fmla="*/ 971 w 1829"/>
                <a:gd name="T47" fmla="*/ 1180 h 1856"/>
                <a:gd name="T48" fmla="*/ 935 w 1829"/>
                <a:gd name="T49" fmla="*/ 1088 h 1856"/>
                <a:gd name="T50" fmla="*/ 1212 w 1829"/>
                <a:gd name="T51" fmla="*/ 916 h 1856"/>
                <a:gd name="T52" fmla="*/ 1274 w 1829"/>
                <a:gd name="T53" fmla="*/ 1126 h 1856"/>
                <a:gd name="T54" fmla="*/ 527 w 1829"/>
                <a:gd name="T55" fmla="*/ 1159 h 1856"/>
                <a:gd name="T56" fmla="*/ 839 w 1829"/>
                <a:gd name="T57" fmla="*/ 1128 h 1856"/>
                <a:gd name="T58" fmla="*/ 878 w 1829"/>
                <a:gd name="T59" fmla="*/ 1218 h 1856"/>
                <a:gd name="T60" fmla="*/ 675 w 1829"/>
                <a:gd name="T61" fmla="*/ 1466 h 1856"/>
                <a:gd name="T62" fmla="*/ 506 w 1829"/>
                <a:gd name="T63" fmla="*/ 1216 h 1856"/>
                <a:gd name="T64" fmla="*/ 275 w 1829"/>
                <a:gd name="T65" fmla="*/ 1106 h 1856"/>
                <a:gd name="T66" fmla="*/ 293 w 1829"/>
                <a:gd name="T67" fmla="*/ 1000 h 1856"/>
                <a:gd name="T68" fmla="*/ 500 w 1829"/>
                <a:gd name="T69" fmla="*/ 1149 h 1856"/>
                <a:gd name="T70" fmla="*/ 406 w 1829"/>
                <a:gd name="T71" fmla="*/ 1229 h 1856"/>
                <a:gd name="T72" fmla="*/ 1517 w 1829"/>
                <a:gd name="T73" fmla="*/ 1250 h 1856"/>
                <a:gd name="T74" fmla="*/ 1462 w 1829"/>
                <a:gd name="T75" fmla="*/ 1377 h 1856"/>
                <a:gd name="T76" fmla="*/ 1351 w 1829"/>
                <a:gd name="T77" fmla="*/ 1390 h 1856"/>
                <a:gd name="T78" fmla="*/ 1297 w 1829"/>
                <a:gd name="T79" fmla="*/ 1196 h 1856"/>
                <a:gd name="T80" fmla="*/ 1461 w 1829"/>
                <a:gd name="T81" fmla="*/ 1199 h 1856"/>
                <a:gd name="T82" fmla="*/ 1467 w 1829"/>
                <a:gd name="T83" fmla="*/ 773 h 1856"/>
                <a:gd name="T84" fmla="*/ 1276 w 1829"/>
                <a:gd name="T85" fmla="*/ 878 h 1856"/>
                <a:gd name="T86" fmla="*/ 1166 w 1829"/>
                <a:gd name="T87" fmla="*/ 819 h 1856"/>
                <a:gd name="T88" fmla="*/ 1224 w 1829"/>
                <a:gd name="T89" fmla="*/ 551 h 1856"/>
                <a:gd name="T90" fmla="*/ 1446 w 1829"/>
                <a:gd name="T91" fmla="*/ 710 h 1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9" h="1856">
                  <a:moveTo>
                    <a:pt x="1553" y="732"/>
                  </a:moveTo>
                  <a:cubicBezTo>
                    <a:pt x="1706" y="732"/>
                    <a:pt x="1829" y="605"/>
                    <a:pt x="1822" y="451"/>
                  </a:cubicBezTo>
                  <a:cubicBezTo>
                    <a:pt x="1815" y="312"/>
                    <a:pt x="1702" y="200"/>
                    <a:pt x="1563" y="195"/>
                  </a:cubicBezTo>
                  <a:cubicBezTo>
                    <a:pt x="1498" y="193"/>
                    <a:pt x="1438" y="214"/>
                    <a:pt x="1390" y="250"/>
                  </a:cubicBezTo>
                  <a:cubicBezTo>
                    <a:pt x="1374" y="263"/>
                    <a:pt x="1352" y="262"/>
                    <a:pt x="1337" y="248"/>
                  </a:cubicBezTo>
                  <a:cubicBezTo>
                    <a:pt x="1329" y="241"/>
                    <a:pt x="1329" y="241"/>
                    <a:pt x="1329" y="241"/>
                  </a:cubicBezTo>
                  <a:cubicBezTo>
                    <a:pt x="1315" y="229"/>
                    <a:pt x="1312" y="210"/>
                    <a:pt x="1319" y="193"/>
                  </a:cubicBezTo>
                  <a:cubicBezTo>
                    <a:pt x="1327" y="174"/>
                    <a:pt x="1331" y="153"/>
                    <a:pt x="1330" y="131"/>
                  </a:cubicBezTo>
                  <a:cubicBezTo>
                    <a:pt x="1325" y="64"/>
                    <a:pt x="1271" y="10"/>
                    <a:pt x="1204" y="5"/>
                  </a:cubicBezTo>
                  <a:cubicBezTo>
                    <a:pt x="1126" y="0"/>
                    <a:pt x="1060" y="62"/>
                    <a:pt x="1060" y="140"/>
                  </a:cubicBezTo>
                  <a:cubicBezTo>
                    <a:pt x="1060" y="162"/>
                    <a:pt x="1065" y="184"/>
                    <a:pt x="1075" y="202"/>
                  </a:cubicBezTo>
                  <a:cubicBezTo>
                    <a:pt x="1084" y="218"/>
                    <a:pt x="1080" y="237"/>
                    <a:pt x="1068" y="250"/>
                  </a:cubicBezTo>
                  <a:cubicBezTo>
                    <a:pt x="1061" y="258"/>
                    <a:pt x="1061" y="258"/>
                    <a:pt x="1061" y="258"/>
                  </a:cubicBezTo>
                  <a:cubicBezTo>
                    <a:pt x="1046" y="273"/>
                    <a:pt x="1022" y="275"/>
                    <a:pt x="1005" y="262"/>
                  </a:cubicBezTo>
                  <a:cubicBezTo>
                    <a:pt x="920" y="195"/>
                    <a:pt x="812" y="156"/>
                    <a:pt x="695" y="157"/>
                  </a:cubicBezTo>
                  <a:cubicBezTo>
                    <a:pt x="426" y="159"/>
                    <a:pt x="206" y="378"/>
                    <a:pt x="204" y="647"/>
                  </a:cubicBezTo>
                  <a:cubicBezTo>
                    <a:pt x="203" y="749"/>
                    <a:pt x="232" y="843"/>
                    <a:pt x="284" y="922"/>
                  </a:cubicBezTo>
                  <a:cubicBezTo>
                    <a:pt x="295" y="940"/>
                    <a:pt x="292" y="964"/>
                    <a:pt x="275" y="978"/>
                  </a:cubicBezTo>
                  <a:cubicBezTo>
                    <a:pt x="261" y="989"/>
                    <a:pt x="261" y="989"/>
                    <a:pt x="261" y="989"/>
                  </a:cubicBezTo>
                  <a:cubicBezTo>
                    <a:pt x="247" y="1001"/>
                    <a:pt x="227" y="1001"/>
                    <a:pt x="212" y="992"/>
                  </a:cubicBezTo>
                  <a:cubicBezTo>
                    <a:pt x="188" y="977"/>
                    <a:pt x="161" y="969"/>
                    <a:pt x="131" y="971"/>
                  </a:cubicBezTo>
                  <a:cubicBezTo>
                    <a:pt x="64" y="976"/>
                    <a:pt x="10" y="1030"/>
                    <a:pt x="5" y="1096"/>
                  </a:cubicBezTo>
                  <a:cubicBezTo>
                    <a:pt x="0" y="1175"/>
                    <a:pt x="62" y="1241"/>
                    <a:pt x="140" y="1241"/>
                  </a:cubicBezTo>
                  <a:cubicBezTo>
                    <a:pt x="153" y="1241"/>
                    <a:pt x="166" y="1239"/>
                    <a:pt x="178" y="1235"/>
                  </a:cubicBezTo>
                  <a:cubicBezTo>
                    <a:pt x="195" y="1230"/>
                    <a:pt x="214" y="1237"/>
                    <a:pt x="224" y="1252"/>
                  </a:cubicBezTo>
                  <a:cubicBezTo>
                    <a:pt x="224" y="1252"/>
                    <a:pt x="224" y="1252"/>
                    <a:pt x="224" y="1252"/>
                  </a:cubicBezTo>
                  <a:cubicBezTo>
                    <a:pt x="236" y="1268"/>
                    <a:pt x="234" y="1290"/>
                    <a:pt x="220" y="1305"/>
                  </a:cubicBezTo>
                  <a:cubicBezTo>
                    <a:pt x="180" y="1348"/>
                    <a:pt x="154" y="1405"/>
                    <a:pt x="154" y="1469"/>
                  </a:cubicBezTo>
                  <a:cubicBezTo>
                    <a:pt x="153" y="1597"/>
                    <a:pt x="252" y="1704"/>
                    <a:pt x="379" y="1713"/>
                  </a:cubicBezTo>
                  <a:cubicBezTo>
                    <a:pt x="500" y="1722"/>
                    <a:pt x="605" y="1640"/>
                    <a:pt x="632" y="1528"/>
                  </a:cubicBezTo>
                  <a:cubicBezTo>
                    <a:pt x="636" y="1508"/>
                    <a:pt x="654" y="1495"/>
                    <a:pt x="673" y="1495"/>
                  </a:cubicBezTo>
                  <a:cubicBezTo>
                    <a:pt x="686" y="1496"/>
                    <a:pt x="686" y="1496"/>
                    <a:pt x="686" y="1496"/>
                  </a:cubicBezTo>
                  <a:cubicBezTo>
                    <a:pt x="707" y="1496"/>
                    <a:pt x="724" y="1512"/>
                    <a:pt x="727" y="1533"/>
                  </a:cubicBezTo>
                  <a:cubicBezTo>
                    <a:pt x="750" y="1718"/>
                    <a:pt x="930" y="1856"/>
                    <a:pt x="1132" y="1804"/>
                  </a:cubicBezTo>
                  <a:cubicBezTo>
                    <a:pt x="1230" y="1779"/>
                    <a:pt x="1310" y="1707"/>
                    <a:pt x="1346" y="1612"/>
                  </a:cubicBezTo>
                  <a:cubicBezTo>
                    <a:pt x="1361" y="1570"/>
                    <a:pt x="1368" y="1529"/>
                    <a:pt x="1368" y="1489"/>
                  </a:cubicBezTo>
                  <a:cubicBezTo>
                    <a:pt x="1368" y="1468"/>
                    <a:pt x="1382" y="1450"/>
                    <a:pt x="1403" y="1447"/>
                  </a:cubicBezTo>
                  <a:cubicBezTo>
                    <a:pt x="1433" y="1442"/>
                    <a:pt x="1433" y="1442"/>
                    <a:pt x="1433" y="1442"/>
                  </a:cubicBezTo>
                  <a:cubicBezTo>
                    <a:pt x="1451" y="1438"/>
                    <a:pt x="1468" y="1448"/>
                    <a:pt x="1477" y="1464"/>
                  </a:cubicBezTo>
                  <a:cubicBezTo>
                    <a:pt x="1490" y="1488"/>
                    <a:pt x="1511" y="1508"/>
                    <a:pt x="1539" y="1521"/>
                  </a:cubicBezTo>
                  <a:cubicBezTo>
                    <a:pt x="1599" y="1550"/>
                    <a:pt x="1673" y="1528"/>
                    <a:pt x="1709" y="1471"/>
                  </a:cubicBezTo>
                  <a:cubicBezTo>
                    <a:pt x="1752" y="1405"/>
                    <a:pt x="1728" y="1317"/>
                    <a:pt x="1660" y="1280"/>
                  </a:cubicBezTo>
                  <a:cubicBezTo>
                    <a:pt x="1636" y="1267"/>
                    <a:pt x="1610" y="1262"/>
                    <a:pt x="1585" y="1264"/>
                  </a:cubicBezTo>
                  <a:cubicBezTo>
                    <a:pt x="1567" y="1266"/>
                    <a:pt x="1551" y="1255"/>
                    <a:pt x="1544" y="1238"/>
                  </a:cubicBezTo>
                  <a:cubicBezTo>
                    <a:pt x="1533" y="1213"/>
                    <a:pt x="1533" y="1213"/>
                    <a:pt x="1533" y="1213"/>
                  </a:cubicBezTo>
                  <a:cubicBezTo>
                    <a:pt x="1525" y="1195"/>
                    <a:pt x="1531" y="1174"/>
                    <a:pt x="1547" y="1163"/>
                  </a:cubicBezTo>
                  <a:cubicBezTo>
                    <a:pt x="1592" y="1129"/>
                    <a:pt x="1622" y="1077"/>
                    <a:pt x="1626" y="1017"/>
                  </a:cubicBezTo>
                  <a:cubicBezTo>
                    <a:pt x="1632" y="935"/>
                    <a:pt x="1586" y="861"/>
                    <a:pt x="1517" y="827"/>
                  </a:cubicBezTo>
                  <a:cubicBezTo>
                    <a:pt x="1500" y="818"/>
                    <a:pt x="1491" y="799"/>
                    <a:pt x="1495" y="780"/>
                  </a:cubicBezTo>
                  <a:cubicBezTo>
                    <a:pt x="1499" y="764"/>
                    <a:pt x="1499" y="764"/>
                    <a:pt x="1499" y="764"/>
                  </a:cubicBezTo>
                  <a:cubicBezTo>
                    <a:pt x="1503" y="745"/>
                    <a:pt x="1521" y="731"/>
                    <a:pt x="1542" y="732"/>
                  </a:cubicBezTo>
                  <a:cubicBezTo>
                    <a:pt x="1546" y="732"/>
                    <a:pt x="1550" y="732"/>
                    <a:pt x="1553" y="732"/>
                  </a:cubicBezTo>
                  <a:close/>
                  <a:moveTo>
                    <a:pt x="1195" y="275"/>
                  </a:moveTo>
                  <a:cubicBezTo>
                    <a:pt x="1219" y="275"/>
                    <a:pt x="1241" y="269"/>
                    <a:pt x="1260" y="258"/>
                  </a:cubicBezTo>
                  <a:cubicBezTo>
                    <a:pt x="1276" y="249"/>
                    <a:pt x="1296" y="251"/>
                    <a:pt x="1310" y="263"/>
                  </a:cubicBezTo>
                  <a:cubicBezTo>
                    <a:pt x="1317" y="270"/>
                    <a:pt x="1317" y="270"/>
                    <a:pt x="1317" y="270"/>
                  </a:cubicBezTo>
                  <a:cubicBezTo>
                    <a:pt x="1332" y="284"/>
                    <a:pt x="1335" y="306"/>
                    <a:pt x="1324" y="324"/>
                  </a:cubicBezTo>
                  <a:cubicBezTo>
                    <a:pt x="1299" y="364"/>
                    <a:pt x="1285" y="412"/>
                    <a:pt x="1285" y="464"/>
                  </a:cubicBezTo>
                  <a:cubicBezTo>
                    <a:pt x="1285" y="467"/>
                    <a:pt x="1285" y="470"/>
                    <a:pt x="1285" y="473"/>
                  </a:cubicBezTo>
                  <a:cubicBezTo>
                    <a:pt x="1286" y="493"/>
                    <a:pt x="1272" y="511"/>
                    <a:pt x="1253" y="515"/>
                  </a:cubicBezTo>
                  <a:cubicBezTo>
                    <a:pt x="1218" y="523"/>
                    <a:pt x="1218" y="523"/>
                    <a:pt x="1218" y="523"/>
                  </a:cubicBezTo>
                  <a:cubicBezTo>
                    <a:pt x="1197" y="527"/>
                    <a:pt x="1176" y="515"/>
                    <a:pt x="1169" y="495"/>
                  </a:cubicBezTo>
                  <a:cubicBezTo>
                    <a:pt x="1150" y="436"/>
                    <a:pt x="1119" y="381"/>
                    <a:pt x="1079" y="334"/>
                  </a:cubicBezTo>
                  <a:cubicBezTo>
                    <a:pt x="1066" y="318"/>
                    <a:pt x="1066" y="293"/>
                    <a:pt x="1081" y="278"/>
                  </a:cubicBezTo>
                  <a:cubicBezTo>
                    <a:pt x="1088" y="271"/>
                    <a:pt x="1088" y="271"/>
                    <a:pt x="1088" y="271"/>
                  </a:cubicBezTo>
                  <a:cubicBezTo>
                    <a:pt x="1101" y="257"/>
                    <a:pt x="1121" y="254"/>
                    <a:pt x="1138" y="262"/>
                  </a:cubicBezTo>
                  <a:cubicBezTo>
                    <a:pt x="1155" y="270"/>
                    <a:pt x="1174" y="275"/>
                    <a:pt x="1195" y="275"/>
                  </a:cubicBezTo>
                  <a:close/>
                  <a:moveTo>
                    <a:pt x="1274" y="1178"/>
                  </a:moveTo>
                  <a:cubicBezTo>
                    <a:pt x="1256" y="1201"/>
                    <a:pt x="1256" y="1201"/>
                    <a:pt x="1256" y="1201"/>
                  </a:cubicBezTo>
                  <a:cubicBezTo>
                    <a:pt x="1243" y="1217"/>
                    <a:pt x="1220" y="1222"/>
                    <a:pt x="1202" y="1212"/>
                  </a:cubicBezTo>
                  <a:cubicBezTo>
                    <a:pt x="1158" y="1187"/>
                    <a:pt x="1108" y="1173"/>
                    <a:pt x="1055" y="1171"/>
                  </a:cubicBezTo>
                  <a:cubicBezTo>
                    <a:pt x="1026" y="1171"/>
                    <a:pt x="998" y="1174"/>
                    <a:pt x="971" y="1180"/>
                  </a:cubicBezTo>
                  <a:cubicBezTo>
                    <a:pt x="951" y="1185"/>
                    <a:pt x="930" y="1174"/>
                    <a:pt x="922" y="1155"/>
                  </a:cubicBezTo>
                  <a:cubicBezTo>
                    <a:pt x="917" y="1141"/>
                    <a:pt x="917" y="1141"/>
                    <a:pt x="917" y="1141"/>
                  </a:cubicBezTo>
                  <a:cubicBezTo>
                    <a:pt x="908" y="1121"/>
                    <a:pt x="916" y="1098"/>
                    <a:pt x="935" y="1088"/>
                  </a:cubicBezTo>
                  <a:cubicBezTo>
                    <a:pt x="1011" y="1047"/>
                    <a:pt x="1075" y="986"/>
                    <a:pt x="1121" y="913"/>
                  </a:cubicBezTo>
                  <a:cubicBezTo>
                    <a:pt x="1132" y="895"/>
                    <a:pt x="1155" y="888"/>
                    <a:pt x="1175" y="897"/>
                  </a:cubicBezTo>
                  <a:cubicBezTo>
                    <a:pt x="1212" y="916"/>
                    <a:pt x="1212" y="916"/>
                    <a:pt x="1212" y="916"/>
                  </a:cubicBezTo>
                  <a:cubicBezTo>
                    <a:pt x="1230" y="924"/>
                    <a:pt x="1239" y="943"/>
                    <a:pt x="1235" y="962"/>
                  </a:cubicBezTo>
                  <a:cubicBezTo>
                    <a:pt x="1233" y="971"/>
                    <a:pt x="1232" y="981"/>
                    <a:pt x="1231" y="991"/>
                  </a:cubicBezTo>
                  <a:cubicBezTo>
                    <a:pt x="1228" y="1042"/>
                    <a:pt x="1244" y="1089"/>
                    <a:pt x="1274" y="1126"/>
                  </a:cubicBezTo>
                  <a:cubicBezTo>
                    <a:pt x="1286" y="1142"/>
                    <a:pt x="1286" y="1163"/>
                    <a:pt x="1274" y="1178"/>
                  </a:cubicBezTo>
                  <a:close/>
                  <a:moveTo>
                    <a:pt x="506" y="1216"/>
                  </a:moveTo>
                  <a:cubicBezTo>
                    <a:pt x="527" y="1159"/>
                    <a:pt x="527" y="1159"/>
                    <a:pt x="527" y="1159"/>
                  </a:cubicBezTo>
                  <a:cubicBezTo>
                    <a:pt x="535" y="1139"/>
                    <a:pt x="556" y="1127"/>
                    <a:pt x="577" y="1133"/>
                  </a:cubicBezTo>
                  <a:cubicBezTo>
                    <a:pt x="616" y="1143"/>
                    <a:pt x="657" y="1148"/>
                    <a:pt x="699" y="1148"/>
                  </a:cubicBezTo>
                  <a:cubicBezTo>
                    <a:pt x="748" y="1148"/>
                    <a:pt x="795" y="1141"/>
                    <a:pt x="839" y="1128"/>
                  </a:cubicBezTo>
                  <a:cubicBezTo>
                    <a:pt x="860" y="1122"/>
                    <a:pt x="881" y="1132"/>
                    <a:pt x="890" y="1152"/>
                  </a:cubicBezTo>
                  <a:cubicBezTo>
                    <a:pt x="896" y="1166"/>
                    <a:pt x="896" y="1166"/>
                    <a:pt x="896" y="1166"/>
                  </a:cubicBezTo>
                  <a:cubicBezTo>
                    <a:pt x="903" y="1186"/>
                    <a:pt x="896" y="1208"/>
                    <a:pt x="878" y="1218"/>
                  </a:cubicBezTo>
                  <a:cubicBezTo>
                    <a:pt x="803" y="1265"/>
                    <a:pt x="747" y="1342"/>
                    <a:pt x="730" y="1432"/>
                  </a:cubicBezTo>
                  <a:cubicBezTo>
                    <a:pt x="726" y="1453"/>
                    <a:pt x="708" y="1467"/>
                    <a:pt x="687" y="1467"/>
                  </a:cubicBezTo>
                  <a:cubicBezTo>
                    <a:pt x="675" y="1466"/>
                    <a:pt x="675" y="1466"/>
                    <a:pt x="675" y="1466"/>
                  </a:cubicBezTo>
                  <a:cubicBezTo>
                    <a:pt x="655" y="1466"/>
                    <a:pt x="638" y="1451"/>
                    <a:pt x="635" y="1431"/>
                  </a:cubicBezTo>
                  <a:cubicBezTo>
                    <a:pt x="623" y="1362"/>
                    <a:pt x="582" y="1302"/>
                    <a:pt x="524" y="1266"/>
                  </a:cubicBezTo>
                  <a:cubicBezTo>
                    <a:pt x="507" y="1255"/>
                    <a:pt x="499" y="1234"/>
                    <a:pt x="506" y="1216"/>
                  </a:cubicBezTo>
                  <a:close/>
                  <a:moveTo>
                    <a:pt x="248" y="1235"/>
                  </a:moveTo>
                  <a:cubicBezTo>
                    <a:pt x="238" y="1220"/>
                    <a:pt x="238" y="1201"/>
                    <a:pt x="248" y="1186"/>
                  </a:cubicBezTo>
                  <a:cubicBezTo>
                    <a:pt x="265" y="1164"/>
                    <a:pt x="275" y="1136"/>
                    <a:pt x="275" y="1106"/>
                  </a:cubicBezTo>
                  <a:cubicBezTo>
                    <a:pt x="275" y="1090"/>
                    <a:pt x="272" y="1074"/>
                    <a:pt x="266" y="1059"/>
                  </a:cubicBezTo>
                  <a:cubicBezTo>
                    <a:pt x="260" y="1042"/>
                    <a:pt x="265" y="1023"/>
                    <a:pt x="279" y="1012"/>
                  </a:cubicBezTo>
                  <a:cubicBezTo>
                    <a:pt x="293" y="1000"/>
                    <a:pt x="293" y="1000"/>
                    <a:pt x="293" y="1000"/>
                  </a:cubicBezTo>
                  <a:cubicBezTo>
                    <a:pt x="310" y="987"/>
                    <a:pt x="334" y="988"/>
                    <a:pt x="349" y="1003"/>
                  </a:cubicBezTo>
                  <a:cubicBezTo>
                    <a:pt x="387" y="1041"/>
                    <a:pt x="431" y="1073"/>
                    <a:pt x="480" y="1097"/>
                  </a:cubicBezTo>
                  <a:cubicBezTo>
                    <a:pt x="499" y="1106"/>
                    <a:pt x="507" y="1129"/>
                    <a:pt x="500" y="1149"/>
                  </a:cubicBezTo>
                  <a:cubicBezTo>
                    <a:pt x="479" y="1205"/>
                    <a:pt x="479" y="1205"/>
                    <a:pt x="479" y="1205"/>
                  </a:cubicBezTo>
                  <a:cubicBezTo>
                    <a:pt x="472" y="1224"/>
                    <a:pt x="453" y="1235"/>
                    <a:pt x="433" y="1232"/>
                  </a:cubicBezTo>
                  <a:cubicBezTo>
                    <a:pt x="424" y="1231"/>
                    <a:pt x="415" y="1230"/>
                    <a:pt x="406" y="1229"/>
                  </a:cubicBezTo>
                  <a:cubicBezTo>
                    <a:pt x="368" y="1228"/>
                    <a:pt x="332" y="1235"/>
                    <a:pt x="299" y="1249"/>
                  </a:cubicBezTo>
                  <a:cubicBezTo>
                    <a:pt x="281" y="1257"/>
                    <a:pt x="259" y="1251"/>
                    <a:pt x="248" y="1235"/>
                  </a:cubicBezTo>
                  <a:close/>
                  <a:moveTo>
                    <a:pt x="1517" y="1250"/>
                  </a:moveTo>
                  <a:cubicBezTo>
                    <a:pt x="1524" y="1267"/>
                    <a:pt x="1519" y="1286"/>
                    <a:pt x="1505" y="1298"/>
                  </a:cubicBezTo>
                  <a:cubicBezTo>
                    <a:pt x="1494" y="1308"/>
                    <a:pt x="1485" y="1321"/>
                    <a:pt x="1477" y="1335"/>
                  </a:cubicBezTo>
                  <a:cubicBezTo>
                    <a:pt x="1470" y="1348"/>
                    <a:pt x="1465" y="1363"/>
                    <a:pt x="1462" y="1377"/>
                  </a:cubicBezTo>
                  <a:cubicBezTo>
                    <a:pt x="1459" y="1395"/>
                    <a:pt x="1446" y="1410"/>
                    <a:pt x="1428" y="1413"/>
                  </a:cubicBezTo>
                  <a:cubicBezTo>
                    <a:pt x="1398" y="1418"/>
                    <a:pt x="1398" y="1418"/>
                    <a:pt x="1398" y="1418"/>
                  </a:cubicBezTo>
                  <a:cubicBezTo>
                    <a:pt x="1378" y="1421"/>
                    <a:pt x="1358" y="1410"/>
                    <a:pt x="1351" y="1390"/>
                  </a:cubicBezTo>
                  <a:cubicBezTo>
                    <a:pt x="1336" y="1346"/>
                    <a:pt x="1312" y="1307"/>
                    <a:pt x="1281" y="1273"/>
                  </a:cubicBezTo>
                  <a:cubicBezTo>
                    <a:pt x="1267" y="1258"/>
                    <a:pt x="1266" y="1235"/>
                    <a:pt x="1279" y="1219"/>
                  </a:cubicBezTo>
                  <a:cubicBezTo>
                    <a:pt x="1297" y="1196"/>
                    <a:pt x="1297" y="1196"/>
                    <a:pt x="1297" y="1196"/>
                  </a:cubicBezTo>
                  <a:cubicBezTo>
                    <a:pt x="1308" y="1181"/>
                    <a:pt x="1329" y="1176"/>
                    <a:pt x="1347" y="1184"/>
                  </a:cubicBezTo>
                  <a:cubicBezTo>
                    <a:pt x="1368" y="1194"/>
                    <a:pt x="1391" y="1200"/>
                    <a:pt x="1416" y="1201"/>
                  </a:cubicBezTo>
                  <a:cubicBezTo>
                    <a:pt x="1431" y="1202"/>
                    <a:pt x="1446" y="1201"/>
                    <a:pt x="1461" y="1199"/>
                  </a:cubicBezTo>
                  <a:cubicBezTo>
                    <a:pt x="1480" y="1196"/>
                    <a:pt x="1499" y="1206"/>
                    <a:pt x="1506" y="1224"/>
                  </a:cubicBezTo>
                  <a:lnTo>
                    <a:pt x="1517" y="1250"/>
                  </a:lnTo>
                  <a:close/>
                  <a:moveTo>
                    <a:pt x="1467" y="773"/>
                  </a:moveTo>
                  <a:cubicBezTo>
                    <a:pt x="1462" y="793"/>
                    <a:pt x="1445" y="807"/>
                    <a:pt x="1425" y="806"/>
                  </a:cubicBezTo>
                  <a:cubicBezTo>
                    <a:pt x="1423" y="806"/>
                    <a:pt x="1421" y="806"/>
                    <a:pt x="1419" y="806"/>
                  </a:cubicBezTo>
                  <a:cubicBezTo>
                    <a:pt x="1362" y="809"/>
                    <a:pt x="1311" y="836"/>
                    <a:pt x="1276" y="878"/>
                  </a:cubicBezTo>
                  <a:cubicBezTo>
                    <a:pt x="1263" y="893"/>
                    <a:pt x="1243" y="898"/>
                    <a:pt x="1225" y="889"/>
                  </a:cubicBezTo>
                  <a:cubicBezTo>
                    <a:pt x="1187" y="871"/>
                    <a:pt x="1187" y="871"/>
                    <a:pt x="1187" y="871"/>
                  </a:cubicBezTo>
                  <a:cubicBezTo>
                    <a:pt x="1168" y="862"/>
                    <a:pt x="1159" y="839"/>
                    <a:pt x="1166" y="819"/>
                  </a:cubicBezTo>
                  <a:cubicBezTo>
                    <a:pt x="1185" y="767"/>
                    <a:pt x="1195" y="711"/>
                    <a:pt x="1195" y="652"/>
                  </a:cubicBezTo>
                  <a:cubicBezTo>
                    <a:pt x="1195" y="633"/>
                    <a:pt x="1194" y="615"/>
                    <a:pt x="1192" y="597"/>
                  </a:cubicBezTo>
                  <a:cubicBezTo>
                    <a:pt x="1189" y="575"/>
                    <a:pt x="1204" y="556"/>
                    <a:pt x="1224" y="551"/>
                  </a:cubicBezTo>
                  <a:cubicBezTo>
                    <a:pt x="1258" y="544"/>
                    <a:pt x="1258" y="544"/>
                    <a:pt x="1258" y="544"/>
                  </a:cubicBezTo>
                  <a:cubicBezTo>
                    <a:pt x="1278" y="539"/>
                    <a:pt x="1298" y="549"/>
                    <a:pt x="1306" y="568"/>
                  </a:cubicBezTo>
                  <a:cubicBezTo>
                    <a:pt x="1333" y="632"/>
                    <a:pt x="1383" y="682"/>
                    <a:pt x="1446" y="710"/>
                  </a:cubicBezTo>
                  <a:cubicBezTo>
                    <a:pt x="1465" y="718"/>
                    <a:pt x="1475" y="739"/>
                    <a:pt x="1470" y="758"/>
                  </a:cubicBezTo>
                  <a:lnTo>
                    <a:pt x="1467" y="7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grpSp>
          <p:nvGrpSpPr>
            <p:cNvPr id="133" name="组合 132">
              <a:extLst>
                <a:ext uri="{FF2B5EF4-FFF2-40B4-BE49-F238E27FC236}">
                  <a16:creationId xmlns:a16="http://schemas.microsoft.com/office/drawing/2014/main" xmlns="" id="{CFC41FF1-81EB-40F2-A05D-72C120624C80}"/>
                </a:ext>
              </a:extLst>
            </p:cNvPr>
            <p:cNvGrpSpPr/>
            <p:nvPr/>
          </p:nvGrpSpPr>
          <p:grpSpPr>
            <a:xfrm>
              <a:off x="4042173" y="2008053"/>
              <a:ext cx="3099808" cy="3466203"/>
              <a:chOff x="4042173" y="2008053"/>
              <a:chExt cx="3099808" cy="3466203"/>
            </a:xfrm>
          </p:grpSpPr>
          <p:sp>
            <p:nvSpPr>
              <p:cNvPr id="118" name="íṧlïḍè">
                <a:extLst>
                  <a:ext uri="{FF2B5EF4-FFF2-40B4-BE49-F238E27FC236}">
                    <a16:creationId xmlns:a16="http://schemas.microsoft.com/office/drawing/2014/main" xmlns="" id="{8D07AC00-5BB9-4855-BD03-C46EB7DC60A4}"/>
                  </a:ext>
                </a:extLst>
              </p:cNvPr>
              <p:cNvSpPr/>
              <p:nvPr/>
            </p:nvSpPr>
            <p:spPr bwMode="auto">
              <a:xfrm>
                <a:off x="4354014" y="3096084"/>
                <a:ext cx="1970237" cy="1971478"/>
              </a:xfrm>
              <a:prstGeom prst="ellipse">
                <a:avLst/>
              </a:prstGeom>
              <a:solidFill>
                <a:srgbClr val="0E74A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1" name="îsḷîďe">
                <a:extLst>
                  <a:ext uri="{FF2B5EF4-FFF2-40B4-BE49-F238E27FC236}">
                    <a16:creationId xmlns:a16="http://schemas.microsoft.com/office/drawing/2014/main" xmlns="" id="{11A061A3-1367-437D-83D2-195A662D715D}"/>
                  </a:ext>
                </a:extLst>
              </p:cNvPr>
              <p:cNvSpPr/>
              <p:nvPr/>
            </p:nvSpPr>
            <p:spPr bwMode="auto">
              <a:xfrm>
                <a:off x="5677012" y="2207060"/>
                <a:ext cx="771232" cy="747674"/>
              </a:xfrm>
              <a:custGeom>
                <a:avLst/>
                <a:gdLst>
                  <a:gd name="T0" fmla="*/ 188 w 375"/>
                  <a:gd name="T1" fmla="*/ 363 h 363"/>
                  <a:gd name="T2" fmla="*/ 176 w 375"/>
                  <a:gd name="T3" fmla="*/ 363 h 363"/>
                  <a:gd name="T4" fmla="*/ 7 w 375"/>
                  <a:gd name="T5" fmla="*/ 170 h 363"/>
                  <a:gd name="T6" fmla="*/ 188 w 375"/>
                  <a:gd name="T7" fmla="*/ 0 h 363"/>
                  <a:gd name="T8" fmla="*/ 200 w 375"/>
                  <a:gd name="T9" fmla="*/ 1 h 363"/>
                  <a:gd name="T10" fmla="*/ 369 w 375"/>
                  <a:gd name="T11" fmla="*/ 194 h 363"/>
                  <a:gd name="T12" fmla="*/ 188 w 375"/>
                  <a:gd name="T13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5" h="363">
                    <a:moveTo>
                      <a:pt x="188" y="363"/>
                    </a:moveTo>
                    <a:cubicBezTo>
                      <a:pt x="184" y="363"/>
                      <a:pt x="180" y="363"/>
                      <a:pt x="176" y="363"/>
                    </a:cubicBezTo>
                    <a:cubicBezTo>
                      <a:pt x="76" y="356"/>
                      <a:pt x="0" y="270"/>
                      <a:pt x="7" y="170"/>
                    </a:cubicBezTo>
                    <a:cubicBezTo>
                      <a:pt x="13" y="75"/>
                      <a:pt x="92" y="0"/>
                      <a:pt x="188" y="0"/>
                    </a:cubicBezTo>
                    <a:cubicBezTo>
                      <a:pt x="192" y="0"/>
                      <a:pt x="196" y="1"/>
                      <a:pt x="200" y="1"/>
                    </a:cubicBezTo>
                    <a:cubicBezTo>
                      <a:pt x="299" y="7"/>
                      <a:pt x="375" y="94"/>
                      <a:pt x="369" y="194"/>
                    </a:cubicBezTo>
                    <a:cubicBezTo>
                      <a:pt x="362" y="289"/>
                      <a:pt x="283" y="363"/>
                      <a:pt x="188" y="363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2" name="ïṥļíḍè">
                <a:extLst>
                  <a:ext uri="{FF2B5EF4-FFF2-40B4-BE49-F238E27FC236}">
                    <a16:creationId xmlns:a16="http://schemas.microsoft.com/office/drawing/2014/main" xmlns="" id="{6F1243EF-73C1-49D5-A09C-50C7CED501A6}"/>
                  </a:ext>
                </a:extLst>
              </p:cNvPr>
              <p:cNvSpPr/>
              <p:nvPr/>
            </p:nvSpPr>
            <p:spPr bwMode="auto">
              <a:xfrm>
                <a:off x="6031630" y="4988206"/>
                <a:ext cx="484810" cy="48605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3" name="íšľíďé">
                <a:extLst>
                  <a:ext uri="{FF2B5EF4-FFF2-40B4-BE49-F238E27FC236}">
                    <a16:creationId xmlns:a16="http://schemas.microsoft.com/office/drawing/2014/main" xmlns="" id="{459F0A58-9896-45E7-B1F7-A78CC3197420}"/>
                  </a:ext>
                </a:extLst>
              </p:cNvPr>
              <p:cNvSpPr/>
              <p:nvPr/>
            </p:nvSpPr>
            <p:spPr bwMode="auto">
              <a:xfrm>
                <a:off x="6611294" y="2008053"/>
                <a:ext cx="530687" cy="486050"/>
              </a:xfrm>
              <a:custGeom>
                <a:avLst/>
                <a:gdLst>
                  <a:gd name="T0" fmla="*/ 135 w 258"/>
                  <a:gd name="T1" fmla="*/ 236 h 236"/>
                  <a:gd name="T2" fmla="*/ 79 w 258"/>
                  <a:gd name="T3" fmla="*/ 222 h 236"/>
                  <a:gd name="T4" fmla="*/ 32 w 258"/>
                  <a:gd name="T5" fmla="*/ 61 h 236"/>
                  <a:gd name="T6" fmla="*/ 136 w 258"/>
                  <a:gd name="T7" fmla="*/ 0 h 236"/>
                  <a:gd name="T8" fmla="*/ 192 w 258"/>
                  <a:gd name="T9" fmla="*/ 14 h 236"/>
                  <a:gd name="T10" fmla="*/ 249 w 258"/>
                  <a:gd name="T11" fmla="*/ 84 h 236"/>
                  <a:gd name="T12" fmla="*/ 240 w 258"/>
                  <a:gd name="T13" fmla="*/ 174 h 236"/>
                  <a:gd name="T14" fmla="*/ 135 w 258"/>
                  <a:gd name="T15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8" h="236">
                    <a:moveTo>
                      <a:pt x="135" y="236"/>
                    </a:moveTo>
                    <a:cubicBezTo>
                      <a:pt x="116" y="236"/>
                      <a:pt x="96" y="231"/>
                      <a:pt x="79" y="222"/>
                    </a:cubicBezTo>
                    <a:cubicBezTo>
                      <a:pt x="22" y="191"/>
                      <a:pt x="0" y="119"/>
                      <a:pt x="32" y="61"/>
                    </a:cubicBezTo>
                    <a:cubicBezTo>
                      <a:pt x="52" y="23"/>
                      <a:pt x="92" y="0"/>
                      <a:pt x="136" y="0"/>
                    </a:cubicBezTo>
                    <a:cubicBezTo>
                      <a:pt x="155" y="0"/>
                      <a:pt x="175" y="4"/>
                      <a:pt x="192" y="14"/>
                    </a:cubicBezTo>
                    <a:cubicBezTo>
                      <a:pt x="220" y="29"/>
                      <a:pt x="240" y="54"/>
                      <a:pt x="249" y="84"/>
                    </a:cubicBezTo>
                    <a:cubicBezTo>
                      <a:pt x="258" y="115"/>
                      <a:pt x="255" y="147"/>
                      <a:pt x="240" y="174"/>
                    </a:cubicBezTo>
                    <a:cubicBezTo>
                      <a:pt x="219" y="212"/>
                      <a:pt x="179" y="236"/>
                      <a:pt x="135" y="23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4" name="ïs1iďé">
                <a:extLst>
                  <a:ext uri="{FF2B5EF4-FFF2-40B4-BE49-F238E27FC236}">
                    <a16:creationId xmlns:a16="http://schemas.microsoft.com/office/drawing/2014/main" xmlns="" id="{4F967837-D076-4B02-AE13-18A19A69A351}"/>
                  </a:ext>
                </a:extLst>
              </p:cNvPr>
              <p:cNvSpPr/>
              <p:nvPr/>
            </p:nvSpPr>
            <p:spPr bwMode="auto">
              <a:xfrm>
                <a:off x="4042173" y="2817721"/>
                <a:ext cx="484810" cy="48729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6" name="îśļiďe">
                <a:extLst>
                  <a:ext uri="{FF2B5EF4-FFF2-40B4-BE49-F238E27FC236}">
                    <a16:creationId xmlns:a16="http://schemas.microsoft.com/office/drawing/2014/main" xmlns="" id="{AFA1F72E-66C1-4489-B0F2-F0190665CDC6}"/>
                  </a:ext>
                </a:extLst>
              </p:cNvPr>
              <p:cNvSpPr/>
              <p:nvPr/>
            </p:nvSpPr>
            <p:spPr>
              <a:xfrm>
                <a:off x="4827234" y="3579095"/>
                <a:ext cx="1023797" cy="1005456"/>
              </a:xfrm>
              <a:custGeom>
                <a:avLst/>
                <a:gdLst>
                  <a:gd name="connsiteX0" fmla="*/ 216882 w 606580"/>
                  <a:gd name="connsiteY0" fmla="*/ 548999 h 595713"/>
                  <a:gd name="connsiteX1" fmla="*/ 389698 w 606580"/>
                  <a:gd name="connsiteY1" fmla="*/ 548999 h 595713"/>
                  <a:gd name="connsiteX2" fmla="*/ 426286 w 606580"/>
                  <a:gd name="connsiteY2" fmla="*/ 595713 h 595713"/>
                  <a:gd name="connsiteX3" fmla="*/ 180295 w 606580"/>
                  <a:gd name="connsiteY3" fmla="*/ 595713 h 595713"/>
                  <a:gd name="connsiteX4" fmla="*/ 216882 w 606580"/>
                  <a:gd name="connsiteY4" fmla="*/ 548999 h 595713"/>
                  <a:gd name="connsiteX5" fmla="*/ 266632 w 606580"/>
                  <a:gd name="connsiteY5" fmla="*/ 465526 h 595713"/>
                  <a:gd name="connsiteX6" fmla="*/ 279907 w 606580"/>
                  <a:gd name="connsiteY6" fmla="*/ 468863 h 595713"/>
                  <a:gd name="connsiteX7" fmla="*/ 303301 w 606580"/>
                  <a:gd name="connsiteY7" fmla="*/ 478133 h 595713"/>
                  <a:gd name="connsiteX8" fmla="*/ 326603 w 606580"/>
                  <a:gd name="connsiteY8" fmla="*/ 468863 h 595713"/>
                  <a:gd name="connsiteX9" fmla="*/ 339878 w 606580"/>
                  <a:gd name="connsiteY9" fmla="*/ 465526 h 595713"/>
                  <a:gd name="connsiteX10" fmla="*/ 343220 w 606580"/>
                  <a:gd name="connsiteY10" fmla="*/ 478782 h 595713"/>
                  <a:gd name="connsiteX11" fmla="*/ 303301 w 606580"/>
                  <a:gd name="connsiteY11" fmla="*/ 497415 h 595713"/>
                  <a:gd name="connsiteX12" fmla="*/ 263383 w 606580"/>
                  <a:gd name="connsiteY12" fmla="*/ 478782 h 595713"/>
                  <a:gd name="connsiteX13" fmla="*/ 266632 w 606580"/>
                  <a:gd name="connsiteY13" fmla="*/ 465526 h 595713"/>
                  <a:gd name="connsiteX14" fmla="*/ 377736 w 606580"/>
                  <a:gd name="connsiteY14" fmla="*/ 368140 h 595713"/>
                  <a:gd name="connsiteX15" fmla="*/ 397212 w 606580"/>
                  <a:gd name="connsiteY15" fmla="*/ 387546 h 595713"/>
                  <a:gd name="connsiteX16" fmla="*/ 377736 w 606580"/>
                  <a:gd name="connsiteY16" fmla="*/ 406952 h 595713"/>
                  <a:gd name="connsiteX17" fmla="*/ 358260 w 606580"/>
                  <a:gd name="connsiteY17" fmla="*/ 387546 h 595713"/>
                  <a:gd name="connsiteX18" fmla="*/ 377736 w 606580"/>
                  <a:gd name="connsiteY18" fmla="*/ 368140 h 595713"/>
                  <a:gd name="connsiteX19" fmla="*/ 228808 w 606580"/>
                  <a:gd name="connsiteY19" fmla="*/ 368140 h 595713"/>
                  <a:gd name="connsiteX20" fmla="*/ 248249 w 606580"/>
                  <a:gd name="connsiteY20" fmla="*/ 387546 h 595713"/>
                  <a:gd name="connsiteX21" fmla="*/ 228808 w 606580"/>
                  <a:gd name="connsiteY21" fmla="*/ 406952 h 595713"/>
                  <a:gd name="connsiteX22" fmla="*/ 209367 w 606580"/>
                  <a:gd name="connsiteY22" fmla="*/ 387546 h 595713"/>
                  <a:gd name="connsiteX23" fmla="*/ 228808 w 606580"/>
                  <a:gd name="connsiteY23" fmla="*/ 368140 h 595713"/>
                  <a:gd name="connsiteX24" fmla="*/ 150892 w 606580"/>
                  <a:gd name="connsiteY24" fmla="*/ 303074 h 595713"/>
                  <a:gd name="connsiteX25" fmla="*/ 138637 w 606580"/>
                  <a:gd name="connsiteY25" fmla="*/ 365366 h 595713"/>
                  <a:gd name="connsiteX26" fmla="*/ 303336 w 606580"/>
                  <a:gd name="connsiteY26" fmla="*/ 529718 h 595713"/>
                  <a:gd name="connsiteX27" fmla="*/ 467943 w 606580"/>
                  <a:gd name="connsiteY27" fmla="*/ 365366 h 595713"/>
                  <a:gd name="connsiteX28" fmla="*/ 455781 w 606580"/>
                  <a:gd name="connsiteY28" fmla="*/ 303259 h 595713"/>
                  <a:gd name="connsiteX29" fmla="*/ 318376 w 606580"/>
                  <a:gd name="connsiteY29" fmla="*/ 343212 h 595713"/>
                  <a:gd name="connsiteX30" fmla="*/ 303336 w 606580"/>
                  <a:gd name="connsiteY30" fmla="*/ 344788 h 595713"/>
                  <a:gd name="connsiteX31" fmla="*/ 288296 w 606580"/>
                  <a:gd name="connsiteY31" fmla="*/ 343212 h 595713"/>
                  <a:gd name="connsiteX32" fmla="*/ 542107 w 606580"/>
                  <a:gd name="connsiteY32" fmla="*/ 263209 h 595713"/>
                  <a:gd name="connsiteX33" fmla="*/ 569321 w 606580"/>
                  <a:gd name="connsiteY33" fmla="*/ 285647 h 595713"/>
                  <a:gd name="connsiteX34" fmla="*/ 569321 w 606580"/>
                  <a:gd name="connsiteY34" fmla="*/ 353980 h 595713"/>
                  <a:gd name="connsiteX35" fmla="*/ 542107 w 606580"/>
                  <a:gd name="connsiteY35" fmla="*/ 376325 h 595713"/>
                  <a:gd name="connsiteX36" fmla="*/ 514986 w 606580"/>
                  <a:gd name="connsiteY36" fmla="*/ 353980 h 595713"/>
                  <a:gd name="connsiteX37" fmla="*/ 514986 w 606580"/>
                  <a:gd name="connsiteY37" fmla="*/ 285647 h 595713"/>
                  <a:gd name="connsiteX38" fmla="*/ 542107 w 606580"/>
                  <a:gd name="connsiteY38" fmla="*/ 263209 h 595713"/>
                  <a:gd name="connsiteX39" fmla="*/ 123782 w 606580"/>
                  <a:gd name="connsiteY39" fmla="*/ 180436 h 595713"/>
                  <a:gd name="connsiteX40" fmla="*/ 281333 w 606580"/>
                  <a:gd name="connsiteY40" fmla="*/ 226414 h 595713"/>
                  <a:gd name="connsiteX41" fmla="*/ 282076 w 606580"/>
                  <a:gd name="connsiteY41" fmla="*/ 226599 h 595713"/>
                  <a:gd name="connsiteX42" fmla="*/ 282818 w 606580"/>
                  <a:gd name="connsiteY42" fmla="*/ 226784 h 595713"/>
                  <a:gd name="connsiteX43" fmla="*/ 303336 w 606580"/>
                  <a:gd name="connsiteY43" fmla="*/ 229009 h 595713"/>
                  <a:gd name="connsiteX44" fmla="*/ 323854 w 606580"/>
                  <a:gd name="connsiteY44" fmla="*/ 226784 h 595713"/>
                  <a:gd name="connsiteX45" fmla="*/ 324597 w 606580"/>
                  <a:gd name="connsiteY45" fmla="*/ 226599 h 595713"/>
                  <a:gd name="connsiteX46" fmla="*/ 325340 w 606580"/>
                  <a:gd name="connsiteY46" fmla="*/ 226414 h 595713"/>
                  <a:gd name="connsiteX47" fmla="*/ 482798 w 606580"/>
                  <a:gd name="connsiteY47" fmla="*/ 180436 h 595713"/>
                  <a:gd name="connsiteX48" fmla="*/ 482798 w 606580"/>
                  <a:gd name="connsiteY48" fmla="*/ 190262 h 595713"/>
                  <a:gd name="connsiteX49" fmla="*/ 482798 w 606580"/>
                  <a:gd name="connsiteY49" fmla="*/ 295473 h 595713"/>
                  <a:gd name="connsiteX50" fmla="*/ 474442 w 606580"/>
                  <a:gd name="connsiteY50" fmla="*/ 297883 h 595713"/>
                  <a:gd name="connsiteX51" fmla="*/ 487254 w 606580"/>
                  <a:gd name="connsiteY51" fmla="*/ 365366 h 595713"/>
                  <a:gd name="connsiteX52" fmla="*/ 303336 w 606580"/>
                  <a:gd name="connsiteY52" fmla="*/ 548999 h 595713"/>
                  <a:gd name="connsiteX53" fmla="*/ 119326 w 606580"/>
                  <a:gd name="connsiteY53" fmla="*/ 365366 h 595713"/>
                  <a:gd name="connsiteX54" fmla="*/ 132324 w 606580"/>
                  <a:gd name="connsiteY54" fmla="*/ 297605 h 595713"/>
                  <a:gd name="connsiteX55" fmla="*/ 124896 w 606580"/>
                  <a:gd name="connsiteY55" fmla="*/ 295473 h 595713"/>
                  <a:gd name="connsiteX56" fmla="*/ 123782 w 606580"/>
                  <a:gd name="connsiteY56" fmla="*/ 295195 h 595713"/>
                  <a:gd name="connsiteX57" fmla="*/ 123782 w 606580"/>
                  <a:gd name="connsiteY57" fmla="*/ 190262 h 595713"/>
                  <a:gd name="connsiteX58" fmla="*/ 554573 w 606580"/>
                  <a:gd name="connsiteY58" fmla="*/ 159478 h 595713"/>
                  <a:gd name="connsiteX59" fmla="*/ 554573 w 606580"/>
                  <a:gd name="connsiteY59" fmla="*/ 239852 h 595713"/>
                  <a:gd name="connsiteX60" fmla="*/ 542143 w 606580"/>
                  <a:gd name="connsiteY60" fmla="*/ 238554 h 595713"/>
                  <a:gd name="connsiteX61" fmla="*/ 529805 w 606580"/>
                  <a:gd name="connsiteY61" fmla="*/ 239852 h 595713"/>
                  <a:gd name="connsiteX62" fmla="*/ 529805 w 606580"/>
                  <a:gd name="connsiteY62" fmla="*/ 166709 h 595713"/>
                  <a:gd name="connsiteX63" fmla="*/ 303336 w 606580"/>
                  <a:gd name="connsiteY63" fmla="*/ 0 h 595713"/>
                  <a:gd name="connsiteX64" fmla="*/ 317356 w 606580"/>
                  <a:gd name="connsiteY64" fmla="*/ 1390 h 595713"/>
                  <a:gd name="connsiteX65" fmla="*/ 587268 w 606580"/>
                  <a:gd name="connsiteY65" fmla="*/ 80260 h 595713"/>
                  <a:gd name="connsiteX66" fmla="*/ 606580 w 606580"/>
                  <a:gd name="connsiteY66" fmla="*/ 102132 h 595713"/>
                  <a:gd name="connsiteX67" fmla="*/ 586153 w 606580"/>
                  <a:gd name="connsiteY67" fmla="*/ 124468 h 595713"/>
                  <a:gd name="connsiteX68" fmla="*/ 318378 w 606580"/>
                  <a:gd name="connsiteY68" fmla="*/ 202689 h 595713"/>
                  <a:gd name="connsiteX69" fmla="*/ 303336 w 606580"/>
                  <a:gd name="connsiteY69" fmla="*/ 204357 h 595713"/>
                  <a:gd name="connsiteX70" fmla="*/ 288295 w 606580"/>
                  <a:gd name="connsiteY70" fmla="*/ 202689 h 595713"/>
                  <a:gd name="connsiteX71" fmla="*/ 20427 w 606580"/>
                  <a:gd name="connsiteY71" fmla="*/ 124468 h 595713"/>
                  <a:gd name="connsiteX72" fmla="*/ 0 w 606580"/>
                  <a:gd name="connsiteY72" fmla="*/ 102132 h 595713"/>
                  <a:gd name="connsiteX73" fmla="*/ 19312 w 606580"/>
                  <a:gd name="connsiteY73" fmla="*/ 80260 h 595713"/>
                  <a:gd name="connsiteX74" fmla="*/ 289316 w 606580"/>
                  <a:gd name="connsiteY74" fmla="*/ 1390 h 595713"/>
                  <a:gd name="connsiteX75" fmla="*/ 303336 w 606580"/>
                  <a:gd name="connsiteY75" fmla="*/ 0 h 595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606580" h="595713">
                    <a:moveTo>
                      <a:pt x="216882" y="548999"/>
                    </a:moveTo>
                    <a:cubicBezTo>
                      <a:pt x="271485" y="574673"/>
                      <a:pt x="335188" y="574673"/>
                      <a:pt x="389698" y="548999"/>
                    </a:cubicBezTo>
                    <a:cubicBezTo>
                      <a:pt x="405113" y="561604"/>
                      <a:pt x="417650" y="577546"/>
                      <a:pt x="426286" y="595713"/>
                    </a:cubicBezTo>
                    <a:lnTo>
                      <a:pt x="180295" y="595713"/>
                    </a:lnTo>
                    <a:cubicBezTo>
                      <a:pt x="188931" y="577546"/>
                      <a:pt x="201467" y="561604"/>
                      <a:pt x="216882" y="548999"/>
                    </a:cubicBezTo>
                    <a:close/>
                    <a:moveTo>
                      <a:pt x="266632" y="465526"/>
                    </a:moveTo>
                    <a:cubicBezTo>
                      <a:pt x="271181" y="462838"/>
                      <a:pt x="277122" y="464321"/>
                      <a:pt x="279907" y="468863"/>
                    </a:cubicBezTo>
                    <a:cubicBezTo>
                      <a:pt x="282599" y="473313"/>
                      <a:pt x="291047" y="478133"/>
                      <a:pt x="303301" y="478133"/>
                    </a:cubicBezTo>
                    <a:cubicBezTo>
                      <a:pt x="315462" y="478133"/>
                      <a:pt x="323910" y="473313"/>
                      <a:pt x="326603" y="468863"/>
                    </a:cubicBezTo>
                    <a:cubicBezTo>
                      <a:pt x="329388" y="464321"/>
                      <a:pt x="335329" y="462838"/>
                      <a:pt x="339878" y="465526"/>
                    </a:cubicBezTo>
                    <a:cubicBezTo>
                      <a:pt x="344427" y="468307"/>
                      <a:pt x="345912" y="474240"/>
                      <a:pt x="343220" y="478782"/>
                    </a:cubicBezTo>
                    <a:cubicBezTo>
                      <a:pt x="336350" y="490092"/>
                      <a:pt x="320661" y="497415"/>
                      <a:pt x="303301" y="497415"/>
                    </a:cubicBezTo>
                    <a:cubicBezTo>
                      <a:pt x="285849" y="497415"/>
                      <a:pt x="270253" y="490092"/>
                      <a:pt x="263383" y="478782"/>
                    </a:cubicBezTo>
                    <a:cubicBezTo>
                      <a:pt x="260598" y="474240"/>
                      <a:pt x="262083" y="468307"/>
                      <a:pt x="266632" y="465526"/>
                    </a:cubicBezTo>
                    <a:close/>
                    <a:moveTo>
                      <a:pt x="377736" y="368140"/>
                    </a:moveTo>
                    <a:cubicBezTo>
                      <a:pt x="388492" y="368140"/>
                      <a:pt x="397212" y="376828"/>
                      <a:pt x="397212" y="387546"/>
                    </a:cubicBezTo>
                    <a:cubicBezTo>
                      <a:pt x="397212" y="398264"/>
                      <a:pt x="388492" y="406952"/>
                      <a:pt x="377736" y="406952"/>
                    </a:cubicBezTo>
                    <a:cubicBezTo>
                      <a:pt x="366980" y="406952"/>
                      <a:pt x="358260" y="398264"/>
                      <a:pt x="358260" y="387546"/>
                    </a:cubicBezTo>
                    <a:cubicBezTo>
                      <a:pt x="358260" y="376828"/>
                      <a:pt x="366980" y="368140"/>
                      <a:pt x="377736" y="368140"/>
                    </a:cubicBezTo>
                    <a:close/>
                    <a:moveTo>
                      <a:pt x="228808" y="368140"/>
                    </a:moveTo>
                    <a:cubicBezTo>
                      <a:pt x="239545" y="368140"/>
                      <a:pt x="248249" y="376828"/>
                      <a:pt x="248249" y="387546"/>
                    </a:cubicBezTo>
                    <a:cubicBezTo>
                      <a:pt x="248249" y="398264"/>
                      <a:pt x="239545" y="406952"/>
                      <a:pt x="228808" y="406952"/>
                    </a:cubicBezTo>
                    <a:cubicBezTo>
                      <a:pt x="218071" y="406952"/>
                      <a:pt x="209367" y="398264"/>
                      <a:pt x="209367" y="387546"/>
                    </a:cubicBezTo>
                    <a:cubicBezTo>
                      <a:pt x="209367" y="376828"/>
                      <a:pt x="218071" y="368140"/>
                      <a:pt x="228808" y="368140"/>
                    </a:cubicBezTo>
                    <a:close/>
                    <a:moveTo>
                      <a:pt x="150892" y="303074"/>
                    </a:moveTo>
                    <a:cubicBezTo>
                      <a:pt x="143000" y="322262"/>
                      <a:pt x="138637" y="343305"/>
                      <a:pt x="138637" y="365366"/>
                    </a:cubicBezTo>
                    <a:cubicBezTo>
                      <a:pt x="138637" y="456117"/>
                      <a:pt x="212352" y="529718"/>
                      <a:pt x="303336" y="529718"/>
                    </a:cubicBezTo>
                    <a:cubicBezTo>
                      <a:pt x="394227" y="529718"/>
                      <a:pt x="467943" y="456117"/>
                      <a:pt x="467943" y="365366"/>
                    </a:cubicBezTo>
                    <a:cubicBezTo>
                      <a:pt x="467943" y="343397"/>
                      <a:pt x="463579" y="322448"/>
                      <a:pt x="455781" y="303259"/>
                    </a:cubicBezTo>
                    <a:lnTo>
                      <a:pt x="318376" y="343212"/>
                    </a:lnTo>
                    <a:cubicBezTo>
                      <a:pt x="313734" y="344231"/>
                      <a:pt x="308628" y="344788"/>
                      <a:pt x="303336" y="344788"/>
                    </a:cubicBezTo>
                    <a:cubicBezTo>
                      <a:pt x="297952" y="344788"/>
                      <a:pt x="292845" y="344231"/>
                      <a:pt x="288296" y="343212"/>
                    </a:cubicBezTo>
                    <a:close/>
                    <a:moveTo>
                      <a:pt x="542107" y="263209"/>
                    </a:moveTo>
                    <a:cubicBezTo>
                      <a:pt x="556968" y="263209"/>
                      <a:pt x="569042" y="273223"/>
                      <a:pt x="569321" y="285647"/>
                    </a:cubicBezTo>
                    <a:lnTo>
                      <a:pt x="569321" y="353980"/>
                    </a:lnTo>
                    <a:cubicBezTo>
                      <a:pt x="569042" y="366311"/>
                      <a:pt x="556968" y="376325"/>
                      <a:pt x="542107" y="376325"/>
                    </a:cubicBezTo>
                    <a:cubicBezTo>
                      <a:pt x="527339" y="376325"/>
                      <a:pt x="515265" y="366311"/>
                      <a:pt x="514986" y="353980"/>
                    </a:cubicBezTo>
                    <a:lnTo>
                      <a:pt x="514986" y="285647"/>
                    </a:lnTo>
                    <a:cubicBezTo>
                      <a:pt x="515172" y="273223"/>
                      <a:pt x="527246" y="263209"/>
                      <a:pt x="542107" y="263209"/>
                    </a:cubicBezTo>
                    <a:close/>
                    <a:moveTo>
                      <a:pt x="123782" y="180436"/>
                    </a:moveTo>
                    <a:lnTo>
                      <a:pt x="281333" y="226414"/>
                    </a:lnTo>
                    <a:lnTo>
                      <a:pt x="282076" y="226599"/>
                    </a:lnTo>
                    <a:lnTo>
                      <a:pt x="282818" y="226784"/>
                    </a:lnTo>
                    <a:cubicBezTo>
                      <a:pt x="289410" y="228268"/>
                      <a:pt x="296280" y="229009"/>
                      <a:pt x="303336" y="229009"/>
                    </a:cubicBezTo>
                    <a:cubicBezTo>
                      <a:pt x="310392" y="229009"/>
                      <a:pt x="317262" y="228268"/>
                      <a:pt x="323854" y="226784"/>
                    </a:cubicBezTo>
                    <a:lnTo>
                      <a:pt x="324597" y="226599"/>
                    </a:lnTo>
                    <a:lnTo>
                      <a:pt x="325340" y="226414"/>
                    </a:lnTo>
                    <a:lnTo>
                      <a:pt x="482798" y="180436"/>
                    </a:lnTo>
                    <a:lnTo>
                      <a:pt x="482798" y="190262"/>
                    </a:lnTo>
                    <a:lnTo>
                      <a:pt x="482798" y="295473"/>
                    </a:lnTo>
                    <a:lnTo>
                      <a:pt x="474442" y="297883"/>
                    </a:lnTo>
                    <a:cubicBezTo>
                      <a:pt x="482705" y="318740"/>
                      <a:pt x="487254" y="341543"/>
                      <a:pt x="487254" y="365366"/>
                    </a:cubicBezTo>
                    <a:cubicBezTo>
                      <a:pt x="487254" y="466777"/>
                      <a:pt x="404904" y="548999"/>
                      <a:pt x="303336" y="548999"/>
                    </a:cubicBezTo>
                    <a:cubicBezTo>
                      <a:pt x="201676" y="548999"/>
                      <a:pt x="119326" y="466777"/>
                      <a:pt x="119326" y="365366"/>
                    </a:cubicBezTo>
                    <a:cubicBezTo>
                      <a:pt x="119326" y="341451"/>
                      <a:pt x="123968" y="318554"/>
                      <a:pt x="132324" y="297605"/>
                    </a:cubicBezTo>
                    <a:lnTo>
                      <a:pt x="124896" y="295473"/>
                    </a:lnTo>
                    <a:lnTo>
                      <a:pt x="123782" y="295195"/>
                    </a:lnTo>
                    <a:lnTo>
                      <a:pt x="123782" y="190262"/>
                    </a:lnTo>
                    <a:close/>
                    <a:moveTo>
                      <a:pt x="554573" y="159478"/>
                    </a:moveTo>
                    <a:lnTo>
                      <a:pt x="554573" y="239852"/>
                    </a:lnTo>
                    <a:cubicBezTo>
                      <a:pt x="550492" y="239018"/>
                      <a:pt x="546410" y="238554"/>
                      <a:pt x="542143" y="238554"/>
                    </a:cubicBezTo>
                    <a:cubicBezTo>
                      <a:pt x="537968" y="238554"/>
                      <a:pt x="533794" y="239018"/>
                      <a:pt x="529805" y="239852"/>
                    </a:cubicBezTo>
                    <a:lnTo>
                      <a:pt x="529805" y="166709"/>
                    </a:lnTo>
                    <a:close/>
                    <a:moveTo>
                      <a:pt x="303336" y="0"/>
                    </a:moveTo>
                    <a:cubicBezTo>
                      <a:pt x="308257" y="0"/>
                      <a:pt x="312993" y="556"/>
                      <a:pt x="317356" y="1390"/>
                    </a:cubicBezTo>
                    <a:lnTo>
                      <a:pt x="587268" y="80260"/>
                    </a:lnTo>
                    <a:cubicBezTo>
                      <a:pt x="598874" y="84801"/>
                      <a:pt x="606580" y="92864"/>
                      <a:pt x="606580" y="102132"/>
                    </a:cubicBezTo>
                    <a:cubicBezTo>
                      <a:pt x="606580" y="111771"/>
                      <a:pt x="598409" y="120112"/>
                      <a:pt x="586153" y="124468"/>
                    </a:cubicBezTo>
                    <a:lnTo>
                      <a:pt x="318378" y="202689"/>
                    </a:lnTo>
                    <a:cubicBezTo>
                      <a:pt x="313735" y="203708"/>
                      <a:pt x="308629" y="204357"/>
                      <a:pt x="303336" y="204357"/>
                    </a:cubicBezTo>
                    <a:cubicBezTo>
                      <a:pt x="297951" y="204357"/>
                      <a:pt x="292844" y="203708"/>
                      <a:pt x="288295" y="202689"/>
                    </a:cubicBezTo>
                    <a:lnTo>
                      <a:pt x="20427" y="124468"/>
                    </a:lnTo>
                    <a:cubicBezTo>
                      <a:pt x="8263" y="120112"/>
                      <a:pt x="0" y="111771"/>
                      <a:pt x="0" y="102132"/>
                    </a:cubicBezTo>
                    <a:cubicBezTo>
                      <a:pt x="0" y="92864"/>
                      <a:pt x="7706" y="84801"/>
                      <a:pt x="19312" y="80260"/>
                    </a:cubicBezTo>
                    <a:lnTo>
                      <a:pt x="289316" y="1390"/>
                    </a:lnTo>
                    <a:cubicBezTo>
                      <a:pt x="293587" y="556"/>
                      <a:pt x="298322" y="0"/>
                      <a:pt x="30333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5" name="组合 134">
            <a:extLst>
              <a:ext uri="{FF2B5EF4-FFF2-40B4-BE49-F238E27FC236}">
                <a16:creationId xmlns:a16="http://schemas.microsoft.com/office/drawing/2014/main" xmlns="" id="{8BDBE62C-BB12-4FE3-B287-503EDEDA8D1C}"/>
              </a:ext>
            </a:extLst>
          </p:cNvPr>
          <p:cNvGrpSpPr/>
          <p:nvPr/>
        </p:nvGrpSpPr>
        <p:grpSpPr>
          <a:xfrm>
            <a:off x="4434609" y="1806565"/>
            <a:ext cx="1034095" cy="1035337"/>
            <a:chOff x="4434609" y="1806565"/>
            <a:chExt cx="1034095" cy="1035337"/>
          </a:xfrm>
        </p:grpSpPr>
        <p:sp>
          <p:nvSpPr>
            <p:cNvPr id="119" name="îṡḻîde">
              <a:extLst>
                <a:ext uri="{FF2B5EF4-FFF2-40B4-BE49-F238E27FC236}">
                  <a16:creationId xmlns:a16="http://schemas.microsoft.com/office/drawing/2014/main" xmlns="" id="{E727C71D-5BCA-4B5B-8C11-E21DA3A813F8}"/>
                </a:ext>
              </a:extLst>
            </p:cNvPr>
            <p:cNvSpPr/>
            <p:nvPr/>
          </p:nvSpPr>
          <p:spPr bwMode="auto">
            <a:xfrm>
              <a:off x="4434609" y="1806565"/>
              <a:ext cx="1034095" cy="10353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7" name="îşḻidê">
              <a:extLst>
                <a:ext uri="{FF2B5EF4-FFF2-40B4-BE49-F238E27FC236}">
                  <a16:creationId xmlns:a16="http://schemas.microsoft.com/office/drawing/2014/main" xmlns="" id="{F4D0BE7A-9E93-47DD-87A1-683088A211FF}"/>
                </a:ext>
              </a:extLst>
            </p:cNvPr>
            <p:cNvSpPr/>
            <p:nvPr/>
          </p:nvSpPr>
          <p:spPr>
            <a:xfrm>
              <a:off x="4734031" y="2180970"/>
              <a:ext cx="435250" cy="286524"/>
            </a:xfrm>
            <a:custGeom>
              <a:avLst/>
              <a:gdLst>
                <a:gd name="connsiteX0" fmla="*/ 424341 w 607145"/>
                <a:gd name="connsiteY0" fmla="*/ 192546 h 399683"/>
                <a:gd name="connsiteX1" fmla="*/ 374104 w 607145"/>
                <a:gd name="connsiteY1" fmla="*/ 200647 h 399683"/>
                <a:gd name="connsiteX2" fmla="*/ 369850 w 607145"/>
                <a:gd name="connsiteY2" fmla="*/ 214854 h 399683"/>
                <a:gd name="connsiteX3" fmla="*/ 384076 w 607145"/>
                <a:gd name="connsiteY3" fmla="*/ 219247 h 399683"/>
                <a:gd name="connsiteX4" fmla="*/ 400942 w 607145"/>
                <a:gd name="connsiteY4" fmla="*/ 213975 h 399683"/>
                <a:gd name="connsiteX5" fmla="*/ 498617 w 607145"/>
                <a:gd name="connsiteY5" fmla="*/ 232429 h 399683"/>
                <a:gd name="connsiteX6" fmla="*/ 539828 w 607145"/>
                <a:gd name="connsiteY6" fmla="*/ 250443 h 399683"/>
                <a:gd name="connsiteX7" fmla="*/ 544668 w 607145"/>
                <a:gd name="connsiteY7" fmla="*/ 251615 h 399683"/>
                <a:gd name="connsiteX8" fmla="*/ 554054 w 607145"/>
                <a:gd name="connsiteY8" fmla="*/ 245903 h 399683"/>
                <a:gd name="connsiteX9" fmla="*/ 549508 w 607145"/>
                <a:gd name="connsiteY9" fmla="*/ 231843 h 399683"/>
                <a:gd name="connsiteX10" fmla="*/ 424341 w 607145"/>
                <a:gd name="connsiteY10" fmla="*/ 192546 h 399683"/>
                <a:gd name="connsiteX11" fmla="*/ 179418 w 607145"/>
                <a:gd name="connsiteY11" fmla="*/ 192544 h 399683"/>
                <a:gd name="connsiteX12" fmla="*/ 54260 w 607145"/>
                <a:gd name="connsiteY12" fmla="*/ 231696 h 399683"/>
                <a:gd name="connsiteX13" fmla="*/ 49714 w 607145"/>
                <a:gd name="connsiteY13" fmla="*/ 245903 h 399683"/>
                <a:gd name="connsiteX14" fmla="*/ 59099 w 607145"/>
                <a:gd name="connsiteY14" fmla="*/ 251615 h 399683"/>
                <a:gd name="connsiteX15" fmla="*/ 63939 w 607145"/>
                <a:gd name="connsiteY15" fmla="*/ 250443 h 399683"/>
                <a:gd name="connsiteX16" fmla="*/ 105147 w 607145"/>
                <a:gd name="connsiteY16" fmla="*/ 232429 h 399683"/>
                <a:gd name="connsiteX17" fmla="*/ 202962 w 607145"/>
                <a:gd name="connsiteY17" fmla="*/ 213975 h 399683"/>
                <a:gd name="connsiteX18" fmla="*/ 219680 w 607145"/>
                <a:gd name="connsiteY18" fmla="*/ 219247 h 399683"/>
                <a:gd name="connsiteX19" fmla="*/ 233905 w 607145"/>
                <a:gd name="connsiteY19" fmla="*/ 214854 h 399683"/>
                <a:gd name="connsiteX20" fmla="*/ 229652 w 607145"/>
                <a:gd name="connsiteY20" fmla="*/ 200647 h 399683"/>
                <a:gd name="connsiteX21" fmla="*/ 179418 w 607145"/>
                <a:gd name="connsiteY21" fmla="*/ 192544 h 399683"/>
                <a:gd name="connsiteX22" fmla="*/ 424341 w 607145"/>
                <a:gd name="connsiteY22" fmla="*/ 126430 h 399683"/>
                <a:gd name="connsiteX23" fmla="*/ 374104 w 607145"/>
                <a:gd name="connsiteY23" fmla="*/ 134448 h 399683"/>
                <a:gd name="connsiteX24" fmla="*/ 369850 w 607145"/>
                <a:gd name="connsiteY24" fmla="*/ 148801 h 399683"/>
                <a:gd name="connsiteX25" fmla="*/ 384076 w 607145"/>
                <a:gd name="connsiteY25" fmla="*/ 153049 h 399683"/>
                <a:gd name="connsiteX26" fmla="*/ 400942 w 607145"/>
                <a:gd name="connsiteY26" fmla="*/ 147922 h 399683"/>
                <a:gd name="connsiteX27" fmla="*/ 498617 w 607145"/>
                <a:gd name="connsiteY27" fmla="*/ 166376 h 399683"/>
                <a:gd name="connsiteX28" fmla="*/ 539828 w 607145"/>
                <a:gd name="connsiteY28" fmla="*/ 184390 h 399683"/>
                <a:gd name="connsiteX29" fmla="*/ 544668 w 607145"/>
                <a:gd name="connsiteY29" fmla="*/ 185562 h 399683"/>
                <a:gd name="connsiteX30" fmla="*/ 554054 w 607145"/>
                <a:gd name="connsiteY30" fmla="*/ 179850 h 399683"/>
                <a:gd name="connsiteX31" fmla="*/ 549508 w 607145"/>
                <a:gd name="connsiteY31" fmla="*/ 165644 h 399683"/>
                <a:gd name="connsiteX32" fmla="*/ 424341 w 607145"/>
                <a:gd name="connsiteY32" fmla="*/ 126430 h 399683"/>
                <a:gd name="connsiteX33" fmla="*/ 179418 w 607145"/>
                <a:gd name="connsiteY33" fmla="*/ 126430 h 399683"/>
                <a:gd name="connsiteX34" fmla="*/ 54260 w 607145"/>
                <a:gd name="connsiteY34" fmla="*/ 165644 h 399683"/>
                <a:gd name="connsiteX35" fmla="*/ 49714 w 607145"/>
                <a:gd name="connsiteY35" fmla="*/ 179850 h 399683"/>
                <a:gd name="connsiteX36" fmla="*/ 59099 w 607145"/>
                <a:gd name="connsiteY36" fmla="*/ 185562 h 399683"/>
                <a:gd name="connsiteX37" fmla="*/ 63939 w 607145"/>
                <a:gd name="connsiteY37" fmla="*/ 184390 h 399683"/>
                <a:gd name="connsiteX38" fmla="*/ 105147 w 607145"/>
                <a:gd name="connsiteY38" fmla="*/ 166376 h 399683"/>
                <a:gd name="connsiteX39" fmla="*/ 202962 w 607145"/>
                <a:gd name="connsiteY39" fmla="*/ 147922 h 399683"/>
                <a:gd name="connsiteX40" fmla="*/ 219680 w 607145"/>
                <a:gd name="connsiteY40" fmla="*/ 153049 h 399683"/>
                <a:gd name="connsiteX41" fmla="*/ 233905 w 607145"/>
                <a:gd name="connsiteY41" fmla="*/ 148801 h 399683"/>
                <a:gd name="connsiteX42" fmla="*/ 229652 w 607145"/>
                <a:gd name="connsiteY42" fmla="*/ 134448 h 399683"/>
                <a:gd name="connsiteX43" fmla="*/ 179418 w 607145"/>
                <a:gd name="connsiteY43" fmla="*/ 126430 h 399683"/>
                <a:gd name="connsiteX44" fmla="*/ 424341 w 607145"/>
                <a:gd name="connsiteY44" fmla="*/ 60293 h 399683"/>
                <a:gd name="connsiteX45" fmla="*/ 374104 w 607145"/>
                <a:gd name="connsiteY45" fmla="*/ 68396 h 399683"/>
                <a:gd name="connsiteX46" fmla="*/ 369850 w 607145"/>
                <a:gd name="connsiteY46" fmla="*/ 82602 h 399683"/>
                <a:gd name="connsiteX47" fmla="*/ 384076 w 607145"/>
                <a:gd name="connsiteY47" fmla="*/ 86996 h 399683"/>
                <a:gd name="connsiteX48" fmla="*/ 400942 w 607145"/>
                <a:gd name="connsiteY48" fmla="*/ 81724 h 399683"/>
                <a:gd name="connsiteX49" fmla="*/ 498471 w 607145"/>
                <a:gd name="connsiteY49" fmla="*/ 100177 h 399683"/>
                <a:gd name="connsiteX50" fmla="*/ 539828 w 607145"/>
                <a:gd name="connsiteY50" fmla="*/ 118192 h 399683"/>
                <a:gd name="connsiteX51" fmla="*/ 544668 w 607145"/>
                <a:gd name="connsiteY51" fmla="*/ 119363 h 399683"/>
                <a:gd name="connsiteX52" fmla="*/ 554054 w 607145"/>
                <a:gd name="connsiteY52" fmla="*/ 113651 h 399683"/>
                <a:gd name="connsiteX53" fmla="*/ 549508 w 607145"/>
                <a:gd name="connsiteY53" fmla="*/ 99445 h 399683"/>
                <a:gd name="connsiteX54" fmla="*/ 424341 w 607145"/>
                <a:gd name="connsiteY54" fmla="*/ 60293 h 399683"/>
                <a:gd name="connsiteX55" fmla="*/ 179418 w 607145"/>
                <a:gd name="connsiteY55" fmla="*/ 60293 h 399683"/>
                <a:gd name="connsiteX56" fmla="*/ 54260 w 607145"/>
                <a:gd name="connsiteY56" fmla="*/ 99445 h 399683"/>
                <a:gd name="connsiteX57" fmla="*/ 49714 w 607145"/>
                <a:gd name="connsiteY57" fmla="*/ 113651 h 399683"/>
                <a:gd name="connsiteX58" fmla="*/ 59099 w 607145"/>
                <a:gd name="connsiteY58" fmla="*/ 119363 h 399683"/>
                <a:gd name="connsiteX59" fmla="*/ 63939 w 607145"/>
                <a:gd name="connsiteY59" fmla="*/ 118192 h 399683"/>
                <a:gd name="connsiteX60" fmla="*/ 105147 w 607145"/>
                <a:gd name="connsiteY60" fmla="*/ 100177 h 399683"/>
                <a:gd name="connsiteX61" fmla="*/ 202962 w 607145"/>
                <a:gd name="connsiteY61" fmla="*/ 81724 h 399683"/>
                <a:gd name="connsiteX62" fmla="*/ 219680 w 607145"/>
                <a:gd name="connsiteY62" fmla="*/ 86996 h 399683"/>
                <a:gd name="connsiteX63" fmla="*/ 233905 w 607145"/>
                <a:gd name="connsiteY63" fmla="*/ 82602 h 399683"/>
                <a:gd name="connsiteX64" fmla="*/ 229652 w 607145"/>
                <a:gd name="connsiteY64" fmla="*/ 68396 h 399683"/>
                <a:gd name="connsiteX65" fmla="*/ 179418 w 607145"/>
                <a:gd name="connsiteY65" fmla="*/ 60293 h 399683"/>
                <a:gd name="connsiteX66" fmla="*/ 402115 w 607145"/>
                <a:gd name="connsiteY66" fmla="*/ 0 h 399683"/>
                <a:gd name="connsiteX67" fmla="*/ 607145 w 607145"/>
                <a:gd name="connsiteY67" fmla="*/ 64295 h 399683"/>
                <a:gd name="connsiteX68" fmla="*/ 607145 w 607145"/>
                <a:gd name="connsiteY68" fmla="*/ 399683 h 399683"/>
                <a:gd name="connsiteX69" fmla="*/ 398449 w 607145"/>
                <a:gd name="connsiteY69" fmla="*/ 341686 h 399683"/>
                <a:gd name="connsiteX70" fmla="*/ 315000 w 607145"/>
                <a:gd name="connsiteY70" fmla="*/ 370538 h 399683"/>
                <a:gd name="connsiteX71" fmla="*/ 313240 w 607145"/>
                <a:gd name="connsiteY71" fmla="*/ 372296 h 399683"/>
                <a:gd name="connsiteX72" fmla="*/ 313240 w 607145"/>
                <a:gd name="connsiteY72" fmla="*/ 50235 h 399683"/>
                <a:gd name="connsiteX73" fmla="*/ 314560 w 607145"/>
                <a:gd name="connsiteY73" fmla="*/ 45988 h 399683"/>
                <a:gd name="connsiteX74" fmla="*/ 402115 w 607145"/>
                <a:gd name="connsiteY74" fmla="*/ 0 h 399683"/>
                <a:gd name="connsiteX75" fmla="*/ 205015 w 607145"/>
                <a:gd name="connsiteY75" fmla="*/ 0 h 399683"/>
                <a:gd name="connsiteX76" fmla="*/ 292564 w 607145"/>
                <a:gd name="connsiteY76" fmla="*/ 45988 h 399683"/>
                <a:gd name="connsiteX77" fmla="*/ 292271 w 607145"/>
                <a:gd name="connsiteY77" fmla="*/ 47013 h 399683"/>
                <a:gd name="connsiteX78" fmla="*/ 292124 w 607145"/>
                <a:gd name="connsiteY78" fmla="*/ 49064 h 399683"/>
                <a:gd name="connsiteX79" fmla="*/ 292124 w 607145"/>
                <a:gd name="connsiteY79" fmla="*/ 370538 h 399683"/>
                <a:gd name="connsiteX80" fmla="*/ 208534 w 607145"/>
                <a:gd name="connsiteY80" fmla="*/ 341686 h 399683"/>
                <a:gd name="connsiteX81" fmla="*/ 0 w 607145"/>
                <a:gd name="connsiteY81" fmla="*/ 399683 h 399683"/>
                <a:gd name="connsiteX82" fmla="*/ 0 w 607145"/>
                <a:gd name="connsiteY82" fmla="*/ 64295 h 399683"/>
                <a:gd name="connsiteX83" fmla="*/ 205015 w 607145"/>
                <a:gd name="connsiteY83" fmla="*/ 0 h 39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7145" h="399683">
                  <a:moveTo>
                    <a:pt x="424341" y="192546"/>
                  </a:moveTo>
                  <a:cubicBezTo>
                    <a:pt x="405663" y="191228"/>
                    <a:pt x="388037" y="193178"/>
                    <a:pt x="374104" y="200647"/>
                  </a:cubicBezTo>
                  <a:cubicBezTo>
                    <a:pt x="368970" y="203430"/>
                    <a:pt x="367064" y="209728"/>
                    <a:pt x="369850" y="214854"/>
                  </a:cubicBezTo>
                  <a:cubicBezTo>
                    <a:pt x="372637" y="219980"/>
                    <a:pt x="378943" y="221884"/>
                    <a:pt x="384076" y="219247"/>
                  </a:cubicBezTo>
                  <a:cubicBezTo>
                    <a:pt x="388916" y="216611"/>
                    <a:pt x="394636" y="215000"/>
                    <a:pt x="400942" y="213975"/>
                  </a:cubicBezTo>
                  <a:cubicBezTo>
                    <a:pt x="428514" y="209874"/>
                    <a:pt x="467379" y="220566"/>
                    <a:pt x="498617" y="232429"/>
                  </a:cubicBezTo>
                  <a:cubicBezTo>
                    <a:pt x="515630" y="238873"/>
                    <a:pt x="530442" y="245610"/>
                    <a:pt x="539828" y="250443"/>
                  </a:cubicBezTo>
                  <a:cubicBezTo>
                    <a:pt x="541442" y="251322"/>
                    <a:pt x="543055" y="251615"/>
                    <a:pt x="544668" y="251615"/>
                  </a:cubicBezTo>
                  <a:cubicBezTo>
                    <a:pt x="548481" y="251615"/>
                    <a:pt x="552148" y="249564"/>
                    <a:pt x="554054" y="245903"/>
                  </a:cubicBezTo>
                  <a:cubicBezTo>
                    <a:pt x="556694" y="240777"/>
                    <a:pt x="554641" y="234479"/>
                    <a:pt x="549508" y="231843"/>
                  </a:cubicBezTo>
                  <a:cubicBezTo>
                    <a:pt x="545878" y="229866"/>
                    <a:pt x="480376" y="196501"/>
                    <a:pt x="424341" y="192546"/>
                  </a:cubicBezTo>
                  <a:close/>
                  <a:moveTo>
                    <a:pt x="179418" y="192544"/>
                  </a:moveTo>
                  <a:cubicBezTo>
                    <a:pt x="123386" y="196492"/>
                    <a:pt x="57889" y="229829"/>
                    <a:pt x="54260" y="231696"/>
                  </a:cubicBezTo>
                  <a:cubicBezTo>
                    <a:pt x="49127" y="234479"/>
                    <a:pt x="47074" y="240777"/>
                    <a:pt x="49714" y="245903"/>
                  </a:cubicBezTo>
                  <a:cubicBezTo>
                    <a:pt x="51620" y="249564"/>
                    <a:pt x="55287" y="251615"/>
                    <a:pt x="59099" y="251615"/>
                  </a:cubicBezTo>
                  <a:cubicBezTo>
                    <a:pt x="60713" y="251615"/>
                    <a:pt x="62472" y="251322"/>
                    <a:pt x="63939" y="250443"/>
                  </a:cubicBezTo>
                  <a:cubicBezTo>
                    <a:pt x="73324" y="245610"/>
                    <a:pt x="88136" y="238873"/>
                    <a:pt x="105147" y="232429"/>
                  </a:cubicBezTo>
                  <a:cubicBezTo>
                    <a:pt x="136383" y="220566"/>
                    <a:pt x="175245" y="209874"/>
                    <a:pt x="202962" y="213975"/>
                  </a:cubicBezTo>
                  <a:cubicBezTo>
                    <a:pt x="209121" y="215000"/>
                    <a:pt x="214840" y="216611"/>
                    <a:pt x="219680" y="219247"/>
                  </a:cubicBezTo>
                  <a:cubicBezTo>
                    <a:pt x="224812" y="221884"/>
                    <a:pt x="231118" y="219980"/>
                    <a:pt x="233905" y="214854"/>
                  </a:cubicBezTo>
                  <a:cubicBezTo>
                    <a:pt x="236691" y="209728"/>
                    <a:pt x="234784" y="203430"/>
                    <a:pt x="229652" y="200647"/>
                  </a:cubicBezTo>
                  <a:cubicBezTo>
                    <a:pt x="215720" y="193178"/>
                    <a:pt x="198095" y="191228"/>
                    <a:pt x="179418" y="192544"/>
                  </a:cubicBezTo>
                  <a:close/>
                  <a:moveTo>
                    <a:pt x="424341" y="126430"/>
                  </a:moveTo>
                  <a:cubicBezTo>
                    <a:pt x="405663" y="125093"/>
                    <a:pt x="388037" y="127016"/>
                    <a:pt x="374104" y="134448"/>
                  </a:cubicBezTo>
                  <a:cubicBezTo>
                    <a:pt x="368970" y="137231"/>
                    <a:pt x="367064" y="143675"/>
                    <a:pt x="369850" y="148801"/>
                  </a:cubicBezTo>
                  <a:cubicBezTo>
                    <a:pt x="372637" y="153927"/>
                    <a:pt x="378943" y="155831"/>
                    <a:pt x="384076" y="153049"/>
                  </a:cubicBezTo>
                  <a:cubicBezTo>
                    <a:pt x="388916" y="150559"/>
                    <a:pt x="394636" y="148801"/>
                    <a:pt x="400942" y="147922"/>
                  </a:cubicBezTo>
                  <a:cubicBezTo>
                    <a:pt x="428514" y="143822"/>
                    <a:pt x="467379" y="154513"/>
                    <a:pt x="498617" y="166376"/>
                  </a:cubicBezTo>
                  <a:cubicBezTo>
                    <a:pt x="515630" y="172820"/>
                    <a:pt x="530442" y="179557"/>
                    <a:pt x="539828" y="184390"/>
                  </a:cubicBezTo>
                  <a:cubicBezTo>
                    <a:pt x="541442" y="185123"/>
                    <a:pt x="543055" y="185562"/>
                    <a:pt x="544668" y="185562"/>
                  </a:cubicBezTo>
                  <a:cubicBezTo>
                    <a:pt x="548481" y="185562"/>
                    <a:pt x="552148" y="183512"/>
                    <a:pt x="554054" y="179850"/>
                  </a:cubicBezTo>
                  <a:cubicBezTo>
                    <a:pt x="556694" y="174724"/>
                    <a:pt x="554641" y="168280"/>
                    <a:pt x="549508" y="165644"/>
                  </a:cubicBezTo>
                  <a:cubicBezTo>
                    <a:pt x="545878" y="163777"/>
                    <a:pt x="480376" y="130439"/>
                    <a:pt x="424341" y="126430"/>
                  </a:cubicBezTo>
                  <a:close/>
                  <a:moveTo>
                    <a:pt x="179418" y="126430"/>
                  </a:moveTo>
                  <a:cubicBezTo>
                    <a:pt x="123386" y="130439"/>
                    <a:pt x="57889" y="163777"/>
                    <a:pt x="54260" y="165644"/>
                  </a:cubicBezTo>
                  <a:cubicBezTo>
                    <a:pt x="49127" y="168280"/>
                    <a:pt x="47074" y="174724"/>
                    <a:pt x="49714" y="179850"/>
                  </a:cubicBezTo>
                  <a:cubicBezTo>
                    <a:pt x="51620" y="183512"/>
                    <a:pt x="55287" y="185562"/>
                    <a:pt x="59099" y="185562"/>
                  </a:cubicBezTo>
                  <a:cubicBezTo>
                    <a:pt x="60713" y="185562"/>
                    <a:pt x="62472" y="185123"/>
                    <a:pt x="63939" y="184390"/>
                  </a:cubicBezTo>
                  <a:cubicBezTo>
                    <a:pt x="73324" y="179557"/>
                    <a:pt x="88136" y="172820"/>
                    <a:pt x="105147" y="166376"/>
                  </a:cubicBezTo>
                  <a:cubicBezTo>
                    <a:pt x="136383" y="154513"/>
                    <a:pt x="175245" y="143675"/>
                    <a:pt x="202962" y="147922"/>
                  </a:cubicBezTo>
                  <a:cubicBezTo>
                    <a:pt x="209121" y="148801"/>
                    <a:pt x="214840" y="150412"/>
                    <a:pt x="219680" y="153049"/>
                  </a:cubicBezTo>
                  <a:cubicBezTo>
                    <a:pt x="224812" y="155831"/>
                    <a:pt x="231265" y="153927"/>
                    <a:pt x="233905" y="148801"/>
                  </a:cubicBezTo>
                  <a:cubicBezTo>
                    <a:pt x="236691" y="143675"/>
                    <a:pt x="234784" y="137231"/>
                    <a:pt x="229652" y="134448"/>
                  </a:cubicBezTo>
                  <a:cubicBezTo>
                    <a:pt x="215720" y="127016"/>
                    <a:pt x="198095" y="125093"/>
                    <a:pt x="179418" y="126430"/>
                  </a:cubicBezTo>
                  <a:close/>
                  <a:moveTo>
                    <a:pt x="424341" y="60293"/>
                  </a:moveTo>
                  <a:cubicBezTo>
                    <a:pt x="405663" y="58977"/>
                    <a:pt x="388037" y="60927"/>
                    <a:pt x="374104" y="68396"/>
                  </a:cubicBezTo>
                  <a:cubicBezTo>
                    <a:pt x="368970" y="71179"/>
                    <a:pt x="367064" y="77476"/>
                    <a:pt x="369850" y="82602"/>
                  </a:cubicBezTo>
                  <a:cubicBezTo>
                    <a:pt x="372637" y="87728"/>
                    <a:pt x="378943" y="89632"/>
                    <a:pt x="384076" y="86996"/>
                  </a:cubicBezTo>
                  <a:cubicBezTo>
                    <a:pt x="388916" y="84360"/>
                    <a:pt x="394636" y="82749"/>
                    <a:pt x="400942" y="81724"/>
                  </a:cubicBezTo>
                  <a:cubicBezTo>
                    <a:pt x="428514" y="77623"/>
                    <a:pt x="467379" y="88314"/>
                    <a:pt x="498471" y="100177"/>
                  </a:cubicBezTo>
                  <a:cubicBezTo>
                    <a:pt x="515630" y="106621"/>
                    <a:pt x="530442" y="113358"/>
                    <a:pt x="539828" y="118192"/>
                  </a:cubicBezTo>
                  <a:cubicBezTo>
                    <a:pt x="541442" y="119070"/>
                    <a:pt x="543055" y="119363"/>
                    <a:pt x="544668" y="119363"/>
                  </a:cubicBezTo>
                  <a:cubicBezTo>
                    <a:pt x="548481" y="119363"/>
                    <a:pt x="552148" y="117313"/>
                    <a:pt x="554054" y="113651"/>
                  </a:cubicBezTo>
                  <a:cubicBezTo>
                    <a:pt x="556694" y="108525"/>
                    <a:pt x="554641" y="102228"/>
                    <a:pt x="549508" y="99445"/>
                  </a:cubicBezTo>
                  <a:cubicBezTo>
                    <a:pt x="545878" y="97578"/>
                    <a:pt x="480376" y="64240"/>
                    <a:pt x="424341" y="60293"/>
                  </a:cubicBezTo>
                  <a:close/>
                  <a:moveTo>
                    <a:pt x="179418" y="60293"/>
                  </a:moveTo>
                  <a:cubicBezTo>
                    <a:pt x="123386" y="64240"/>
                    <a:pt x="57889" y="97578"/>
                    <a:pt x="54260" y="99445"/>
                  </a:cubicBezTo>
                  <a:cubicBezTo>
                    <a:pt x="49127" y="102228"/>
                    <a:pt x="47074" y="108525"/>
                    <a:pt x="49714" y="113651"/>
                  </a:cubicBezTo>
                  <a:cubicBezTo>
                    <a:pt x="51620" y="117313"/>
                    <a:pt x="55287" y="119363"/>
                    <a:pt x="59099" y="119363"/>
                  </a:cubicBezTo>
                  <a:cubicBezTo>
                    <a:pt x="60713" y="119363"/>
                    <a:pt x="62472" y="119070"/>
                    <a:pt x="63939" y="118192"/>
                  </a:cubicBezTo>
                  <a:cubicBezTo>
                    <a:pt x="73324" y="113358"/>
                    <a:pt x="88136" y="106621"/>
                    <a:pt x="105147" y="100177"/>
                  </a:cubicBezTo>
                  <a:cubicBezTo>
                    <a:pt x="136383" y="88314"/>
                    <a:pt x="175245" y="77623"/>
                    <a:pt x="202962" y="81724"/>
                  </a:cubicBezTo>
                  <a:cubicBezTo>
                    <a:pt x="209121" y="82749"/>
                    <a:pt x="214840" y="84360"/>
                    <a:pt x="219680" y="86996"/>
                  </a:cubicBezTo>
                  <a:cubicBezTo>
                    <a:pt x="224812" y="89632"/>
                    <a:pt x="231265" y="87728"/>
                    <a:pt x="233905" y="82602"/>
                  </a:cubicBezTo>
                  <a:cubicBezTo>
                    <a:pt x="236691" y="77476"/>
                    <a:pt x="234784" y="71179"/>
                    <a:pt x="229652" y="68396"/>
                  </a:cubicBezTo>
                  <a:cubicBezTo>
                    <a:pt x="215720" y="60927"/>
                    <a:pt x="198095" y="58977"/>
                    <a:pt x="179418" y="60293"/>
                  </a:cubicBezTo>
                  <a:close/>
                  <a:moveTo>
                    <a:pt x="402115" y="0"/>
                  </a:moveTo>
                  <a:cubicBezTo>
                    <a:pt x="454179" y="0"/>
                    <a:pt x="523109" y="21676"/>
                    <a:pt x="607145" y="64295"/>
                  </a:cubicBezTo>
                  <a:lnTo>
                    <a:pt x="607145" y="399683"/>
                  </a:lnTo>
                  <a:cubicBezTo>
                    <a:pt x="570187" y="382548"/>
                    <a:pt x="474858" y="341686"/>
                    <a:pt x="398449" y="341686"/>
                  </a:cubicBezTo>
                  <a:cubicBezTo>
                    <a:pt x="356944" y="341686"/>
                    <a:pt x="331132" y="353988"/>
                    <a:pt x="315000" y="370538"/>
                  </a:cubicBezTo>
                  <a:cubicBezTo>
                    <a:pt x="314413" y="371124"/>
                    <a:pt x="313827" y="371710"/>
                    <a:pt x="313240" y="372296"/>
                  </a:cubicBezTo>
                  <a:lnTo>
                    <a:pt x="313240" y="50235"/>
                  </a:lnTo>
                  <a:cubicBezTo>
                    <a:pt x="313387" y="49356"/>
                    <a:pt x="313827" y="47892"/>
                    <a:pt x="314560" y="45988"/>
                  </a:cubicBezTo>
                  <a:cubicBezTo>
                    <a:pt x="319400" y="33100"/>
                    <a:pt x="338319" y="0"/>
                    <a:pt x="402115" y="0"/>
                  </a:cubicBezTo>
                  <a:close/>
                  <a:moveTo>
                    <a:pt x="205015" y="0"/>
                  </a:moveTo>
                  <a:cubicBezTo>
                    <a:pt x="268954" y="0"/>
                    <a:pt x="287725" y="33246"/>
                    <a:pt x="292564" y="45988"/>
                  </a:cubicBezTo>
                  <a:cubicBezTo>
                    <a:pt x="292417" y="46574"/>
                    <a:pt x="292271" y="47013"/>
                    <a:pt x="292271" y="47013"/>
                  </a:cubicBezTo>
                  <a:cubicBezTo>
                    <a:pt x="292124" y="47745"/>
                    <a:pt x="292124" y="48331"/>
                    <a:pt x="292124" y="49064"/>
                  </a:cubicBezTo>
                  <a:lnTo>
                    <a:pt x="292124" y="370538"/>
                  </a:lnTo>
                  <a:cubicBezTo>
                    <a:pt x="275993" y="353988"/>
                    <a:pt x="250183" y="341686"/>
                    <a:pt x="208534" y="341686"/>
                  </a:cubicBezTo>
                  <a:cubicBezTo>
                    <a:pt x="132277" y="341686"/>
                    <a:pt x="36809" y="382548"/>
                    <a:pt x="0" y="399683"/>
                  </a:cubicBezTo>
                  <a:lnTo>
                    <a:pt x="0" y="64295"/>
                  </a:lnTo>
                  <a:cubicBezTo>
                    <a:pt x="84030" y="21676"/>
                    <a:pt x="152955" y="0"/>
                    <a:pt x="205015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136" name="组合 135">
            <a:extLst>
              <a:ext uri="{FF2B5EF4-FFF2-40B4-BE49-F238E27FC236}">
                <a16:creationId xmlns:a16="http://schemas.microsoft.com/office/drawing/2014/main" xmlns="" id="{E8B3FACD-6661-4BE9-86C2-6EE96B8D0A33}"/>
              </a:ext>
            </a:extLst>
          </p:cNvPr>
          <p:cNvGrpSpPr/>
          <p:nvPr/>
        </p:nvGrpSpPr>
        <p:grpSpPr>
          <a:xfrm>
            <a:off x="6432125" y="2740226"/>
            <a:ext cx="1275881" cy="1254802"/>
            <a:chOff x="6432125" y="2740226"/>
            <a:chExt cx="1275881" cy="1254802"/>
          </a:xfrm>
        </p:grpSpPr>
        <p:sp>
          <p:nvSpPr>
            <p:cNvPr id="120" name="îšľiḋe">
              <a:extLst>
                <a:ext uri="{FF2B5EF4-FFF2-40B4-BE49-F238E27FC236}">
                  <a16:creationId xmlns:a16="http://schemas.microsoft.com/office/drawing/2014/main" xmlns="" id="{C5C1EC3C-DA38-498E-A9AA-224B38B8110C}"/>
                </a:ext>
              </a:extLst>
            </p:cNvPr>
            <p:cNvSpPr/>
            <p:nvPr/>
          </p:nvSpPr>
          <p:spPr bwMode="auto">
            <a:xfrm>
              <a:off x="6432125" y="2740226"/>
              <a:ext cx="1275881" cy="1254802"/>
            </a:xfrm>
            <a:custGeom>
              <a:avLst/>
              <a:gdLst>
                <a:gd name="T0" fmla="*/ 310 w 620"/>
                <a:gd name="T1" fmla="*/ 610 h 610"/>
                <a:gd name="T2" fmla="*/ 302 w 620"/>
                <a:gd name="T3" fmla="*/ 610 h 610"/>
                <a:gd name="T4" fmla="*/ 5 w 620"/>
                <a:gd name="T5" fmla="*/ 297 h 610"/>
                <a:gd name="T6" fmla="*/ 97 w 620"/>
                <a:gd name="T7" fmla="*/ 86 h 610"/>
                <a:gd name="T8" fmla="*/ 310 w 620"/>
                <a:gd name="T9" fmla="*/ 0 h 610"/>
                <a:gd name="T10" fmla="*/ 318 w 620"/>
                <a:gd name="T11" fmla="*/ 0 h 610"/>
                <a:gd name="T12" fmla="*/ 615 w 620"/>
                <a:gd name="T13" fmla="*/ 313 h 610"/>
                <a:gd name="T14" fmla="*/ 523 w 620"/>
                <a:gd name="T15" fmla="*/ 524 h 610"/>
                <a:gd name="T16" fmla="*/ 310 w 620"/>
                <a:gd name="T17" fmla="*/ 61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0" h="610">
                  <a:moveTo>
                    <a:pt x="310" y="610"/>
                  </a:moveTo>
                  <a:cubicBezTo>
                    <a:pt x="307" y="610"/>
                    <a:pt x="305" y="610"/>
                    <a:pt x="302" y="610"/>
                  </a:cubicBezTo>
                  <a:cubicBezTo>
                    <a:pt x="134" y="606"/>
                    <a:pt x="0" y="465"/>
                    <a:pt x="5" y="297"/>
                  </a:cubicBezTo>
                  <a:cubicBezTo>
                    <a:pt x="7" y="217"/>
                    <a:pt x="40" y="142"/>
                    <a:pt x="97" y="86"/>
                  </a:cubicBezTo>
                  <a:cubicBezTo>
                    <a:pt x="155" y="31"/>
                    <a:pt x="230" y="0"/>
                    <a:pt x="310" y="0"/>
                  </a:cubicBezTo>
                  <a:cubicBezTo>
                    <a:pt x="313" y="0"/>
                    <a:pt x="315" y="0"/>
                    <a:pt x="318" y="0"/>
                  </a:cubicBezTo>
                  <a:cubicBezTo>
                    <a:pt x="486" y="5"/>
                    <a:pt x="620" y="145"/>
                    <a:pt x="615" y="313"/>
                  </a:cubicBezTo>
                  <a:cubicBezTo>
                    <a:pt x="613" y="393"/>
                    <a:pt x="580" y="468"/>
                    <a:pt x="523" y="524"/>
                  </a:cubicBezTo>
                  <a:cubicBezTo>
                    <a:pt x="465" y="580"/>
                    <a:pt x="390" y="610"/>
                    <a:pt x="310" y="6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8" name="îsḻíḍe">
              <a:extLst>
                <a:ext uri="{FF2B5EF4-FFF2-40B4-BE49-F238E27FC236}">
                  <a16:creationId xmlns:a16="http://schemas.microsoft.com/office/drawing/2014/main" xmlns="" id="{B54EAC94-056F-44E8-83CF-9F33FF655F13}"/>
                </a:ext>
              </a:extLst>
            </p:cNvPr>
            <p:cNvSpPr/>
            <p:nvPr/>
          </p:nvSpPr>
          <p:spPr>
            <a:xfrm>
              <a:off x="6860040" y="3114253"/>
              <a:ext cx="420048" cy="506750"/>
            </a:xfrm>
            <a:custGeom>
              <a:avLst/>
              <a:gdLst>
                <a:gd name="T0" fmla="*/ 3002 w 3074"/>
                <a:gd name="T1" fmla="*/ 345 h 3714"/>
                <a:gd name="T2" fmla="*/ 2752 w 3074"/>
                <a:gd name="T3" fmla="*/ 345 h 3714"/>
                <a:gd name="T4" fmla="*/ 2752 w 3074"/>
                <a:gd name="T5" fmla="*/ 72 h 3714"/>
                <a:gd name="T6" fmla="*/ 2681 w 3074"/>
                <a:gd name="T7" fmla="*/ 0 h 3714"/>
                <a:gd name="T8" fmla="*/ 244 w 3074"/>
                <a:gd name="T9" fmla="*/ 0 h 3714"/>
                <a:gd name="T10" fmla="*/ 0 w 3074"/>
                <a:gd name="T11" fmla="*/ 244 h 3714"/>
                <a:gd name="T12" fmla="*/ 0 w 3074"/>
                <a:gd name="T13" fmla="*/ 3469 h 3714"/>
                <a:gd name="T14" fmla="*/ 244 w 3074"/>
                <a:gd name="T15" fmla="*/ 3714 h 3714"/>
                <a:gd name="T16" fmla="*/ 3002 w 3074"/>
                <a:gd name="T17" fmla="*/ 3714 h 3714"/>
                <a:gd name="T18" fmla="*/ 3074 w 3074"/>
                <a:gd name="T19" fmla="*/ 3642 h 3714"/>
                <a:gd name="T20" fmla="*/ 3074 w 3074"/>
                <a:gd name="T21" fmla="*/ 417 h 3714"/>
                <a:gd name="T22" fmla="*/ 3002 w 3074"/>
                <a:gd name="T23" fmla="*/ 345 h 3714"/>
                <a:gd name="T24" fmla="*/ 244 w 3074"/>
                <a:gd name="T25" fmla="*/ 143 h 3714"/>
                <a:gd name="T26" fmla="*/ 2609 w 3074"/>
                <a:gd name="T27" fmla="*/ 143 h 3714"/>
                <a:gd name="T28" fmla="*/ 2609 w 3074"/>
                <a:gd name="T29" fmla="*/ 345 h 3714"/>
                <a:gd name="T30" fmla="*/ 2421 w 3074"/>
                <a:gd name="T31" fmla="*/ 345 h 3714"/>
                <a:gd name="T32" fmla="*/ 1704 w 3074"/>
                <a:gd name="T33" fmla="*/ 345 h 3714"/>
                <a:gd name="T34" fmla="*/ 244 w 3074"/>
                <a:gd name="T35" fmla="*/ 345 h 3714"/>
                <a:gd name="T36" fmla="*/ 143 w 3074"/>
                <a:gd name="T37" fmla="*/ 244 h 3714"/>
                <a:gd name="T38" fmla="*/ 244 w 3074"/>
                <a:gd name="T39" fmla="*/ 143 h 3714"/>
                <a:gd name="T40" fmla="*/ 1776 w 3074"/>
                <a:gd name="T41" fmla="*/ 488 h 3714"/>
                <a:gd name="T42" fmla="*/ 2349 w 3074"/>
                <a:gd name="T43" fmla="*/ 488 h 3714"/>
                <a:gd name="T44" fmla="*/ 2349 w 3074"/>
                <a:gd name="T45" fmla="*/ 1670 h 3714"/>
                <a:gd name="T46" fmla="*/ 2103 w 3074"/>
                <a:gd name="T47" fmla="*/ 1504 h 3714"/>
                <a:gd name="T48" fmla="*/ 2063 w 3074"/>
                <a:gd name="T49" fmla="*/ 1492 h 3714"/>
                <a:gd name="T50" fmla="*/ 2022 w 3074"/>
                <a:gd name="T51" fmla="*/ 1504 h 3714"/>
                <a:gd name="T52" fmla="*/ 1776 w 3074"/>
                <a:gd name="T53" fmla="*/ 1670 h 3714"/>
                <a:gd name="T54" fmla="*/ 1776 w 3074"/>
                <a:gd name="T55" fmla="*/ 488 h 3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74" h="3714">
                  <a:moveTo>
                    <a:pt x="3002" y="345"/>
                  </a:moveTo>
                  <a:lnTo>
                    <a:pt x="2752" y="345"/>
                  </a:lnTo>
                  <a:lnTo>
                    <a:pt x="2752" y="72"/>
                  </a:lnTo>
                  <a:cubicBezTo>
                    <a:pt x="2752" y="32"/>
                    <a:pt x="2720" y="0"/>
                    <a:pt x="2681" y="0"/>
                  </a:cubicBezTo>
                  <a:lnTo>
                    <a:pt x="244" y="0"/>
                  </a:lnTo>
                  <a:cubicBezTo>
                    <a:pt x="109" y="0"/>
                    <a:pt x="0" y="110"/>
                    <a:pt x="0" y="244"/>
                  </a:cubicBezTo>
                  <a:lnTo>
                    <a:pt x="0" y="3469"/>
                  </a:lnTo>
                  <a:cubicBezTo>
                    <a:pt x="0" y="3604"/>
                    <a:pt x="109" y="3714"/>
                    <a:pt x="244" y="3714"/>
                  </a:cubicBezTo>
                  <a:lnTo>
                    <a:pt x="3002" y="3714"/>
                  </a:lnTo>
                  <a:cubicBezTo>
                    <a:pt x="3042" y="3714"/>
                    <a:pt x="3074" y="3681"/>
                    <a:pt x="3074" y="3642"/>
                  </a:cubicBezTo>
                  <a:lnTo>
                    <a:pt x="3074" y="417"/>
                  </a:lnTo>
                  <a:cubicBezTo>
                    <a:pt x="3074" y="377"/>
                    <a:pt x="3042" y="345"/>
                    <a:pt x="3002" y="345"/>
                  </a:cubicBezTo>
                  <a:close/>
                  <a:moveTo>
                    <a:pt x="244" y="143"/>
                  </a:moveTo>
                  <a:lnTo>
                    <a:pt x="2609" y="143"/>
                  </a:lnTo>
                  <a:lnTo>
                    <a:pt x="2609" y="345"/>
                  </a:lnTo>
                  <a:lnTo>
                    <a:pt x="2421" y="345"/>
                  </a:lnTo>
                  <a:lnTo>
                    <a:pt x="1704" y="345"/>
                  </a:lnTo>
                  <a:lnTo>
                    <a:pt x="244" y="345"/>
                  </a:lnTo>
                  <a:cubicBezTo>
                    <a:pt x="188" y="345"/>
                    <a:pt x="143" y="300"/>
                    <a:pt x="143" y="244"/>
                  </a:cubicBezTo>
                  <a:cubicBezTo>
                    <a:pt x="143" y="189"/>
                    <a:pt x="188" y="143"/>
                    <a:pt x="244" y="143"/>
                  </a:cubicBezTo>
                  <a:close/>
                  <a:moveTo>
                    <a:pt x="1776" y="488"/>
                  </a:moveTo>
                  <a:lnTo>
                    <a:pt x="2349" y="488"/>
                  </a:lnTo>
                  <a:lnTo>
                    <a:pt x="2349" y="1670"/>
                  </a:lnTo>
                  <a:lnTo>
                    <a:pt x="2103" y="1504"/>
                  </a:lnTo>
                  <a:cubicBezTo>
                    <a:pt x="2091" y="1496"/>
                    <a:pt x="2077" y="1492"/>
                    <a:pt x="2063" y="1492"/>
                  </a:cubicBezTo>
                  <a:cubicBezTo>
                    <a:pt x="2048" y="1492"/>
                    <a:pt x="2035" y="1496"/>
                    <a:pt x="2022" y="1504"/>
                  </a:cubicBezTo>
                  <a:lnTo>
                    <a:pt x="1776" y="1670"/>
                  </a:lnTo>
                  <a:lnTo>
                    <a:pt x="1776" y="488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137" name="组合 136">
            <a:extLst>
              <a:ext uri="{FF2B5EF4-FFF2-40B4-BE49-F238E27FC236}">
                <a16:creationId xmlns:a16="http://schemas.microsoft.com/office/drawing/2014/main" xmlns="" id="{EEE84456-6AAC-4773-9836-AD5457B3199E}"/>
              </a:ext>
            </a:extLst>
          </p:cNvPr>
          <p:cNvGrpSpPr/>
          <p:nvPr/>
        </p:nvGrpSpPr>
        <p:grpSpPr>
          <a:xfrm>
            <a:off x="6556737" y="4241153"/>
            <a:ext cx="937381" cy="927463"/>
            <a:chOff x="6556737" y="4241153"/>
            <a:chExt cx="937381" cy="927463"/>
          </a:xfrm>
        </p:grpSpPr>
        <p:sp>
          <p:nvSpPr>
            <p:cNvPr id="125" name="îṩlïḋè">
              <a:extLst>
                <a:ext uri="{FF2B5EF4-FFF2-40B4-BE49-F238E27FC236}">
                  <a16:creationId xmlns:a16="http://schemas.microsoft.com/office/drawing/2014/main" xmlns="" id="{98868FB8-15C9-4DF5-9D1C-F16E02296678}"/>
                </a:ext>
              </a:extLst>
            </p:cNvPr>
            <p:cNvSpPr/>
            <p:nvPr/>
          </p:nvSpPr>
          <p:spPr bwMode="auto">
            <a:xfrm>
              <a:off x="6556737" y="4241153"/>
              <a:ext cx="937381" cy="927463"/>
            </a:xfrm>
            <a:custGeom>
              <a:avLst/>
              <a:gdLst>
                <a:gd name="T0" fmla="*/ 228 w 456"/>
                <a:gd name="T1" fmla="*/ 451 h 451"/>
                <a:gd name="T2" fmla="*/ 219 w 456"/>
                <a:gd name="T3" fmla="*/ 451 h 451"/>
                <a:gd name="T4" fmla="*/ 62 w 456"/>
                <a:gd name="T5" fmla="*/ 379 h 451"/>
                <a:gd name="T6" fmla="*/ 3 w 456"/>
                <a:gd name="T7" fmla="*/ 216 h 451"/>
                <a:gd name="T8" fmla="*/ 228 w 456"/>
                <a:gd name="T9" fmla="*/ 0 h 451"/>
                <a:gd name="T10" fmla="*/ 237 w 456"/>
                <a:gd name="T11" fmla="*/ 0 h 451"/>
                <a:gd name="T12" fmla="*/ 394 w 456"/>
                <a:gd name="T13" fmla="*/ 72 h 451"/>
                <a:gd name="T14" fmla="*/ 454 w 456"/>
                <a:gd name="T15" fmla="*/ 235 h 451"/>
                <a:gd name="T16" fmla="*/ 228 w 456"/>
                <a:gd name="T17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6" h="451">
                  <a:moveTo>
                    <a:pt x="228" y="451"/>
                  </a:moveTo>
                  <a:cubicBezTo>
                    <a:pt x="225" y="451"/>
                    <a:pt x="222" y="451"/>
                    <a:pt x="219" y="451"/>
                  </a:cubicBezTo>
                  <a:cubicBezTo>
                    <a:pt x="159" y="449"/>
                    <a:pt x="103" y="423"/>
                    <a:pt x="62" y="379"/>
                  </a:cubicBezTo>
                  <a:cubicBezTo>
                    <a:pt x="21" y="334"/>
                    <a:pt x="0" y="277"/>
                    <a:pt x="3" y="216"/>
                  </a:cubicBezTo>
                  <a:cubicBezTo>
                    <a:pt x="7" y="95"/>
                    <a:pt x="106" y="0"/>
                    <a:pt x="228" y="0"/>
                  </a:cubicBezTo>
                  <a:cubicBezTo>
                    <a:pt x="231" y="0"/>
                    <a:pt x="234" y="0"/>
                    <a:pt x="237" y="0"/>
                  </a:cubicBezTo>
                  <a:cubicBezTo>
                    <a:pt x="297" y="2"/>
                    <a:pt x="353" y="28"/>
                    <a:pt x="394" y="72"/>
                  </a:cubicBezTo>
                  <a:cubicBezTo>
                    <a:pt x="435" y="117"/>
                    <a:pt x="456" y="174"/>
                    <a:pt x="454" y="235"/>
                  </a:cubicBezTo>
                  <a:cubicBezTo>
                    <a:pt x="449" y="356"/>
                    <a:pt x="350" y="451"/>
                    <a:pt x="228" y="4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9" name="îsḻïde">
              <a:extLst>
                <a:ext uri="{FF2B5EF4-FFF2-40B4-BE49-F238E27FC236}">
                  <a16:creationId xmlns:a16="http://schemas.microsoft.com/office/drawing/2014/main" xmlns="" id="{AC53B889-E4DD-4597-AD2F-FA39FBB2F51A}"/>
                </a:ext>
              </a:extLst>
            </p:cNvPr>
            <p:cNvSpPr/>
            <p:nvPr/>
          </p:nvSpPr>
          <p:spPr>
            <a:xfrm>
              <a:off x="6871834" y="4521137"/>
              <a:ext cx="307188" cy="367492"/>
            </a:xfrm>
            <a:custGeom>
              <a:avLst/>
              <a:gdLst>
                <a:gd name="connsiteX0" fmla="*/ 295234 w 508283"/>
                <a:gd name="connsiteY0" fmla="*/ 327353 h 608062"/>
                <a:gd name="connsiteX1" fmla="*/ 317262 w 508283"/>
                <a:gd name="connsiteY1" fmla="*/ 357393 h 608062"/>
                <a:gd name="connsiteX2" fmla="*/ 295234 w 508283"/>
                <a:gd name="connsiteY2" fmla="*/ 387969 h 608062"/>
                <a:gd name="connsiteX3" fmla="*/ 277181 w 508283"/>
                <a:gd name="connsiteY3" fmla="*/ 373164 h 608062"/>
                <a:gd name="connsiteX4" fmla="*/ 277181 w 508283"/>
                <a:gd name="connsiteY4" fmla="*/ 342802 h 608062"/>
                <a:gd name="connsiteX5" fmla="*/ 295234 w 508283"/>
                <a:gd name="connsiteY5" fmla="*/ 327353 h 608062"/>
                <a:gd name="connsiteX6" fmla="*/ 130681 w 508283"/>
                <a:gd name="connsiteY6" fmla="*/ 297010 h 608062"/>
                <a:gd name="connsiteX7" fmla="*/ 143671 w 508283"/>
                <a:gd name="connsiteY7" fmla="*/ 342031 h 608062"/>
                <a:gd name="connsiteX8" fmla="*/ 118550 w 508283"/>
                <a:gd name="connsiteY8" fmla="*/ 342031 h 608062"/>
                <a:gd name="connsiteX9" fmla="*/ 102603 w 508283"/>
                <a:gd name="connsiteY9" fmla="*/ 242387 h 608062"/>
                <a:gd name="connsiteX10" fmla="*/ 46354 w 508283"/>
                <a:gd name="connsiteY10" fmla="*/ 426030 h 608062"/>
                <a:gd name="connsiteX11" fmla="*/ 97656 w 508283"/>
                <a:gd name="connsiteY11" fmla="*/ 426030 h 608062"/>
                <a:gd name="connsiteX12" fmla="*/ 110132 w 508283"/>
                <a:gd name="connsiteY12" fmla="*/ 381462 h 608062"/>
                <a:gd name="connsiteX13" fmla="*/ 152399 w 508283"/>
                <a:gd name="connsiteY13" fmla="*/ 381462 h 608062"/>
                <a:gd name="connsiteX14" fmla="*/ 165735 w 508283"/>
                <a:gd name="connsiteY14" fmla="*/ 426030 h 608062"/>
                <a:gd name="connsiteX15" fmla="*/ 218650 w 508283"/>
                <a:gd name="connsiteY15" fmla="*/ 426030 h 608062"/>
                <a:gd name="connsiteX16" fmla="*/ 161541 w 508283"/>
                <a:gd name="connsiteY16" fmla="*/ 242387 h 608062"/>
                <a:gd name="connsiteX17" fmla="*/ 227254 w 508283"/>
                <a:gd name="connsiteY17" fmla="*/ 233044 h 608062"/>
                <a:gd name="connsiteX18" fmla="*/ 227147 w 508283"/>
                <a:gd name="connsiteY18" fmla="*/ 426030 h 608062"/>
                <a:gd name="connsiteX19" fmla="*/ 269091 w 508283"/>
                <a:gd name="connsiteY19" fmla="*/ 426030 h 608062"/>
                <a:gd name="connsiteX20" fmla="*/ 269952 w 508283"/>
                <a:gd name="connsiteY20" fmla="*/ 415935 h 608062"/>
                <a:gd name="connsiteX21" fmla="*/ 304475 w 508283"/>
                <a:gd name="connsiteY21" fmla="*/ 428930 h 608062"/>
                <a:gd name="connsiteX22" fmla="*/ 347926 w 508283"/>
                <a:gd name="connsiteY22" fmla="*/ 410351 h 608062"/>
                <a:gd name="connsiteX23" fmla="*/ 367285 w 508283"/>
                <a:gd name="connsiteY23" fmla="*/ 355902 h 608062"/>
                <a:gd name="connsiteX24" fmla="*/ 348356 w 508283"/>
                <a:gd name="connsiteY24" fmla="*/ 302850 h 608062"/>
                <a:gd name="connsiteX25" fmla="*/ 310175 w 508283"/>
                <a:gd name="connsiteY25" fmla="*/ 287170 h 608062"/>
                <a:gd name="connsiteX26" fmla="*/ 276512 w 508283"/>
                <a:gd name="connsiteY26" fmla="*/ 297910 h 608062"/>
                <a:gd name="connsiteX27" fmla="*/ 276512 w 508283"/>
                <a:gd name="connsiteY27" fmla="*/ 233044 h 608062"/>
                <a:gd name="connsiteX28" fmla="*/ 75823 w 508283"/>
                <a:gd name="connsiteY28" fmla="*/ 42957 h 608062"/>
                <a:gd name="connsiteX29" fmla="*/ 52377 w 508283"/>
                <a:gd name="connsiteY29" fmla="*/ 77753 h 608062"/>
                <a:gd name="connsiteX30" fmla="*/ 428051 w 508283"/>
                <a:gd name="connsiteY30" fmla="*/ 77753 h 608062"/>
                <a:gd name="connsiteX31" fmla="*/ 428051 w 508283"/>
                <a:gd name="connsiteY31" fmla="*/ 554580 h 608062"/>
                <a:gd name="connsiteX32" fmla="*/ 465263 w 508283"/>
                <a:gd name="connsiteY32" fmla="*/ 526228 h 608062"/>
                <a:gd name="connsiteX33" fmla="*/ 465263 w 508283"/>
                <a:gd name="connsiteY33" fmla="*/ 42957 h 608062"/>
                <a:gd name="connsiteX34" fmla="*/ 53023 w 508283"/>
                <a:gd name="connsiteY34" fmla="*/ 0 h 608062"/>
                <a:gd name="connsiteX35" fmla="*/ 508283 w 508283"/>
                <a:gd name="connsiteY35" fmla="*/ 0 h 608062"/>
                <a:gd name="connsiteX36" fmla="*/ 508283 w 508283"/>
                <a:gd name="connsiteY36" fmla="*/ 547385 h 608062"/>
                <a:gd name="connsiteX37" fmla="*/ 429449 w 508283"/>
                <a:gd name="connsiteY37" fmla="*/ 607632 h 608062"/>
                <a:gd name="connsiteX38" fmla="*/ 428051 w 508283"/>
                <a:gd name="connsiteY38" fmla="*/ 607525 h 608062"/>
                <a:gd name="connsiteX39" fmla="*/ 428051 w 508283"/>
                <a:gd name="connsiteY39" fmla="*/ 608062 h 608062"/>
                <a:gd name="connsiteX40" fmla="*/ 108 w 508283"/>
                <a:gd name="connsiteY40" fmla="*/ 608062 h 608062"/>
                <a:gd name="connsiteX41" fmla="*/ 108 w 508283"/>
                <a:gd name="connsiteY41" fmla="*/ 567789 h 608062"/>
                <a:gd name="connsiteX42" fmla="*/ 0 w 508283"/>
                <a:gd name="connsiteY42" fmla="*/ 567789 h 608062"/>
                <a:gd name="connsiteX43" fmla="*/ 108 w 508283"/>
                <a:gd name="connsiteY43" fmla="*/ 77753 h 6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08283" h="608062">
                  <a:moveTo>
                    <a:pt x="295234" y="327353"/>
                  </a:moveTo>
                  <a:cubicBezTo>
                    <a:pt x="315650" y="327353"/>
                    <a:pt x="317262" y="350312"/>
                    <a:pt x="317262" y="357393"/>
                  </a:cubicBezTo>
                  <a:cubicBezTo>
                    <a:pt x="317262" y="376811"/>
                    <a:pt x="309203" y="387969"/>
                    <a:pt x="295234" y="387969"/>
                  </a:cubicBezTo>
                  <a:cubicBezTo>
                    <a:pt x="286530" y="387969"/>
                    <a:pt x="279330" y="381961"/>
                    <a:pt x="277181" y="373164"/>
                  </a:cubicBezTo>
                  <a:lnTo>
                    <a:pt x="277181" y="342802"/>
                  </a:lnTo>
                  <a:cubicBezTo>
                    <a:pt x="279223" y="333897"/>
                    <a:pt x="286745" y="327353"/>
                    <a:pt x="295234" y="327353"/>
                  </a:cubicBezTo>
                  <a:close/>
                  <a:moveTo>
                    <a:pt x="130681" y="297010"/>
                  </a:moveTo>
                  <a:lnTo>
                    <a:pt x="143671" y="342031"/>
                  </a:lnTo>
                  <a:lnTo>
                    <a:pt x="118550" y="342031"/>
                  </a:lnTo>
                  <a:close/>
                  <a:moveTo>
                    <a:pt x="102603" y="242387"/>
                  </a:moveTo>
                  <a:lnTo>
                    <a:pt x="46354" y="426030"/>
                  </a:lnTo>
                  <a:lnTo>
                    <a:pt x="97656" y="426030"/>
                  </a:lnTo>
                  <a:lnTo>
                    <a:pt x="110132" y="381462"/>
                  </a:lnTo>
                  <a:lnTo>
                    <a:pt x="152399" y="381462"/>
                  </a:lnTo>
                  <a:lnTo>
                    <a:pt x="165735" y="426030"/>
                  </a:lnTo>
                  <a:lnTo>
                    <a:pt x="218650" y="426030"/>
                  </a:lnTo>
                  <a:lnTo>
                    <a:pt x="161541" y="242387"/>
                  </a:lnTo>
                  <a:close/>
                  <a:moveTo>
                    <a:pt x="227254" y="233044"/>
                  </a:moveTo>
                  <a:lnTo>
                    <a:pt x="227147" y="426030"/>
                  </a:lnTo>
                  <a:lnTo>
                    <a:pt x="269091" y="426030"/>
                  </a:lnTo>
                  <a:lnTo>
                    <a:pt x="269952" y="415935"/>
                  </a:lnTo>
                  <a:cubicBezTo>
                    <a:pt x="278771" y="424419"/>
                    <a:pt x="290494" y="428930"/>
                    <a:pt x="304475" y="428930"/>
                  </a:cubicBezTo>
                  <a:cubicBezTo>
                    <a:pt x="321038" y="428930"/>
                    <a:pt x="336418" y="422271"/>
                    <a:pt x="347926" y="410351"/>
                  </a:cubicBezTo>
                  <a:cubicBezTo>
                    <a:pt x="360617" y="397034"/>
                    <a:pt x="367285" y="378240"/>
                    <a:pt x="367285" y="355902"/>
                  </a:cubicBezTo>
                  <a:cubicBezTo>
                    <a:pt x="367500" y="334101"/>
                    <a:pt x="360724" y="315307"/>
                    <a:pt x="348356" y="302850"/>
                  </a:cubicBezTo>
                  <a:cubicBezTo>
                    <a:pt x="338139" y="292540"/>
                    <a:pt x="324910" y="287170"/>
                    <a:pt x="310175" y="287170"/>
                  </a:cubicBezTo>
                  <a:cubicBezTo>
                    <a:pt x="296839" y="287170"/>
                    <a:pt x="285224" y="290929"/>
                    <a:pt x="276512" y="297910"/>
                  </a:cubicBezTo>
                  <a:lnTo>
                    <a:pt x="276512" y="233044"/>
                  </a:lnTo>
                  <a:close/>
                  <a:moveTo>
                    <a:pt x="75823" y="42957"/>
                  </a:moveTo>
                  <a:lnTo>
                    <a:pt x="52377" y="77753"/>
                  </a:lnTo>
                  <a:lnTo>
                    <a:pt x="428051" y="77753"/>
                  </a:lnTo>
                  <a:lnTo>
                    <a:pt x="428051" y="554580"/>
                  </a:lnTo>
                  <a:lnTo>
                    <a:pt x="465263" y="526228"/>
                  </a:lnTo>
                  <a:lnTo>
                    <a:pt x="465263" y="42957"/>
                  </a:lnTo>
                  <a:close/>
                  <a:moveTo>
                    <a:pt x="53023" y="0"/>
                  </a:moveTo>
                  <a:lnTo>
                    <a:pt x="508283" y="0"/>
                  </a:lnTo>
                  <a:lnTo>
                    <a:pt x="508283" y="547385"/>
                  </a:lnTo>
                  <a:lnTo>
                    <a:pt x="429449" y="607632"/>
                  </a:lnTo>
                  <a:lnTo>
                    <a:pt x="428051" y="607525"/>
                  </a:lnTo>
                  <a:lnTo>
                    <a:pt x="428051" y="608062"/>
                  </a:lnTo>
                  <a:lnTo>
                    <a:pt x="108" y="608062"/>
                  </a:lnTo>
                  <a:lnTo>
                    <a:pt x="108" y="567789"/>
                  </a:lnTo>
                  <a:lnTo>
                    <a:pt x="0" y="567789"/>
                  </a:lnTo>
                  <a:lnTo>
                    <a:pt x="108" y="77753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108" name="îṥľïḓe">
            <a:extLst>
              <a:ext uri="{FF2B5EF4-FFF2-40B4-BE49-F238E27FC236}">
                <a16:creationId xmlns:a16="http://schemas.microsoft.com/office/drawing/2014/main" xmlns="" id="{F7A258F1-4AB3-41BA-91C2-F0224266F2CA}"/>
              </a:ext>
            </a:extLst>
          </p:cNvPr>
          <p:cNvGrpSpPr/>
          <p:nvPr/>
        </p:nvGrpSpPr>
        <p:grpSpPr>
          <a:xfrm>
            <a:off x="7581515" y="4192076"/>
            <a:ext cx="3247246" cy="1060038"/>
            <a:chOff x="8453123" y="2084558"/>
            <a:chExt cx="3067365" cy="1060038"/>
          </a:xfrm>
        </p:grpSpPr>
        <p:sp>
          <p:nvSpPr>
            <p:cNvPr id="115" name="iṩlíďè">
              <a:extLst>
                <a:ext uri="{FF2B5EF4-FFF2-40B4-BE49-F238E27FC236}">
                  <a16:creationId xmlns:a16="http://schemas.microsoft.com/office/drawing/2014/main" xmlns="" id="{23C7B27E-BA81-45BD-9D1A-90796134D0AB}"/>
                </a:ext>
              </a:extLst>
            </p:cNvPr>
            <p:cNvSpPr/>
            <p:nvPr/>
          </p:nvSpPr>
          <p:spPr bwMode="auto">
            <a:xfrm>
              <a:off x="8453123" y="2526364"/>
              <a:ext cx="3067365" cy="618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16" name="îšľiḓe">
              <a:extLst>
                <a:ext uri="{FF2B5EF4-FFF2-40B4-BE49-F238E27FC236}">
                  <a16:creationId xmlns:a16="http://schemas.microsoft.com/office/drawing/2014/main" xmlns="" id="{BAF77048-6151-4B25-B98F-2C92E82F4B6F}"/>
                </a:ext>
              </a:extLst>
            </p:cNvPr>
            <p:cNvSpPr txBox="1"/>
            <p:nvPr/>
          </p:nvSpPr>
          <p:spPr bwMode="auto">
            <a:xfrm>
              <a:off x="8453123" y="2084558"/>
              <a:ext cx="306736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03.</a:t>
              </a: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</p:grpSp>
      <p:grpSp>
        <p:nvGrpSpPr>
          <p:cNvPr id="109" name="i$lide">
            <a:extLst>
              <a:ext uri="{FF2B5EF4-FFF2-40B4-BE49-F238E27FC236}">
                <a16:creationId xmlns:a16="http://schemas.microsoft.com/office/drawing/2014/main" xmlns="" id="{6EFDD50C-76C1-4778-AF62-EB366C8C2521}"/>
              </a:ext>
            </a:extLst>
          </p:cNvPr>
          <p:cNvGrpSpPr/>
          <p:nvPr/>
        </p:nvGrpSpPr>
        <p:grpSpPr>
          <a:xfrm>
            <a:off x="7795403" y="2837608"/>
            <a:ext cx="3247246" cy="1060038"/>
            <a:chOff x="8453123" y="2084558"/>
            <a:chExt cx="3067365" cy="1060038"/>
          </a:xfrm>
        </p:grpSpPr>
        <p:sp>
          <p:nvSpPr>
            <p:cNvPr id="113" name="îṡḻíďê">
              <a:extLst>
                <a:ext uri="{FF2B5EF4-FFF2-40B4-BE49-F238E27FC236}">
                  <a16:creationId xmlns:a16="http://schemas.microsoft.com/office/drawing/2014/main" xmlns="" id="{23C7B27E-BA81-45BD-9D1A-90796134D0AB}"/>
                </a:ext>
              </a:extLst>
            </p:cNvPr>
            <p:cNvSpPr/>
            <p:nvPr/>
          </p:nvSpPr>
          <p:spPr bwMode="auto">
            <a:xfrm>
              <a:off x="8453123" y="2526364"/>
              <a:ext cx="3067365" cy="618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14" name="îš1iḍê">
              <a:extLst>
                <a:ext uri="{FF2B5EF4-FFF2-40B4-BE49-F238E27FC236}">
                  <a16:creationId xmlns:a16="http://schemas.microsoft.com/office/drawing/2014/main" xmlns="" id="{BAF77048-6151-4B25-B98F-2C92E82F4B6F}"/>
                </a:ext>
              </a:extLst>
            </p:cNvPr>
            <p:cNvSpPr txBox="1"/>
            <p:nvPr/>
          </p:nvSpPr>
          <p:spPr bwMode="auto">
            <a:xfrm>
              <a:off x="8453123" y="2084558"/>
              <a:ext cx="306736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02.</a:t>
              </a: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</p:grpSp>
      <p:grpSp>
        <p:nvGrpSpPr>
          <p:cNvPr id="110" name="išḻíḓê">
            <a:extLst>
              <a:ext uri="{FF2B5EF4-FFF2-40B4-BE49-F238E27FC236}">
                <a16:creationId xmlns:a16="http://schemas.microsoft.com/office/drawing/2014/main" xmlns="" id="{A1A09454-0DCA-4303-BF35-A789006DA3CC}"/>
              </a:ext>
            </a:extLst>
          </p:cNvPr>
          <p:cNvGrpSpPr/>
          <p:nvPr/>
        </p:nvGrpSpPr>
        <p:grpSpPr>
          <a:xfrm>
            <a:off x="1052888" y="1757587"/>
            <a:ext cx="3247246" cy="1060038"/>
            <a:chOff x="8453123" y="2084558"/>
            <a:chExt cx="3067365" cy="1060038"/>
          </a:xfrm>
        </p:grpSpPr>
        <p:sp>
          <p:nvSpPr>
            <p:cNvPr id="111" name="îS1iḋe">
              <a:extLst>
                <a:ext uri="{FF2B5EF4-FFF2-40B4-BE49-F238E27FC236}">
                  <a16:creationId xmlns:a16="http://schemas.microsoft.com/office/drawing/2014/main" xmlns="" id="{23C7B27E-BA81-45BD-9D1A-90796134D0AB}"/>
                </a:ext>
              </a:extLst>
            </p:cNvPr>
            <p:cNvSpPr/>
            <p:nvPr/>
          </p:nvSpPr>
          <p:spPr bwMode="auto">
            <a:xfrm>
              <a:off x="8453123" y="2526364"/>
              <a:ext cx="3067365" cy="618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12" name="íṧlíďè">
              <a:extLst>
                <a:ext uri="{FF2B5EF4-FFF2-40B4-BE49-F238E27FC236}">
                  <a16:creationId xmlns:a16="http://schemas.microsoft.com/office/drawing/2014/main" xmlns="" id="{BAF77048-6151-4B25-B98F-2C92E82F4B6F}"/>
                </a:ext>
              </a:extLst>
            </p:cNvPr>
            <p:cNvSpPr txBox="1"/>
            <p:nvPr/>
          </p:nvSpPr>
          <p:spPr bwMode="auto">
            <a:xfrm>
              <a:off x="8453123" y="2084558"/>
              <a:ext cx="306736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01.</a:t>
              </a: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4C31E9A6-050A-4233-9EF7-F3109167C30B}"/>
              </a:ext>
            </a:extLst>
          </p:cNvPr>
          <p:cNvSpPr txBox="1"/>
          <p:nvPr/>
        </p:nvSpPr>
        <p:spPr>
          <a:xfrm>
            <a:off x="5189154" y="93923"/>
            <a:ext cx="2103786" cy="528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spc="600" dirty="0">
                <a:solidFill>
                  <a:prstClr val="white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读书附注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  <p:sp>
        <p:nvSpPr>
          <p:cNvPr id="132" name="íṧlíďè">
            <a:extLst>
              <a:ext uri="{FF2B5EF4-FFF2-40B4-BE49-F238E27FC236}">
                <a16:creationId xmlns:a16="http://schemas.microsoft.com/office/drawing/2014/main" xmlns="" id="{EFC33FA8-AAB6-48AB-BC74-05D98CF22990}"/>
              </a:ext>
            </a:extLst>
          </p:cNvPr>
          <p:cNvSpPr txBox="1"/>
          <p:nvPr/>
        </p:nvSpPr>
        <p:spPr bwMode="auto">
          <a:xfrm>
            <a:off x="949220" y="4420172"/>
            <a:ext cx="324724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800" b="1" dirty="0"/>
              <a:t>添加主题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22073079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9F6474A3-0A4F-4AF3-921D-83229E25AEB6}"/>
              </a:ext>
            </a:extLst>
          </p:cNvPr>
          <p:cNvGrpSpPr/>
          <p:nvPr/>
        </p:nvGrpSpPr>
        <p:grpSpPr>
          <a:xfrm>
            <a:off x="7635024" y="2047875"/>
            <a:ext cx="3409111" cy="3125414"/>
            <a:chOff x="7635024" y="2047875"/>
            <a:chExt cx="3409111" cy="3125414"/>
          </a:xfrm>
        </p:grpSpPr>
        <p:sp>
          <p:nvSpPr>
            <p:cNvPr id="21" name="iṡļíḓé">
              <a:extLst>
                <a:ext uri="{FF2B5EF4-FFF2-40B4-BE49-F238E27FC236}">
                  <a16:creationId xmlns:a16="http://schemas.microsoft.com/office/drawing/2014/main" xmlns="" id="{9E7D1A77-AFC8-464A-B47D-9C91A37B5ED5}"/>
                </a:ext>
              </a:extLst>
            </p:cNvPr>
            <p:cNvSpPr/>
            <p:nvPr/>
          </p:nvSpPr>
          <p:spPr>
            <a:xfrm>
              <a:off x="7635024" y="3788200"/>
              <a:ext cx="2303727" cy="138508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203" y="120000"/>
                  </a:moveTo>
                  <a:cubicBezTo>
                    <a:pt x="46191" y="120000"/>
                    <a:pt x="46191" y="120000"/>
                    <a:pt x="46191" y="120000"/>
                  </a:cubicBezTo>
                  <a:cubicBezTo>
                    <a:pt x="40570" y="120000"/>
                    <a:pt x="34949" y="114640"/>
                    <a:pt x="33482" y="108089"/>
                  </a:cubicBezTo>
                  <a:cubicBezTo>
                    <a:pt x="12464" y="11910"/>
                    <a:pt x="12464" y="11910"/>
                    <a:pt x="12464" y="11910"/>
                  </a:cubicBezTo>
                  <a:cubicBezTo>
                    <a:pt x="12464" y="11910"/>
                    <a:pt x="12464" y="11910"/>
                    <a:pt x="12464" y="11910"/>
                  </a:cubicBezTo>
                  <a:cubicBezTo>
                    <a:pt x="10997" y="5359"/>
                    <a:pt x="5376" y="0"/>
                    <a:pt x="0" y="0"/>
                  </a:cubicBezTo>
                  <a:cubicBezTo>
                    <a:pt x="19796" y="0"/>
                    <a:pt x="19796" y="0"/>
                    <a:pt x="19796" y="0"/>
                  </a:cubicBezTo>
                  <a:cubicBezTo>
                    <a:pt x="73808" y="0"/>
                    <a:pt x="73808" y="0"/>
                    <a:pt x="73808" y="0"/>
                  </a:cubicBezTo>
                  <a:cubicBezTo>
                    <a:pt x="79429" y="0"/>
                    <a:pt x="84806" y="5359"/>
                    <a:pt x="86272" y="11910"/>
                  </a:cubicBezTo>
                  <a:cubicBezTo>
                    <a:pt x="107535" y="108089"/>
                    <a:pt x="107535" y="108089"/>
                    <a:pt x="107535" y="108089"/>
                  </a:cubicBezTo>
                  <a:cubicBezTo>
                    <a:pt x="109002" y="114640"/>
                    <a:pt x="114623" y="120000"/>
                    <a:pt x="120000" y="120000"/>
                  </a:cubicBezTo>
                  <a:lnTo>
                    <a:pt x="100203" y="1200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square" lIns="91440" tIns="45720" rIns="91440" bIns="45720" anchor="t" anchorCtr="0">
              <a:normAutofit fontScale="25000" lnSpcReduction="20000"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</a:endParaRPr>
            </a:p>
          </p:txBody>
        </p:sp>
        <p:sp>
          <p:nvSpPr>
            <p:cNvPr id="33" name="îśļïḓe">
              <a:extLst>
                <a:ext uri="{FF2B5EF4-FFF2-40B4-BE49-F238E27FC236}">
                  <a16:creationId xmlns:a16="http://schemas.microsoft.com/office/drawing/2014/main" xmlns="" id="{ACCFE5CE-18C9-4585-9EC4-4B2C8AFE4162}"/>
                </a:ext>
              </a:extLst>
            </p:cNvPr>
            <p:cNvSpPr/>
            <p:nvPr/>
          </p:nvSpPr>
          <p:spPr>
            <a:xfrm>
              <a:off x="8676193" y="2047875"/>
              <a:ext cx="2367942" cy="31254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17821" y="120000"/>
                    <a:pt x="17821" y="120000"/>
                    <a:pt x="17821" y="120000"/>
                  </a:cubicBezTo>
                  <a:cubicBezTo>
                    <a:pt x="66772" y="120000"/>
                    <a:pt x="66772" y="120000"/>
                    <a:pt x="66772" y="120000"/>
                  </a:cubicBezTo>
                  <a:cubicBezTo>
                    <a:pt x="71762" y="120000"/>
                    <a:pt x="76990" y="116243"/>
                    <a:pt x="78178" y="111823"/>
                  </a:cubicBezTo>
                  <a:cubicBezTo>
                    <a:pt x="95524" y="51712"/>
                    <a:pt x="95524" y="51712"/>
                    <a:pt x="95524" y="51712"/>
                  </a:cubicBezTo>
                  <a:cubicBezTo>
                    <a:pt x="113584" y="51712"/>
                    <a:pt x="113584" y="51712"/>
                    <a:pt x="113584" y="51712"/>
                  </a:cubicBezTo>
                  <a:cubicBezTo>
                    <a:pt x="118336" y="51712"/>
                    <a:pt x="120000" y="48618"/>
                    <a:pt x="117148" y="44861"/>
                  </a:cubicBezTo>
                  <a:cubicBezTo>
                    <a:pt x="85306" y="4419"/>
                    <a:pt x="85306" y="4419"/>
                    <a:pt x="85306" y="4419"/>
                  </a:cubicBezTo>
                  <a:cubicBezTo>
                    <a:pt x="82455" y="883"/>
                    <a:pt x="76752" y="0"/>
                    <a:pt x="72950" y="2872"/>
                  </a:cubicBezTo>
                  <a:cubicBezTo>
                    <a:pt x="13544" y="46629"/>
                    <a:pt x="13544" y="46629"/>
                    <a:pt x="13544" y="46629"/>
                  </a:cubicBezTo>
                  <a:cubicBezTo>
                    <a:pt x="9742" y="49281"/>
                    <a:pt x="10455" y="51712"/>
                    <a:pt x="15445" y="51712"/>
                  </a:cubicBezTo>
                  <a:cubicBezTo>
                    <a:pt x="28752" y="51712"/>
                    <a:pt x="28752" y="51712"/>
                    <a:pt x="28752" y="51712"/>
                  </a:cubicBezTo>
                  <a:cubicBezTo>
                    <a:pt x="11405" y="111823"/>
                    <a:pt x="11405" y="111823"/>
                    <a:pt x="11405" y="111823"/>
                  </a:cubicBezTo>
                  <a:cubicBezTo>
                    <a:pt x="11405" y="111823"/>
                    <a:pt x="11405" y="111823"/>
                    <a:pt x="11405" y="111823"/>
                  </a:cubicBezTo>
                  <a:cubicBezTo>
                    <a:pt x="9980" y="116243"/>
                    <a:pt x="4990" y="120000"/>
                    <a:pt x="0" y="120000"/>
                  </a:cubicBezTo>
                  <a:close/>
                </a:path>
              </a:pathLst>
            </a:custGeom>
            <a:solidFill>
              <a:srgbClr val="27325C"/>
            </a:solidFill>
            <a:ln w="9525" cap="flat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 wrap="square" lIns="91440" tIns="45720" rIns="91440" bIns="45720" anchor="t" anchorCtr="0">
              <a:normAutofit fontScale="25000" lnSpcReduction="20000"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56" name="Group 37">
            <a:extLst>
              <a:ext uri="{FF2B5EF4-FFF2-40B4-BE49-F238E27FC236}">
                <a16:creationId xmlns:a16="http://schemas.microsoft.com/office/drawing/2014/main" xmlns="" id="{10121310-7B62-4B0B-BC05-2F715D2F2AFD}"/>
              </a:ext>
            </a:extLst>
          </p:cNvPr>
          <p:cNvGrpSpPr/>
          <p:nvPr/>
        </p:nvGrpSpPr>
        <p:grpSpPr>
          <a:xfrm>
            <a:off x="5866426" y="3788200"/>
            <a:ext cx="3184009" cy="1385089"/>
            <a:chOff x="5866426" y="3788200"/>
            <a:chExt cx="3184009" cy="1385089"/>
          </a:xfrm>
        </p:grpSpPr>
        <p:sp>
          <p:nvSpPr>
            <p:cNvPr id="57" name="iSḷîḑê">
              <a:extLst>
                <a:ext uri="{FF2B5EF4-FFF2-40B4-BE49-F238E27FC236}">
                  <a16:creationId xmlns:a16="http://schemas.microsoft.com/office/drawing/2014/main" xmlns="" id="{20B8E152-5707-43CF-9AC1-F70D7F12DDF3}"/>
                </a:ext>
              </a:extLst>
            </p:cNvPr>
            <p:cNvSpPr/>
            <p:nvPr/>
          </p:nvSpPr>
          <p:spPr>
            <a:xfrm>
              <a:off x="5866426" y="3788200"/>
              <a:ext cx="2303727" cy="138508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203" y="120000"/>
                  </a:moveTo>
                  <a:cubicBezTo>
                    <a:pt x="45947" y="120000"/>
                    <a:pt x="45947" y="120000"/>
                    <a:pt x="45947" y="120000"/>
                  </a:cubicBezTo>
                  <a:cubicBezTo>
                    <a:pt x="40570" y="120000"/>
                    <a:pt x="34949" y="114640"/>
                    <a:pt x="33482" y="108089"/>
                  </a:cubicBezTo>
                  <a:cubicBezTo>
                    <a:pt x="12464" y="11910"/>
                    <a:pt x="12464" y="11910"/>
                    <a:pt x="12464" y="11910"/>
                  </a:cubicBezTo>
                  <a:cubicBezTo>
                    <a:pt x="12464" y="11910"/>
                    <a:pt x="12464" y="11910"/>
                    <a:pt x="12464" y="11910"/>
                  </a:cubicBezTo>
                  <a:cubicBezTo>
                    <a:pt x="10997" y="5359"/>
                    <a:pt x="5376" y="0"/>
                    <a:pt x="0" y="0"/>
                  </a:cubicBezTo>
                  <a:cubicBezTo>
                    <a:pt x="19551" y="0"/>
                    <a:pt x="19551" y="0"/>
                    <a:pt x="19551" y="0"/>
                  </a:cubicBezTo>
                  <a:cubicBezTo>
                    <a:pt x="73808" y="0"/>
                    <a:pt x="73808" y="0"/>
                    <a:pt x="73808" y="0"/>
                  </a:cubicBezTo>
                  <a:cubicBezTo>
                    <a:pt x="79185" y="0"/>
                    <a:pt x="84806" y="5359"/>
                    <a:pt x="86272" y="11910"/>
                  </a:cubicBezTo>
                  <a:cubicBezTo>
                    <a:pt x="107535" y="108089"/>
                    <a:pt x="107535" y="108089"/>
                    <a:pt x="107535" y="108089"/>
                  </a:cubicBezTo>
                  <a:cubicBezTo>
                    <a:pt x="108757" y="114640"/>
                    <a:pt x="114378" y="120000"/>
                    <a:pt x="120000" y="120000"/>
                  </a:cubicBezTo>
                  <a:lnTo>
                    <a:pt x="100203" y="1200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square" lIns="91440" tIns="45720" rIns="91440" bIns="45720" anchor="t" anchorCtr="0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</a:endParaRPr>
            </a:p>
          </p:txBody>
        </p:sp>
        <p:sp>
          <p:nvSpPr>
            <p:cNvPr id="58" name="îšlíďe">
              <a:extLst>
                <a:ext uri="{FF2B5EF4-FFF2-40B4-BE49-F238E27FC236}">
                  <a16:creationId xmlns:a16="http://schemas.microsoft.com/office/drawing/2014/main" xmlns="" id="{EA451FEC-50D7-469C-A3A9-B78177883C77}"/>
                </a:ext>
              </a:extLst>
            </p:cNvPr>
            <p:cNvSpPr/>
            <p:nvPr/>
          </p:nvSpPr>
          <p:spPr>
            <a:xfrm>
              <a:off x="6749385" y="3788200"/>
              <a:ext cx="2301050" cy="138508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796" y="120000"/>
                  </a:moveTo>
                  <a:cubicBezTo>
                    <a:pt x="74052" y="120000"/>
                    <a:pt x="74052" y="120000"/>
                    <a:pt x="74052" y="120000"/>
                  </a:cubicBezTo>
                  <a:cubicBezTo>
                    <a:pt x="79429" y="120000"/>
                    <a:pt x="85050" y="114640"/>
                    <a:pt x="86517" y="108089"/>
                  </a:cubicBezTo>
                  <a:cubicBezTo>
                    <a:pt x="107535" y="11910"/>
                    <a:pt x="107535" y="11910"/>
                    <a:pt x="107535" y="11910"/>
                  </a:cubicBezTo>
                  <a:cubicBezTo>
                    <a:pt x="107535" y="11910"/>
                    <a:pt x="107535" y="11910"/>
                    <a:pt x="107535" y="11910"/>
                  </a:cubicBezTo>
                  <a:cubicBezTo>
                    <a:pt x="109002" y="5359"/>
                    <a:pt x="114623" y="0"/>
                    <a:pt x="120000" y="0"/>
                  </a:cubicBezTo>
                  <a:cubicBezTo>
                    <a:pt x="100448" y="0"/>
                    <a:pt x="100448" y="0"/>
                    <a:pt x="100448" y="0"/>
                  </a:cubicBezTo>
                  <a:cubicBezTo>
                    <a:pt x="46191" y="0"/>
                    <a:pt x="46191" y="0"/>
                    <a:pt x="46191" y="0"/>
                  </a:cubicBezTo>
                  <a:cubicBezTo>
                    <a:pt x="40814" y="0"/>
                    <a:pt x="35193" y="5359"/>
                    <a:pt x="33727" y="11910"/>
                  </a:cubicBezTo>
                  <a:cubicBezTo>
                    <a:pt x="12464" y="108089"/>
                    <a:pt x="12464" y="108089"/>
                    <a:pt x="12464" y="108089"/>
                  </a:cubicBezTo>
                  <a:cubicBezTo>
                    <a:pt x="10997" y="114640"/>
                    <a:pt x="5621" y="120000"/>
                    <a:pt x="0" y="120000"/>
                  </a:cubicBezTo>
                  <a:lnTo>
                    <a:pt x="19796" y="120000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9" name="ïṩļîḍe">
              <a:extLst>
                <a:ext uri="{FF2B5EF4-FFF2-40B4-BE49-F238E27FC236}">
                  <a16:creationId xmlns:a16="http://schemas.microsoft.com/office/drawing/2014/main" xmlns="" id="{809856E4-3175-4D48-B943-079C0FF0A00F}"/>
                </a:ext>
              </a:extLst>
            </p:cNvPr>
            <p:cNvSpPr/>
            <p:nvPr/>
          </p:nvSpPr>
          <p:spPr bwMode="auto">
            <a:xfrm>
              <a:off x="7625741" y="4214260"/>
              <a:ext cx="548341" cy="532968"/>
            </a:xfrm>
            <a:custGeom>
              <a:avLst/>
              <a:gdLst>
                <a:gd name="connsiteX0" fmla="*/ 490829 w 598650"/>
                <a:gd name="connsiteY0" fmla="*/ 415652 h 581867"/>
                <a:gd name="connsiteX1" fmla="*/ 490829 w 598650"/>
                <a:gd name="connsiteY1" fmla="*/ 503058 h 581867"/>
                <a:gd name="connsiteX2" fmla="*/ 490829 w 598650"/>
                <a:gd name="connsiteY2" fmla="*/ 581867 h 581867"/>
                <a:gd name="connsiteX3" fmla="*/ 101844 w 598650"/>
                <a:gd name="connsiteY3" fmla="*/ 581867 h 581867"/>
                <a:gd name="connsiteX4" fmla="*/ 101844 w 598650"/>
                <a:gd name="connsiteY4" fmla="*/ 503058 h 581867"/>
                <a:gd name="connsiteX5" fmla="*/ 101844 w 598650"/>
                <a:gd name="connsiteY5" fmla="*/ 421384 h 581867"/>
                <a:gd name="connsiteX6" fmla="*/ 256864 w 598650"/>
                <a:gd name="connsiteY6" fmla="*/ 472968 h 581867"/>
                <a:gd name="connsiteX7" fmla="*/ 256864 w 598650"/>
                <a:gd name="connsiteY7" fmla="*/ 523119 h 581867"/>
                <a:gd name="connsiteX8" fmla="*/ 340115 w 598650"/>
                <a:gd name="connsiteY8" fmla="*/ 523119 h 581867"/>
                <a:gd name="connsiteX9" fmla="*/ 338680 w 598650"/>
                <a:gd name="connsiteY9" fmla="*/ 474401 h 581867"/>
                <a:gd name="connsiteX10" fmla="*/ 235406 w 598650"/>
                <a:gd name="connsiteY10" fmla="*/ 293914 h 581867"/>
                <a:gd name="connsiteX11" fmla="*/ 235406 w 598650"/>
                <a:gd name="connsiteY11" fmla="*/ 331182 h 581867"/>
                <a:gd name="connsiteX12" fmla="*/ 367486 w 598650"/>
                <a:gd name="connsiteY12" fmla="*/ 331182 h 581867"/>
                <a:gd name="connsiteX13" fmla="*/ 367486 w 598650"/>
                <a:gd name="connsiteY13" fmla="*/ 293914 h 581867"/>
                <a:gd name="connsiteX14" fmla="*/ 206693 w 598650"/>
                <a:gd name="connsiteY14" fmla="*/ 266679 h 581867"/>
                <a:gd name="connsiteX15" fmla="*/ 391892 w 598650"/>
                <a:gd name="connsiteY15" fmla="*/ 266679 h 581867"/>
                <a:gd name="connsiteX16" fmla="*/ 391916 w 598650"/>
                <a:gd name="connsiteY16" fmla="*/ 266679 h 581867"/>
                <a:gd name="connsiteX17" fmla="*/ 394763 w 598650"/>
                <a:gd name="connsiteY17" fmla="*/ 266679 h 581867"/>
                <a:gd name="connsiteX18" fmla="*/ 394763 w 598650"/>
                <a:gd name="connsiteY18" fmla="*/ 331182 h 581867"/>
                <a:gd name="connsiteX19" fmla="*/ 422040 w 598650"/>
                <a:gd name="connsiteY19" fmla="*/ 331182 h 581867"/>
                <a:gd name="connsiteX20" fmla="*/ 499565 w 598650"/>
                <a:gd name="connsiteY20" fmla="*/ 331182 h 581867"/>
                <a:gd name="connsiteX21" fmla="*/ 499565 w 598650"/>
                <a:gd name="connsiteY21" fmla="*/ 392817 h 581867"/>
                <a:gd name="connsiteX22" fmla="*/ 321545 w 598650"/>
                <a:gd name="connsiteY22" fmla="*/ 461620 h 581867"/>
                <a:gd name="connsiteX23" fmla="*/ 321545 w 598650"/>
                <a:gd name="connsiteY23" fmla="*/ 504621 h 581867"/>
                <a:gd name="connsiteX24" fmla="*/ 275604 w 598650"/>
                <a:gd name="connsiteY24" fmla="*/ 504621 h 581867"/>
                <a:gd name="connsiteX25" fmla="*/ 275604 w 598650"/>
                <a:gd name="connsiteY25" fmla="*/ 460186 h 581867"/>
                <a:gd name="connsiteX26" fmla="*/ 93277 w 598650"/>
                <a:gd name="connsiteY26" fmla="*/ 398551 h 581867"/>
                <a:gd name="connsiteX27" fmla="*/ 88970 w 598650"/>
                <a:gd name="connsiteY27" fmla="*/ 397117 h 581867"/>
                <a:gd name="connsiteX28" fmla="*/ 88970 w 598650"/>
                <a:gd name="connsiteY28" fmla="*/ 331182 h 581867"/>
                <a:gd name="connsiteX29" fmla="*/ 188030 w 598650"/>
                <a:gd name="connsiteY29" fmla="*/ 331182 h 581867"/>
                <a:gd name="connsiteX30" fmla="*/ 206693 w 598650"/>
                <a:gd name="connsiteY30" fmla="*/ 331182 h 581867"/>
                <a:gd name="connsiteX31" fmla="*/ 503745 w 598650"/>
                <a:gd name="connsiteY31" fmla="*/ 256702 h 581867"/>
                <a:gd name="connsiteX32" fmla="*/ 548251 w 598650"/>
                <a:gd name="connsiteY32" fmla="*/ 309679 h 581867"/>
                <a:gd name="connsiteX33" fmla="*/ 548251 w 598650"/>
                <a:gd name="connsiteY33" fmla="*/ 263861 h 581867"/>
                <a:gd name="connsiteX34" fmla="*/ 485081 w 598650"/>
                <a:gd name="connsiteY34" fmla="*/ 246679 h 581867"/>
                <a:gd name="connsiteX35" fmla="*/ 555429 w 598650"/>
                <a:gd name="connsiteY35" fmla="*/ 258134 h 581867"/>
                <a:gd name="connsiteX36" fmla="*/ 555429 w 598650"/>
                <a:gd name="connsiteY36" fmla="*/ 328292 h 581867"/>
                <a:gd name="connsiteX37" fmla="*/ 434946 w 598650"/>
                <a:gd name="connsiteY37" fmla="*/ 217866 h 581867"/>
                <a:gd name="connsiteX38" fmla="*/ 443558 w 598650"/>
                <a:gd name="connsiteY38" fmla="*/ 227906 h 581867"/>
                <a:gd name="connsiteX39" fmla="*/ 447865 w 598650"/>
                <a:gd name="connsiteY39" fmla="*/ 223603 h 581867"/>
                <a:gd name="connsiteX40" fmla="*/ 450735 w 598650"/>
                <a:gd name="connsiteY40" fmla="*/ 226472 h 581867"/>
                <a:gd name="connsiteX41" fmla="*/ 446429 w 598650"/>
                <a:gd name="connsiteY41" fmla="*/ 230775 h 581867"/>
                <a:gd name="connsiteX42" fmla="*/ 449300 w 598650"/>
                <a:gd name="connsiteY42" fmla="*/ 233643 h 581867"/>
                <a:gd name="connsiteX43" fmla="*/ 456477 w 598650"/>
                <a:gd name="connsiteY43" fmla="*/ 227906 h 581867"/>
                <a:gd name="connsiteX44" fmla="*/ 459347 w 598650"/>
                <a:gd name="connsiteY44" fmla="*/ 230775 h 581867"/>
                <a:gd name="connsiteX45" fmla="*/ 452171 w 598650"/>
                <a:gd name="connsiteY45" fmla="*/ 236512 h 581867"/>
                <a:gd name="connsiteX46" fmla="*/ 455041 w 598650"/>
                <a:gd name="connsiteY46" fmla="*/ 240815 h 581867"/>
                <a:gd name="connsiteX47" fmla="*/ 460783 w 598650"/>
                <a:gd name="connsiteY47" fmla="*/ 237946 h 581867"/>
                <a:gd name="connsiteX48" fmla="*/ 462218 w 598650"/>
                <a:gd name="connsiteY48" fmla="*/ 240815 h 581867"/>
                <a:gd name="connsiteX49" fmla="*/ 457912 w 598650"/>
                <a:gd name="connsiteY49" fmla="*/ 243683 h 581867"/>
                <a:gd name="connsiteX50" fmla="*/ 460783 w 598650"/>
                <a:gd name="connsiteY50" fmla="*/ 247986 h 581867"/>
                <a:gd name="connsiteX51" fmla="*/ 467960 w 598650"/>
                <a:gd name="connsiteY51" fmla="*/ 240815 h 581867"/>
                <a:gd name="connsiteX52" fmla="*/ 470830 w 598650"/>
                <a:gd name="connsiteY52" fmla="*/ 245117 h 581867"/>
                <a:gd name="connsiteX53" fmla="*/ 463653 w 598650"/>
                <a:gd name="connsiteY53" fmla="*/ 250855 h 581867"/>
                <a:gd name="connsiteX54" fmla="*/ 467960 w 598650"/>
                <a:gd name="connsiteY54" fmla="*/ 255157 h 581867"/>
                <a:gd name="connsiteX55" fmla="*/ 472266 w 598650"/>
                <a:gd name="connsiteY55" fmla="*/ 250855 h 581867"/>
                <a:gd name="connsiteX56" fmla="*/ 475136 w 598650"/>
                <a:gd name="connsiteY56" fmla="*/ 253723 h 581867"/>
                <a:gd name="connsiteX57" fmla="*/ 469395 w 598650"/>
                <a:gd name="connsiteY57" fmla="*/ 258026 h 581867"/>
                <a:gd name="connsiteX58" fmla="*/ 472266 w 598650"/>
                <a:gd name="connsiteY58" fmla="*/ 260894 h 581867"/>
                <a:gd name="connsiteX59" fmla="*/ 479442 w 598650"/>
                <a:gd name="connsiteY59" fmla="*/ 255157 h 581867"/>
                <a:gd name="connsiteX60" fmla="*/ 482313 w 598650"/>
                <a:gd name="connsiteY60" fmla="*/ 258026 h 581867"/>
                <a:gd name="connsiteX61" fmla="*/ 475136 w 598650"/>
                <a:gd name="connsiteY61" fmla="*/ 263763 h 581867"/>
                <a:gd name="connsiteX62" fmla="*/ 479442 w 598650"/>
                <a:gd name="connsiteY62" fmla="*/ 269500 h 581867"/>
                <a:gd name="connsiteX63" fmla="*/ 483748 w 598650"/>
                <a:gd name="connsiteY63" fmla="*/ 265197 h 581867"/>
                <a:gd name="connsiteX64" fmla="*/ 486619 w 598650"/>
                <a:gd name="connsiteY64" fmla="*/ 268066 h 581867"/>
                <a:gd name="connsiteX65" fmla="*/ 482313 w 598650"/>
                <a:gd name="connsiteY65" fmla="*/ 272369 h 581867"/>
                <a:gd name="connsiteX66" fmla="*/ 485184 w 598650"/>
                <a:gd name="connsiteY66" fmla="*/ 275237 h 581867"/>
                <a:gd name="connsiteX67" fmla="*/ 492361 w 598650"/>
                <a:gd name="connsiteY67" fmla="*/ 269500 h 581867"/>
                <a:gd name="connsiteX68" fmla="*/ 495231 w 598650"/>
                <a:gd name="connsiteY68" fmla="*/ 272369 h 581867"/>
                <a:gd name="connsiteX69" fmla="*/ 488055 w 598650"/>
                <a:gd name="connsiteY69" fmla="*/ 278106 h 581867"/>
                <a:gd name="connsiteX70" fmla="*/ 490925 w 598650"/>
                <a:gd name="connsiteY70" fmla="*/ 282409 h 581867"/>
                <a:gd name="connsiteX71" fmla="*/ 495231 w 598650"/>
                <a:gd name="connsiteY71" fmla="*/ 279540 h 581867"/>
                <a:gd name="connsiteX72" fmla="*/ 498102 w 598650"/>
                <a:gd name="connsiteY72" fmla="*/ 282409 h 581867"/>
                <a:gd name="connsiteX73" fmla="*/ 493796 w 598650"/>
                <a:gd name="connsiteY73" fmla="*/ 285277 h 581867"/>
                <a:gd name="connsiteX74" fmla="*/ 496667 w 598650"/>
                <a:gd name="connsiteY74" fmla="*/ 289580 h 581867"/>
                <a:gd name="connsiteX75" fmla="*/ 503843 w 598650"/>
                <a:gd name="connsiteY75" fmla="*/ 283843 h 581867"/>
                <a:gd name="connsiteX76" fmla="*/ 505279 w 598650"/>
                <a:gd name="connsiteY76" fmla="*/ 286711 h 581867"/>
                <a:gd name="connsiteX77" fmla="*/ 499537 w 598650"/>
                <a:gd name="connsiteY77" fmla="*/ 292449 h 581867"/>
                <a:gd name="connsiteX78" fmla="*/ 503843 w 598650"/>
                <a:gd name="connsiteY78" fmla="*/ 296751 h 581867"/>
                <a:gd name="connsiteX79" fmla="*/ 506714 w 598650"/>
                <a:gd name="connsiteY79" fmla="*/ 293883 h 581867"/>
                <a:gd name="connsiteX80" fmla="*/ 509585 w 598650"/>
                <a:gd name="connsiteY80" fmla="*/ 296751 h 581867"/>
                <a:gd name="connsiteX81" fmla="*/ 505279 w 598650"/>
                <a:gd name="connsiteY81" fmla="*/ 299620 h 581867"/>
                <a:gd name="connsiteX82" fmla="*/ 508150 w 598650"/>
                <a:gd name="connsiteY82" fmla="*/ 302488 h 581867"/>
                <a:gd name="connsiteX83" fmla="*/ 515326 w 598650"/>
                <a:gd name="connsiteY83" fmla="*/ 296751 h 581867"/>
                <a:gd name="connsiteX84" fmla="*/ 518197 w 598650"/>
                <a:gd name="connsiteY84" fmla="*/ 301054 h 581867"/>
                <a:gd name="connsiteX85" fmla="*/ 512456 w 598650"/>
                <a:gd name="connsiteY85" fmla="*/ 305357 h 581867"/>
                <a:gd name="connsiteX86" fmla="*/ 513891 w 598650"/>
                <a:gd name="connsiteY86" fmla="*/ 308226 h 581867"/>
                <a:gd name="connsiteX87" fmla="*/ 516762 w 598650"/>
                <a:gd name="connsiteY87" fmla="*/ 312528 h 581867"/>
                <a:gd name="connsiteX88" fmla="*/ 522503 w 598650"/>
                <a:gd name="connsiteY88" fmla="*/ 306791 h 581867"/>
                <a:gd name="connsiteX89" fmla="*/ 525374 w 598650"/>
                <a:gd name="connsiteY89" fmla="*/ 309660 h 581867"/>
                <a:gd name="connsiteX90" fmla="*/ 519632 w 598650"/>
                <a:gd name="connsiteY90" fmla="*/ 315397 h 581867"/>
                <a:gd name="connsiteX91" fmla="*/ 522503 w 598650"/>
                <a:gd name="connsiteY91" fmla="*/ 318266 h 581867"/>
                <a:gd name="connsiteX92" fmla="*/ 531115 w 598650"/>
                <a:gd name="connsiteY92" fmla="*/ 311094 h 581867"/>
                <a:gd name="connsiteX93" fmla="*/ 533986 w 598650"/>
                <a:gd name="connsiteY93" fmla="*/ 313963 h 581867"/>
                <a:gd name="connsiteX94" fmla="*/ 525374 w 598650"/>
                <a:gd name="connsiteY94" fmla="*/ 321134 h 581867"/>
                <a:gd name="connsiteX95" fmla="*/ 529680 w 598650"/>
                <a:gd name="connsiteY95" fmla="*/ 325437 h 581867"/>
                <a:gd name="connsiteX96" fmla="*/ 535421 w 598650"/>
                <a:gd name="connsiteY96" fmla="*/ 321134 h 581867"/>
                <a:gd name="connsiteX97" fmla="*/ 536857 w 598650"/>
                <a:gd name="connsiteY97" fmla="*/ 324003 h 581867"/>
                <a:gd name="connsiteX98" fmla="*/ 532551 w 598650"/>
                <a:gd name="connsiteY98" fmla="*/ 329740 h 581867"/>
                <a:gd name="connsiteX99" fmla="*/ 535421 w 598650"/>
                <a:gd name="connsiteY99" fmla="*/ 332608 h 581867"/>
                <a:gd name="connsiteX100" fmla="*/ 542598 w 598650"/>
                <a:gd name="connsiteY100" fmla="*/ 325437 h 581867"/>
                <a:gd name="connsiteX101" fmla="*/ 545469 w 598650"/>
                <a:gd name="connsiteY101" fmla="*/ 328305 h 581867"/>
                <a:gd name="connsiteX102" fmla="*/ 536857 w 598650"/>
                <a:gd name="connsiteY102" fmla="*/ 335477 h 581867"/>
                <a:gd name="connsiteX103" fmla="*/ 541163 w 598650"/>
                <a:gd name="connsiteY103" fmla="*/ 339780 h 581867"/>
                <a:gd name="connsiteX104" fmla="*/ 546904 w 598650"/>
                <a:gd name="connsiteY104" fmla="*/ 334043 h 581867"/>
                <a:gd name="connsiteX105" fmla="*/ 549775 w 598650"/>
                <a:gd name="connsiteY105" fmla="*/ 338345 h 581867"/>
                <a:gd name="connsiteX106" fmla="*/ 544033 w 598650"/>
                <a:gd name="connsiteY106" fmla="*/ 342648 h 581867"/>
                <a:gd name="connsiteX107" fmla="*/ 546904 w 598650"/>
                <a:gd name="connsiteY107" fmla="*/ 345517 h 581867"/>
                <a:gd name="connsiteX108" fmla="*/ 554081 w 598650"/>
                <a:gd name="connsiteY108" fmla="*/ 338345 h 581867"/>
                <a:gd name="connsiteX109" fmla="*/ 556952 w 598650"/>
                <a:gd name="connsiteY109" fmla="*/ 341214 h 581867"/>
                <a:gd name="connsiteX110" fmla="*/ 549775 w 598650"/>
                <a:gd name="connsiteY110" fmla="*/ 348385 h 581867"/>
                <a:gd name="connsiteX111" fmla="*/ 552646 w 598650"/>
                <a:gd name="connsiteY111" fmla="*/ 354122 h 581867"/>
                <a:gd name="connsiteX112" fmla="*/ 558387 w 598650"/>
                <a:gd name="connsiteY112" fmla="*/ 348385 h 581867"/>
                <a:gd name="connsiteX113" fmla="*/ 561258 w 598650"/>
                <a:gd name="connsiteY113" fmla="*/ 351254 h 581867"/>
                <a:gd name="connsiteX114" fmla="*/ 555516 w 598650"/>
                <a:gd name="connsiteY114" fmla="*/ 356991 h 581867"/>
                <a:gd name="connsiteX115" fmla="*/ 558387 w 598650"/>
                <a:gd name="connsiteY115" fmla="*/ 359860 h 581867"/>
                <a:gd name="connsiteX116" fmla="*/ 566999 w 598650"/>
                <a:gd name="connsiteY116" fmla="*/ 352688 h 581867"/>
                <a:gd name="connsiteX117" fmla="*/ 569870 w 598650"/>
                <a:gd name="connsiteY117" fmla="*/ 355557 h 581867"/>
                <a:gd name="connsiteX118" fmla="*/ 561258 w 598650"/>
                <a:gd name="connsiteY118" fmla="*/ 362728 h 581867"/>
                <a:gd name="connsiteX119" fmla="*/ 565564 w 598650"/>
                <a:gd name="connsiteY119" fmla="*/ 367031 h 581867"/>
                <a:gd name="connsiteX120" fmla="*/ 569870 w 598650"/>
                <a:gd name="connsiteY120" fmla="*/ 362728 h 581867"/>
                <a:gd name="connsiteX121" fmla="*/ 572741 w 598650"/>
                <a:gd name="connsiteY121" fmla="*/ 365597 h 581867"/>
                <a:gd name="connsiteX122" fmla="*/ 566999 w 598650"/>
                <a:gd name="connsiteY122" fmla="*/ 369899 h 581867"/>
                <a:gd name="connsiteX123" fmla="*/ 575611 w 598650"/>
                <a:gd name="connsiteY123" fmla="*/ 379939 h 581867"/>
                <a:gd name="connsiteX124" fmla="*/ 575611 w 598650"/>
                <a:gd name="connsiteY124" fmla="*/ 239380 h 581867"/>
                <a:gd name="connsiteX125" fmla="*/ 417722 w 598650"/>
                <a:gd name="connsiteY125" fmla="*/ 207826 h 581867"/>
                <a:gd name="connsiteX126" fmla="*/ 582788 w 598650"/>
                <a:gd name="connsiteY126" fmla="*/ 232209 h 581867"/>
                <a:gd name="connsiteX127" fmla="*/ 582788 w 598650"/>
                <a:gd name="connsiteY127" fmla="*/ 400019 h 581867"/>
                <a:gd name="connsiteX128" fmla="*/ 434946 w 598650"/>
                <a:gd name="connsiteY128" fmla="*/ 227906 h 581867"/>
                <a:gd name="connsiteX129" fmla="*/ 430640 w 598650"/>
                <a:gd name="connsiteY129" fmla="*/ 223603 h 581867"/>
                <a:gd name="connsiteX130" fmla="*/ 136446 w 598650"/>
                <a:gd name="connsiteY130" fmla="*/ 206456 h 581867"/>
                <a:gd name="connsiteX131" fmla="*/ 103435 w 598650"/>
                <a:gd name="connsiteY131" fmla="*/ 239439 h 581867"/>
                <a:gd name="connsiteX132" fmla="*/ 135011 w 598650"/>
                <a:gd name="connsiteY132" fmla="*/ 272421 h 581867"/>
                <a:gd name="connsiteX133" fmla="*/ 169458 w 598650"/>
                <a:gd name="connsiteY133" fmla="*/ 239439 h 581867"/>
                <a:gd name="connsiteX134" fmla="*/ 136446 w 598650"/>
                <a:gd name="connsiteY134" fmla="*/ 206456 h 581867"/>
                <a:gd name="connsiteX135" fmla="*/ 136446 w 598650"/>
                <a:gd name="connsiteY135" fmla="*/ 183512 h 581867"/>
                <a:gd name="connsiteX136" fmla="*/ 192423 w 598650"/>
                <a:gd name="connsiteY136" fmla="*/ 240873 h 581867"/>
                <a:gd name="connsiteX137" fmla="*/ 135011 w 598650"/>
                <a:gd name="connsiteY137" fmla="*/ 295365 h 581867"/>
                <a:gd name="connsiteX138" fmla="*/ 107741 w 598650"/>
                <a:gd name="connsiteY138" fmla="*/ 288195 h 581867"/>
                <a:gd name="connsiteX139" fmla="*/ 97693 w 598650"/>
                <a:gd name="connsiteY139" fmla="*/ 296799 h 581867"/>
                <a:gd name="connsiteX140" fmla="*/ 93388 w 598650"/>
                <a:gd name="connsiteY140" fmla="*/ 289629 h 581867"/>
                <a:gd name="connsiteX141" fmla="*/ 47458 w 598650"/>
                <a:gd name="connsiteY141" fmla="*/ 326913 h 581867"/>
                <a:gd name="connsiteX142" fmla="*/ 33105 w 598650"/>
                <a:gd name="connsiteY142" fmla="*/ 309705 h 581867"/>
                <a:gd name="connsiteX143" fmla="*/ 79035 w 598650"/>
                <a:gd name="connsiteY143" fmla="*/ 272421 h 581867"/>
                <a:gd name="connsiteX144" fmla="*/ 73293 w 598650"/>
                <a:gd name="connsiteY144" fmla="*/ 265251 h 581867"/>
                <a:gd name="connsiteX145" fmla="*/ 81905 w 598650"/>
                <a:gd name="connsiteY145" fmla="*/ 258081 h 581867"/>
                <a:gd name="connsiteX146" fmla="*/ 79035 w 598650"/>
                <a:gd name="connsiteY146" fmla="*/ 238005 h 581867"/>
                <a:gd name="connsiteX147" fmla="*/ 136446 w 598650"/>
                <a:gd name="connsiteY147" fmla="*/ 183512 h 581867"/>
                <a:gd name="connsiteX148" fmla="*/ 275536 w 598650"/>
                <a:gd name="connsiteY148" fmla="*/ 169204 h 581867"/>
                <a:gd name="connsiteX149" fmla="*/ 278405 w 598650"/>
                <a:gd name="connsiteY149" fmla="*/ 172068 h 581867"/>
                <a:gd name="connsiteX150" fmla="*/ 245410 w 598650"/>
                <a:gd name="connsiteY150" fmla="*/ 200700 h 581867"/>
                <a:gd name="connsiteX151" fmla="*/ 242541 w 598650"/>
                <a:gd name="connsiteY151" fmla="*/ 196405 h 581867"/>
                <a:gd name="connsiteX152" fmla="*/ 251148 w 598650"/>
                <a:gd name="connsiteY152" fmla="*/ 187816 h 581867"/>
                <a:gd name="connsiteX153" fmla="*/ 255452 w 598650"/>
                <a:gd name="connsiteY153" fmla="*/ 179226 h 581867"/>
                <a:gd name="connsiteX154" fmla="*/ 266929 w 598650"/>
                <a:gd name="connsiteY154" fmla="*/ 174931 h 581867"/>
                <a:gd name="connsiteX155" fmla="*/ 262632 w 598650"/>
                <a:gd name="connsiteY155" fmla="*/ 151961 h 581867"/>
                <a:gd name="connsiteX156" fmla="*/ 235355 w 598650"/>
                <a:gd name="connsiteY156" fmla="*/ 154825 h 581867"/>
                <a:gd name="connsiteX157" fmla="*/ 226741 w 598650"/>
                <a:gd name="connsiteY157" fmla="*/ 182035 h 581867"/>
                <a:gd name="connsiteX158" fmla="*/ 245405 w 598650"/>
                <a:gd name="connsiteY158" fmla="*/ 203515 h 581867"/>
                <a:gd name="connsiteX159" fmla="*/ 281295 w 598650"/>
                <a:gd name="connsiteY159" fmla="*/ 172010 h 581867"/>
                <a:gd name="connsiteX160" fmla="*/ 496657 w 598650"/>
                <a:gd name="connsiteY160" fmla="*/ 139069 h 581867"/>
                <a:gd name="connsiteX161" fmla="*/ 482304 w 598650"/>
                <a:gd name="connsiteY161" fmla="*/ 143375 h 581867"/>
                <a:gd name="connsiteX162" fmla="*/ 485174 w 598650"/>
                <a:gd name="connsiteY162" fmla="*/ 157728 h 581867"/>
                <a:gd name="connsiteX163" fmla="*/ 500962 w 598650"/>
                <a:gd name="connsiteY163" fmla="*/ 154857 h 581867"/>
                <a:gd name="connsiteX164" fmla="*/ 496657 w 598650"/>
                <a:gd name="connsiteY164" fmla="*/ 139069 h 581867"/>
                <a:gd name="connsiteX165" fmla="*/ 534037 w 598650"/>
                <a:gd name="connsiteY165" fmla="*/ 137567 h 581867"/>
                <a:gd name="connsiteX166" fmla="*/ 525422 w 598650"/>
                <a:gd name="connsiteY166" fmla="*/ 139002 h 581867"/>
                <a:gd name="connsiteX167" fmla="*/ 526858 w 598650"/>
                <a:gd name="connsiteY167" fmla="*/ 147612 h 581867"/>
                <a:gd name="connsiteX168" fmla="*/ 535473 w 598650"/>
                <a:gd name="connsiteY168" fmla="*/ 144742 h 581867"/>
                <a:gd name="connsiteX169" fmla="*/ 534037 w 598650"/>
                <a:gd name="connsiteY169" fmla="*/ 137567 h 581867"/>
                <a:gd name="connsiteX170" fmla="*/ 18651 w 598650"/>
                <a:gd name="connsiteY170" fmla="*/ 129141 h 581867"/>
                <a:gd name="connsiteX171" fmla="*/ 24389 w 598650"/>
                <a:gd name="connsiteY171" fmla="*/ 149213 h 581867"/>
                <a:gd name="connsiteX172" fmla="*/ 40171 w 598650"/>
                <a:gd name="connsiteY172" fmla="*/ 159248 h 581867"/>
                <a:gd name="connsiteX173" fmla="*/ 28693 w 598650"/>
                <a:gd name="connsiteY173" fmla="*/ 146345 h 581867"/>
                <a:gd name="connsiteX174" fmla="*/ 18651 w 598650"/>
                <a:gd name="connsiteY174" fmla="*/ 129141 h 581867"/>
                <a:gd name="connsiteX175" fmla="*/ 410531 w 598650"/>
                <a:gd name="connsiteY175" fmla="*/ 129097 h 581867"/>
                <a:gd name="connsiteX176" fmla="*/ 409096 w 598650"/>
                <a:gd name="connsiteY176" fmla="*/ 133401 h 581867"/>
                <a:gd name="connsiteX177" fmla="*/ 411965 w 598650"/>
                <a:gd name="connsiteY177" fmla="*/ 159230 h 581867"/>
                <a:gd name="connsiteX178" fmla="*/ 420573 w 598650"/>
                <a:gd name="connsiteY178" fmla="*/ 162100 h 581867"/>
                <a:gd name="connsiteX179" fmla="*/ 437787 w 598650"/>
                <a:gd name="connsiteY179" fmla="*/ 142011 h 581867"/>
                <a:gd name="connsiteX180" fmla="*/ 439222 w 598650"/>
                <a:gd name="connsiteY180" fmla="*/ 137706 h 581867"/>
                <a:gd name="connsiteX181" fmla="*/ 427745 w 598650"/>
                <a:gd name="connsiteY181" fmla="*/ 144881 h 581867"/>
                <a:gd name="connsiteX182" fmla="*/ 424876 w 598650"/>
                <a:gd name="connsiteY182" fmla="*/ 134836 h 581867"/>
                <a:gd name="connsiteX183" fmla="*/ 416269 w 598650"/>
                <a:gd name="connsiteY183" fmla="*/ 142011 h 581867"/>
                <a:gd name="connsiteX184" fmla="*/ 485533 w 598650"/>
                <a:gd name="connsiteY184" fmla="*/ 126151 h 581867"/>
                <a:gd name="connsiteX185" fmla="*/ 502398 w 598650"/>
                <a:gd name="connsiteY185" fmla="*/ 129022 h 581867"/>
                <a:gd name="connsiteX186" fmla="*/ 511010 w 598650"/>
                <a:gd name="connsiteY186" fmla="*/ 160598 h 581867"/>
                <a:gd name="connsiteX187" fmla="*/ 479433 w 598650"/>
                <a:gd name="connsiteY187" fmla="*/ 169210 h 581867"/>
                <a:gd name="connsiteX188" fmla="*/ 470821 w 598650"/>
                <a:gd name="connsiteY188" fmla="*/ 136198 h 581867"/>
                <a:gd name="connsiteX189" fmla="*/ 485533 w 598650"/>
                <a:gd name="connsiteY189" fmla="*/ 126151 h 581867"/>
                <a:gd name="connsiteX190" fmla="*/ 574241 w 598650"/>
                <a:gd name="connsiteY190" fmla="*/ 117477 h 581867"/>
                <a:gd name="connsiteX191" fmla="*/ 598650 w 598650"/>
                <a:gd name="connsiteY191" fmla="*/ 131827 h 581867"/>
                <a:gd name="connsiteX192" fmla="*/ 541216 w 598650"/>
                <a:gd name="connsiteY192" fmla="*/ 147612 h 581867"/>
                <a:gd name="connsiteX193" fmla="*/ 552703 w 598650"/>
                <a:gd name="connsiteY193" fmla="*/ 206447 h 581867"/>
                <a:gd name="connsiteX194" fmla="*/ 531165 w 598650"/>
                <a:gd name="connsiteY194" fmla="*/ 190662 h 581867"/>
                <a:gd name="connsiteX195" fmla="*/ 516807 w 598650"/>
                <a:gd name="connsiteY195" fmla="*/ 133262 h 581867"/>
                <a:gd name="connsiteX196" fmla="*/ 228218 w 598650"/>
                <a:gd name="connsiteY196" fmla="*/ 114718 h 581867"/>
                <a:gd name="connsiteX197" fmla="*/ 235413 w 598650"/>
                <a:gd name="connsiteY197" fmla="*/ 123326 h 581867"/>
                <a:gd name="connsiteX198" fmla="*/ 228218 w 598650"/>
                <a:gd name="connsiteY198" fmla="*/ 147713 h 581867"/>
                <a:gd name="connsiteX199" fmla="*/ 203756 w 598650"/>
                <a:gd name="connsiteY199" fmla="*/ 150582 h 581867"/>
                <a:gd name="connsiteX200" fmla="*/ 196561 w 598650"/>
                <a:gd name="connsiteY200" fmla="*/ 141975 h 581867"/>
                <a:gd name="connsiteX201" fmla="*/ 220999 w 598650"/>
                <a:gd name="connsiteY201" fmla="*/ 101839 h 581867"/>
                <a:gd name="connsiteX202" fmla="*/ 185108 w 598650"/>
                <a:gd name="connsiteY202" fmla="*/ 133344 h 581867"/>
                <a:gd name="connsiteX203" fmla="*/ 203771 w 598650"/>
                <a:gd name="connsiteY203" fmla="*/ 154825 h 581867"/>
                <a:gd name="connsiteX204" fmla="*/ 231048 w 598650"/>
                <a:gd name="connsiteY204" fmla="*/ 150529 h 581867"/>
                <a:gd name="connsiteX205" fmla="*/ 239662 w 598650"/>
                <a:gd name="connsiteY205" fmla="*/ 123320 h 581867"/>
                <a:gd name="connsiteX206" fmla="*/ 524015 w 598650"/>
                <a:gd name="connsiteY206" fmla="*/ 93210 h 581867"/>
                <a:gd name="connsiteX207" fmla="*/ 508226 w 598650"/>
                <a:gd name="connsiteY207" fmla="*/ 97502 h 581867"/>
                <a:gd name="connsiteX208" fmla="*/ 512532 w 598650"/>
                <a:gd name="connsiteY208" fmla="*/ 113237 h 581867"/>
                <a:gd name="connsiteX209" fmla="*/ 528320 w 598650"/>
                <a:gd name="connsiteY209" fmla="*/ 108946 h 581867"/>
                <a:gd name="connsiteX210" fmla="*/ 524015 w 598650"/>
                <a:gd name="connsiteY210" fmla="*/ 93210 h 581867"/>
                <a:gd name="connsiteX211" fmla="*/ 225306 w 598650"/>
                <a:gd name="connsiteY211" fmla="*/ 83222 h 581867"/>
                <a:gd name="connsiteX212" fmla="*/ 232484 w 598650"/>
                <a:gd name="connsiteY212" fmla="*/ 91815 h 581867"/>
                <a:gd name="connsiteX213" fmla="*/ 223870 w 598650"/>
                <a:gd name="connsiteY213" fmla="*/ 98975 h 581867"/>
                <a:gd name="connsiteX214" fmla="*/ 245405 w 598650"/>
                <a:gd name="connsiteY214" fmla="*/ 121888 h 581867"/>
                <a:gd name="connsiteX215" fmla="*/ 236791 w 598650"/>
                <a:gd name="connsiteY215" fmla="*/ 150529 h 581867"/>
                <a:gd name="connsiteX216" fmla="*/ 264068 w 598650"/>
                <a:gd name="connsiteY216" fmla="*/ 146233 h 581867"/>
                <a:gd name="connsiteX217" fmla="*/ 285602 w 598650"/>
                <a:gd name="connsiteY217" fmla="*/ 169146 h 581867"/>
                <a:gd name="connsiteX218" fmla="*/ 294216 w 598650"/>
                <a:gd name="connsiteY218" fmla="*/ 160554 h 581867"/>
                <a:gd name="connsiteX219" fmla="*/ 301394 w 598650"/>
                <a:gd name="connsiteY219" fmla="*/ 169146 h 581867"/>
                <a:gd name="connsiteX220" fmla="*/ 241098 w 598650"/>
                <a:gd name="connsiteY220" fmla="*/ 220700 h 581867"/>
                <a:gd name="connsiteX221" fmla="*/ 235355 w 598650"/>
                <a:gd name="connsiteY221" fmla="*/ 213540 h 581867"/>
                <a:gd name="connsiteX222" fmla="*/ 239662 w 598650"/>
                <a:gd name="connsiteY222" fmla="*/ 209244 h 581867"/>
                <a:gd name="connsiteX223" fmla="*/ 241098 w 598650"/>
                <a:gd name="connsiteY223" fmla="*/ 206380 h 581867"/>
                <a:gd name="connsiteX224" fmla="*/ 220999 w 598650"/>
                <a:gd name="connsiteY224" fmla="*/ 183467 h 581867"/>
                <a:gd name="connsiteX225" fmla="*/ 229613 w 598650"/>
                <a:gd name="connsiteY225" fmla="*/ 156257 h 581867"/>
                <a:gd name="connsiteX226" fmla="*/ 200900 w 598650"/>
                <a:gd name="connsiteY226" fmla="*/ 160554 h 581867"/>
                <a:gd name="connsiteX227" fmla="*/ 180801 w 598650"/>
                <a:gd name="connsiteY227" fmla="*/ 137641 h 581867"/>
                <a:gd name="connsiteX228" fmla="*/ 177930 w 598650"/>
                <a:gd name="connsiteY228" fmla="*/ 139073 h 581867"/>
                <a:gd name="connsiteX229" fmla="*/ 173623 w 598650"/>
                <a:gd name="connsiteY229" fmla="*/ 143369 h 581867"/>
                <a:gd name="connsiteX230" fmla="*/ 166445 w 598650"/>
                <a:gd name="connsiteY230" fmla="*/ 136209 h 581867"/>
                <a:gd name="connsiteX231" fmla="*/ 173623 w 598650"/>
                <a:gd name="connsiteY231" fmla="*/ 129048 h 581867"/>
                <a:gd name="connsiteX232" fmla="*/ 177930 w 598650"/>
                <a:gd name="connsiteY232" fmla="*/ 126184 h 581867"/>
                <a:gd name="connsiteX233" fmla="*/ 213821 w 598650"/>
                <a:gd name="connsiteY233" fmla="*/ 94679 h 581867"/>
                <a:gd name="connsiteX234" fmla="*/ 218128 w 598650"/>
                <a:gd name="connsiteY234" fmla="*/ 90383 h 581867"/>
                <a:gd name="connsiteX235" fmla="*/ 512891 w 598650"/>
                <a:gd name="connsiteY235" fmla="*/ 81051 h 581867"/>
                <a:gd name="connsiteX236" fmla="*/ 529756 w 598650"/>
                <a:gd name="connsiteY236" fmla="*/ 83197 h 581867"/>
                <a:gd name="connsiteX237" fmla="*/ 538368 w 598650"/>
                <a:gd name="connsiteY237" fmla="*/ 114668 h 581867"/>
                <a:gd name="connsiteX238" fmla="*/ 506791 w 598650"/>
                <a:gd name="connsiteY238" fmla="*/ 123250 h 581867"/>
                <a:gd name="connsiteX239" fmla="*/ 498179 w 598650"/>
                <a:gd name="connsiteY239" fmla="*/ 91780 h 581867"/>
                <a:gd name="connsiteX240" fmla="*/ 512891 w 598650"/>
                <a:gd name="connsiteY240" fmla="*/ 81051 h 581867"/>
                <a:gd name="connsiteX241" fmla="*/ 67430 w 598650"/>
                <a:gd name="connsiteY241" fmla="*/ 76096 h 581867"/>
                <a:gd name="connsiteX242" fmla="*/ 67430 w 598650"/>
                <a:gd name="connsiteY242" fmla="*/ 81831 h 581867"/>
                <a:gd name="connsiteX243" fmla="*/ 58822 w 598650"/>
                <a:gd name="connsiteY243" fmla="*/ 90433 h 581867"/>
                <a:gd name="connsiteX244" fmla="*/ 58822 w 598650"/>
                <a:gd name="connsiteY244" fmla="*/ 101902 h 581867"/>
                <a:gd name="connsiteX245" fmla="*/ 87515 w 598650"/>
                <a:gd name="connsiteY245" fmla="*/ 94734 h 581867"/>
                <a:gd name="connsiteX246" fmla="*/ 113339 w 598650"/>
                <a:gd name="connsiteY246" fmla="*/ 130575 h 581867"/>
                <a:gd name="connsiteX247" fmla="*/ 73168 w 598650"/>
                <a:gd name="connsiteY247" fmla="*/ 173585 h 581867"/>
                <a:gd name="connsiteX248" fmla="*/ 61691 w 598650"/>
                <a:gd name="connsiteY248" fmla="*/ 172151 h 581867"/>
                <a:gd name="connsiteX249" fmla="*/ 61691 w 598650"/>
                <a:gd name="connsiteY249" fmla="*/ 175018 h 581867"/>
                <a:gd name="connsiteX250" fmla="*/ 58822 w 598650"/>
                <a:gd name="connsiteY250" fmla="*/ 173585 h 581867"/>
                <a:gd name="connsiteX251" fmla="*/ 58822 w 598650"/>
                <a:gd name="connsiteY251" fmla="*/ 177886 h 581867"/>
                <a:gd name="connsiteX252" fmla="*/ 55952 w 598650"/>
                <a:gd name="connsiteY252" fmla="*/ 173585 h 581867"/>
                <a:gd name="connsiteX253" fmla="*/ 53083 w 598650"/>
                <a:gd name="connsiteY253" fmla="*/ 179319 h 581867"/>
                <a:gd name="connsiteX254" fmla="*/ 51648 w 598650"/>
                <a:gd name="connsiteY254" fmla="*/ 173585 h 581867"/>
                <a:gd name="connsiteX255" fmla="*/ 48779 w 598650"/>
                <a:gd name="connsiteY255" fmla="*/ 175018 h 581867"/>
                <a:gd name="connsiteX256" fmla="*/ 48779 w 598650"/>
                <a:gd name="connsiteY256" fmla="*/ 173585 h 581867"/>
                <a:gd name="connsiteX257" fmla="*/ 40171 w 598650"/>
                <a:gd name="connsiteY257" fmla="*/ 173585 h 581867"/>
                <a:gd name="connsiteX258" fmla="*/ 0 w 598650"/>
                <a:gd name="connsiteY258" fmla="*/ 126274 h 581867"/>
                <a:gd name="connsiteX259" fmla="*/ 28693 w 598650"/>
                <a:gd name="connsiteY259" fmla="*/ 93300 h 581867"/>
                <a:gd name="connsiteX260" fmla="*/ 53083 w 598650"/>
                <a:gd name="connsiteY260" fmla="*/ 100468 h 581867"/>
                <a:gd name="connsiteX261" fmla="*/ 53083 w 598650"/>
                <a:gd name="connsiteY261" fmla="*/ 88999 h 581867"/>
                <a:gd name="connsiteX262" fmla="*/ 67430 w 598650"/>
                <a:gd name="connsiteY262" fmla="*/ 76096 h 581867"/>
                <a:gd name="connsiteX263" fmla="*/ 322987 w 598650"/>
                <a:gd name="connsiteY263" fmla="*/ 66038 h 581867"/>
                <a:gd name="connsiteX264" fmla="*/ 320115 w 598650"/>
                <a:gd name="connsiteY264" fmla="*/ 76070 h 581867"/>
                <a:gd name="connsiteX265" fmla="*/ 307191 w 598650"/>
                <a:gd name="connsiteY265" fmla="*/ 70337 h 581867"/>
                <a:gd name="connsiteX266" fmla="*/ 327295 w 598650"/>
                <a:gd name="connsiteY266" fmla="*/ 159193 h 581867"/>
                <a:gd name="connsiteX267" fmla="*/ 343092 w 598650"/>
                <a:gd name="connsiteY267" fmla="*/ 157760 h 581867"/>
                <a:gd name="connsiteX268" fmla="*/ 333039 w 598650"/>
                <a:gd name="connsiteY268" fmla="*/ 172091 h 581867"/>
                <a:gd name="connsiteX269" fmla="*/ 348836 w 598650"/>
                <a:gd name="connsiteY269" fmla="*/ 196455 h 581867"/>
                <a:gd name="connsiteX270" fmla="*/ 366068 w 598650"/>
                <a:gd name="connsiteY270" fmla="*/ 199321 h 581867"/>
                <a:gd name="connsiteX271" fmla="*/ 367504 w 598650"/>
                <a:gd name="connsiteY271" fmla="*/ 199321 h 581867"/>
                <a:gd name="connsiteX272" fmla="*/ 367504 w 598650"/>
                <a:gd name="connsiteY272" fmla="*/ 197888 h 581867"/>
                <a:gd name="connsiteX273" fmla="*/ 335911 w 598650"/>
                <a:gd name="connsiteY273" fmla="*/ 111899 h 581867"/>
                <a:gd name="connsiteX274" fmla="*/ 337347 w 598650"/>
                <a:gd name="connsiteY274" fmla="*/ 111899 h 581867"/>
                <a:gd name="connsiteX275" fmla="*/ 373248 w 598650"/>
                <a:gd name="connsiteY275" fmla="*/ 195022 h 581867"/>
                <a:gd name="connsiteX276" fmla="*/ 380428 w 598650"/>
                <a:gd name="connsiteY276" fmla="*/ 184990 h 581867"/>
                <a:gd name="connsiteX277" fmla="*/ 384736 w 598650"/>
                <a:gd name="connsiteY277" fmla="*/ 157760 h 581867"/>
                <a:gd name="connsiteX278" fmla="*/ 368940 w 598650"/>
                <a:gd name="connsiteY278" fmla="*/ 153460 h 581867"/>
                <a:gd name="connsiteX279" fmla="*/ 380428 w 598650"/>
                <a:gd name="connsiteY279" fmla="*/ 143428 h 581867"/>
                <a:gd name="connsiteX280" fmla="*/ 322987 w 598650"/>
                <a:gd name="connsiteY280" fmla="*/ 66038 h 581867"/>
                <a:gd name="connsiteX281" fmla="*/ 304319 w 598650"/>
                <a:gd name="connsiteY281" fmla="*/ 41674 h 581867"/>
                <a:gd name="connsiteX282" fmla="*/ 307191 w 598650"/>
                <a:gd name="connsiteY282" fmla="*/ 66038 h 581867"/>
                <a:gd name="connsiteX283" fmla="*/ 317243 w 598650"/>
                <a:gd name="connsiteY283" fmla="*/ 70337 h 581867"/>
                <a:gd name="connsiteX284" fmla="*/ 320115 w 598650"/>
                <a:gd name="connsiteY284" fmla="*/ 61739 h 581867"/>
                <a:gd name="connsiteX285" fmla="*/ 304319 w 598650"/>
                <a:gd name="connsiteY285" fmla="*/ 41674 h 581867"/>
                <a:gd name="connsiteX286" fmla="*/ 294267 w 598650"/>
                <a:gd name="connsiteY286" fmla="*/ 21610 h 581867"/>
                <a:gd name="connsiteX287" fmla="*/ 301447 w 598650"/>
                <a:gd name="connsiteY287" fmla="*/ 28776 h 581867"/>
                <a:gd name="connsiteX288" fmla="*/ 345964 w 598650"/>
                <a:gd name="connsiteY288" fmla="*/ 83236 h 581867"/>
                <a:gd name="connsiteX289" fmla="*/ 386172 w 598650"/>
                <a:gd name="connsiteY289" fmla="*/ 146294 h 581867"/>
                <a:gd name="connsiteX290" fmla="*/ 386172 w 598650"/>
                <a:gd name="connsiteY290" fmla="*/ 147728 h 581867"/>
                <a:gd name="connsiteX291" fmla="*/ 383300 w 598650"/>
                <a:gd name="connsiteY291" fmla="*/ 150594 h 581867"/>
                <a:gd name="connsiteX292" fmla="*/ 386172 w 598650"/>
                <a:gd name="connsiteY292" fmla="*/ 152027 h 581867"/>
                <a:gd name="connsiteX293" fmla="*/ 389044 w 598650"/>
                <a:gd name="connsiteY293" fmla="*/ 153460 h 581867"/>
                <a:gd name="connsiteX294" fmla="*/ 386172 w 598650"/>
                <a:gd name="connsiteY294" fmla="*/ 187856 h 581867"/>
                <a:gd name="connsiteX295" fmla="*/ 376120 w 598650"/>
                <a:gd name="connsiteY295" fmla="*/ 202187 h 581867"/>
                <a:gd name="connsiteX296" fmla="*/ 378992 w 598650"/>
                <a:gd name="connsiteY296" fmla="*/ 209353 h 581867"/>
                <a:gd name="connsiteX297" fmla="*/ 383300 w 598650"/>
                <a:gd name="connsiteY297" fmla="*/ 206487 h 581867"/>
                <a:gd name="connsiteX298" fmla="*/ 386172 w 598650"/>
                <a:gd name="connsiteY298" fmla="*/ 212219 h 581867"/>
                <a:gd name="connsiteX299" fmla="*/ 380428 w 598650"/>
                <a:gd name="connsiteY299" fmla="*/ 213653 h 581867"/>
                <a:gd name="connsiteX300" fmla="*/ 393352 w 598650"/>
                <a:gd name="connsiteY300" fmla="*/ 249481 h 581867"/>
                <a:gd name="connsiteX301" fmla="*/ 391916 w 598650"/>
                <a:gd name="connsiteY301" fmla="*/ 266679 h 581867"/>
                <a:gd name="connsiteX302" fmla="*/ 374684 w 598650"/>
                <a:gd name="connsiteY302" fmla="*/ 216519 h 581867"/>
                <a:gd name="connsiteX303" fmla="*/ 366068 w 598650"/>
                <a:gd name="connsiteY303" fmla="*/ 219385 h 581867"/>
                <a:gd name="connsiteX304" fmla="*/ 364632 w 598650"/>
                <a:gd name="connsiteY304" fmla="*/ 215086 h 581867"/>
                <a:gd name="connsiteX305" fmla="*/ 371812 w 598650"/>
                <a:gd name="connsiteY305" fmla="*/ 210786 h 581867"/>
                <a:gd name="connsiteX306" fmla="*/ 370376 w 598650"/>
                <a:gd name="connsiteY306" fmla="*/ 205054 h 581867"/>
                <a:gd name="connsiteX307" fmla="*/ 368940 w 598650"/>
                <a:gd name="connsiteY307" fmla="*/ 205054 h 581867"/>
                <a:gd name="connsiteX308" fmla="*/ 338784 w 598650"/>
                <a:gd name="connsiteY308" fmla="*/ 196455 h 581867"/>
                <a:gd name="connsiteX309" fmla="*/ 327295 w 598650"/>
                <a:gd name="connsiteY309" fmla="*/ 169225 h 581867"/>
                <a:gd name="connsiteX310" fmla="*/ 330167 w 598650"/>
                <a:gd name="connsiteY310" fmla="*/ 164925 h 581867"/>
                <a:gd name="connsiteX311" fmla="*/ 324423 w 598650"/>
                <a:gd name="connsiteY311" fmla="*/ 164925 h 581867"/>
                <a:gd name="connsiteX312" fmla="*/ 295703 w 598650"/>
                <a:gd name="connsiteY312" fmla="*/ 31642 h 581867"/>
                <a:gd name="connsiteX313" fmla="*/ 446395 w 598650"/>
                <a:gd name="connsiteY313" fmla="*/ 15737 h 581867"/>
                <a:gd name="connsiteX314" fmla="*/ 443526 w 598650"/>
                <a:gd name="connsiteY314" fmla="*/ 27216 h 581867"/>
                <a:gd name="connsiteX315" fmla="*/ 466479 w 598650"/>
                <a:gd name="connsiteY315" fmla="*/ 34391 h 581867"/>
                <a:gd name="connsiteX316" fmla="*/ 469348 w 598650"/>
                <a:gd name="connsiteY316" fmla="*/ 22912 h 581867"/>
                <a:gd name="connsiteX317" fmla="*/ 256871 w 598650"/>
                <a:gd name="connsiteY317" fmla="*/ 10048 h 581867"/>
                <a:gd name="connsiteX318" fmla="*/ 66134 w 598650"/>
                <a:gd name="connsiteY318" fmla="*/ 14355 h 581867"/>
                <a:gd name="connsiteX319" fmla="*/ 67568 w 598650"/>
                <a:gd name="connsiteY319" fmla="*/ 48805 h 581867"/>
                <a:gd name="connsiteX320" fmla="*/ 76173 w 598650"/>
                <a:gd name="connsiteY320" fmla="*/ 48805 h 581867"/>
                <a:gd name="connsiteX321" fmla="*/ 74739 w 598650"/>
                <a:gd name="connsiteY321" fmla="*/ 37322 h 581867"/>
                <a:gd name="connsiteX322" fmla="*/ 81909 w 598650"/>
                <a:gd name="connsiteY322" fmla="*/ 35886 h 581867"/>
                <a:gd name="connsiteX323" fmla="*/ 81909 w 598650"/>
                <a:gd name="connsiteY323" fmla="*/ 48805 h 581867"/>
                <a:gd name="connsiteX324" fmla="*/ 89080 w 598650"/>
                <a:gd name="connsiteY324" fmla="*/ 48805 h 581867"/>
                <a:gd name="connsiteX325" fmla="*/ 89080 w 598650"/>
                <a:gd name="connsiteY325" fmla="*/ 30144 h 581867"/>
                <a:gd name="connsiteX326" fmla="*/ 96250 w 598650"/>
                <a:gd name="connsiteY326" fmla="*/ 30144 h 581867"/>
                <a:gd name="connsiteX327" fmla="*/ 96250 w 598650"/>
                <a:gd name="connsiteY327" fmla="*/ 48805 h 581867"/>
                <a:gd name="connsiteX328" fmla="*/ 106289 w 598650"/>
                <a:gd name="connsiteY328" fmla="*/ 48805 h 581867"/>
                <a:gd name="connsiteX329" fmla="*/ 106289 w 598650"/>
                <a:gd name="connsiteY329" fmla="*/ 35886 h 581867"/>
                <a:gd name="connsiteX330" fmla="*/ 112026 w 598650"/>
                <a:gd name="connsiteY330" fmla="*/ 35886 h 581867"/>
                <a:gd name="connsiteX331" fmla="*/ 112026 w 598650"/>
                <a:gd name="connsiteY331" fmla="*/ 47370 h 581867"/>
                <a:gd name="connsiteX332" fmla="*/ 119196 w 598650"/>
                <a:gd name="connsiteY332" fmla="*/ 47370 h 581867"/>
                <a:gd name="connsiteX333" fmla="*/ 119196 w 598650"/>
                <a:gd name="connsiteY333" fmla="*/ 30144 h 581867"/>
                <a:gd name="connsiteX334" fmla="*/ 126367 w 598650"/>
                <a:gd name="connsiteY334" fmla="*/ 30144 h 581867"/>
                <a:gd name="connsiteX335" fmla="*/ 126367 w 598650"/>
                <a:gd name="connsiteY335" fmla="*/ 47370 h 581867"/>
                <a:gd name="connsiteX336" fmla="*/ 134971 w 598650"/>
                <a:gd name="connsiteY336" fmla="*/ 47370 h 581867"/>
                <a:gd name="connsiteX337" fmla="*/ 134971 w 598650"/>
                <a:gd name="connsiteY337" fmla="*/ 34451 h 581867"/>
                <a:gd name="connsiteX338" fmla="*/ 142142 w 598650"/>
                <a:gd name="connsiteY338" fmla="*/ 34451 h 581867"/>
                <a:gd name="connsiteX339" fmla="*/ 142142 w 598650"/>
                <a:gd name="connsiteY339" fmla="*/ 47370 h 581867"/>
                <a:gd name="connsiteX340" fmla="*/ 149313 w 598650"/>
                <a:gd name="connsiteY340" fmla="*/ 47370 h 581867"/>
                <a:gd name="connsiteX341" fmla="*/ 149313 w 598650"/>
                <a:gd name="connsiteY341" fmla="*/ 28709 h 581867"/>
                <a:gd name="connsiteX342" fmla="*/ 155049 w 598650"/>
                <a:gd name="connsiteY342" fmla="*/ 28709 h 581867"/>
                <a:gd name="connsiteX343" fmla="*/ 156483 w 598650"/>
                <a:gd name="connsiteY343" fmla="*/ 47370 h 581867"/>
                <a:gd name="connsiteX344" fmla="*/ 165088 w 598650"/>
                <a:gd name="connsiteY344" fmla="*/ 45934 h 581867"/>
                <a:gd name="connsiteX345" fmla="*/ 165088 w 598650"/>
                <a:gd name="connsiteY345" fmla="*/ 34451 h 581867"/>
                <a:gd name="connsiteX346" fmla="*/ 172258 w 598650"/>
                <a:gd name="connsiteY346" fmla="*/ 34451 h 581867"/>
                <a:gd name="connsiteX347" fmla="*/ 172258 w 598650"/>
                <a:gd name="connsiteY347" fmla="*/ 45934 h 581867"/>
                <a:gd name="connsiteX348" fmla="*/ 179429 w 598650"/>
                <a:gd name="connsiteY348" fmla="*/ 45934 h 581867"/>
                <a:gd name="connsiteX349" fmla="*/ 179429 w 598650"/>
                <a:gd name="connsiteY349" fmla="*/ 28709 h 581867"/>
                <a:gd name="connsiteX350" fmla="*/ 185165 w 598650"/>
                <a:gd name="connsiteY350" fmla="*/ 27274 h 581867"/>
                <a:gd name="connsiteX351" fmla="*/ 186600 w 598650"/>
                <a:gd name="connsiteY351" fmla="*/ 45934 h 581867"/>
                <a:gd name="connsiteX352" fmla="*/ 195204 w 598650"/>
                <a:gd name="connsiteY352" fmla="*/ 45934 h 581867"/>
                <a:gd name="connsiteX353" fmla="*/ 195204 w 598650"/>
                <a:gd name="connsiteY353" fmla="*/ 34451 h 581867"/>
                <a:gd name="connsiteX354" fmla="*/ 202375 w 598650"/>
                <a:gd name="connsiteY354" fmla="*/ 34451 h 581867"/>
                <a:gd name="connsiteX355" fmla="*/ 202375 w 598650"/>
                <a:gd name="connsiteY355" fmla="*/ 45934 h 581867"/>
                <a:gd name="connsiteX356" fmla="*/ 209545 w 598650"/>
                <a:gd name="connsiteY356" fmla="*/ 45934 h 581867"/>
                <a:gd name="connsiteX357" fmla="*/ 209545 w 598650"/>
                <a:gd name="connsiteY357" fmla="*/ 28709 h 581867"/>
                <a:gd name="connsiteX358" fmla="*/ 215282 w 598650"/>
                <a:gd name="connsiteY358" fmla="*/ 28709 h 581867"/>
                <a:gd name="connsiteX359" fmla="*/ 216716 w 598650"/>
                <a:gd name="connsiteY359" fmla="*/ 45934 h 581867"/>
                <a:gd name="connsiteX360" fmla="*/ 225321 w 598650"/>
                <a:gd name="connsiteY360" fmla="*/ 44499 h 581867"/>
                <a:gd name="connsiteX361" fmla="*/ 225321 w 598650"/>
                <a:gd name="connsiteY361" fmla="*/ 34451 h 581867"/>
                <a:gd name="connsiteX362" fmla="*/ 232491 w 598650"/>
                <a:gd name="connsiteY362" fmla="*/ 34451 h 581867"/>
                <a:gd name="connsiteX363" fmla="*/ 232491 w 598650"/>
                <a:gd name="connsiteY363" fmla="*/ 44499 h 581867"/>
                <a:gd name="connsiteX364" fmla="*/ 239662 w 598650"/>
                <a:gd name="connsiteY364" fmla="*/ 44499 h 581867"/>
                <a:gd name="connsiteX365" fmla="*/ 239662 w 598650"/>
                <a:gd name="connsiteY365" fmla="*/ 28709 h 581867"/>
                <a:gd name="connsiteX366" fmla="*/ 245398 w 598650"/>
                <a:gd name="connsiteY366" fmla="*/ 28709 h 581867"/>
                <a:gd name="connsiteX367" fmla="*/ 246832 w 598650"/>
                <a:gd name="connsiteY367" fmla="*/ 44499 h 581867"/>
                <a:gd name="connsiteX368" fmla="*/ 256871 w 598650"/>
                <a:gd name="connsiteY368" fmla="*/ 44499 h 581867"/>
                <a:gd name="connsiteX369" fmla="*/ 442091 w 598650"/>
                <a:gd name="connsiteY369" fmla="*/ 7127 h 581867"/>
                <a:gd name="connsiteX370" fmla="*/ 477955 w 598650"/>
                <a:gd name="connsiteY370" fmla="*/ 17172 h 581867"/>
                <a:gd name="connsiteX371" fmla="*/ 469348 w 598650"/>
                <a:gd name="connsiteY371" fmla="*/ 48740 h 581867"/>
                <a:gd name="connsiteX372" fmla="*/ 442091 w 598650"/>
                <a:gd name="connsiteY372" fmla="*/ 143446 h 581867"/>
                <a:gd name="connsiteX373" fmla="*/ 410531 w 598650"/>
                <a:gd name="connsiteY373" fmla="*/ 179319 h 581867"/>
                <a:gd name="connsiteX374" fmla="*/ 406227 w 598650"/>
                <a:gd name="connsiteY374" fmla="*/ 131966 h 581867"/>
                <a:gd name="connsiteX375" fmla="*/ 433484 w 598650"/>
                <a:gd name="connsiteY375" fmla="*/ 37261 h 581867"/>
                <a:gd name="connsiteX376" fmla="*/ 265476 w 598650"/>
                <a:gd name="connsiteY376" fmla="*/ 0 h 581867"/>
                <a:gd name="connsiteX377" fmla="*/ 266910 w 598650"/>
                <a:gd name="connsiteY377" fmla="*/ 53111 h 581867"/>
                <a:gd name="connsiteX378" fmla="*/ 57529 w 598650"/>
                <a:gd name="connsiteY378" fmla="*/ 58853 h 581867"/>
                <a:gd name="connsiteX379" fmla="*/ 56095 w 598650"/>
                <a:gd name="connsiteY379" fmla="*/ 5742 h 58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</a:cxnLst>
              <a:rect l="l" t="t" r="r" b="b"/>
              <a:pathLst>
                <a:path w="598650" h="581867">
                  <a:moveTo>
                    <a:pt x="490829" y="415652"/>
                  </a:moveTo>
                  <a:lnTo>
                    <a:pt x="490829" y="503058"/>
                  </a:lnTo>
                  <a:lnTo>
                    <a:pt x="490829" y="581867"/>
                  </a:lnTo>
                  <a:lnTo>
                    <a:pt x="101844" y="581867"/>
                  </a:lnTo>
                  <a:lnTo>
                    <a:pt x="101844" y="503058"/>
                  </a:lnTo>
                  <a:lnTo>
                    <a:pt x="101844" y="421384"/>
                  </a:lnTo>
                  <a:lnTo>
                    <a:pt x="256864" y="472968"/>
                  </a:lnTo>
                  <a:lnTo>
                    <a:pt x="256864" y="523119"/>
                  </a:lnTo>
                  <a:lnTo>
                    <a:pt x="340115" y="523119"/>
                  </a:lnTo>
                  <a:lnTo>
                    <a:pt x="338680" y="474401"/>
                  </a:lnTo>
                  <a:close/>
                  <a:moveTo>
                    <a:pt x="235406" y="293914"/>
                  </a:moveTo>
                  <a:lnTo>
                    <a:pt x="235406" y="331182"/>
                  </a:lnTo>
                  <a:lnTo>
                    <a:pt x="367486" y="331182"/>
                  </a:lnTo>
                  <a:lnTo>
                    <a:pt x="367486" y="293914"/>
                  </a:lnTo>
                  <a:close/>
                  <a:moveTo>
                    <a:pt x="206693" y="266679"/>
                  </a:moveTo>
                  <a:lnTo>
                    <a:pt x="391892" y="266679"/>
                  </a:lnTo>
                  <a:lnTo>
                    <a:pt x="391916" y="266679"/>
                  </a:lnTo>
                  <a:lnTo>
                    <a:pt x="394763" y="266679"/>
                  </a:lnTo>
                  <a:lnTo>
                    <a:pt x="394763" y="331182"/>
                  </a:lnTo>
                  <a:lnTo>
                    <a:pt x="422040" y="331182"/>
                  </a:lnTo>
                  <a:lnTo>
                    <a:pt x="499565" y="331182"/>
                  </a:lnTo>
                  <a:lnTo>
                    <a:pt x="499565" y="392817"/>
                  </a:lnTo>
                  <a:lnTo>
                    <a:pt x="321545" y="461620"/>
                  </a:lnTo>
                  <a:lnTo>
                    <a:pt x="321545" y="504621"/>
                  </a:lnTo>
                  <a:lnTo>
                    <a:pt x="275604" y="504621"/>
                  </a:lnTo>
                  <a:lnTo>
                    <a:pt x="275604" y="460186"/>
                  </a:lnTo>
                  <a:lnTo>
                    <a:pt x="93277" y="398551"/>
                  </a:lnTo>
                  <a:lnTo>
                    <a:pt x="88970" y="397117"/>
                  </a:lnTo>
                  <a:lnTo>
                    <a:pt x="88970" y="331182"/>
                  </a:lnTo>
                  <a:lnTo>
                    <a:pt x="188030" y="331182"/>
                  </a:lnTo>
                  <a:lnTo>
                    <a:pt x="206693" y="331182"/>
                  </a:lnTo>
                  <a:close/>
                  <a:moveTo>
                    <a:pt x="503745" y="256702"/>
                  </a:moveTo>
                  <a:lnTo>
                    <a:pt x="548251" y="309679"/>
                  </a:lnTo>
                  <a:lnTo>
                    <a:pt x="548251" y="263861"/>
                  </a:lnTo>
                  <a:close/>
                  <a:moveTo>
                    <a:pt x="485081" y="246679"/>
                  </a:moveTo>
                  <a:lnTo>
                    <a:pt x="555429" y="258134"/>
                  </a:lnTo>
                  <a:lnTo>
                    <a:pt x="555429" y="328292"/>
                  </a:lnTo>
                  <a:close/>
                  <a:moveTo>
                    <a:pt x="434946" y="217866"/>
                  </a:moveTo>
                  <a:lnTo>
                    <a:pt x="443558" y="227906"/>
                  </a:lnTo>
                  <a:lnTo>
                    <a:pt x="447865" y="223603"/>
                  </a:lnTo>
                  <a:lnTo>
                    <a:pt x="450735" y="226472"/>
                  </a:lnTo>
                  <a:lnTo>
                    <a:pt x="446429" y="230775"/>
                  </a:lnTo>
                  <a:lnTo>
                    <a:pt x="449300" y="233643"/>
                  </a:lnTo>
                  <a:lnTo>
                    <a:pt x="456477" y="227906"/>
                  </a:lnTo>
                  <a:lnTo>
                    <a:pt x="459347" y="230775"/>
                  </a:lnTo>
                  <a:lnTo>
                    <a:pt x="452171" y="236512"/>
                  </a:lnTo>
                  <a:lnTo>
                    <a:pt x="455041" y="240815"/>
                  </a:lnTo>
                  <a:lnTo>
                    <a:pt x="460783" y="237946"/>
                  </a:lnTo>
                  <a:lnTo>
                    <a:pt x="462218" y="240815"/>
                  </a:lnTo>
                  <a:lnTo>
                    <a:pt x="457912" y="243683"/>
                  </a:lnTo>
                  <a:lnTo>
                    <a:pt x="460783" y="247986"/>
                  </a:lnTo>
                  <a:lnTo>
                    <a:pt x="467960" y="240815"/>
                  </a:lnTo>
                  <a:lnTo>
                    <a:pt x="470830" y="245117"/>
                  </a:lnTo>
                  <a:lnTo>
                    <a:pt x="463653" y="250855"/>
                  </a:lnTo>
                  <a:lnTo>
                    <a:pt x="467960" y="255157"/>
                  </a:lnTo>
                  <a:lnTo>
                    <a:pt x="472266" y="250855"/>
                  </a:lnTo>
                  <a:lnTo>
                    <a:pt x="475136" y="253723"/>
                  </a:lnTo>
                  <a:lnTo>
                    <a:pt x="469395" y="258026"/>
                  </a:lnTo>
                  <a:lnTo>
                    <a:pt x="472266" y="260894"/>
                  </a:lnTo>
                  <a:lnTo>
                    <a:pt x="479442" y="255157"/>
                  </a:lnTo>
                  <a:lnTo>
                    <a:pt x="482313" y="258026"/>
                  </a:lnTo>
                  <a:lnTo>
                    <a:pt x="475136" y="263763"/>
                  </a:lnTo>
                  <a:lnTo>
                    <a:pt x="479442" y="269500"/>
                  </a:lnTo>
                  <a:lnTo>
                    <a:pt x="483748" y="265197"/>
                  </a:lnTo>
                  <a:lnTo>
                    <a:pt x="486619" y="268066"/>
                  </a:lnTo>
                  <a:lnTo>
                    <a:pt x="482313" y="272369"/>
                  </a:lnTo>
                  <a:lnTo>
                    <a:pt x="485184" y="275237"/>
                  </a:lnTo>
                  <a:lnTo>
                    <a:pt x="492361" y="269500"/>
                  </a:lnTo>
                  <a:lnTo>
                    <a:pt x="495231" y="272369"/>
                  </a:lnTo>
                  <a:lnTo>
                    <a:pt x="488055" y="278106"/>
                  </a:lnTo>
                  <a:lnTo>
                    <a:pt x="490925" y="282409"/>
                  </a:lnTo>
                  <a:lnTo>
                    <a:pt x="495231" y="279540"/>
                  </a:lnTo>
                  <a:lnTo>
                    <a:pt x="498102" y="282409"/>
                  </a:lnTo>
                  <a:lnTo>
                    <a:pt x="493796" y="285277"/>
                  </a:lnTo>
                  <a:lnTo>
                    <a:pt x="496667" y="289580"/>
                  </a:lnTo>
                  <a:lnTo>
                    <a:pt x="503843" y="283843"/>
                  </a:lnTo>
                  <a:lnTo>
                    <a:pt x="505279" y="286711"/>
                  </a:lnTo>
                  <a:lnTo>
                    <a:pt x="499537" y="292449"/>
                  </a:lnTo>
                  <a:lnTo>
                    <a:pt x="503843" y="296751"/>
                  </a:lnTo>
                  <a:lnTo>
                    <a:pt x="506714" y="293883"/>
                  </a:lnTo>
                  <a:lnTo>
                    <a:pt x="509585" y="296751"/>
                  </a:lnTo>
                  <a:lnTo>
                    <a:pt x="505279" y="299620"/>
                  </a:lnTo>
                  <a:lnTo>
                    <a:pt x="508150" y="302488"/>
                  </a:lnTo>
                  <a:lnTo>
                    <a:pt x="515326" y="296751"/>
                  </a:lnTo>
                  <a:lnTo>
                    <a:pt x="518197" y="301054"/>
                  </a:lnTo>
                  <a:lnTo>
                    <a:pt x="512456" y="305357"/>
                  </a:lnTo>
                  <a:lnTo>
                    <a:pt x="513891" y="308226"/>
                  </a:lnTo>
                  <a:lnTo>
                    <a:pt x="516762" y="312528"/>
                  </a:lnTo>
                  <a:lnTo>
                    <a:pt x="522503" y="306791"/>
                  </a:lnTo>
                  <a:lnTo>
                    <a:pt x="525374" y="309660"/>
                  </a:lnTo>
                  <a:lnTo>
                    <a:pt x="519632" y="315397"/>
                  </a:lnTo>
                  <a:lnTo>
                    <a:pt x="522503" y="318266"/>
                  </a:lnTo>
                  <a:lnTo>
                    <a:pt x="531115" y="311094"/>
                  </a:lnTo>
                  <a:lnTo>
                    <a:pt x="533986" y="313963"/>
                  </a:lnTo>
                  <a:lnTo>
                    <a:pt x="525374" y="321134"/>
                  </a:lnTo>
                  <a:lnTo>
                    <a:pt x="529680" y="325437"/>
                  </a:lnTo>
                  <a:lnTo>
                    <a:pt x="535421" y="321134"/>
                  </a:lnTo>
                  <a:lnTo>
                    <a:pt x="536857" y="324003"/>
                  </a:lnTo>
                  <a:lnTo>
                    <a:pt x="532551" y="329740"/>
                  </a:lnTo>
                  <a:lnTo>
                    <a:pt x="535421" y="332608"/>
                  </a:lnTo>
                  <a:lnTo>
                    <a:pt x="542598" y="325437"/>
                  </a:lnTo>
                  <a:lnTo>
                    <a:pt x="545469" y="328305"/>
                  </a:lnTo>
                  <a:lnTo>
                    <a:pt x="536857" y="335477"/>
                  </a:lnTo>
                  <a:lnTo>
                    <a:pt x="541163" y="339780"/>
                  </a:lnTo>
                  <a:lnTo>
                    <a:pt x="546904" y="334043"/>
                  </a:lnTo>
                  <a:lnTo>
                    <a:pt x="549775" y="338345"/>
                  </a:lnTo>
                  <a:lnTo>
                    <a:pt x="544033" y="342648"/>
                  </a:lnTo>
                  <a:lnTo>
                    <a:pt x="546904" y="345517"/>
                  </a:lnTo>
                  <a:lnTo>
                    <a:pt x="554081" y="338345"/>
                  </a:lnTo>
                  <a:lnTo>
                    <a:pt x="556952" y="341214"/>
                  </a:lnTo>
                  <a:lnTo>
                    <a:pt x="549775" y="348385"/>
                  </a:lnTo>
                  <a:lnTo>
                    <a:pt x="552646" y="354122"/>
                  </a:lnTo>
                  <a:lnTo>
                    <a:pt x="558387" y="348385"/>
                  </a:lnTo>
                  <a:lnTo>
                    <a:pt x="561258" y="351254"/>
                  </a:lnTo>
                  <a:lnTo>
                    <a:pt x="555516" y="356991"/>
                  </a:lnTo>
                  <a:lnTo>
                    <a:pt x="558387" y="359860"/>
                  </a:lnTo>
                  <a:lnTo>
                    <a:pt x="566999" y="352688"/>
                  </a:lnTo>
                  <a:lnTo>
                    <a:pt x="569870" y="355557"/>
                  </a:lnTo>
                  <a:lnTo>
                    <a:pt x="561258" y="362728"/>
                  </a:lnTo>
                  <a:lnTo>
                    <a:pt x="565564" y="367031"/>
                  </a:lnTo>
                  <a:lnTo>
                    <a:pt x="569870" y="362728"/>
                  </a:lnTo>
                  <a:lnTo>
                    <a:pt x="572741" y="365597"/>
                  </a:lnTo>
                  <a:lnTo>
                    <a:pt x="566999" y="369899"/>
                  </a:lnTo>
                  <a:lnTo>
                    <a:pt x="575611" y="379939"/>
                  </a:lnTo>
                  <a:lnTo>
                    <a:pt x="575611" y="239380"/>
                  </a:lnTo>
                  <a:close/>
                  <a:moveTo>
                    <a:pt x="417722" y="207826"/>
                  </a:moveTo>
                  <a:lnTo>
                    <a:pt x="582788" y="232209"/>
                  </a:lnTo>
                  <a:lnTo>
                    <a:pt x="582788" y="400019"/>
                  </a:lnTo>
                  <a:lnTo>
                    <a:pt x="434946" y="227906"/>
                  </a:lnTo>
                  <a:lnTo>
                    <a:pt x="430640" y="223603"/>
                  </a:lnTo>
                  <a:close/>
                  <a:moveTo>
                    <a:pt x="136446" y="206456"/>
                  </a:moveTo>
                  <a:cubicBezTo>
                    <a:pt x="117788" y="206456"/>
                    <a:pt x="103435" y="220797"/>
                    <a:pt x="103435" y="239439"/>
                  </a:cubicBezTo>
                  <a:cubicBezTo>
                    <a:pt x="101999" y="256647"/>
                    <a:pt x="117788" y="272421"/>
                    <a:pt x="135011" y="272421"/>
                  </a:cubicBezTo>
                  <a:cubicBezTo>
                    <a:pt x="153670" y="272421"/>
                    <a:pt x="168023" y="258081"/>
                    <a:pt x="169458" y="239439"/>
                  </a:cubicBezTo>
                  <a:cubicBezTo>
                    <a:pt x="169458" y="222231"/>
                    <a:pt x="155105" y="206456"/>
                    <a:pt x="136446" y="206456"/>
                  </a:cubicBezTo>
                  <a:close/>
                  <a:moveTo>
                    <a:pt x="136446" y="183512"/>
                  </a:moveTo>
                  <a:cubicBezTo>
                    <a:pt x="168023" y="183512"/>
                    <a:pt x="192423" y="209324"/>
                    <a:pt x="192423" y="240873"/>
                  </a:cubicBezTo>
                  <a:cubicBezTo>
                    <a:pt x="192423" y="270987"/>
                    <a:pt x="166588" y="296799"/>
                    <a:pt x="135011" y="295365"/>
                  </a:cubicBezTo>
                  <a:cubicBezTo>
                    <a:pt x="124964" y="295365"/>
                    <a:pt x="116352" y="292497"/>
                    <a:pt x="107741" y="288195"/>
                  </a:cubicBezTo>
                  <a:lnTo>
                    <a:pt x="97693" y="296799"/>
                  </a:lnTo>
                  <a:lnTo>
                    <a:pt x="93388" y="289629"/>
                  </a:lnTo>
                  <a:lnTo>
                    <a:pt x="47458" y="326913"/>
                  </a:lnTo>
                  <a:lnTo>
                    <a:pt x="33105" y="309705"/>
                  </a:lnTo>
                  <a:lnTo>
                    <a:pt x="79035" y="272421"/>
                  </a:lnTo>
                  <a:lnTo>
                    <a:pt x="73293" y="265251"/>
                  </a:lnTo>
                  <a:lnTo>
                    <a:pt x="81905" y="258081"/>
                  </a:lnTo>
                  <a:cubicBezTo>
                    <a:pt x="80470" y="250911"/>
                    <a:pt x="79035" y="245175"/>
                    <a:pt x="79035" y="238005"/>
                  </a:cubicBezTo>
                  <a:cubicBezTo>
                    <a:pt x="79035" y="207890"/>
                    <a:pt x="104870" y="182078"/>
                    <a:pt x="136446" y="183512"/>
                  </a:cubicBezTo>
                  <a:close/>
                  <a:moveTo>
                    <a:pt x="275536" y="169204"/>
                  </a:moveTo>
                  <a:lnTo>
                    <a:pt x="278405" y="172068"/>
                  </a:lnTo>
                  <a:lnTo>
                    <a:pt x="245410" y="200700"/>
                  </a:lnTo>
                  <a:lnTo>
                    <a:pt x="242541" y="196405"/>
                  </a:lnTo>
                  <a:lnTo>
                    <a:pt x="251148" y="187816"/>
                  </a:lnTo>
                  <a:lnTo>
                    <a:pt x="255452" y="179226"/>
                  </a:lnTo>
                  <a:lnTo>
                    <a:pt x="266929" y="174931"/>
                  </a:lnTo>
                  <a:close/>
                  <a:moveTo>
                    <a:pt x="262632" y="151961"/>
                  </a:moveTo>
                  <a:lnTo>
                    <a:pt x="235355" y="154825"/>
                  </a:lnTo>
                  <a:lnTo>
                    <a:pt x="226741" y="182035"/>
                  </a:lnTo>
                  <a:lnTo>
                    <a:pt x="245405" y="203515"/>
                  </a:lnTo>
                  <a:lnTo>
                    <a:pt x="281295" y="172010"/>
                  </a:lnTo>
                  <a:close/>
                  <a:moveTo>
                    <a:pt x="496657" y="139069"/>
                  </a:moveTo>
                  <a:cubicBezTo>
                    <a:pt x="492351" y="136198"/>
                    <a:pt x="485174" y="137634"/>
                    <a:pt x="482304" y="143375"/>
                  </a:cubicBezTo>
                  <a:cubicBezTo>
                    <a:pt x="477998" y="147681"/>
                    <a:pt x="480868" y="154857"/>
                    <a:pt x="485174" y="157728"/>
                  </a:cubicBezTo>
                  <a:cubicBezTo>
                    <a:pt x="490915" y="162034"/>
                    <a:pt x="498092" y="159163"/>
                    <a:pt x="500962" y="154857"/>
                  </a:cubicBezTo>
                  <a:cubicBezTo>
                    <a:pt x="503833" y="149116"/>
                    <a:pt x="502398" y="141939"/>
                    <a:pt x="496657" y="139069"/>
                  </a:cubicBezTo>
                  <a:close/>
                  <a:moveTo>
                    <a:pt x="534037" y="137567"/>
                  </a:moveTo>
                  <a:cubicBezTo>
                    <a:pt x="531165" y="134697"/>
                    <a:pt x="526858" y="136132"/>
                    <a:pt x="525422" y="139002"/>
                  </a:cubicBezTo>
                  <a:cubicBezTo>
                    <a:pt x="523986" y="141872"/>
                    <a:pt x="523986" y="146177"/>
                    <a:pt x="526858" y="147612"/>
                  </a:cubicBezTo>
                  <a:cubicBezTo>
                    <a:pt x="529730" y="149047"/>
                    <a:pt x="534037" y="147612"/>
                    <a:pt x="535473" y="144742"/>
                  </a:cubicBezTo>
                  <a:cubicBezTo>
                    <a:pt x="536909" y="141872"/>
                    <a:pt x="536909" y="139002"/>
                    <a:pt x="534037" y="137567"/>
                  </a:cubicBezTo>
                  <a:close/>
                  <a:moveTo>
                    <a:pt x="18651" y="129141"/>
                  </a:moveTo>
                  <a:cubicBezTo>
                    <a:pt x="18651" y="129141"/>
                    <a:pt x="17216" y="140611"/>
                    <a:pt x="24389" y="149213"/>
                  </a:cubicBezTo>
                  <a:cubicBezTo>
                    <a:pt x="30128" y="157814"/>
                    <a:pt x="40171" y="159248"/>
                    <a:pt x="40171" y="159248"/>
                  </a:cubicBezTo>
                  <a:cubicBezTo>
                    <a:pt x="40171" y="159248"/>
                    <a:pt x="32997" y="153513"/>
                    <a:pt x="28693" y="146345"/>
                  </a:cubicBezTo>
                  <a:cubicBezTo>
                    <a:pt x="22955" y="140611"/>
                    <a:pt x="18651" y="129141"/>
                    <a:pt x="18651" y="129141"/>
                  </a:cubicBezTo>
                  <a:close/>
                  <a:moveTo>
                    <a:pt x="410531" y="129097"/>
                  </a:moveTo>
                  <a:lnTo>
                    <a:pt x="409096" y="133401"/>
                  </a:lnTo>
                  <a:lnTo>
                    <a:pt x="411965" y="159230"/>
                  </a:lnTo>
                  <a:lnTo>
                    <a:pt x="420573" y="162100"/>
                  </a:lnTo>
                  <a:lnTo>
                    <a:pt x="437787" y="142011"/>
                  </a:lnTo>
                  <a:lnTo>
                    <a:pt x="439222" y="137706"/>
                  </a:lnTo>
                  <a:lnTo>
                    <a:pt x="427745" y="144881"/>
                  </a:lnTo>
                  <a:lnTo>
                    <a:pt x="424876" y="134836"/>
                  </a:lnTo>
                  <a:lnTo>
                    <a:pt x="416269" y="142011"/>
                  </a:lnTo>
                  <a:close/>
                  <a:moveTo>
                    <a:pt x="485533" y="126151"/>
                  </a:moveTo>
                  <a:cubicBezTo>
                    <a:pt x="491274" y="124716"/>
                    <a:pt x="497374" y="125434"/>
                    <a:pt x="502398" y="129022"/>
                  </a:cubicBezTo>
                  <a:cubicBezTo>
                    <a:pt x="513880" y="134763"/>
                    <a:pt x="518186" y="149116"/>
                    <a:pt x="511010" y="160598"/>
                  </a:cubicBezTo>
                  <a:cubicBezTo>
                    <a:pt x="505268" y="172081"/>
                    <a:pt x="490915" y="174951"/>
                    <a:pt x="479433" y="169210"/>
                  </a:cubicBezTo>
                  <a:cubicBezTo>
                    <a:pt x="467951" y="162034"/>
                    <a:pt x="465080" y="147681"/>
                    <a:pt x="470821" y="136198"/>
                  </a:cubicBezTo>
                  <a:cubicBezTo>
                    <a:pt x="474409" y="131175"/>
                    <a:pt x="479792" y="127587"/>
                    <a:pt x="485533" y="126151"/>
                  </a:cubicBezTo>
                  <a:close/>
                  <a:moveTo>
                    <a:pt x="574241" y="117477"/>
                  </a:moveTo>
                  <a:lnTo>
                    <a:pt x="598650" y="131827"/>
                  </a:lnTo>
                  <a:lnTo>
                    <a:pt x="541216" y="147612"/>
                  </a:lnTo>
                  <a:lnTo>
                    <a:pt x="552703" y="206447"/>
                  </a:lnTo>
                  <a:lnTo>
                    <a:pt x="531165" y="190662"/>
                  </a:lnTo>
                  <a:lnTo>
                    <a:pt x="516807" y="133262"/>
                  </a:lnTo>
                  <a:close/>
                  <a:moveTo>
                    <a:pt x="228218" y="114718"/>
                  </a:moveTo>
                  <a:lnTo>
                    <a:pt x="235413" y="123326"/>
                  </a:lnTo>
                  <a:lnTo>
                    <a:pt x="228218" y="147713"/>
                  </a:lnTo>
                  <a:lnTo>
                    <a:pt x="203756" y="150582"/>
                  </a:lnTo>
                  <a:lnTo>
                    <a:pt x="196561" y="141975"/>
                  </a:lnTo>
                  <a:close/>
                  <a:moveTo>
                    <a:pt x="220999" y="101839"/>
                  </a:moveTo>
                  <a:lnTo>
                    <a:pt x="185108" y="133344"/>
                  </a:lnTo>
                  <a:lnTo>
                    <a:pt x="203771" y="154825"/>
                  </a:lnTo>
                  <a:lnTo>
                    <a:pt x="231048" y="150529"/>
                  </a:lnTo>
                  <a:lnTo>
                    <a:pt x="239662" y="123320"/>
                  </a:lnTo>
                  <a:close/>
                  <a:moveTo>
                    <a:pt x="524015" y="93210"/>
                  </a:moveTo>
                  <a:cubicBezTo>
                    <a:pt x="518273" y="90349"/>
                    <a:pt x="512532" y="91780"/>
                    <a:pt x="508226" y="97502"/>
                  </a:cubicBezTo>
                  <a:cubicBezTo>
                    <a:pt x="505356" y="103224"/>
                    <a:pt x="506791" y="108946"/>
                    <a:pt x="512532" y="113237"/>
                  </a:cubicBezTo>
                  <a:cubicBezTo>
                    <a:pt x="518273" y="116098"/>
                    <a:pt x="525450" y="114668"/>
                    <a:pt x="528320" y="108946"/>
                  </a:cubicBezTo>
                  <a:cubicBezTo>
                    <a:pt x="531191" y="103224"/>
                    <a:pt x="529756" y="96071"/>
                    <a:pt x="524015" y="93210"/>
                  </a:cubicBezTo>
                  <a:close/>
                  <a:moveTo>
                    <a:pt x="225306" y="83222"/>
                  </a:moveTo>
                  <a:lnTo>
                    <a:pt x="232484" y="91815"/>
                  </a:lnTo>
                  <a:lnTo>
                    <a:pt x="223870" y="98975"/>
                  </a:lnTo>
                  <a:lnTo>
                    <a:pt x="245405" y="121888"/>
                  </a:lnTo>
                  <a:lnTo>
                    <a:pt x="236791" y="150529"/>
                  </a:lnTo>
                  <a:lnTo>
                    <a:pt x="264068" y="146233"/>
                  </a:lnTo>
                  <a:lnTo>
                    <a:pt x="285602" y="169146"/>
                  </a:lnTo>
                  <a:lnTo>
                    <a:pt x="294216" y="160554"/>
                  </a:lnTo>
                  <a:lnTo>
                    <a:pt x="301394" y="169146"/>
                  </a:lnTo>
                  <a:lnTo>
                    <a:pt x="241098" y="220700"/>
                  </a:lnTo>
                  <a:lnTo>
                    <a:pt x="235355" y="213540"/>
                  </a:lnTo>
                  <a:lnTo>
                    <a:pt x="239662" y="209244"/>
                  </a:lnTo>
                  <a:lnTo>
                    <a:pt x="241098" y="206380"/>
                  </a:lnTo>
                  <a:lnTo>
                    <a:pt x="220999" y="183467"/>
                  </a:lnTo>
                  <a:lnTo>
                    <a:pt x="229613" y="156257"/>
                  </a:lnTo>
                  <a:lnTo>
                    <a:pt x="200900" y="160554"/>
                  </a:lnTo>
                  <a:lnTo>
                    <a:pt x="180801" y="137641"/>
                  </a:lnTo>
                  <a:lnTo>
                    <a:pt x="177930" y="139073"/>
                  </a:lnTo>
                  <a:lnTo>
                    <a:pt x="173623" y="143369"/>
                  </a:lnTo>
                  <a:lnTo>
                    <a:pt x="166445" y="136209"/>
                  </a:lnTo>
                  <a:lnTo>
                    <a:pt x="173623" y="129048"/>
                  </a:lnTo>
                  <a:lnTo>
                    <a:pt x="177930" y="126184"/>
                  </a:lnTo>
                  <a:lnTo>
                    <a:pt x="213821" y="94679"/>
                  </a:lnTo>
                  <a:lnTo>
                    <a:pt x="218128" y="90383"/>
                  </a:lnTo>
                  <a:close/>
                  <a:moveTo>
                    <a:pt x="512891" y="81051"/>
                  </a:moveTo>
                  <a:cubicBezTo>
                    <a:pt x="518632" y="79621"/>
                    <a:pt x="524732" y="80336"/>
                    <a:pt x="529756" y="83197"/>
                  </a:cubicBezTo>
                  <a:cubicBezTo>
                    <a:pt x="541238" y="90349"/>
                    <a:pt x="545544" y="104654"/>
                    <a:pt x="538368" y="114668"/>
                  </a:cubicBezTo>
                  <a:cubicBezTo>
                    <a:pt x="531191" y="126111"/>
                    <a:pt x="518273" y="128972"/>
                    <a:pt x="506791" y="123250"/>
                  </a:cubicBezTo>
                  <a:cubicBezTo>
                    <a:pt x="495309" y="116098"/>
                    <a:pt x="492438" y="101793"/>
                    <a:pt x="498179" y="91780"/>
                  </a:cubicBezTo>
                  <a:cubicBezTo>
                    <a:pt x="501768" y="86058"/>
                    <a:pt x="507150" y="82482"/>
                    <a:pt x="512891" y="81051"/>
                  </a:cubicBezTo>
                  <a:close/>
                  <a:moveTo>
                    <a:pt x="67430" y="76096"/>
                  </a:moveTo>
                  <a:cubicBezTo>
                    <a:pt x="67430" y="76096"/>
                    <a:pt x="70299" y="80397"/>
                    <a:pt x="67430" y="81831"/>
                  </a:cubicBezTo>
                  <a:cubicBezTo>
                    <a:pt x="64560" y="84698"/>
                    <a:pt x="58822" y="87565"/>
                    <a:pt x="58822" y="90433"/>
                  </a:cubicBezTo>
                  <a:cubicBezTo>
                    <a:pt x="58822" y="93300"/>
                    <a:pt x="58822" y="97601"/>
                    <a:pt x="58822" y="101902"/>
                  </a:cubicBezTo>
                  <a:cubicBezTo>
                    <a:pt x="63126" y="97601"/>
                    <a:pt x="74603" y="91866"/>
                    <a:pt x="87515" y="94734"/>
                  </a:cubicBezTo>
                  <a:cubicBezTo>
                    <a:pt x="104731" y="97601"/>
                    <a:pt x="113339" y="111938"/>
                    <a:pt x="113339" y="130575"/>
                  </a:cubicBezTo>
                  <a:cubicBezTo>
                    <a:pt x="111904" y="156381"/>
                    <a:pt x="88950" y="173585"/>
                    <a:pt x="73168" y="173585"/>
                  </a:cubicBezTo>
                  <a:cubicBezTo>
                    <a:pt x="67430" y="173585"/>
                    <a:pt x="64560" y="173585"/>
                    <a:pt x="61691" y="172151"/>
                  </a:cubicBezTo>
                  <a:lnTo>
                    <a:pt x="61691" y="175018"/>
                  </a:lnTo>
                  <a:lnTo>
                    <a:pt x="58822" y="173585"/>
                  </a:lnTo>
                  <a:lnTo>
                    <a:pt x="58822" y="177886"/>
                  </a:lnTo>
                  <a:lnTo>
                    <a:pt x="55952" y="173585"/>
                  </a:lnTo>
                  <a:lnTo>
                    <a:pt x="53083" y="179319"/>
                  </a:lnTo>
                  <a:lnTo>
                    <a:pt x="51648" y="173585"/>
                  </a:lnTo>
                  <a:lnTo>
                    <a:pt x="48779" y="175018"/>
                  </a:lnTo>
                  <a:lnTo>
                    <a:pt x="48779" y="173585"/>
                  </a:lnTo>
                  <a:cubicBezTo>
                    <a:pt x="47344" y="173585"/>
                    <a:pt x="43040" y="173585"/>
                    <a:pt x="40171" y="173585"/>
                  </a:cubicBezTo>
                  <a:cubicBezTo>
                    <a:pt x="22955" y="173585"/>
                    <a:pt x="0" y="152080"/>
                    <a:pt x="0" y="126274"/>
                  </a:cubicBezTo>
                  <a:cubicBezTo>
                    <a:pt x="0" y="107637"/>
                    <a:pt x="11477" y="94734"/>
                    <a:pt x="28693" y="93300"/>
                  </a:cubicBezTo>
                  <a:cubicBezTo>
                    <a:pt x="40171" y="93300"/>
                    <a:pt x="50213" y="97601"/>
                    <a:pt x="53083" y="100468"/>
                  </a:cubicBezTo>
                  <a:cubicBezTo>
                    <a:pt x="53083" y="97601"/>
                    <a:pt x="53083" y="93300"/>
                    <a:pt x="53083" y="88999"/>
                  </a:cubicBezTo>
                  <a:cubicBezTo>
                    <a:pt x="53083" y="83265"/>
                    <a:pt x="67430" y="76096"/>
                    <a:pt x="67430" y="76096"/>
                  </a:cubicBezTo>
                  <a:close/>
                  <a:moveTo>
                    <a:pt x="322987" y="66038"/>
                  </a:moveTo>
                  <a:lnTo>
                    <a:pt x="320115" y="76070"/>
                  </a:lnTo>
                  <a:lnTo>
                    <a:pt x="307191" y="70337"/>
                  </a:lnTo>
                  <a:cubicBezTo>
                    <a:pt x="314371" y="114765"/>
                    <a:pt x="321551" y="153460"/>
                    <a:pt x="327295" y="159193"/>
                  </a:cubicBezTo>
                  <a:lnTo>
                    <a:pt x="343092" y="157760"/>
                  </a:lnTo>
                  <a:lnTo>
                    <a:pt x="333039" y="172091"/>
                  </a:lnTo>
                  <a:cubicBezTo>
                    <a:pt x="333039" y="176391"/>
                    <a:pt x="338784" y="189289"/>
                    <a:pt x="348836" y="196455"/>
                  </a:cubicBezTo>
                  <a:cubicBezTo>
                    <a:pt x="354580" y="200754"/>
                    <a:pt x="360324" y="202187"/>
                    <a:pt x="366068" y="199321"/>
                  </a:cubicBezTo>
                  <a:cubicBezTo>
                    <a:pt x="366068" y="199321"/>
                    <a:pt x="367504" y="199321"/>
                    <a:pt x="367504" y="199321"/>
                  </a:cubicBezTo>
                  <a:lnTo>
                    <a:pt x="367504" y="197888"/>
                  </a:lnTo>
                  <a:lnTo>
                    <a:pt x="335911" y="111899"/>
                  </a:lnTo>
                  <a:lnTo>
                    <a:pt x="337347" y="111899"/>
                  </a:lnTo>
                  <a:lnTo>
                    <a:pt x="373248" y="195022"/>
                  </a:lnTo>
                  <a:cubicBezTo>
                    <a:pt x="376120" y="192155"/>
                    <a:pt x="378992" y="189289"/>
                    <a:pt x="380428" y="184990"/>
                  </a:cubicBezTo>
                  <a:cubicBezTo>
                    <a:pt x="386172" y="173524"/>
                    <a:pt x="386172" y="160626"/>
                    <a:pt x="384736" y="157760"/>
                  </a:cubicBezTo>
                  <a:lnTo>
                    <a:pt x="368940" y="153460"/>
                  </a:lnTo>
                  <a:lnTo>
                    <a:pt x="380428" y="143428"/>
                  </a:lnTo>
                  <a:cubicBezTo>
                    <a:pt x="377556" y="136262"/>
                    <a:pt x="353144" y="101867"/>
                    <a:pt x="322987" y="66038"/>
                  </a:cubicBezTo>
                  <a:close/>
                  <a:moveTo>
                    <a:pt x="304319" y="41674"/>
                  </a:moveTo>
                  <a:cubicBezTo>
                    <a:pt x="304319" y="50273"/>
                    <a:pt x="305755" y="57439"/>
                    <a:pt x="307191" y="66038"/>
                  </a:cubicBezTo>
                  <a:lnTo>
                    <a:pt x="317243" y="70337"/>
                  </a:lnTo>
                  <a:lnTo>
                    <a:pt x="320115" y="61739"/>
                  </a:lnTo>
                  <a:cubicBezTo>
                    <a:pt x="314371" y="54573"/>
                    <a:pt x="308627" y="48840"/>
                    <a:pt x="304319" y="41674"/>
                  </a:cubicBezTo>
                  <a:close/>
                  <a:moveTo>
                    <a:pt x="294267" y="21610"/>
                  </a:moveTo>
                  <a:lnTo>
                    <a:pt x="301447" y="28776"/>
                  </a:lnTo>
                  <a:cubicBezTo>
                    <a:pt x="301447" y="30209"/>
                    <a:pt x="324423" y="56006"/>
                    <a:pt x="345964" y="83236"/>
                  </a:cubicBezTo>
                  <a:cubicBezTo>
                    <a:pt x="389044" y="140562"/>
                    <a:pt x="387608" y="143428"/>
                    <a:pt x="386172" y="146294"/>
                  </a:cubicBezTo>
                  <a:lnTo>
                    <a:pt x="386172" y="147728"/>
                  </a:lnTo>
                  <a:lnTo>
                    <a:pt x="383300" y="150594"/>
                  </a:lnTo>
                  <a:lnTo>
                    <a:pt x="386172" y="152027"/>
                  </a:lnTo>
                  <a:cubicBezTo>
                    <a:pt x="387608" y="152027"/>
                    <a:pt x="387608" y="152027"/>
                    <a:pt x="389044" y="153460"/>
                  </a:cubicBezTo>
                  <a:cubicBezTo>
                    <a:pt x="391916" y="159193"/>
                    <a:pt x="393352" y="174958"/>
                    <a:pt x="386172" y="187856"/>
                  </a:cubicBezTo>
                  <a:cubicBezTo>
                    <a:pt x="384736" y="193588"/>
                    <a:pt x="380428" y="197888"/>
                    <a:pt x="376120" y="202187"/>
                  </a:cubicBezTo>
                  <a:lnTo>
                    <a:pt x="378992" y="209353"/>
                  </a:lnTo>
                  <a:lnTo>
                    <a:pt x="383300" y="206487"/>
                  </a:lnTo>
                  <a:lnTo>
                    <a:pt x="386172" y="212219"/>
                  </a:lnTo>
                  <a:lnTo>
                    <a:pt x="380428" y="213653"/>
                  </a:lnTo>
                  <a:lnTo>
                    <a:pt x="393352" y="249481"/>
                  </a:lnTo>
                  <a:lnTo>
                    <a:pt x="391916" y="266679"/>
                  </a:lnTo>
                  <a:lnTo>
                    <a:pt x="374684" y="216519"/>
                  </a:lnTo>
                  <a:lnTo>
                    <a:pt x="366068" y="219385"/>
                  </a:lnTo>
                  <a:lnTo>
                    <a:pt x="364632" y="215086"/>
                  </a:lnTo>
                  <a:lnTo>
                    <a:pt x="371812" y="210786"/>
                  </a:lnTo>
                  <a:lnTo>
                    <a:pt x="370376" y="205054"/>
                  </a:lnTo>
                  <a:cubicBezTo>
                    <a:pt x="368940" y="205054"/>
                    <a:pt x="368940" y="205054"/>
                    <a:pt x="368940" y="205054"/>
                  </a:cubicBezTo>
                  <a:cubicBezTo>
                    <a:pt x="357452" y="209353"/>
                    <a:pt x="347400" y="206487"/>
                    <a:pt x="338784" y="196455"/>
                  </a:cubicBezTo>
                  <a:cubicBezTo>
                    <a:pt x="331603" y="187856"/>
                    <a:pt x="324423" y="173524"/>
                    <a:pt x="327295" y="169225"/>
                  </a:cubicBezTo>
                  <a:lnTo>
                    <a:pt x="330167" y="164925"/>
                  </a:lnTo>
                  <a:lnTo>
                    <a:pt x="324423" y="164925"/>
                  </a:lnTo>
                  <a:cubicBezTo>
                    <a:pt x="311499" y="157760"/>
                    <a:pt x="300011" y="61739"/>
                    <a:pt x="295703" y="31642"/>
                  </a:cubicBezTo>
                  <a:close/>
                  <a:moveTo>
                    <a:pt x="446395" y="15737"/>
                  </a:moveTo>
                  <a:lnTo>
                    <a:pt x="443526" y="27216"/>
                  </a:lnTo>
                  <a:lnTo>
                    <a:pt x="466479" y="34391"/>
                  </a:lnTo>
                  <a:lnTo>
                    <a:pt x="469348" y="22912"/>
                  </a:lnTo>
                  <a:close/>
                  <a:moveTo>
                    <a:pt x="256871" y="10048"/>
                  </a:moveTo>
                  <a:lnTo>
                    <a:pt x="66134" y="14355"/>
                  </a:lnTo>
                  <a:lnTo>
                    <a:pt x="67568" y="48805"/>
                  </a:lnTo>
                  <a:lnTo>
                    <a:pt x="76173" y="48805"/>
                  </a:lnTo>
                  <a:lnTo>
                    <a:pt x="74739" y="37322"/>
                  </a:lnTo>
                  <a:lnTo>
                    <a:pt x="81909" y="35886"/>
                  </a:lnTo>
                  <a:lnTo>
                    <a:pt x="81909" y="48805"/>
                  </a:lnTo>
                  <a:lnTo>
                    <a:pt x="89080" y="48805"/>
                  </a:lnTo>
                  <a:lnTo>
                    <a:pt x="89080" y="30144"/>
                  </a:lnTo>
                  <a:lnTo>
                    <a:pt x="96250" y="30144"/>
                  </a:lnTo>
                  <a:lnTo>
                    <a:pt x="96250" y="48805"/>
                  </a:lnTo>
                  <a:lnTo>
                    <a:pt x="106289" y="48805"/>
                  </a:lnTo>
                  <a:lnTo>
                    <a:pt x="106289" y="35886"/>
                  </a:lnTo>
                  <a:lnTo>
                    <a:pt x="112026" y="35886"/>
                  </a:lnTo>
                  <a:lnTo>
                    <a:pt x="112026" y="47370"/>
                  </a:lnTo>
                  <a:lnTo>
                    <a:pt x="119196" y="47370"/>
                  </a:lnTo>
                  <a:lnTo>
                    <a:pt x="119196" y="30144"/>
                  </a:lnTo>
                  <a:lnTo>
                    <a:pt x="126367" y="30144"/>
                  </a:lnTo>
                  <a:lnTo>
                    <a:pt x="126367" y="47370"/>
                  </a:lnTo>
                  <a:lnTo>
                    <a:pt x="134971" y="47370"/>
                  </a:lnTo>
                  <a:lnTo>
                    <a:pt x="134971" y="34451"/>
                  </a:lnTo>
                  <a:lnTo>
                    <a:pt x="142142" y="34451"/>
                  </a:lnTo>
                  <a:lnTo>
                    <a:pt x="142142" y="47370"/>
                  </a:lnTo>
                  <a:lnTo>
                    <a:pt x="149313" y="47370"/>
                  </a:lnTo>
                  <a:lnTo>
                    <a:pt x="149313" y="28709"/>
                  </a:lnTo>
                  <a:lnTo>
                    <a:pt x="155049" y="28709"/>
                  </a:lnTo>
                  <a:lnTo>
                    <a:pt x="156483" y="47370"/>
                  </a:lnTo>
                  <a:lnTo>
                    <a:pt x="165088" y="45934"/>
                  </a:lnTo>
                  <a:lnTo>
                    <a:pt x="165088" y="34451"/>
                  </a:lnTo>
                  <a:lnTo>
                    <a:pt x="172258" y="34451"/>
                  </a:lnTo>
                  <a:lnTo>
                    <a:pt x="172258" y="45934"/>
                  </a:lnTo>
                  <a:lnTo>
                    <a:pt x="179429" y="45934"/>
                  </a:lnTo>
                  <a:lnTo>
                    <a:pt x="179429" y="28709"/>
                  </a:lnTo>
                  <a:lnTo>
                    <a:pt x="185165" y="27274"/>
                  </a:lnTo>
                  <a:lnTo>
                    <a:pt x="186600" y="45934"/>
                  </a:lnTo>
                  <a:lnTo>
                    <a:pt x="195204" y="45934"/>
                  </a:lnTo>
                  <a:lnTo>
                    <a:pt x="195204" y="34451"/>
                  </a:lnTo>
                  <a:lnTo>
                    <a:pt x="202375" y="34451"/>
                  </a:lnTo>
                  <a:lnTo>
                    <a:pt x="202375" y="45934"/>
                  </a:lnTo>
                  <a:lnTo>
                    <a:pt x="209545" y="45934"/>
                  </a:lnTo>
                  <a:lnTo>
                    <a:pt x="209545" y="28709"/>
                  </a:lnTo>
                  <a:lnTo>
                    <a:pt x="215282" y="28709"/>
                  </a:lnTo>
                  <a:lnTo>
                    <a:pt x="216716" y="45934"/>
                  </a:lnTo>
                  <a:lnTo>
                    <a:pt x="225321" y="44499"/>
                  </a:lnTo>
                  <a:lnTo>
                    <a:pt x="225321" y="34451"/>
                  </a:lnTo>
                  <a:lnTo>
                    <a:pt x="232491" y="34451"/>
                  </a:lnTo>
                  <a:lnTo>
                    <a:pt x="232491" y="44499"/>
                  </a:lnTo>
                  <a:lnTo>
                    <a:pt x="239662" y="44499"/>
                  </a:lnTo>
                  <a:lnTo>
                    <a:pt x="239662" y="28709"/>
                  </a:lnTo>
                  <a:lnTo>
                    <a:pt x="245398" y="28709"/>
                  </a:lnTo>
                  <a:lnTo>
                    <a:pt x="246832" y="44499"/>
                  </a:lnTo>
                  <a:lnTo>
                    <a:pt x="256871" y="44499"/>
                  </a:lnTo>
                  <a:close/>
                  <a:moveTo>
                    <a:pt x="442091" y="7127"/>
                  </a:moveTo>
                  <a:lnTo>
                    <a:pt x="477955" y="17172"/>
                  </a:lnTo>
                  <a:lnTo>
                    <a:pt x="469348" y="48740"/>
                  </a:lnTo>
                  <a:lnTo>
                    <a:pt x="442091" y="143446"/>
                  </a:lnTo>
                  <a:lnTo>
                    <a:pt x="410531" y="179319"/>
                  </a:lnTo>
                  <a:lnTo>
                    <a:pt x="406227" y="131966"/>
                  </a:lnTo>
                  <a:lnTo>
                    <a:pt x="433484" y="37261"/>
                  </a:lnTo>
                  <a:close/>
                  <a:moveTo>
                    <a:pt x="265476" y="0"/>
                  </a:moveTo>
                  <a:lnTo>
                    <a:pt x="266910" y="53111"/>
                  </a:lnTo>
                  <a:lnTo>
                    <a:pt x="57529" y="58853"/>
                  </a:lnTo>
                  <a:lnTo>
                    <a:pt x="56095" y="57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2" name="Group 36">
            <a:extLst>
              <a:ext uri="{FF2B5EF4-FFF2-40B4-BE49-F238E27FC236}">
                <a16:creationId xmlns:a16="http://schemas.microsoft.com/office/drawing/2014/main" xmlns="" id="{BDAEF756-3398-406E-B550-EE4258D6B4DD}"/>
              </a:ext>
            </a:extLst>
          </p:cNvPr>
          <p:cNvGrpSpPr/>
          <p:nvPr/>
        </p:nvGrpSpPr>
        <p:grpSpPr>
          <a:xfrm>
            <a:off x="4095152" y="3788200"/>
            <a:ext cx="3189363" cy="1385089"/>
            <a:chOff x="4095152" y="3788200"/>
            <a:chExt cx="3189363" cy="1385089"/>
          </a:xfrm>
        </p:grpSpPr>
        <p:sp>
          <p:nvSpPr>
            <p:cNvPr id="53" name="íSḻïďe">
              <a:extLst>
                <a:ext uri="{FF2B5EF4-FFF2-40B4-BE49-F238E27FC236}">
                  <a16:creationId xmlns:a16="http://schemas.microsoft.com/office/drawing/2014/main" xmlns="" id="{5CED9F0E-609D-441E-B17D-D3900BDEC1FF}"/>
                </a:ext>
              </a:extLst>
            </p:cNvPr>
            <p:cNvSpPr/>
            <p:nvPr/>
          </p:nvSpPr>
          <p:spPr>
            <a:xfrm>
              <a:off x="4095152" y="3788200"/>
              <a:ext cx="2301050" cy="138508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448" y="120000"/>
                  </a:moveTo>
                  <a:cubicBezTo>
                    <a:pt x="46191" y="120000"/>
                    <a:pt x="46191" y="120000"/>
                    <a:pt x="46191" y="120000"/>
                  </a:cubicBezTo>
                  <a:cubicBezTo>
                    <a:pt x="40814" y="120000"/>
                    <a:pt x="35193" y="114640"/>
                    <a:pt x="33727" y="108089"/>
                  </a:cubicBezTo>
                  <a:cubicBezTo>
                    <a:pt x="12464" y="11910"/>
                    <a:pt x="12464" y="11910"/>
                    <a:pt x="12464" y="11910"/>
                  </a:cubicBezTo>
                  <a:cubicBezTo>
                    <a:pt x="12464" y="11910"/>
                    <a:pt x="12464" y="11910"/>
                    <a:pt x="12464" y="11910"/>
                  </a:cubicBezTo>
                  <a:cubicBezTo>
                    <a:pt x="10997" y="5359"/>
                    <a:pt x="5621" y="0"/>
                    <a:pt x="0" y="0"/>
                  </a:cubicBezTo>
                  <a:cubicBezTo>
                    <a:pt x="19796" y="0"/>
                    <a:pt x="19796" y="0"/>
                    <a:pt x="19796" y="0"/>
                  </a:cubicBezTo>
                  <a:cubicBezTo>
                    <a:pt x="74052" y="0"/>
                    <a:pt x="74052" y="0"/>
                    <a:pt x="74052" y="0"/>
                  </a:cubicBezTo>
                  <a:cubicBezTo>
                    <a:pt x="79429" y="0"/>
                    <a:pt x="85050" y="5359"/>
                    <a:pt x="86517" y="11910"/>
                  </a:cubicBezTo>
                  <a:cubicBezTo>
                    <a:pt x="107535" y="108089"/>
                    <a:pt x="107535" y="108089"/>
                    <a:pt x="107535" y="108089"/>
                  </a:cubicBezTo>
                  <a:cubicBezTo>
                    <a:pt x="109002" y="114640"/>
                    <a:pt x="114623" y="120000"/>
                    <a:pt x="120000" y="120000"/>
                  </a:cubicBezTo>
                  <a:lnTo>
                    <a:pt x="100448" y="1200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square" lIns="91440" tIns="45720" rIns="91440" bIns="45720" anchor="t" anchorCtr="0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</a:endParaRPr>
            </a:p>
          </p:txBody>
        </p:sp>
        <p:sp>
          <p:nvSpPr>
            <p:cNvPr id="54" name="íṧľîdê">
              <a:extLst>
                <a:ext uri="{FF2B5EF4-FFF2-40B4-BE49-F238E27FC236}">
                  <a16:creationId xmlns:a16="http://schemas.microsoft.com/office/drawing/2014/main" xmlns="" id="{4AAB7E0E-F98E-423F-84B2-9DCF77D0EFBD}"/>
                </a:ext>
              </a:extLst>
            </p:cNvPr>
            <p:cNvSpPr/>
            <p:nvPr/>
          </p:nvSpPr>
          <p:spPr>
            <a:xfrm>
              <a:off x="4980788" y="3788200"/>
              <a:ext cx="2303727" cy="138508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796" y="120000"/>
                  </a:moveTo>
                  <a:cubicBezTo>
                    <a:pt x="73808" y="120000"/>
                    <a:pt x="73808" y="120000"/>
                    <a:pt x="73808" y="120000"/>
                  </a:cubicBezTo>
                  <a:cubicBezTo>
                    <a:pt x="79429" y="120000"/>
                    <a:pt x="84806" y="114640"/>
                    <a:pt x="86272" y="108089"/>
                  </a:cubicBezTo>
                  <a:cubicBezTo>
                    <a:pt x="107535" y="11910"/>
                    <a:pt x="107535" y="11910"/>
                    <a:pt x="107535" y="11910"/>
                  </a:cubicBezTo>
                  <a:cubicBezTo>
                    <a:pt x="107535" y="11910"/>
                    <a:pt x="107535" y="11910"/>
                    <a:pt x="107535" y="11910"/>
                  </a:cubicBezTo>
                  <a:cubicBezTo>
                    <a:pt x="109002" y="5359"/>
                    <a:pt x="114623" y="0"/>
                    <a:pt x="120000" y="0"/>
                  </a:cubicBezTo>
                  <a:cubicBezTo>
                    <a:pt x="100203" y="0"/>
                    <a:pt x="100203" y="0"/>
                    <a:pt x="100203" y="0"/>
                  </a:cubicBezTo>
                  <a:cubicBezTo>
                    <a:pt x="46191" y="0"/>
                    <a:pt x="46191" y="0"/>
                    <a:pt x="46191" y="0"/>
                  </a:cubicBezTo>
                  <a:cubicBezTo>
                    <a:pt x="40570" y="0"/>
                    <a:pt x="34949" y="5359"/>
                    <a:pt x="33482" y="11910"/>
                  </a:cubicBezTo>
                  <a:cubicBezTo>
                    <a:pt x="12464" y="108089"/>
                    <a:pt x="12464" y="108089"/>
                    <a:pt x="12464" y="108089"/>
                  </a:cubicBezTo>
                  <a:cubicBezTo>
                    <a:pt x="10997" y="114640"/>
                    <a:pt x="5376" y="120000"/>
                    <a:pt x="0" y="120000"/>
                  </a:cubicBezTo>
                  <a:lnTo>
                    <a:pt x="19796" y="120000"/>
                  </a:lnTo>
                  <a:close/>
                </a:path>
              </a:pathLst>
            </a:custGeom>
            <a:solidFill>
              <a:srgbClr val="0E74A0"/>
            </a:solidFill>
            <a:ln>
              <a:noFill/>
            </a:ln>
          </p:spPr>
          <p:txBody>
            <a:bodyPr wrap="square" lIns="91440" tIns="45720" rIns="91440" bIns="45720" anchor="t" anchorCtr="0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5" name="ïṥḷîḋê">
              <a:extLst>
                <a:ext uri="{FF2B5EF4-FFF2-40B4-BE49-F238E27FC236}">
                  <a16:creationId xmlns:a16="http://schemas.microsoft.com/office/drawing/2014/main" xmlns="" id="{E71A690A-8724-41D7-98CD-6EC00331269A}"/>
                </a:ext>
              </a:extLst>
            </p:cNvPr>
            <p:cNvSpPr/>
            <p:nvPr/>
          </p:nvSpPr>
          <p:spPr bwMode="auto">
            <a:xfrm>
              <a:off x="5858481" y="4214515"/>
              <a:ext cx="548341" cy="532456"/>
            </a:xfrm>
            <a:custGeom>
              <a:avLst/>
              <a:gdLst>
                <a:gd name="connsiteX0" fmla="*/ 451231 w 607610"/>
                <a:gd name="connsiteY0" fmla="*/ 251174 h 590009"/>
                <a:gd name="connsiteX1" fmla="*/ 493957 w 607610"/>
                <a:gd name="connsiteY1" fmla="*/ 259261 h 590009"/>
                <a:gd name="connsiteX2" fmla="*/ 513539 w 607610"/>
                <a:gd name="connsiteY2" fmla="*/ 286366 h 590009"/>
                <a:gd name="connsiteX3" fmla="*/ 532588 w 607610"/>
                <a:gd name="connsiteY3" fmla="*/ 307605 h 590009"/>
                <a:gd name="connsiteX4" fmla="*/ 582880 w 607610"/>
                <a:gd name="connsiteY4" fmla="*/ 277301 h 590009"/>
                <a:gd name="connsiteX5" fmla="*/ 605222 w 607610"/>
                <a:gd name="connsiteY5" fmla="*/ 282811 h 590009"/>
                <a:gd name="connsiteX6" fmla="*/ 599703 w 607610"/>
                <a:gd name="connsiteY6" fmla="*/ 305205 h 590009"/>
                <a:gd name="connsiteX7" fmla="*/ 537929 w 607610"/>
                <a:gd name="connsiteY7" fmla="*/ 342352 h 590009"/>
                <a:gd name="connsiteX8" fmla="*/ 517367 w 607610"/>
                <a:gd name="connsiteY8" fmla="*/ 339330 h 590009"/>
                <a:gd name="connsiteX9" fmla="*/ 505973 w 607610"/>
                <a:gd name="connsiteY9" fmla="*/ 326622 h 590009"/>
                <a:gd name="connsiteX10" fmla="*/ 491999 w 607610"/>
                <a:gd name="connsiteY10" fmla="*/ 400293 h 590009"/>
                <a:gd name="connsiteX11" fmla="*/ 513272 w 607610"/>
                <a:gd name="connsiteY11" fmla="*/ 463744 h 590009"/>
                <a:gd name="connsiteX12" fmla="*/ 514163 w 607610"/>
                <a:gd name="connsiteY12" fmla="*/ 467743 h 590009"/>
                <a:gd name="connsiteX13" fmla="*/ 526446 w 607610"/>
                <a:gd name="connsiteY13" fmla="*/ 567096 h 590009"/>
                <a:gd name="connsiteX14" fmla="*/ 508555 w 607610"/>
                <a:gd name="connsiteY14" fmla="*/ 589846 h 590009"/>
                <a:gd name="connsiteX15" fmla="*/ 485768 w 607610"/>
                <a:gd name="connsiteY15" fmla="*/ 572073 h 590009"/>
                <a:gd name="connsiteX16" fmla="*/ 473751 w 607610"/>
                <a:gd name="connsiteY16" fmla="*/ 474763 h 590009"/>
                <a:gd name="connsiteX17" fmla="*/ 449451 w 607610"/>
                <a:gd name="connsiteY17" fmla="*/ 402515 h 590009"/>
                <a:gd name="connsiteX18" fmla="*/ 440817 w 607610"/>
                <a:gd name="connsiteY18" fmla="*/ 400915 h 590009"/>
                <a:gd name="connsiteX19" fmla="*/ 440817 w 607610"/>
                <a:gd name="connsiteY19" fmla="*/ 479651 h 590009"/>
                <a:gd name="connsiteX20" fmla="*/ 433607 w 607610"/>
                <a:gd name="connsiteY20" fmla="*/ 495203 h 590009"/>
                <a:gd name="connsiteX21" fmla="*/ 417051 w 607610"/>
                <a:gd name="connsiteY21" fmla="*/ 499824 h 590009"/>
                <a:gd name="connsiteX22" fmla="*/ 334270 w 607610"/>
                <a:gd name="connsiteY22" fmla="*/ 486760 h 590009"/>
                <a:gd name="connsiteX23" fmla="*/ 317179 w 607610"/>
                <a:gd name="connsiteY23" fmla="*/ 463388 h 590009"/>
                <a:gd name="connsiteX24" fmla="*/ 340679 w 607610"/>
                <a:gd name="connsiteY24" fmla="*/ 446326 h 590009"/>
                <a:gd name="connsiteX25" fmla="*/ 399782 w 607610"/>
                <a:gd name="connsiteY25" fmla="*/ 455657 h 590009"/>
                <a:gd name="connsiteX26" fmla="*/ 399782 w 607610"/>
                <a:gd name="connsiteY26" fmla="*/ 393095 h 590009"/>
                <a:gd name="connsiteX27" fmla="*/ 399604 w 607610"/>
                <a:gd name="connsiteY27" fmla="*/ 393095 h 590009"/>
                <a:gd name="connsiteX28" fmla="*/ 408150 w 607610"/>
                <a:gd name="connsiteY28" fmla="*/ 347861 h 590009"/>
                <a:gd name="connsiteX29" fmla="*/ 419899 w 607610"/>
                <a:gd name="connsiteY29" fmla="*/ 318535 h 590009"/>
                <a:gd name="connsiteX30" fmla="*/ 468321 w 607610"/>
                <a:gd name="connsiteY30" fmla="*/ 294452 h 590009"/>
                <a:gd name="connsiteX31" fmla="*/ 407526 w 607610"/>
                <a:gd name="connsiteY31" fmla="*/ 307249 h 590009"/>
                <a:gd name="connsiteX32" fmla="*/ 386609 w 607610"/>
                <a:gd name="connsiteY32" fmla="*/ 359592 h 590009"/>
                <a:gd name="connsiteX33" fmla="*/ 365424 w 607610"/>
                <a:gd name="connsiteY33" fmla="*/ 368745 h 590009"/>
                <a:gd name="connsiteX34" fmla="*/ 356256 w 607610"/>
                <a:gd name="connsiteY34" fmla="*/ 347506 h 590009"/>
                <a:gd name="connsiteX35" fmla="*/ 380467 w 607610"/>
                <a:gd name="connsiteY35" fmla="*/ 286988 h 590009"/>
                <a:gd name="connsiteX36" fmla="*/ 392216 w 607610"/>
                <a:gd name="connsiteY36" fmla="*/ 277123 h 590009"/>
                <a:gd name="connsiteX37" fmla="*/ 459331 w 607610"/>
                <a:gd name="connsiteY37" fmla="*/ 262994 h 590009"/>
                <a:gd name="connsiteX38" fmla="*/ 426130 w 607610"/>
                <a:gd name="connsiteY38" fmla="*/ 262283 h 590009"/>
                <a:gd name="connsiteX39" fmla="*/ 451231 w 607610"/>
                <a:gd name="connsiteY39" fmla="*/ 251174 h 590009"/>
                <a:gd name="connsiteX40" fmla="*/ 489732 w 607610"/>
                <a:gd name="connsiteY40" fmla="*/ 157149 h 590009"/>
                <a:gd name="connsiteX41" fmla="*/ 532954 w 607610"/>
                <a:gd name="connsiteY41" fmla="*/ 200300 h 590009"/>
                <a:gd name="connsiteX42" fmla="*/ 489732 w 607610"/>
                <a:gd name="connsiteY42" fmla="*/ 243451 h 590009"/>
                <a:gd name="connsiteX43" fmla="*/ 446510 w 607610"/>
                <a:gd name="connsiteY43" fmla="*/ 200300 h 590009"/>
                <a:gd name="connsiteX44" fmla="*/ 489732 w 607610"/>
                <a:gd name="connsiteY44" fmla="*/ 157149 h 590009"/>
                <a:gd name="connsiteX45" fmla="*/ 176749 w 607610"/>
                <a:gd name="connsiteY45" fmla="*/ 111549 h 590009"/>
                <a:gd name="connsiteX46" fmla="*/ 237088 w 607610"/>
                <a:gd name="connsiteY46" fmla="*/ 123014 h 590009"/>
                <a:gd name="connsiteX47" fmla="*/ 264765 w 607610"/>
                <a:gd name="connsiteY47" fmla="*/ 161409 h 590009"/>
                <a:gd name="connsiteX48" fmla="*/ 300007 w 607610"/>
                <a:gd name="connsiteY48" fmla="*/ 200515 h 590009"/>
                <a:gd name="connsiteX49" fmla="*/ 393185 w 607610"/>
                <a:gd name="connsiteY49" fmla="*/ 227089 h 590009"/>
                <a:gd name="connsiteX50" fmla="*/ 409026 w 607610"/>
                <a:gd name="connsiteY50" fmla="*/ 255618 h 590009"/>
                <a:gd name="connsiteX51" fmla="*/ 406179 w 607610"/>
                <a:gd name="connsiteY51" fmla="*/ 261751 h 590009"/>
                <a:gd name="connsiteX52" fmla="*/ 389003 w 607610"/>
                <a:gd name="connsiteY52" fmla="*/ 261751 h 590009"/>
                <a:gd name="connsiteX53" fmla="*/ 373962 w 607610"/>
                <a:gd name="connsiteY53" fmla="*/ 269483 h 590009"/>
                <a:gd name="connsiteX54" fmla="*/ 280962 w 607610"/>
                <a:gd name="connsiteY54" fmla="*/ 242909 h 590009"/>
                <a:gd name="connsiteX55" fmla="*/ 270194 w 607610"/>
                <a:gd name="connsiteY55" fmla="*/ 236243 h 590009"/>
                <a:gd name="connsiteX56" fmla="*/ 254086 w 607610"/>
                <a:gd name="connsiteY56" fmla="*/ 218290 h 590009"/>
                <a:gd name="connsiteX57" fmla="*/ 233884 w 607610"/>
                <a:gd name="connsiteY57" fmla="*/ 325031 h 590009"/>
                <a:gd name="connsiteX58" fmla="*/ 263252 w 607610"/>
                <a:gd name="connsiteY58" fmla="*/ 412574 h 590009"/>
                <a:gd name="connsiteX59" fmla="*/ 264498 w 607610"/>
                <a:gd name="connsiteY59" fmla="*/ 417996 h 590009"/>
                <a:gd name="connsiteX60" fmla="*/ 281763 w 607610"/>
                <a:gd name="connsiteY60" fmla="*/ 558420 h 590009"/>
                <a:gd name="connsiteX61" fmla="*/ 257646 w 607610"/>
                <a:gd name="connsiteY61" fmla="*/ 589261 h 590009"/>
                <a:gd name="connsiteX62" fmla="*/ 226765 w 607610"/>
                <a:gd name="connsiteY62" fmla="*/ 565175 h 590009"/>
                <a:gd name="connsiteX63" fmla="*/ 209855 w 607610"/>
                <a:gd name="connsiteY63" fmla="*/ 427505 h 590009"/>
                <a:gd name="connsiteX64" fmla="*/ 175681 w 607610"/>
                <a:gd name="connsiteY64" fmla="*/ 325919 h 590009"/>
                <a:gd name="connsiteX65" fmla="*/ 161353 w 607610"/>
                <a:gd name="connsiteY65" fmla="*/ 323164 h 590009"/>
                <a:gd name="connsiteX66" fmla="*/ 166871 w 607610"/>
                <a:gd name="connsiteY66" fmla="*/ 424306 h 590009"/>
                <a:gd name="connsiteX67" fmla="*/ 143020 w 607610"/>
                <a:gd name="connsiteY67" fmla="*/ 453191 h 590009"/>
                <a:gd name="connsiteX68" fmla="*/ 27683 w 607610"/>
                <a:gd name="connsiteY68" fmla="*/ 469011 h 590009"/>
                <a:gd name="connsiteX69" fmla="*/ 273 w 607610"/>
                <a:gd name="connsiteY69" fmla="*/ 445192 h 590009"/>
                <a:gd name="connsiteX70" fmla="*/ 23856 w 607610"/>
                <a:gd name="connsiteY70" fmla="*/ 413996 h 590009"/>
                <a:gd name="connsiteX71" fmla="*/ 110092 w 607610"/>
                <a:gd name="connsiteY71" fmla="*/ 401909 h 590009"/>
                <a:gd name="connsiteX72" fmla="*/ 105287 w 607610"/>
                <a:gd name="connsiteY72" fmla="*/ 312588 h 590009"/>
                <a:gd name="connsiteX73" fmla="*/ 115877 w 607610"/>
                <a:gd name="connsiteY73" fmla="*/ 248330 h 590009"/>
                <a:gd name="connsiteX74" fmla="*/ 132430 w 607610"/>
                <a:gd name="connsiteY74" fmla="*/ 206825 h 590009"/>
                <a:gd name="connsiteX75" fmla="*/ 200867 w 607610"/>
                <a:gd name="connsiteY75" fmla="*/ 172785 h 590009"/>
                <a:gd name="connsiteX76" fmla="*/ 114987 w 607610"/>
                <a:gd name="connsiteY76" fmla="*/ 190827 h 590009"/>
                <a:gd name="connsiteX77" fmla="*/ 85352 w 607610"/>
                <a:gd name="connsiteY77" fmla="*/ 264861 h 590009"/>
                <a:gd name="connsiteX78" fmla="*/ 57585 w 607610"/>
                <a:gd name="connsiteY78" fmla="*/ 278548 h 590009"/>
                <a:gd name="connsiteX79" fmla="*/ 42278 w 607610"/>
                <a:gd name="connsiteY79" fmla="*/ 248330 h 590009"/>
                <a:gd name="connsiteX80" fmla="*/ 76630 w 607610"/>
                <a:gd name="connsiteY80" fmla="*/ 162209 h 590009"/>
                <a:gd name="connsiteX81" fmla="*/ 93361 w 607610"/>
                <a:gd name="connsiteY81" fmla="*/ 148255 h 590009"/>
                <a:gd name="connsiteX82" fmla="*/ 188230 w 607610"/>
                <a:gd name="connsiteY82" fmla="*/ 128347 h 590009"/>
                <a:gd name="connsiteX83" fmla="*/ 141151 w 607610"/>
                <a:gd name="connsiteY83" fmla="*/ 127192 h 590009"/>
                <a:gd name="connsiteX84" fmla="*/ 176749 w 607610"/>
                <a:gd name="connsiteY84" fmla="*/ 111549 h 590009"/>
                <a:gd name="connsiteX85" fmla="*/ 228462 w 607610"/>
                <a:gd name="connsiteY85" fmla="*/ 0 h 590009"/>
                <a:gd name="connsiteX86" fmla="*/ 279410 w 607610"/>
                <a:gd name="connsiteY86" fmla="*/ 50878 h 590009"/>
                <a:gd name="connsiteX87" fmla="*/ 228462 w 607610"/>
                <a:gd name="connsiteY87" fmla="*/ 101756 h 590009"/>
                <a:gd name="connsiteX88" fmla="*/ 177514 w 607610"/>
                <a:gd name="connsiteY88" fmla="*/ 50878 h 590009"/>
                <a:gd name="connsiteX89" fmla="*/ 228462 w 607610"/>
                <a:gd name="connsiteY89" fmla="*/ 0 h 59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607610" h="590009">
                  <a:moveTo>
                    <a:pt x="451231" y="251174"/>
                  </a:moveTo>
                  <a:lnTo>
                    <a:pt x="493957" y="259261"/>
                  </a:lnTo>
                  <a:cubicBezTo>
                    <a:pt x="506686" y="261661"/>
                    <a:pt x="515231" y="273658"/>
                    <a:pt x="513539" y="286366"/>
                  </a:cubicBezTo>
                  <a:lnTo>
                    <a:pt x="532588" y="307605"/>
                  </a:lnTo>
                  <a:lnTo>
                    <a:pt x="582880" y="277301"/>
                  </a:lnTo>
                  <a:cubicBezTo>
                    <a:pt x="590624" y="272680"/>
                    <a:pt x="600593" y="275168"/>
                    <a:pt x="605222" y="282811"/>
                  </a:cubicBezTo>
                  <a:cubicBezTo>
                    <a:pt x="609939" y="290542"/>
                    <a:pt x="607447" y="300584"/>
                    <a:pt x="599703" y="305205"/>
                  </a:cubicBezTo>
                  <a:lnTo>
                    <a:pt x="537929" y="342352"/>
                  </a:lnTo>
                  <a:cubicBezTo>
                    <a:pt x="531164" y="346440"/>
                    <a:pt x="522619" y="345107"/>
                    <a:pt x="517367" y="339330"/>
                  </a:cubicBezTo>
                  <a:lnTo>
                    <a:pt x="505973" y="326622"/>
                  </a:lnTo>
                  <a:lnTo>
                    <a:pt x="491999" y="400293"/>
                  </a:lnTo>
                  <a:lnTo>
                    <a:pt x="513272" y="463744"/>
                  </a:lnTo>
                  <a:cubicBezTo>
                    <a:pt x="513718" y="465077"/>
                    <a:pt x="514074" y="466410"/>
                    <a:pt x="514163" y="467743"/>
                  </a:cubicBezTo>
                  <a:lnTo>
                    <a:pt x="526446" y="567096"/>
                  </a:lnTo>
                  <a:cubicBezTo>
                    <a:pt x="527781" y="578293"/>
                    <a:pt x="519859" y="588513"/>
                    <a:pt x="508555" y="589846"/>
                  </a:cubicBezTo>
                  <a:cubicBezTo>
                    <a:pt x="497339" y="591268"/>
                    <a:pt x="487103" y="583270"/>
                    <a:pt x="485768" y="572073"/>
                  </a:cubicBezTo>
                  <a:lnTo>
                    <a:pt x="473751" y="474763"/>
                  </a:lnTo>
                  <a:lnTo>
                    <a:pt x="449451" y="402515"/>
                  </a:lnTo>
                  <a:lnTo>
                    <a:pt x="440817" y="400915"/>
                  </a:lnTo>
                  <a:lnTo>
                    <a:pt x="440817" y="479651"/>
                  </a:lnTo>
                  <a:cubicBezTo>
                    <a:pt x="440817" y="485605"/>
                    <a:pt x="438146" y="491293"/>
                    <a:pt x="433607" y="495203"/>
                  </a:cubicBezTo>
                  <a:cubicBezTo>
                    <a:pt x="428978" y="499202"/>
                    <a:pt x="422836" y="500801"/>
                    <a:pt x="417051" y="499824"/>
                  </a:cubicBezTo>
                  <a:lnTo>
                    <a:pt x="334270" y="486760"/>
                  </a:lnTo>
                  <a:cubicBezTo>
                    <a:pt x="323054" y="484983"/>
                    <a:pt x="315399" y="474497"/>
                    <a:pt x="317179" y="463388"/>
                  </a:cubicBezTo>
                  <a:cubicBezTo>
                    <a:pt x="318960" y="452191"/>
                    <a:pt x="329463" y="444549"/>
                    <a:pt x="340679" y="446326"/>
                  </a:cubicBezTo>
                  <a:lnTo>
                    <a:pt x="399782" y="455657"/>
                  </a:lnTo>
                  <a:lnTo>
                    <a:pt x="399782" y="393095"/>
                  </a:lnTo>
                  <a:lnTo>
                    <a:pt x="399604" y="393095"/>
                  </a:lnTo>
                  <a:cubicBezTo>
                    <a:pt x="400049" y="390962"/>
                    <a:pt x="407793" y="350083"/>
                    <a:pt x="408150" y="347861"/>
                  </a:cubicBezTo>
                  <a:lnTo>
                    <a:pt x="419899" y="318535"/>
                  </a:lnTo>
                  <a:lnTo>
                    <a:pt x="468321" y="294452"/>
                  </a:lnTo>
                  <a:lnTo>
                    <a:pt x="407526" y="307249"/>
                  </a:lnTo>
                  <a:cubicBezTo>
                    <a:pt x="399426" y="327422"/>
                    <a:pt x="394709" y="339330"/>
                    <a:pt x="386609" y="359592"/>
                  </a:cubicBezTo>
                  <a:cubicBezTo>
                    <a:pt x="384739" y="366079"/>
                    <a:pt x="375037" y="372566"/>
                    <a:pt x="365424" y="368745"/>
                  </a:cubicBezTo>
                  <a:cubicBezTo>
                    <a:pt x="357057" y="365368"/>
                    <a:pt x="352962" y="355859"/>
                    <a:pt x="356256" y="347506"/>
                  </a:cubicBezTo>
                  <a:lnTo>
                    <a:pt x="380467" y="286988"/>
                  </a:lnTo>
                  <a:cubicBezTo>
                    <a:pt x="382781" y="281211"/>
                    <a:pt x="387766" y="278012"/>
                    <a:pt x="392216" y="277123"/>
                  </a:cubicBezTo>
                  <a:lnTo>
                    <a:pt x="459331" y="262994"/>
                  </a:lnTo>
                  <a:lnTo>
                    <a:pt x="426130" y="262283"/>
                  </a:lnTo>
                  <a:cubicBezTo>
                    <a:pt x="431293" y="254018"/>
                    <a:pt x="441084" y="249308"/>
                    <a:pt x="451231" y="251174"/>
                  </a:cubicBezTo>
                  <a:close/>
                  <a:moveTo>
                    <a:pt x="489732" y="157149"/>
                  </a:moveTo>
                  <a:cubicBezTo>
                    <a:pt x="513603" y="157149"/>
                    <a:pt x="532954" y="176468"/>
                    <a:pt x="532954" y="200300"/>
                  </a:cubicBezTo>
                  <a:cubicBezTo>
                    <a:pt x="532954" y="224132"/>
                    <a:pt x="513603" y="243451"/>
                    <a:pt x="489732" y="243451"/>
                  </a:cubicBezTo>
                  <a:cubicBezTo>
                    <a:pt x="465861" y="243451"/>
                    <a:pt x="446510" y="224132"/>
                    <a:pt x="446510" y="200300"/>
                  </a:cubicBezTo>
                  <a:cubicBezTo>
                    <a:pt x="446510" y="176468"/>
                    <a:pt x="465861" y="157149"/>
                    <a:pt x="489732" y="157149"/>
                  </a:cubicBezTo>
                  <a:close/>
                  <a:moveTo>
                    <a:pt x="176749" y="111549"/>
                  </a:moveTo>
                  <a:lnTo>
                    <a:pt x="237088" y="123014"/>
                  </a:lnTo>
                  <a:cubicBezTo>
                    <a:pt x="255243" y="126392"/>
                    <a:pt x="267257" y="143367"/>
                    <a:pt x="264765" y="161409"/>
                  </a:cubicBezTo>
                  <a:lnTo>
                    <a:pt x="300007" y="200515"/>
                  </a:lnTo>
                  <a:lnTo>
                    <a:pt x="393185" y="227089"/>
                  </a:lnTo>
                  <a:cubicBezTo>
                    <a:pt x="405378" y="230644"/>
                    <a:pt x="412497" y="243353"/>
                    <a:pt x="409026" y="255618"/>
                  </a:cubicBezTo>
                  <a:cubicBezTo>
                    <a:pt x="408314" y="257840"/>
                    <a:pt x="407336" y="259884"/>
                    <a:pt x="406179" y="261751"/>
                  </a:cubicBezTo>
                  <a:cubicBezTo>
                    <a:pt x="392206" y="261484"/>
                    <a:pt x="391583" y="261217"/>
                    <a:pt x="389003" y="261751"/>
                  </a:cubicBezTo>
                  <a:cubicBezTo>
                    <a:pt x="383307" y="262995"/>
                    <a:pt x="378145" y="265661"/>
                    <a:pt x="373962" y="269483"/>
                  </a:cubicBezTo>
                  <a:lnTo>
                    <a:pt x="280962" y="242909"/>
                  </a:lnTo>
                  <a:cubicBezTo>
                    <a:pt x="276869" y="241753"/>
                    <a:pt x="273131" y="239443"/>
                    <a:pt x="270194" y="236243"/>
                  </a:cubicBezTo>
                  <a:lnTo>
                    <a:pt x="254086" y="218290"/>
                  </a:lnTo>
                  <a:lnTo>
                    <a:pt x="233884" y="325031"/>
                  </a:lnTo>
                  <a:lnTo>
                    <a:pt x="263252" y="412574"/>
                  </a:lnTo>
                  <a:cubicBezTo>
                    <a:pt x="263875" y="414352"/>
                    <a:pt x="264231" y="416129"/>
                    <a:pt x="264498" y="417996"/>
                  </a:cubicBezTo>
                  <a:lnTo>
                    <a:pt x="281763" y="558420"/>
                  </a:lnTo>
                  <a:cubicBezTo>
                    <a:pt x="283632" y="573618"/>
                    <a:pt x="272864" y="587394"/>
                    <a:pt x="257646" y="589261"/>
                  </a:cubicBezTo>
                  <a:cubicBezTo>
                    <a:pt x="242428" y="591127"/>
                    <a:pt x="228633" y="580373"/>
                    <a:pt x="226765" y="565175"/>
                  </a:cubicBezTo>
                  <a:lnTo>
                    <a:pt x="209855" y="427505"/>
                  </a:lnTo>
                  <a:lnTo>
                    <a:pt x="175681" y="325919"/>
                  </a:lnTo>
                  <a:lnTo>
                    <a:pt x="161353" y="323164"/>
                  </a:lnTo>
                  <a:lnTo>
                    <a:pt x="166871" y="424306"/>
                  </a:lnTo>
                  <a:cubicBezTo>
                    <a:pt x="167583" y="438615"/>
                    <a:pt x="157260" y="451235"/>
                    <a:pt x="143020" y="453191"/>
                  </a:cubicBezTo>
                  <a:cubicBezTo>
                    <a:pt x="22610" y="470077"/>
                    <a:pt x="30442" y="469011"/>
                    <a:pt x="27683" y="469011"/>
                  </a:cubicBezTo>
                  <a:cubicBezTo>
                    <a:pt x="14067" y="469011"/>
                    <a:pt x="2231" y="459057"/>
                    <a:pt x="273" y="445192"/>
                  </a:cubicBezTo>
                  <a:cubicBezTo>
                    <a:pt x="-1863" y="430083"/>
                    <a:pt x="8727" y="416129"/>
                    <a:pt x="23856" y="413996"/>
                  </a:cubicBezTo>
                  <a:lnTo>
                    <a:pt x="110092" y="401909"/>
                  </a:lnTo>
                  <a:cubicBezTo>
                    <a:pt x="106354" y="333474"/>
                    <a:pt x="105287" y="312588"/>
                    <a:pt x="105287" y="312588"/>
                  </a:cubicBezTo>
                  <a:lnTo>
                    <a:pt x="115877" y="248330"/>
                  </a:lnTo>
                  <a:lnTo>
                    <a:pt x="132430" y="206825"/>
                  </a:lnTo>
                  <a:lnTo>
                    <a:pt x="200867" y="172785"/>
                  </a:lnTo>
                  <a:lnTo>
                    <a:pt x="114987" y="190827"/>
                  </a:lnTo>
                  <a:lnTo>
                    <a:pt x="85352" y="264861"/>
                  </a:lnTo>
                  <a:cubicBezTo>
                    <a:pt x="80902" y="275971"/>
                    <a:pt x="68799" y="281748"/>
                    <a:pt x="57585" y="278548"/>
                  </a:cubicBezTo>
                  <a:cubicBezTo>
                    <a:pt x="44681" y="274815"/>
                    <a:pt x="37561" y="260951"/>
                    <a:pt x="42278" y="248330"/>
                  </a:cubicBezTo>
                  <a:cubicBezTo>
                    <a:pt x="42812" y="246908"/>
                    <a:pt x="38540" y="257840"/>
                    <a:pt x="76630" y="162209"/>
                  </a:cubicBezTo>
                  <a:cubicBezTo>
                    <a:pt x="79389" y="155365"/>
                    <a:pt x="85530" y="149855"/>
                    <a:pt x="93361" y="148255"/>
                  </a:cubicBezTo>
                  <a:lnTo>
                    <a:pt x="188230" y="128347"/>
                  </a:lnTo>
                  <a:lnTo>
                    <a:pt x="141151" y="127192"/>
                  </a:lnTo>
                  <a:cubicBezTo>
                    <a:pt x="148449" y="115549"/>
                    <a:pt x="162421" y="108883"/>
                    <a:pt x="176749" y="111549"/>
                  </a:cubicBezTo>
                  <a:close/>
                  <a:moveTo>
                    <a:pt x="228462" y="0"/>
                  </a:moveTo>
                  <a:cubicBezTo>
                    <a:pt x="256600" y="0"/>
                    <a:pt x="279410" y="22779"/>
                    <a:pt x="279410" y="50878"/>
                  </a:cubicBezTo>
                  <a:cubicBezTo>
                    <a:pt x="279410" y="78977"/>
                    <a:pt x="256600" y="101756"/>
                    <a:pt x="228462" y="101756"/>
                  </a:cubicBezTo>
                  <a:cubicBezTo>
                    <a:pt x="200324" y="101756"/>
                    <a:pt x="177514" y="78977"/>
                    <a:pt x="177514" y="50878"/>
                  </a:cubicBezTo>
                  <a:cubicBezTo>
                    <a:pt x="177514" y="22779"/>
                    <a:pt x="200324" y="0"/>
                    <a:pt x="2284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4" name="Group 35">
            <a:extLst>
              <a:ext uri="{FF2B5EF4-FFF2-40B4-BE49-F238E27FC236}">
                <a16:creationId xmlns:a16="http://schemas.microsoft.com/office/drawing/2014/main" xmlns="" id="{67A83896-0284-4966-94C3-A9AD1A9373C4}"/>
              </a:ext>
            </a:extLst>
          </p:cNvPr>
          <p:cNvGrpSpPr/>
          <p:nvPr/>
        </p:nvGrpSpPr>
        <p:grpSpPr>
          <a:xfrm>
            <a:off x="2326555" y="3788200"/>
            <a:ext cx="3189361" cy="1385089"/>
            <a:chOff x="2326555" y="3788200"/>
            <a:chExt cx="3189361" cy="1385089"/>
          </a:xfrm>
        </p:grpSpPr>
        <p:sp>
          <p:nvSpPr>
            <p:cNvPr id="45" name="ïŝḷîde">
              <a:extLst>
                <a:ext uri="{FF2B5EF4-FFF2-40B4-BE49-F238E27FC236}">
                  <a16:creationId xmlns:a16="http://schemas.microsoft.com/office/drawing/2014/main" xmlns="" id="{20E64986-95A9-49FD-B9B8-8E0667543600}"/>
                </a:ext>
              </a:extLst>
            </p:cNvPr>
            <p:cNvSpPr/>
            <p:nvPr/>
          </p:nvSpPr>
          <p:spPr>
            <a:xfrm>
              <a:off x="2326555" y="3788200"/>
              <a:ext cx="2303727" cy="138508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203" y="120000"/>
                  </a:moveTo>
                  <a:cubicBezTo>
                    <a:pt x="46191" y="120000"/>
                    <a:pt x="46191" y="120000"/>
                    <a:pt x="46191" y="120000"/>
                  </a:cubicBezTo>
                  <a:cubicBezTo>
                    <a:pt x="40570" y="120000"/>
                    <a:pt x="34949" y="114640"/>
                    <a:pt x="33727" y="108089"/>
                  </a:cubicBezTo>
                  <a:cubicBezTo>
                    <a:pt x="12464" y="11910"/>
                    <a:pt x="12464" y="11910"/>
                    <a:pt x="12464" y="11910"/>
                  </a:cubicBezTo>
                  <a:cubicBezTo>
                    <a:pt x="12464" y="11910"/>
                    <a:pt x="12464" y="11910"/>
                    <a:pt x="12464" y="11910"/>
                  </a:cubicBezTo>
                  <a:cubicBezTo>
                    <a:pt x="10997" y="5359"/>
                    <a:pt x="5376" y="0"/>
                    <a:pt x="0" y="0"/>
                  </a:cubicBezTo>
                  <a:cubicBezTo>
                    <a:pt x="19796" y="0"/>
                    <a:pt x="19796" y="0"/>
                    <a:pt x="19796" y="0"/>
                  </a:cubicBezTo>
                  <a:cubicBezTo>
                    <a:pt x="73808" y="0"/>
                    <a:pt x="73808" y="0"/>
                    <a:pt x="73808" y="0"/>
                  </a:cubicBezTo>
                  <a:cubicBezTo>
                    <a:pt x="79429" y="0"/>
                    <a:pt x="85050" y="5359"/>
                    <a:pt x="86272" y="11910"/>
                  </a:cubicBezTo>
                  <a:cubicBezTo>
                    <a:pt x="107535" y="108089"/>
                    <a:pt x="107535" y="108089"/>
                    <a:pt x="107535" y="108089"/>
                  </a:cubicBezTo>
                  <a:cubicBezTo>
                    <a:pt x="109002" y="114640"/>
                    <a:pt x="114623" y="120000"/>
                    <a:pt x="120000" y="120000"/>
                  </a:cubicBezTo>
                  <a:lnTo>
                    <a:pt x="100203" y="1200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square" lIns="91440" tIns="45720" rIns="91440" bIns="45720" anchor="t" anchorCtr="0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</a:endParaRPr>
            </a:p>
          </p:txBody>
        </p:sp>
        <p:sp>
          <p:nvSpPr>
            <p:cNvPr id="46" name="ïṥḻïḑe">
              <a:extLst>
                <a:ext uri="{FF2B5EF4-FFF2-40B4-BE49-F238E27FC236}">
                  <a16:creationId xmlns:a16="http://schemas.microsoft.com/office/drawing/2014/main" xmlns="" id="{93FEB625-1FBE-47D7-80A7-438340D2BC61}"/>
                </a:ext>
              </a:extLst>
            </p:cNvPr>
            <p:cNvSpPr/>
            <p:nvPr/>
          </p:nvSpPr>
          <p:spPr>
            <a:xfrm>
              <a:off x="3212189" y="3788200"/>
              <a:ext cx="2303727" cy="138508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551" y="120000"/>
                  </a:moveTo>
                  <a:cubicBezTo>
                    <a:pt x="73808" y="120000"/>
                    <a:pt x="73808" y="120000"/>
                    <a:pt x="73808" y="120000"/>
                  </a:cubicBezTo>
                  <a:cubicBezTo>
                    <a:pt x="79185" y="120000"/>
                    <a:pt x="84806" y="114640"/>
                    <a:pt x="86272" y="108089"/>
                  </a:cubicBezTo>
                  <a:cubicBezTo>
                    <a:pt x="107535" y="11910"/>
                    <a:pt x="107535" y="11910"/>
                    <a:pt x="107535" y="11910"/>
                  </a:cubicBezTo>
                  <a:cubicBezTo>
                    <a:pt x="107535" y="11910"/>
                    <a:pt x="107535" y="11910"/>
                    <a:pt x="107535" y="11910"/>
                  </a:cubicBezTo>
                  <a:cubicBezTo>
                    <a:pt x="108757" y="5359"/>
                    <a:pt x="114378" y="0"/>
                    <a:pt x="120000" y="0"/>
                  </a:cubicBezTo>
                  <a:cubicBezTo>
                    <a:pt x="100203" y="0"/>
                    <a:pt x="100203" y="0"/>
                    <a:pt x="100203" y="0"/>
                  </a:cubicBezTo>
                  <a:cubicBezTo>
                    <a:pt x="45947" y="0"/>
                    <a:pt x="45947" y="0"/>
                    <a:pt x="45947" y="0"/>
                  </a:cubicBezTo>
                  <a:cubicBezTo>
                    <a:pt x="40570" y="0"/>
                    <a:pt x="34949" y="5359"/>
                    <a:pt x="33482" y="11910"/>
                  </a:cubicBezTo>
                  <a:cubicBezTo>
                    <a:pt x="12464" y="108089"/>
                    <a:pt x="12464" y="108089"/>
                    <a:pt x="12464" y="108089"/>
                  </a:cubicBezTo>
                  <a:cubicBezTo>
                    <a:pt x="10997" y="114640"/>
                    <a:pt x="5376" y="120000"/>
                    <a:pt x="0" y="120000"/>
                  </a:cubicBezTo>
                  <a:lnTo>
                    <a:pt x="19551" y="120000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7" name="îślíḑe">
              <a:extLst>
                <a:ext uri="{FF2B5EF4-FFF2-40B4-BE49-F238E27FC236}">
                  <a16:creationId xmlns:a16="http://schemas.microsoft.com/office/drawing/2014/main" xmlns="" id="{C4739041-26E9-4EF6-8C2E-062236C2B8E2}"/>
                </a:ext>
              </a:extLst>
            </p:cNvPr>
            <p:cNvSpPr/>
            <p:nvPr/>
          </p:nvSpPr>
          <p:spPr bwMode="auto">
            <a:xfrm>
              <a:off x="4094992" y="4206575"/>
              <a:ext cx="538120" cy="548341"/>
            </a:xfrm>
            <a:custGeom>
              <a:avLst/>
              <a:gdLst>
                <a:gd name="connsiteX0" fmla="*/ 363597 w 594513"/>
                <a:gd name="connsiteY0" fmla="*/ 208671 h 605804"/>
                <a:gd name="connsiteX1" fmla="*/ 356634 w 594513"/>
                <a:gd name="connsiteY1" fmla="*/ 215531 h 605804"/>
                <a:gd name="connsiteX2" fmla="*/ 363597 w 594513"/>
                <a:gd name="connsiteY2" fmla="*/ 222484 h 605804"/>
                <a:gd name="connsiteX3" fmla="*/ 425528 w 594513"/>
                <a:gd name="connsiteY3" fmla="*/ 222484 h 605804"/>
                <a:gd name="connsiteX4" fmla="*/ 432398 w 594513"/>
                <a:gd name="connsiteY4" fmla="*/ 215531 h 605804"/>
                <a:gd name="connsiteX5" fmla="*/ 425528 w 594513"/>
                <a:gd name="connsiteY5" fmla="*/ 208671 h 605804"/>
                <a:gd name="connsiteX6" fmla="*/ 497768 w 594513"/>
                <a:gd name="connsiteY6" fmla="*/ 190950 h 605804"/>
                <a:gd name="connsiteX7" fmla="*/ 497768 w 594513"/>
                <a:gd name="connsiteY7" fmla="*/ 212402 h 605804"/>
                <a:gd name="connsiteX8" fmla="*/ 482879 w 594513"/>
                <a:gd name="connsiteY8" fmla="*/ 212402 h 605804"/>
                <a:gd name="connsiteX9" fmla="*/ 363597 w 594513"/>
                <a:gd name="connsiteY9" fmla="*/ 180953 h 605804"/>
                <a:gd name="connsiteX10" fmla="*/ 356634 w 594513"/>
                <a:gd name="connsiteY10" fmla="*/ 187906 h 605804"/>
                <a:gd name="connsiteX11" fmla="*/ 363597 w 594513"/>
                <a:gd name="connsiteY11" fmla="*/ 194766 h 605804"/>
                <a:gd name="connsiteX12" fmla="*/ 425528 w 594513"/>
                <a:gd name="connsiteY12" fmla="*/ 194766 h 605804"/>
                <a:gd name="connsiteX13" fmla="*/ 432398 w 594513"/>
                <a:gd name="connsiteY13" fmla="*/ 187906 h 605804"/>
                <a:gd name="connsiteX14" fmla="*/ 425528 w 594513"/>
                <a:gd name="connsiteY14" fmla="*/ 180953 h 605804"/>
                <a:gd name="connsiteX15" fmla="*/ 194612 w 594513"/>
                <a:gd name="connsiteY15" fmla="*/ 163896 h 605804"/>
                <a:gd name="connsiteX16" fmla="*/ 187648 w 594513"/>
                <a:gd name="connsiteY16" fmla="*/ 170849 h 605804"/>
                <a:gd name="connsiteX17" fmla="*/ 187648 w 594513"/>
                <a:gd name="connsiteY17" fmla="*/ 194766 h 605804"/>
                <a:gd name="connsiteX18" fmla="*/ 163693 w 594513"/>
                <a:gd name="connsiteY18" fmla="*/ 194766 h 605804"/>
                <a:gd name="connsiteX19" fmla="*/ 156729 w 594513"/>
                <a:gd name="connsiteY19" fmla="*/ 201719 h 605804"/>
                <a:gd name="connsiteX20" fmla="*/ 163693 w 594513"/>
                <a:gd name="connsiteY20" fmla="*/ 208671 h 605804"/>
                <a:gd name="connsiteX21" fmla="*/ 187648 w 594513"/>
                <a:gd name="connsiteY21" fmla="*/ 208671 h 605804"/>
                <a:gd name="connsiteX22" fmla="*/ 187648 w 594513"/>
                <a:gd name="connsiteY22" fmla="*/ 232588 h 605804"/>
                <a:gd name="connsiteX23" fmla="*/ 194612 w 594513"/>
                <a:gd name="connsiteY23" fmla="*/ 239541 h 605804"/>
                <a:gd name="connsiteX24" fmla="*/ 201576 w 594513"/>
                <a:gd name="connsiteY24" fmla="*/ 232588 h 605804"/>
                <a:gd name="connsiteX25" fmla="*/ 201576 w 594513"/>
                <a:gd name="connsiteY25" fmla="*/ 208671 h 605804"/>
                <a:gd name="connsiteX26" fmla="*/ 225531 w 594513"/>
                <a:gd name="connsiteY26" fmla="*/ 208671 h 605804"/>
                <a:gd name="connsiteX27" fmla="*/ 232494 w 594513"/>
                <a:gd name="connsiteY27" fmla="*/ 201719 h 605804"/>
                <a:gd name="connsiteX28" fmla="*/ 225531 w 594513"/>
                <a:gd name="connsiteY28" fmla="*/ 194766 h 605804"/>
                <a:gd name="connsiteX29" fmla="*/ 201576 w 594513"/>
                <a:gd name="connsiteY29" fmla="*/ 194766 h 605804"/>
                <a:gd name="connsiteX30" fmla="*/ 201576 w 594513"/>
                <a:gd name="connsiteY30" fmla="*/ 170849 h 605804"/>
                <a:gd name="connsiteX31" fmla="*/ 194612 w 594513"/>
                <a:gd name="connsiteY31" fmla="*/ 163896 h 605804"/>
                <a:gd name="connsiteX32" fmla="*/ 294518 w 594513"/>
                <a:gd name="connsiteY32" fmla="*/ 162135 h 605804"/>
                <a:gd name="connsiteX33" fmla="*/ 269727 w 594513"/>
                <a:gd name="connsiteY33" fmla="*/ 186886 h 605804"/>
                <a:gd name="connsiteX34" fmla="*/ 276690 w 594513"/>
                <a:gd name="connsiteY34" fmla="*/ 193839 h 605804"/>
                <a:gd name="connsiteX35" fmla="*/ 283654 w 594513"/>
                <a:gd name="connsiteY35" fmla="*/ 186886 h 605804"/>
                <a:gd name="connsiteX36" fmla="*/ 294425 w 594513"/>
                <a:gd name="connsiteY36" fmla="*/ 176133 h 605804"/>
                <a:gd name="connsiteX37" fmla="*/ 305195 w 594513"/>
                <a:gd name="connsiteY37" fmla="*/ 186886 h 605804"/>
                <a:gd name="connsiteX38" fmla="*/ 302595 w 594513"/>
                <a:gd name="connsiteY38" fmla="*/ 193932 h 605804"/>
                <a:gd name="connsiteX39" fmla="*/ 286440 w 594513"/>
                <a:gd name="connsiteY39" fmla="*/ 208300 h 605804"/>
                <a:gd name="connsiteX40" fmla="*/ 268241 w 594513"/>
                <a:gd name="connsiteY40" fmla="*/ 234350 h 605804"/>
                <a:gd name="connsiteX41" fmla="*/ 275205 w 594513"/>
                <a:gd name="connsiteY41" fmla="*/ 241302 h 605804"/>
                <a:gd name="connsiteX42" fmla="*/ 314109 w 594513"/>
                <a:gd name="connsiteY42" fmla="*/ 241302 h 605804"/>
                <a:gd name="connsiteX43" fmla="*/ 321258 w 594513"/>
                <a:gd name="connsiteY43" fmla="*/ 234257 h 605804"/>
                <a:gd name="connsiteX44" fmla="*/ 314294 w 594513"/>
                <a:gd name="connsiteY44" fmla="*/ 227304 h 605804"/>
                <a:gd name="connsiteX45" fmla="*/ 287461 w 594513"/>
                <a:gd name="connsiteY45" fmla="*/ 227304 h 605804"/>
                <a:gd name="connsiteX46" fmla="*/ 297210 w 594513"/>
                <a:gd name="connsiteY46" fmla="*/ 217292 h 605804"/>
                <a:gd name="connsiteX47" fmla="*/ 311973 w 594513"/>
                <a:gd name="connsiteY47" fmla="*/ 204314 h 605804"/>
                <a:gd name="connsiteX48" fmla="*/ 319308 w 594513"/>
                <a:gd name="connsiteY48" fmla="*/ 186886 h 605804"/>
                <a:gd name="connsiteX49" fmla="*/ 294518 w 594513"/>
                <a:gd name="connsiteY49" fmla="*/ 162135 h 605804"/>
                <a:gd name="connsiteX50" fmla="*/ 94428 w 594513"/>
                <a:gd name="connsiteY50" fmla="*/ 162135 h 605804"/>
                <a:gd name="connsiteX51" fmla="*/ 69730 w 594513"/>
                <a:gd name="connsiteY51" fmla="*/ 186886 h 605804"/>
                <a:gd name="connsiteX52" fmla="*/ 76601 w 594513"/>
                <a:gd name="connsiteY52" fmla="*/ 193839 h 605804"/>
                <a:gd name="connsiteX53" fmla="*/ 83564 w 594513"/>
                <a:gd name="connsiteY53" fmla="*/ 186886 h 605804"/>
                <a:gd name="connsiteX54" fmla="*/ 94335 w 594513"/>
                <a:gd name="connsiteY54" fmla="*/ 176133 h 605804"/>
                <a:gd name="connsiteX55" fmla="*/ 105105 w 594513"/>
                <a:gd name="connsiteY55" fmla="*/ 186886 h 605804"/>
                <a:gd name="connsiteX56" fmla="*/ 102506 w 594513"/>
                <a:gd name="connsiteY56" fmla="*/ 193932 h 605804"/>
                <a:gd name="connsiteX57" fmla="*/ 86443 w 594513"/>
                <a:gd name="connsiteY57" fmla="*/ 208300 h 605804"/>
                <a:gd name="connsiteX58" fmla="*/ 68244 w 594513"/>
                <a:gd name="connsiteY58" fmla="*/ 234350 h 605804"/>
                <a:gd name="connsiteX59" fmla="*/ 75115 w 594513"/>
                <a:gd name="connsiteY59" fmla="*/ 241302 h 605804"/>
                <a:gd name="connsiteX60" fmla="*/ 114112 w 594513"/>
                <a:gd name="connsiteY60" fmla="*/ 241302 h 605804"/>
                <a:gd name="connsiteX61" fmla="*/ 121168 w 594513"/>
                <a:gd name="connsiteY61" fmla="*/ 234257 h 605804"/>
                <a:gd name="connsiteX62" fmla="*/ 114297 w 594513"/>
                <a:gd name="connsiteY62" fmla="*/ 227304 h 605804"/>
                <a:gd name="connsiteX63" fmla="*/ 87371 w 594513"/>
                <a:gd name="connsiteY63" fmla="*/ 227304 h 605804"/>
                <a:gd name="connsiteX64" fmla="*/ 97213 w 594513"/>
                <a:gd name="connsiteY64" fmla="*/ 217292 h 605804"/>
                <a:gd name="connsiteX65" fmla="*/ 111883 w 594513"/>
                <a:gd name="connsiteY65" fmla="*/ 204314 h 605804"/>
                <a:gd name="connsiteX66" fmla="*/ 119218 w 594513"/>
                <a:gd name="connsiteY66" fmla="*/ 186886 h 605804"/>
                <a:gd name="connsiteX67" fmla="*/ 94428 w 594513"/>
                <a:gd name="connsiteY67" fmla="*/ 162135 h 605804"/>
                <a:gd name="connsiteX68" fmla="*/ 506956 w 594513"/>
                <a:gd name="connsiteY68" fmla="*/ 162042 h 605804"/>
                <a:gd name="connsiteX69" fmla="*/ 499157 w 594513"/>
                <a:gd name="connsiteY69" fmla="*/ 164731 h 605804"/>
                <a:gd name="connsiteX70" fmla="*/ 464153 w 594513"/>
                <a:gd name="connsiteY70" fmla="*/ 215346 h 605804"/>
                <a:gd name="connsiteX71" fmla="*/ 463596 w 594513"/>
                <a:gd name="connsiteY71" fmla="*/ 222484 h 605804"/>
                <a:gd name="connsiteX72" fmla="*/ 469817 w 594513"/>
                <a:gd name="connsiteY72" fmla="*/ 226192 h 605804"/>
                <a:gd name="connsiteX73" fmla="*/ 497950 w 594513"/>
                <a:gd name="connsiteY73" fmla="*/ 226192 h 605804"/>
                <a:gd name="connsiteX74" fmla="*/ 497950 w 594513"/>
                <a:gd name="connsiteY74" fmla="*/ 234720 h 605804"/>
                <a:gd name="connsiteX75" fmla="*/ 504821 w 594513"/>
                <a:gd name="connsiteY75" fmla="*/ 241673 h 605804"/>
                <a:gd name="connsiteX76" fmla="*/ 511785 w 594513"/>
                <a:gd name="connsiteY76" fmla="*/ 234720 h 605804"/>
                <a:gd name="connsiteX77" fmla="*/ 511785 w 594513"/>
                <a:gd name="connsiteY77" fmla="*/ 226192 h 605804"/>
                <a:gd name="connsiteX78" fmla="*/ 519305 w 594513"/>
                <a:gd name="connsiteY78" fmla="*/ 226192 h 605804"/>
                <a:gd name="connsiteX79" fmla="*/ 526269 w 594513"/>
                <a:gd name="connsiteY79" fmla="*/ 219239 h 605804"/>
                <a:gd name="connsiteX80" fmla="*/ 519305 w 594513"/>
                <a:gd name="connsiteY80" fmla="*/ 212379 h 605804"/>
                <a:gd name="connsiteX81" fmla="*/ 511785 w 594513"/>
                <a:gd name="connsiteY81" fmla="*/ 212379 h 605804"/>
                <a:gd name="connsiteX82" fmla="*/ 511785 w 594513"/>
                <a:gd name="connsiteY82" fmla="*/ 168717 h 605804"/>
                <a:gd name="connsiteX83" fmla="*/ 506956 w 594513"/>
                <a:gd name="connsiteY83" fmla="*/ 162042 h 605804"/>
                <a:gd name="connsiteX84" fmla="*/ 0 w 594513"/>
                <a:gd name="connsiteY84" fmla="*/ 0 h 605804"/>
                <a:gd name="connsiteX85" fmla="*/ 593956 w 594513"/>
                <a:gd name="connsiteY85" fmla="*/ 0 h 605804"/>
                <a:gd name="connsiteX86" fmla="*/ 594513 w 594513"/>
                <a:gd name="connsiteY86" fmla="*/ 0 h 605804"/>
                <a:gd name="connsiteX87" fmla="*/ 594513 w 594513"/>
                <a:gd name="connsiteY87" fmla="*/ 403437 h 605804"/>
                <a:gd name="connsiteX88" fmla="*/ 451525 w 594513"/>
                <a:gd name="connsiteY88" fmla="*/ 403437 h 605804"/>
                <a:gd name="connsiteX89" fmla="*/ 548831 w 594513"/>
                <a:gd name="connsiteY89" fmla="*/ 588006 h 605804"/>
                <a:gd name="connsiteX90" fmla="*/ 543446 w 594513"/>
                <a:gd name="connsiteY90" fmla="*/ 604321 h 605804"/>
                <a:gd name="connsiteX91" fmla="*/ 537689 w 594513"/>
                <a:gd name="connsiteY91" fmla="*/ 605804 h 605804"/>
                <a:gd name="connsiteX92" fmla="*/ 527012 w 594513"/>
                <a:gd name="connsiteY92" fmla="*/ 599501 h 605804"/>
                <a:gd name="connsiteX93" fmla="*/ 424506 w 594513"/>
                <a:gd name="connsiteY93" fmla="*/ 403344 h 605804"/>
                <a:gd name="connsiteX94" fmla="*/ 309466 w 594513"/>
                <a:gd name="connsiteY94" fmla="*/ 403344 h 605804"/>
                <a:gd name="connsiteX95" fmla="*/ 309466 w 594513"/>
                <a:gd name="connsiteY95" fmla="*/ 557414 h 605804"/>
                <a:gd name="connsiteX96" fmla="*/ 297489 w 594513"/>
                <a:gd name="connsiteY96" fmla="*/ 569465 h 605804"/>
                <a:gd name="connsiteX97" fmla="*/ 285511 w 594513"/>
                <a:gd name="connsiteY97" fmla="*/ 557414 h 605804"/>
                <a:gd name="connsiteX98" fmla="*/ 285511 w 594513"/>
                <a:gd name="connsiteY98" fmla="*/ 403159 h 605804"/>
                <a:gd name="connsiteX99" fmla="*/ 170471 w 594513"/>
                <a:gd name="connsiteY99" fmla="*/ 403159 h 605804"/>
                <a:gd name="connsiteX100" fmla="*/ 67966 w 594513"/>
                <a:gd name="connsiteY100" fmla="*/ 599315 h 605804"/>
                <a:gd name="connsiteX101" fmla="*/ 57288 w 594513"/>
                <a:gd name="connsiteY101" fmla="*/ 605619 h 605804"/>
                <a:gd name="connsiteX102" fmla="*/ 51531 w 594513"/>
                <a:gd name="connsiteY102" fmla="*/ 604136 h 605804"/>
                <a:gd name="connsiteX103" fmla="*/ 46146 w 594513"/>
                <a:gd name="connsiteY103" fmla="*/ 587820 h 605804"/>
                <a:gd name="connsiteX104" fmla="*/ 142988 w 594513"/>
                <a:gd name="connsiteY104" fmla="*/ 403344 h 605804"/>
                <a:gd name="connsiteX105" fmla="*/ 0 w 594513"/>
                <a:gd name="connsiteY105" fmla="*/ 403344 h 60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594513" h="605804">
                  <a:moveTo>
                    <a:pt x="363597" y="208671"/>
                  </a:moveTo>
                  <a:cubicBezTo>
                    <a:pt x="359790" y="208671"/>
                    <a:pt x="356634" y="211730"/>
                    <a:pt x="356634" y="215531"/>
                  </a:cubicBezTo>
                  <a:cubicBezTo>
                    <a:pt x="356634" y="219425"/>
                    <a:pt x="359790" y="222484"/>
                    <a:pt x="363597" y="222484"/>
                  </a:cubicBezTo>
                  <a:lnTo>
                    <a:pt x="425528" y="222484"/>
                  </a:lnTo>
                  <a:cubicBezTo>
                    <a:pt x="429334" y="222484"/>
                    <a:pt x="432398" y="219425"/>
                    <a:pt x="432398" y="215531"/>
                  </a:cubicBezTo>
                  <a:cubicBezTo>
                    <a:pt x="432398" y="211730"/>
                    <a:pt x="429334" y="208671"/>
                    <a:pt x="425528" y="208671"/>
                  </a:cubicBezTo>
                  <a:close/>
                  <a:moveTo>
                    <a:pt x="497768" y="190950"/>
                  </a:moveTo>
                  <a:lnTo>
                    <a:pt x="497768" y="212402"/>
                  </a:lnTo>
                  <a:lnTo>
                    <a:pt x="482879" y="212402"/>
                  </a:lnTo>
                  <a:close/>
                  <a:moveTo>
                    <a:pt x="363597" y="180953"/>
                  </a:moveTo>
                  <a:cubicBezTo>
                    <a:pt x="359790" y="180953"/>
                    <a:pt x="356634" y="184013"/>
                    <a:pt x="356634" y="187906"/>
                  </a:cubicBezTo>
                  <a:cubicBezTo>
                    <a:pt x="356634" y="191707"/>
                    <a:pt x="359790" y="194766"/>
                    <a:pt x="363597" y="194766"/>
                  </a:cubicBezTo>
                  <a:lnTo>
                    <a:pt x="425528" y="194766"/>
                  </a:lnTo>
                  <a:cubicBezTo>
                    <a:pt x="429334" y="194766"/>
                    <a:pt x="432398" y="191707"/>
                    <a:pt x="432398" y="187906"/>
                  </a:cubicBezTo>
                  <a:cubicBezTo>
                    <a:pt x="432398" y="184013"/>
                    <a:pt x="429334" y="180953"/>
                    <a:pt x="425528" y="180953"/>
                  </a:cubicBezTo>
                  <a:close/>
                  <a:moveTo>
                    <a:pt x="194612" y="163896"/>
                  </a:moveTo>
                  <a:cubicBezTo>
                    <a:pt x="190805" y="163896"/>
                    <a:pt x="187648" y="166956"/>
                    <a:pt x="187648" y="170849"/>
                  </a:cubicBezTo>
                  <a:lnTo>
                    <a:pt x="187648" y="194766"/>
                  </a:lnTo>
                  <a:lnTo>
                    <a:pt x="163693" y="194766"/>
                  </a:lnTo>
                  <a:cubicBezTo>
                    <a:pt x="159793" y="194766"/>
                    <a:pt x="156729" y="197918"/>
                    <a:pt x="156729" y="201719"/>
                  </a:cubicBezTo>
                  <a:cubicBezTo>
                    <a:pt x="156729" y="205519"/>
                    <a:pt x="159793" y="208671"/>
                    <a:pt x="163693" y="208671"/>
                  </a:cubicBezTo>
                  <a:lnTo>
                    <a:pt x="187648" y="208671"/>
                  </a:lnTo>
                  <a:lnTo>
                    <a:pt x="187648" y="232588"/>
                  </a:lnTo>
                  <a:cubicBezTo>
                    <a:pt x="187648" y="236482"/>
                    <a:pt x="190805" y="239541"/>
                    <a:pt x="194612" y="239541"/>
                  </a:cubicBezTo>
                  <a:cubicBezTo>
                    <a:pt x="198419" y="239541"/>
                    <a:pt x="201576" y="236482"/>
                    <a:pt x="201576" y="232588"/>
                  </a:cubicBezTo>
                  <a:lnTo>
                    <a:pt x="201576" y="208671"/>
                  </a:lnTo>
                  <a:lnTo>
                    <a:pt x="225531" y="208671"/>
                  </a:lnTo>
                  <a:cubicBezTo>
                    <a:pt x="229430" y="208671"/>
                    <a:pt x="232494" y="205519"/>
                    <a:pt x="232494" y="201719"/>
                  </a:cubicBezTo>
                  <a:cubicBezTo>
                    <a:pt x="232494" y="197918"/>
                    <a:pt x="229430" y="194766"/>
                    <a:pt x="225531" y="194766"/>
                  </a:cubicBezTo>
                  <a:lnTo>
                    <a:pt x="201576" y="194766"/>
                  </a:lnTo>
                  <a:lnTo>
                    <a:pt x="201576" y="170849"/>
                  </a:lnTo>
                  <a:cubicBezTo>
                    <a:pt x="201576" y="166956"/>
                    <a:pt x="198419" y="163896"/>
                    <a:pt x="194612" y="163896"/>
                  </a:cubicBezTo>
                  <a:close/>
                  <a:moveTo>
                    <a:pt x="294518" y="162135"/>
                  </a:moveTo>
                  <a:cubicBezTo>
                    <a:pt x="280869" y="162135"/>
                    <a:pt x="269727" y="173259"/>
                    <a:pt x="269727" y="186886"/>
                  </a:cubicBezTo>
                  <a:cubicBezTo>
                    <a:pt x="269727" y="190687"/>
                    <a:pt x="272884" y="193839"/>
                    <a:pt x="276690" y="193839"/>
                  </a:cubicBezTo>
                  <a:cubicBezTo>
                    <a:pt x="280497" y="193839"/>
                    <a:pt x="283654" y="190687"/>
                    <a:pt x="283654" y="186886"/>
                  </a:cubicBezTo>
                  <a:cubicBezTo>
                    <a:pt x="283654" y="180953"/>
                    <a:pt x="288482" y="176133"/>
                    <a:pt x="294425" y="176133"/>
                  </a:cubicBezTo>
                  <a:cubicBezTo>
                    <a:pt x="300367" y="176133"/>
                    <a:pt x="305195" y="180953"/>
                    <a:pt x="305195" y="186886"/>
                  </a:cubicBezTo>
                  <a:cubicBezTo>
                    <a:pt x="305195" y="189482"/>
                    <a:pt x="304267" y="191985"/>
                    <a:pt x="302595" y="193932"/>
                  </a:cubicBezTo>
                  <a:cubicBezTo>
                    <a:pt x="300738" y="195415"/>
                    <a:pt x="293682" y="201348"/>
                    <a:pt x="286440" y="208300"/>
                  </a:cubicBezTo>
                  <a:cubicBezTo>
                    <a:pt x="270377" y="223689"/>
                    <a:pt x="268241" y="230178"/>
                    <a:pt x="268241" y="234350"/>
                  </a:cubicBezTo>
                  <a:cubicBezTo>
                    <a:pt x="268241" y="238150"/>
                    <a:pt x="271398" y="241302"/>
                    <a:pt x="275205" y="241302"/>
                  </a:cubicBezTo>
                  <a:lnTo>
                    <a:pt x="314109" y="241302"/>
                  </a:lnTo>
                  <a:cubicBezTo>
                    <a:pt x="317916" y="241302"/>
                    <a:pt x="320980" y="238150"/>
                    <a:pt x="321258" y="234257"/>
                  </a:cubicBezTo>
                  <a:cubicBezTo>
                    <a:pt x="321258" y="230363"/>
                    <a:pt x="318194" y="227304"/>
                    <a:pt x="314294" y="227304"/>
                  </a:cubicBezTo>
                  <a:lnTo>
                    <a:pt x="287461" y="227304"/>
                  </a:lnTo>
                  <a:cubicBezTo>
                    <a:pt x="289689" y="224709"/>
                    <a:pt x="292753" y="221464"/>
                    <a:pt x="297210" y="217292"/>
                  </a:cubicBezTo>
                  <a:cubicBezTo>
                    <a:pt x="304638" y="210340"/>
                    <a:pt x="311880" y="204314"/>
                    <a:pt x="311973" y="204314"/>
                  </a:cubicBezTo>
                  <a:cubicBezTo>
                    <a:pt x="312252" y="204222"/>
                    <a:pt x="319308" y="198381"/>
                    <a:pt x="319308" y="186886"/>
                  </a:cubicBezTo>
                  <a:cubicBezTo>
                    <a:pt x="319308" y="173259"/>
                    <a:pt x="308166" y="162135"/>
                    <a:pt x="294518" y="162135"/>
                  </a:cubicBezTo>
                  <a:close/>
                  <a:moveTo>
                    <a:pt x="94428" y="162135"/>
                  </a:moveTo>
                  <a:cubicBezTo>
                    <a:pt x="80872" y="162135"/>
                    <a:pt x="69730" y="173259"/>
                    <a:pt x="69730" y="186886"/>
                  </a:cubicBezTo>
                  <a:cubicBezTo>
                    <a:pt x="69730" y="190687"/>
                    <a:pt x="72794" y="193839"/>
                    <a:pt x="76601" y="193839"/>
                  </a:cubicBezTo>
                  <a:cubicBezTo>
                    <a:pt x="80500" y="193839"/>
                    <a:pt x="83564" y="190687"/>
                    <a:pt x="83564" y="186886"/>
                  </a:cubicBezTo>
                  <a:cubicBezTo>
                    <a:pt x="83564" y="180953"/>
                    <a:pt x="88392" y="176133"/>
                    <a:pt x="94335" y="176133"/>
                  </a:cubicBezTo>
                  <a:cubicBezTo>
                    <a:pt x="100277" y="176133"/>
                    <a:pt x="105105" y="180953"/>
                    <a:pt x="105105" y="186886"/>
                  </a:cubicBezTo>
                  <a:cubicBezTo>
                    <a:pt x="105105" y="189482"/>
                    <a:pt x="104270" y="191985"/>
                    <a:pt x="102506" y="193932"/>
                  </a:cubicBezTo>
                  <a:cubicBezTo>
                    <a:pt x="100649" y="195415"/>
                    <a:pt x="93592" y="201348"/>
                    <a:pt x="86443" y="208300"/>
                  </a:cubicBezTo>
                  <a:cubicBezTo>
                    <a:pt x="70287" y="223689"/>
                    <a:pt x="68244" y="230178"/>
                    <a:pt x="68244" y="234350"/>
                  </a:cubicBezTo>
                  <a:cubicBezTo>
                    <a:pt x="68244" y="238150"/>
                    <a:pt x="71308" y="241302"/>
                    <a:pt x="75115" y="241302"/>
                  </a:cubicBezTo>
                  <a:lnTo>
                    <a:pt x="114112" y="241302"/>
                  </a:lnTo>
                  <a:cubicBezTo>
                    <a:pt x="118011" y="241302"/>
                    <a:pt x="121075" y="238150"/>
                    <a:pt x="121168" y="234257"/>
                  </a:cubicBezTo>
                  <a:cubicBezTo>
                    <a:pt x="121168" y="230363"/>
                    <a:pt x="118104" y="227304"/>
                    <a:pt x="114297" y="227304"/>
                  </a:cubicBezTo>
                  <a:lnTo>
                    <a:pt x="87371" y="227304"/>
                  </a:lnTo>
                  <a:cubicBezTo>
                    <a:pt x="89599" y="224709"/>
                    <a:pt x="92756" y="221464"/>
                    <a:pt x="97213" y="217292"/>
                  </a:cubicBezTo>
                  <a:cubicBezTo>
                    <a:pt x="104641" y="210340"/>
                    <a:pt x="111790" y="204314"/>
                    <a:pt x="111883" y="204314"/>
                  </a:cubicBezTo>
                  <a:cubicBezTo>
                    <a:pt x="112162" y="204222"/>
                    <a:pt x="119218" y="197547"/>
                    <a:pt x="119218" y="186886"/>
                  </a:cubicBezTo>
                  <a:cubicBezTo>
                    <a:pt x="119218" y="173259"/>
                    <a:pt x="108076" y="162135"/>
                    <a:pt x="94428" y="162135"/>
                  </a:cubicBezTo>
                  <a:close/>
                  <a:moveTo>
                    <a:pt x="506956" y="162042"/>
                  </a:moveTo>
                  <a:cubicBezTo>
                    <a:pt x="503985" y="161208"/>
                    <a:pt x="500921" y="162320"/>
                    <a:pt x="499157" y="164731"/>
                  </a:cubicBezTo>
                  <a:lnTo>
                    <a:pt x="464153" y="215346"/>
                  </a:lnTo>
                  <a:cubicBezTo>
                    <a:pt x="462667" y="217385"/>
                    <a:pt x="462389" y="220259"/>
                    <a:pt x="463596" y="222484"/>
                  </a:cubicBezTo>
                  <a:cubicBezTo>
                    <a:pt x="464896" y="224709"/>
                    <a:pt x="467217" y="226192"/>
                    <a:pt x="469817" y="226192"/>
                  </a:cubicBezTo>
                  <a:lnTo>
                    <a:pt x="497950" y="226192"/>
                  </a:lnTo>
                  <a:lnTo>
                    <a:pt x="497950" y="234720"/>
                  </a:lnTo>
                  <a:cubicBezTo>
                    <a:pt x="497950" y="238521"/>
                    <a:pt x="501014" y="241673"/>
                    <a:pt x="504821" y="241673"/>
                  </a:cubicBezTo>
                  <a:cubicBezTo>
                    <a:pt x="508720" y="241673"/>
                    <a:pt x="511785" y="238521"/>
                    <a:pt x="511785" y="234720"/>
                  </a:cubicBezTo>
                  <a:lnTo>
                    <a:pt x="511785" y="226192"/>
                  </a:lnTo>
                  <a:lnTo>
                    <a:pt x="519305" y="226192"/>
                  </a:lnTo>
                  <a:cubicBezTo>
                    <a:pt x="523205" y="226192"/>
                    <a:pt x="526269" y="223133"/>
                    <a:pt x="526269" y="219239"/>
                  </a:cubicBezTo>
                  <a:cubicBezTo>
                    <a:pt x="526269" y="215438"/>
                    <a:pt x="523205" y="212379"/>
                    <a:pt x="519305" y="212379"/>
                  </a:cubicBezTo>
                  <a:lnTo>
                    <a:pt x="511785" y="212379"/>
                  </a:lnTo>
                  <a:lnTo>
                    <a:pt x="511785" y="168717"/>
                  </a:lnTo>
                  <a:cubicBezTo>
                    <a:pt x="511785" y="165658"/>
                    <a:pt x="509835" y="162877"/>
                    <a:pt x="506956" y="162042"/>
                  </a:cubicBezTo>
                  <a:close/>
                  <a:moveTo>
                    <a:pt x="0" y="0"/>
                  </a:moveTo>
                  <a:lnTo>
                    <a:pt x="593956" y="0"/>
                  </a:lnTo>
                  <a:lnTo>
                    <a:pt x="594513" y="0"/>
                  </a:lnTo>
                  <a:lnTo>
                    <a:pt x="594513" y="403437"/>
                  </a:lnTo>
                  <a:lnTo>
                    <a:pt x="451525" y="403437"/>
                  </a:lnTo>
                  <a:lnTo>
                    <a:pt x="548831" y="588006"/>
                  </a:lnTo>
                  <a:cubicBezTo>
                    <a:pt x="551617" y="593660"/>
                    <a:pt x="549296" y="601447"/>
                    <a:pt x="543446" y="604321"/>
                  </a:cubicBezTo>
                  <a:cubicBezTo>
                    <a:pt x="541496" y="605248"/>
                    <a:pt x="539639" y="605804"/>
                    <a:pt x="537689" y="605804"/>
                  </a:cubicBezTo>
                  <a:cubicBezTo>
                    <a:pt x="533326" y="605804"/>
                    <a:pt x="528962" y="603765"/>
                    <a:pt x="527012" y="599501"/>
                  </a:cubicBezTo>
                  <a:lnTo>
                    <a:pt x="424506" y="403344"/>
                  </a:lnTo>
                  <a:lnTo>
                    <a:pt x="309466" y="403344"/>
                  </a:lnTo>
                  <a:lnTo>
                    <a:pt x="309466" y="557414"/>
                  </a:lnTo>
                  <a:cubicBezTo>
                    <a:pt x="309466" y="564089"/>
                    <a:pt x="304174" y="569465"/>
                    <a:pt x="297489" y="569465"/>
                  </a:cubicBezTo>
                  <a:cubicBezTo>
                    <a:pt x="290804" y="569465"/>
                    <a:pt x="285511" y="564089"/>
                    <a:pt x="285511" y="557414"/>
                  </a:cubicBezTo>
                  <a:lnTo>
                    <a:pt x="285511" y="403159"/>
                  </a:lnTo>
                  <a:lnTo>
                    <a:pt x="170471" y="403159"/>
                  </a:lnTo>
                  <a:lnTo>
                    <a:pt x="67966" y="599315"/>
                  </a:lnTo>
                  <a:cubicBezTo>
                    <a:pt x="66016" y="603301"/>
                    <a:pt x="61652" y="605619"/>
                    <a:pt x="57288" y="605619"/>
                  </a:cubicBezTo>
                  <a:cubicBezTo>
                    <a:pt x="55338" y="605619"/>
                    <a:pt x="53481" y="605155"/>
                    <a:pt x="51531" y="604136"/>
                  </a:cubicBezTo>
                  <a:cubicBezTo>
                    <a:pt x="45218" y="600798"/>
                    <a:pt x="43361" y="593660"/>
                    <a:pt x="46146" y="587820"/>
                  </a:cubicBezTo>
                  <a:lnTo>
                    <a:pt x="142988" y="403344"/>
                  </a:lnTo>
                  <a:lnTo>
                    <a:pt x="0" y="403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" name="iṧlíḑe">
            <a:extLst>
              <a:ext uri="{FF2B5EF4-FFF2-40B4-BE49-F238E27FC236}">
                <a16:creationId xmlns:a16="http://schemas.microsoft.com/office/drawing/2014/main" xmlns="" id="{ACC6EB17-F9F9-4340-86C0-4EB8E00EC6C6}"/>
              </a:ext>
            </a:extLst>
          </p:cNvPr>
          <p:cNvGrpSpPr/>
          <p:nvPr/>
        </p:nvGrpSpPr>
        <p:grpSpPr>
          <a:xfrm>
            <a:off x="8676192" y="1130300"/>
            <a:ext cx="2842708" cy="977865"/>
            <a:chOff x="751665" y="4691759"/>
            <a:chExt cx="2640372" cy="977865"/>
          </a:xfrm>
        </p:grpSpPr>
        <p:sp>
          <p:nvSpPr>
            <p:cNvPr id="18" name="ï$lïde">
              <a:extLst>
                <a:ext uri="{FF2B5EF4-FFF2-40B4-BE49-F238E27FC236}">
                  <a16:creationId xmlns:a16="http://schemas.microsoft.com/office/drawing/2014/main" xmlns="" id="{DC1CAFCA-8FFE-47C3-A186-906F991B06C8}"/>
                </a:ext>
              </a:extLst>
            </p:cNvPr>
            <p:cNvSpPr txBox="1"/>
            <p:nvPr/>
          </p:nvSpPr>
          <p:spPr>
            <a:xfrm>
              <a:off x="751665" y="5085148"/>
              <a:ext cx="2640371" cy="58447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9" name="îśliḋê">
              <a:extLst>
                <a:ext uri="{FF2B5EF4-FFF2-40B4-BE49-F238E27FC236}">
                  <a16:creationId xmlns:a16="http://schemas.microsoft.com/office/drawing/2014/main" xmlns="" id="{672AC966-98AF-4F26-AB67-1B2232EC0912}"/>
                </a:ext>
              </a:extLst>
            </p:cNvPr>
            <p:cNvSpPr txBox="1"/>
            <p:nvPr/>
          </p:nvSpPr>
          <p:spPr>
            <a:xfrm>
              <a:off x="751665" y="4691759"/>
              <a:ext cx="2640372" cy="39338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zh-CN" altLang="en-US" b="1" dirty="0"/>
                <a:t>添加主题</a:t>
              </a:r>
            </a:p>
          </p:txBody>
        </p:sp>
      </p:grpSp>
      <p:grpSp>
        <p:nvGrpSpPr>
          <p:cNvPr id="6" name="îŝḻiḍê">
            <a:extLst>
              <a:ext uri="{FF2B5EF4-FFF2-40B4-BE49-F238E27FC236}">
                <a16:creationId xmlns:a16="http://schemas.microsoft.com/office/drawing/2014/main" xmlns="" id="{54A4B29D-7CF8-4F47-9049-4E4DEC2BBBBE}"/>
              </a:ext>
            </a:extLst>
          </p:cNvPr>
          <p:cNvGrpSpPr/>
          <p:nvPr/>
        </p:nvGrpSpPr>
        <p:grpSpPr>
          <a:xfrm>
            <a:off x="1469951" y="2632716"/>
            <a:ext cx="2842708" cy="977865"/>
            <a:chOff x="751665" y="4691759"/>
            <a:chExt cx="2640372" cy="977865"/>
          </a:xfrm>
        </p:grpSpPr>
        <p:sp>
          <p:nvSpPr>
            <p:cNvPr id="16" name="ïšḻïḓê">
              <a:extLst>
                <a:ext uri="{FF2B5EF4-FFF2-40B4-BE49-F238E27FC236}">
                  <a16:creationId xmlns:a16="http://schemas.microsoft.com/office/drawing/2014/main" xmlns="" id="{1000F0AB-25EC-447C-890E-B17B19EA3795}"/>
                </a:ext>
              </a:extLst>
            </p:cNvPr>
            <p:cNvSpPr txBox="1"/>
            <p:nvPr/>
          </p:nvSpPr>
          <p:spPr>
            <a:xfrm>
              <a:off x="751665" y="5085148"/>
              <a:ext cx="2640371" cy="58447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7" name="îṩľiḑè">
              <a:extLst>
                <a:ext uri="{FF2B5EF4-FFF2-40B4-BE49-F238E27FC236}">
                  <a16:creationId xmlns:a16="http://schemas.microsoft.com/office/drawing/2014/main" xmlns="" id="{952C18D8-095C-4EF1-8AB5-F3677CBA3295}"/>
                </a:ext>
              </a:extLst>
            </p:cNvPr>
            <p:cNvSpPr txBox="1"/>
            <p:nvPr/>
          </p:nvSpPr>
          <p:spPr>
            <a:xfrm>
              <a:off x="751665" y="4691759"/>
              <a:ext cx="2640372" cy="39338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zh-CN" altLang="en-US" b="1" dirty="0"/>
                <a:t>添加主题</a:t>
              </a:r>
            </a:p>
          </p:txBody>
        </p:sp>
      </p:grpSp>
      <p:grpSp>
        <p:nvGrpSpPr>
          <p:cNvPr id="7" name="íşľîḋè">
            <a:extLst>
              <a:ext uri="{FF2B5EF4-FFF2-40B4-BE49-F238E27FC236}">
                <a16:creationId xmlns:a16="http://schemas.microsoft.com/office/drawing/2014/main" xmlns="" id="{7DD5DEA0-54FC-4233-9CF8-C69739D636EA}"/>
              </a:ext>
            </a:extLst>
          </p:cNvPr>
          <p:cNvGrpSpPr/>
          <p:nvPr/>
        </p:nvGrpSpPr>
        <p:grpSpPr>
          <a:xfrm>
            <a:off x="2663175" y="5156235"/>
            <a:ext cx="2842708" cy="977865"/>
            <a:chOff x="751665" y="4691759"/>
            <a:chExt cx="2640372" cy="977865"/>
          </a:xfrm>
        </p:grpSpPr>
        <p:sp>
          <p:nvSpPr>
            <p:cNvPr id="14" name="îslîdê">
              <a:extLst>
                <a:ext uri="{FF2B5EF4-FFF2-40B4-BE49-F238E27FC236}">
                  <a16:creationId xmlns:a16="http://schemas.microsoft.com/office/drawing/2014/main" xmlns="" id="{BD55C543-45E6-4D87-AD0B-D0A7FCE19931}"/>
                </a:ext>
              </a:extLst>
            </p:cNvPr>
            <p:cNvSpPr txBox="1"/>
            <p:nvPr/>
          </p:nvSpPr>
          <p:spPr>
            <a:xfrm>
              <a:off x="751665" y="5085148"/>
              <a:ext cx="2640371" cy="58447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5" name="íšḷiḓé">
              <a:extLst>
                <a:ext uri="{FF2B5EF4-FFF2-40B4-BE49-F238E27FC236}">
                  <a16:creationId xmlns:a16="http://schemas.microsoft.com/office/drawing/2014/main" xmlns="" id="{BFA10FD9-493F-4E27-BB66-06ECE391BD30}"/>
                </a:ext>
              </a:extLst>
            </p:cNvPr>
            <p:cNvSpPr txBox="1"/>
            <p:nvPr/>
          </p:nvSpPr>
          <p:spPr>
            <a:xfrm>
              <a:off x="751665" y="4691759"/>
              <a:ext cx="2640372" cy="39338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zh-CN" altLang="en-US" b="1" dirty="0"/>
                <a:t>添加主题</a:t>
              </a:r>
            </a:p>
          </p:txBody>
        </p:sp>
      </p:grpSp>
      <p:grpSp>
        <p:nvGrpSpPr>
          <p:cNvPr id="8" name="íṣḷíḍe">
            <a:extLst>
              <a:ext uri="{FF2B5EF4-FFF2-40B4-BE49-F238E27FC236}">
                <a16:creationId xmlns:a16="http://schemas.microsoft.com/office/drawing/2014/main" xmlns="" id="{D2AE4010-60CE-4550-9F0A-2D7EE1155305}"/>
              </a:ext>
            </a:extLst>
          </p:cNvPr>
          <p:cNvGrpSpPr/>
          <p:nvPr/>
        </p:nvGrpSpPr>
        <p:grpSpPr>
          <a:xfrm>
            <a:off x="6207726" y="5156235"/>
            <a:ext cx="2842708" cy="977865"/>
            <a:chOff x="751665" y="4691759"/>
            <a:chExt cx="2640372" cy="977865"/>
          </a:xfrm>
        </p:grpSpPr>
        <p:sp>
          <p:nvSpPr>
            <p:cNvPr id="12" name="íṧlïḑè">
              <a:extLst>
                <a:ext uri="{FF2B5EF4-FFF2-40B4-BE49-F238E27FC236}">
                  <a16:creationId xmlns:a16="http://schemas.microsoft.com/office/drawing/2014/main" xmlns="" id="{9DC71111-B440-4B11-8A7C-3315E302A905}"/>
                </a:ext>
              </a:extLst>
            </p:cNvPr>
            <p:cNvSpPr txBox="1"/>
            <p:nvPr/>
          </p:nvSpPr>
          <p:spPr>
            <a:xfrm>
              <a:off x="751665" y="5085148"/>
              <a:ext cx="2640371" cy="58447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3" name="ïŝlîḓè">
              <a:extLst>
                <a:ext uri="{FF2B5EF4-FFF2-40B4-BE49-F238E27FC236}">
                  <a16:creationId xmlns:a16="http://schemas.microsoft.com/office/drawing/2014/main" xmlns="" id="{92FD955C-67D5-4E75-AA3F-257E5F5D46E5}"/>
                </a:ext>
              </a:extLst>
            </p:cNvPr>
            <p:cNvSpPr txBox="1"/>
            <p:nvPr/>
          </p:nvSpPr>
          <p:spPr>
            <a:xfrm>
              <a:off x="751665" y="4691759"/>
              <a:ext cx="2640372" cy="39338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zh-CN" altLang="en-US" b="1" dirty="0"/>
                <a:t>添加主题</a:t>
              </a:r>
            </a:p>
          </p:txBody>
        </p:sp>
      </p:grpSp>
      <p:grpSp>
        <p:nvGrpSpPr>
          <p:cNvPr id="9" name="ïṥľíďè">
            <a:extLst>
              <a:ext uri="{FF2B5EF4-FFF2-40B4-BE49-F238E27FC236}">
                <a16:creationId xmlns:a16="http://schemas.microsoft.com/office/drawing/2014/main" xmlns="" id="{E81480F0-932C-4704-9AF3-D70F0BB2D203}"/>
              </a:ext>
            </a:extLst>
          </p:cNvPr>
          <p:cNvGrpSpPr/>
          <p:nvPr/>
        </p:nvGrpSpPr>
        <p:grpSpPr>
          <a:xfrm>
            <a:off x="5073070" y="2632716"/>
            <a:ext cx="2842708" cy="977865"/>
            <a:chOff x="751665" y="4691759"/>
            <a:chExt cx="2640372" cy="977865"/>
          </a:xfrm>
        </p:grpSpPr>
        <p:sp>
          <p:nvSpPr>
            <p:cNvPr id="10" name="iŝļîdè">
              <a:extLst>
                <a:ext uri="{FF2B5EF4-FFF2-40B4-BE49-F238E27FC236}">
                  <a16:creationId xmlns:a16="http://schemas.microsoft.com/office/drawing/2014/main" xmlns="" id="{C50CCABC-11EF-4B2A-9DF2-E7732132E458}"/>
                </a:ext>
              </a:extLst>
            </p:cNvPr>
            <p:cNvSpPr txBox="1"/>
            <p:nvPr/>
          </p:nvSpPr>
          <p:spPr>
            <a:xfrm>
              <a:off x="751665" y="5085148"/>
              <a:ext cx="2640371" cy="58447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11" name="ïṥḷïḋê">
              <a:extLst>
                <a:ext uri="{FF2B5EF4-FFF2-40B4-BE49-F238E27FC236}">
                  <a16:creationId xmlns:a16="http://schemas.microsoft.com/office/drawing/2014/main" xmlns="" id="{AC653DF9-13B3-4DEA-887F-1E180ED578A1}"/>
                </a:ext>
              </a:extLst>
            </p:cNvPr>
            <p:cNvSpPr txBox="1"/>
            <p:nvPr/>
          </p:nvSpPr>
          <p:spPr>
            <a:xfrm>
              <a:off x="751665" y="4691759"/>
              <a:ext cx="2640372" cy="39338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zh-CN" altLang="en-US" b="1" dirty="0"/>
                <a:t>添加主题</a:t>
              </a: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FCDB468C-401C-4BBD-8208-96C5B81D9C4B}"/>
              </a:ext>
            </a:extLst>
          </p:cNvPr>
          <p:cNvSpPr txBox="1"/>
          <p:nvPr/>
        </p:nvSpPr>
        <p:spPr>
          <a:xfrm>
            <a:off x="5189154" y="93923"/>
            <a:ext cx="2103786" cy="528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spc="600" dirty="0">
                <a:solidFill>
                  <a:prstClr val="white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读书附注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  <p:grpSp>
        <p:nvGrpSpPr>
          <p:cNvPr id="40" name="Group 34">
            <a:extLst>
              <a:ext uri="{FF2B5EF4-FFF2-40B4-BE49-F238E27FC236}">
                <a16:creationId xmlns:a16="http://schemas.microsoft.com/office/drawing/2014/main" xmlns="" id="{40F7EEBA-E74F-43C0-B39E-1EF0F13F9A73}"/>
              </a:ext>
            </a:extLst>
          </p:cNvPr>
          <p:cNvGrpSpPr/>
          <p:nvPr/>
        </p:nvGrpSpPr>
        <p:grpSpPr>
          <a:xfrm>
            <a:off x="587578" y="3788200"/>
            <a:ext cx="3154388" cy="1385089"/>
            <a:chOff x="587578" y="3788200"/>
            <a:chExt cx="3154388" cy="1385089"/>
          </a:xfrm>
        </p:grpSpPr>
        <p:sp>
          <p:nvSpPr>
            <p:cNvPr id="41" name="íŝḷiḑè">
              <a:extLst>
                <a:ext uri="{FF2B5EF4-FFF2-40B4-BE49-F238E27FC236}">
                  <a16:creationId xmlns:a16="http://schemas.microsoft.com/office/drawing/2014/main" xmlns="" id="{E3EF384B-3AC2-44F3-842E-391C87C9DD34}"/>
                </a:ext>
              </a:extLst>
            </p:cNvPr>
            <p:cNvSpPr/>
            <p:nvPr/>
          </p:nvSpPr>
          <p:spPr>
            <a:xfrm>
              <a:off x="587578" y="3788200"/>
              <a:ext cx="2303727" cy="138508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0203" y="120000"/>
                  </a:moveTo>
                  <a:cubicBezTo>
                    <a:pt x="46191" y="120000"/>
                    <a:pt x="46191" y="120000"/>
                    <a:pt x="46191" y="120000"/>
                  </a:cubicBezTo>
                  <a:cubicBezTo>
                    <a:pt x="40570" y="120000"/>
                    <a:pt x="34949" y="114640"/>
                    <a:pt x="33727" y="108089"/>
                  </a:cubicBezTo>
                  <a:cubicBezTo>
                    <a:pt x="12464" y="11910"/>
                    <a:pt x="12464" y="11910"/>
                    <a:pt x="12464" y="11910"/>
                  </a:cubicBezTo>
                  <a:cubicBezTo>
                    <a:pt x="12464" y="11910"/>
                    <a:pt x="12464" y="11910"/>
                    <a:pt x="12464" y="11910"/>
                  </a:cubicBezTo>
                  <a:cubicBezTo>
                    <a:pt x="10997" y="5359"/>
                    <a:pt x="5376" y="0"/>
                    <a:pt x="0" y="0"/>
                  </a:cubicBezTo>
                  <a:cubicBezTo>
                    <a:pt x="19796" y="0"/>
                    <a:pt x="19796" y="0"/>
                    <a:pt x="19796" y="0"/>
                  </a:cubicBezTo>
                  <a:cubicBezTo>
                    <a:pt x="73808" y="0"/>
                    <a:pt x="73808" y="0"/>
                    <a:pt x="73808" y="0"/>
                  </a:cubicBezTo>
                  <a:cubicBezTo>
                    <a:pt x="79429" y="0"/>
                    <a:pt x="85050" y="5359"/>
                    <a:pt x="86272" y="11910"/>
                  </a:cubicBezTo>
                  <a:cubicBezTo>
                    <a:pt x="107535" y="108089"/>
                    <a:pt x="107535" y="108089"/>
                    <a:pt x="107535" y="108089"/>
                  </a:cubicBezTo>
                  <a:cubicBezTo>
                    <a:pt x="109002" y="114640"/>
                    <a:pt x="114623" y="120000"/>
                    <a:pt x="120000" y="120000"/>
                  </a:cubicBezTo>
                  <a:lnTo>
                    <a:pt x="100203" y="1200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square" lIns="91440" tIns="45720" rIns="91440" bIns="45720" anchor="t" anchorCtr="0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</a:endParaRPr>
            </a:p>
          </p:txBody>
        </p:sp>
        <p:sp>
          <p:nvSpPr>
            <p:cNvPr id="42" name="î$1ïḓè">
              <a:extLst>
                <a:ext uri="{FF2B5EF4-FFF2-40B4-BE49-F238E27FC236}">
                  <a16:creationId xmlns:a16="http://schemas.microsoft.com/office/drawing/2014/main" xmlns="" id="{4B1990D4-88E9-4CEA-A3BC-A4902484C5D5}"/>
                </a:ext>
              </a:extLst>
            </p:cNvPr>
            <p:cNvSpPr/>
            <p:nvPr/>
          </p:nvSpPr>
          <p:spPr>
            <a:xfrm>
              <a:off x="1440916" y="3788200"/>
              <a:ext cx="2301050" cy="138508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796" y="120000"/>
                  </a:moveTo>
                  <a:cubicBezTo>
                    <a:pt x="74052" y="120000"/>
                    <a:pt x="74052" y="120000"/>
                    <a:pt x="74052" y="120000"/>
                  </a:cubicBezTo>
                  <a:cubicBezTo>
                    <a:pt x="79429" y="120000"/>
                    <a:pt x="85050" y="114640"/>
                    <a:pt x="86517" y="108089"/>
                  </a:cubicBezTo>
                  <a:cubicBezTo>
                    <a:pt x="107535" y="11910"/>
                    <a:pt x="107535" y="11910"/>
                    <a:pt x="107535" y="11910"/>
                  </a:cubicBezTo>
                  <a:cubicBezTo>
                    <a:pt x="107535" y="11910"/>
                    <a:pt x="107535" y="11910"/>
                    <a:pt x="107535" y="11910"/>
                  </a:cubicBezTo>
                  <a:cubicBezTo>
                    <a:pt x="109002" y="5359"/>
                    <a:pt x="114623" y="0"/>
                    <a:pt x="120000" y="0"/>
                  </a:cubicBezTo>
                  <a:cubicBezTo>
                    <a:pt x="100448" y="0"/>
                    <a:pt x="100448" y="0"/>
                    <a:pt x="100448" y="0"/>
                  </a:cubicBezTo>
                  <a:cubicBezTo>
                    <a:pt x="46191" y="0"/>
                    <a:pt x="46191" y="0"/>
                    <a:pt x="46191" y="0"/>
                  </a:cubicBezTo>
                  <a:cubicBezTo>
                    <a:pt x="40814" y="0"/>
                    <a:pt x="35193" y="5359"/>
                    <a:pt x="33727" y="11910"/>
                  </a:cubicBezTo>
                  <a:cubicBezTo>
                    <a:pt x="12464" y="108089"/>
                    <a:pt x="12464" y="108089"/>
                    <a:pt x="12464" y="108089"/>
                  </a:cubicBezTo>
                  <a:cubicBezTo>
                    <a:pt x="10997" y="114640"/>
                    <a:pt x="5621" y="120000"/>
                    <a:pt x="0" y="120000"/>
                  </a:cubicBezTo>
                  <a:lnTo>
                    <a:pt x="19796" y="120000"/>
                  </a:lnTo>
                  <a:close/>
                </a:path>
              </a:pathLst>
            </a:custGeom>
            <a:solidFill>
              <a:srgbClr val="0E74A0"/>
            </a:solidFill>
            <a:ln>
              <a:noFill/>
            </a:ln>
          </p:spPr>
          <p:txBody>
            <a:bodyPr wrap="square" lIns="91440" tIns="45720" rIns="91440" bIns="45720" anchor="t" anchorCtr="0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</a:endParaRPr>
            </a:p>
          </p:txBody>
        </p:sp>
        <p:sp>
          <p:nvSpPr>
            <p:cNvPr id="43" name="îṥlîďé">
              <a:extLst>
                <a:ext uri="{FF2B5EF4-FFF2-40B4-BE49-F238E27FC236}">
                  <a16:creationId xmlns:a16="http://schemas.microsoft.com/office/drawing/2014/main" xmlns="" id="{9107921C-7750-4788-91DE-BEB9B3B834B6}"/>
                </a:ext>
              </a:extLst>
            </p:cNvPr>
            <p:cNvSpPr/>
            <p:nvPr/>
          </p:nvSpPr>
          <p:spPr bwMode="auto">
            <a:xfrm>
              <a:off x="2317271" y="4262527"/>
              <a:ext cx="548341" cy="436436"/>
            </a:xfrm>
            <a:custGeom>
              <a:avLst/>
              <a:gdLst>
                <a:gd name="T0" fmla="*/ 669 w 937"/>
                <a:gd name="T1" fmla="*/ 37 h 747"/>
                <a:gd name="T2" fmla="*/ 588 w 937"/>
                <a:gd name="T3" fmla="*/ 0 h 747"/>
                <a:gd name="T4" fmla="*/ 487 w 937"/>
                <a:gd name="T5" fmla="*/ 30 h 747"/>
                <a:gd name="T6" fmla="*/ 399 w 937"/>
                <a:gd name="T7" fmla="*/ 16 h 747"/>
                <a:gd name="T8" fmla="*/ 0 w 937"/>
                <a:gd name="T9" fmla="*/ 187 h 747"/>
                <a:gd name="T10" fmla="*/ 348 w 937"/>
                <a:gd name="T11" fmla="*/ 746 h 747"/>
                <a:gd name="T12" fmla="*/ 449 w 937"/>
                <a:gd name="T13" fmla="*/ 717 h 747"/>
                <a:gd name="T14" fmla="*/ 937 w 937"/>
                <a:gd name="T15" fmla="*/ 559 h 747"/>
                <a:gd name="T16" fmla="*/ 456 w 937"/>
                <a:gd name="T17" fmla="*/ 45 h 747"/>
                <a:gd name="T18" fmla="*/ 473 w 937"/>
                <a:gd name="T19" fmla="*/ 50 h 747"/>
                <a:gd name="T20" fmla="*/ 475 w 937"/>
                <a:gd name="T21" fmla="*/ 54 h 747"/>
                <a:gd name="T22" fmla="*/ 478 w 937"/>
                <a:gd name="T23" fmla="*/ 60 h 747"/>
                <a:gd name="T24" fmla="*/ 510 w 937"/>
                <a:gd name="T25" fmla="*/ 127 h 747"/>
                <a:gd name="T26" fmla="*/ 554 w 937"/>
                <a:gd name="T27" fmla="*/ 219 h 747"/>
                <a:gd name="T28" fmla="*/ 711 w 937"/>
                <a:gd name="T29" fmla="*/ 548 h 747"/>
                <a:gd name="T30" fmla="*/ 498 w 937"/>
                <a:gd name="T31" fmla="*/ 650 h 747"/>
                <a:gd name="T32" fmla="*/ 482 w 937"/>
                <a:gd name="T33" fmla="*/ 658 h 747"/>
                <a:gd name="T34" fmla="*/ 438 w 937"/>
                <a:gd name="T35" fmla="*/ 679 h 747"/>
                <a:gd name="T36" fmla="*/ 432 w 937"/>
                <a:gd name="T37" fmla="*/ 681 h 747"/>
                <a:gd name="T38" fmla="*/ 349 w 937"/>
                <a:gd name="T39" fmla="*/ 721 h 747"/>
                <a:gd name="T40" fmla="*/ 334 w 937"/>
                <a:gd name="T41" fmla="*/ 716 h 747"/>
                <a:gd name="T42" fmla="*/ 326 w 937"/>
                <a:gd name="T43" fmla="*/ 713 h 747"/>
                <a:gd name="T44" fmla="*/ 291 w 937"/>
                <a:gd name="T45" fmla="*/ 702 h 747"/>
                <a:gd name="T46" fmla="*/ 319 w 937"/>
                <a:gd name="T47" fmla="*/ 685 h 747"/>
                <a:gd name="T48" fmla="*/ 413 w 937"/>
                <a:gd name="T49" fmla="*/ 640 h 747"/>
                <a:gd name="T50" fmla="*/ 418 w 937"/>
                <a:gd name="T51" fmla="*/ 637 h 747"/>
                <a:gd name="T52" fmla="*/ 484 w 937"/>
                <a:gd name="T53" fmla="*/ 606 h 747"/>
                <a:gd name="T54" fmla="*/ 491 w 937"/>
                <a:gd name="T55" fmla="*/ 603 h 747"/>
                <a:gd name="T56" fmla="*/ 645 w 937"/>
                <a:gd name="T57" fmla="*/ 529 h 747"/>
                <a:gd name="T58" fmla="*/ 539 w 937"/>
                <a:gd name="T59" fmla="*/ 309 h 747"/>
                <a:gd name="T60" fmla="*/ 463 w 937"/>
                <a:gd name="T61" fmla="*/ 149 h 747"/>
                <a:gd name="T62" fmla="*/ 431 w 937"/>
                <a:gd name="T63" fmla="*/ 82 h 747"/>
                <a:gd name="T64" fmla="*/ 428 w 937"/>
                <a:gd name="T65" fmla="*/ 76 h 747"/>
                <a:gd name="T66" fmla="*/ 421 w 937"/>
                <a:gd name="T67" fmla="*/ 62 h 747"/>
                <a:gd name="T68" fmla="*/ 456 w 937"/>
                <a:gd name="T69" fmla="*/ 45 h 747"/>
                <a:gd name="T70" fmla="*/ 652 w 937"/>
                <a:gd name="T71" fmla="*/ 45 h 747"/>
                <a:gd name="T72" fmla="*/ 669 w 937"/>
                <a:gd name="T73" fmla="*/ 51 h 747"/>
                <a:gd name="T74" fmla="*/ 546 w 937"/>
                <a:gd name="T75" fmla="*/ 721 h 747"/>
                <a:gd name="T76" fmla="*/ 544 w 937"/>
                <a:gd name="T77" fmla="*/ 721 h 747"/>
                <a:gd name="T78" fmla="*/ 526 w 937"/>
                <a:gd name="T79" fmla="*/ 715 h 747"/>
                <a:gd name="T80" fmla="*/ 492 w 937"/>
                <a:gd name="T81" fmla="*/ 703 h 747"/>
                <a:gd name="T82" fmla="*/ 484 w 937"/>
                <a:gd name="T83" fmla="*/ 700 h 747"/>
                <a:gd name="T84" fmla="*/ 527 w 937"/>
                <a:gd name="T85" fmla="*/ 680 h 747"/>
                <a:gd name="T86" fmla="*/ 623 w 937"/>
                <a:gd name="T87" fmla="*/ 73 h 747"/>
                <a:gd name="T88" fmla="*/ 603 w 937"/>
                <a:gd name="T89" fmla="*/ 31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7" h="747">
                  <a:moveTo>
                    <a:pt x="684" y="30"/>
                  </a:moveTo>
                  <a:lnTo>
                    <a:pt x="669" y="37"/>
                  </a:lnTo>
                  <a:lnTo>
                    <a:pt x="596" y="16"/>
                  </a:lnTo>
                  <a:lnTo>
                    <a:pt x="588" y="0"/>
                  </a:lnTo>
                  <a:lnTo>
                    <a:pt x="494" y="45"/>
                  </a:lnTo>
                  <a:lnTo>
                    <a:pt x="487" y="30"/>
                  </a:lnTo>
                  <a:lnTo>
                    <a:pt x="473" y="37"/>
                  </a:lnTo>
                  <a:lnTo>
                    <a:pt x="399" y="16"/>
                  </a:lnTo>
                  <a:lnTo>
                    <a:pt x="392" y="0"/>
                  </a:lnTo>
                  <a:lnTo>
                    <a:pt x="0" y="187"/>
                  </a:lnTo>
                  <a:lnTo>
                    <a:pt x="253" y="717"/>
                  </a:lnTo>
                  <a:lnTo>
                    <a:pt x="348" y="746"/>
                  </a:lnTo>
                  <a:lnTo>
                    <a:pt x="442" y="702"/>
                  </a:lnTo>
                  <a:lnTo>
                    <a:pt x="449" y="717"/>
                  </a:lnTo>
                  <a:lnTo>
                    <a:pt x="545" y="747"/>
                  </a:lnTo>
                  <a:lnTo>
                    <a:pt x="937" y="559"/>
                  </a:lnTo>
                  <a:lnTo>
                    <a:pt x="684" y="30"/>
                  </a:lnTo>
                  <a:close/>
                  <a:moveTo>
                    <a:pt x="456" y="45"/>
                  </a:moveTo>
                  <a:lnTo>
                    <a:pt x="456" y="45"/>
                  </a:lnTo>
                  <a:lnTo>
                    <a:pt x="473" y="50"/>
                  </a:lnTo>
                  <a:lnTo>
                    <a:pt x="473" y="51"/>
                  </a:lnTo>
                  <a:lnTo>
                    <a:pt x="475" y="54"/>
                  </a:lnTo>
                  <a:lnTo>
                    <a:pt x="476" y="57"/>
                  </a:lnTo>
                  <a:lnTo>
                    <a:pt x="478" y="60"/>
                  </a:lnTo>
                  <a:lnTo>
                    <a:pt x="504" y="116"/>
                  </a:lnTo>
                  <a:lnTo>
                    <a:pt x="510" y="127"/>
                  </a:lnTo>
                  <a:lnTo>
                    <a:pt x="549" y="210"/>
                  </a:lnTo>
                  <a:lnTo>
                    <a:pt x="554" y="219"/>
                  </a:lnTo>
                  <a:lnTo>
                    <a:pt x="559" y="229"/>
                  </a:lnTo>
                  <a:lnTo>
                    <a:pt x="711" y="548"/>
                  </a:lnTo>
                  <a:lnTo>
                    <a:pt x="510" y="644"/>
                  </a:lnTo>
                  <a:lnTo>
                    <a:pt x="498" y="650"/>
                  </a:lnTo>
                  <a:lnTo>
                    <a:pt x="489" y="654"/>
                  </a:lnTo>
                  <a:lnTo>
                    <a:pt x="482" y="658"/>
                  </a:lnTo>
                  <a:lnTo>
                    <a:pt x="475" y="661"/>
                  </a:lnTo>
                  <a:lnTo>
                    <a:pt x="438" y="679"/>
                  </a:lnTo>
                  <a:lnTo>
                    <a:pt x="435" y="680"/>
                  </a:lnTo>
                  <a:lnTo>
                    <a:pt x="432" y="681"/>
                  </a:lnTo>
                  <a:lnTo>
                    <a:pt x="350" y="721"/>
                  </a:lnTo>
                  <a:lnTo>
                    <a:pt x="349" y="721"/>
                  </a:lnTo>
                  <a:lnTo>
                    <a:pt x="348" y="721"/>
                  </a:lnTo>
                  <a:lnTo>
                    <a:pt x="334" y="716"/>
                  </a:lnTo>
                  <a:lnTo>
                    <a:pt x="330" y="715"/>
                  </a:lnTo>
                  <a:lnTo>
                    <a:pt x="326" y="713"/>
                  </a:lnTo>
                  <a:lnTo>
                    <a:pt x="296" y="703"/>
                  </a:lnTo>
                  <a:lnTo>
                    <a:pt x="291" y="702"/>
                  </a:lnTo>
                  <a:lnTo>
                    <a:pt x="287" y="700"/>
                  </a:lnTo>
                  <a:lnTo>
                    <a:pt x="319" y="685"/>
                  </a:lnTo>
                  <a:lnTo>
                    <a:pt x="330" y="680"/>
                  </a:lnTo>
                  <a:lnTo>
                    <a:pt x="413" y="640"/>
                  </a:lnTo>
                  <a:lnTo>
                    <a:pt x="416" y="639"/>
                  </a:lnTo>
                  <a:lnTo>
                    <a:pt x="418" y="637"/>
                  </a:lnTo>
                  <a:lnTo>
                    <a:pt x="479" y="609"/>
                  </a:lnTo>
                  <a:lnTo>
                    <a:pt x="484" y="606"/>
                  </a:lnTo>
                  <a:lnTo>
                    <a:pt x="490" y="603"/>
                  </a:lnTo>
                  <a:lnTo>
                    <a:pt x="491" y="603"/>
                  </a:lnTo>
                  <a:lnTo>
                    <a:pt x="498" y="599"/>
                  </a:lnTo>
                  <a:lnTo>
                    <a:pt x="645" y="529"/>
                  </a:lnTo>
                  <a:lnTo>
                    <a:pt x="544" y="318"/>
                  </a:lnTo>
                  <a:lnTo>
                    <a:pt x="539" y="309"/>
                  </a:lnTo>
                  <a:lnTo>
                    <a:pt x="535" y="299"/>
                  </a:lnTo>
                  <a:lnTo>
                    <a:pt x="463" y="149"/>
                  </a:lnTo>
                  <a:lnTo>
                    <a:pt x="458" y="138"/>
                  </a:lnTo>
                  <a:lnTo>
                    <a:pt x="431" y="82"/>
                  </a:lnTo>
                  <a:lnTo>
                    <a:pt x="430" y="79"/>
                  </a:lnTo>
                  <a:lnTo>
                    <a:pt x="428" y="76"/>
                  </a:lnTo>
                  <a:lnTo>
                    <a:pt x="427" y="73"/>
                  </a:lnTo>
                  <a:lnTo>
                    <a:pt x="421" y="62"/>
                  </a:lnTo>
                  <a:lnTo>
                    <a:pt x="407" y="31"/>
                  </a:lnTo>
                  <a:lnTo>
                    <a:pt x="456" y="45"/>
                  </a:lnTo>
                  <a:close/>
                  <a:moveTo>
                    <a:pt x="652" y="45"/>
                  </a:moveTo>
                  <a:lnTo>
                    <a:pt x="652" y="45"/>
                  </a:lnTo>
                  <a:lnTo>
                    <a:pt x="669" y="50"/>
                  </a:lnTo>
                  <a:lnTo>
                    <a:pt x="669" y="51"/>
                  </a:lnTo>
                  <a:lnTo>
                    <a:pt x="907" y="548"/>
                  </a:lnTo>
                  <a:lnTo>
                    <a:pt x="546" y="721"/>
                  </a:lnTo>
                  <a:lnTo>
                    <a:pt x="546" y="720"/>
                  </a:lnTo>
                  <a:lnTo>
                    <a:pt x="544" y="721"/>
                  </a:lnTo>
                  <a:lnTo>
                    <a:pt x="530" y="716"/>
                  </a:lnTo>
                  <a:lnTo>
                    <a:pt x="526" y="715"/>
                  </a:lnTo>
                  <a:lnTo>
                    <a:pt x="522" y="713"/>
                  </a:lnTo>
                  <a:lnTo>
                    <a:pt x="492" y="703"/>
                  </a:lnTo>
                  <a:lnTo>
                    <a:pt x="488" y="702"/>
                  </a:lnTo>
                  <a:lnTo>
                    <a:pt x="484" y="700"/>
                  </a:lnTo>
                  <a:lnTo>
                    <a:pt x="515" y="685"/>
                  </a:lnTo>
                  <a:lnTo>
                    <a:pt x="527" y="680"/>
                  </a:lnTo>
                  <a:lnTo>
                    <a:pt x="841" y="529"/>
                  </a:lnTo>
                  <a:lnTo>
                    <a:pt x="623" y="73"/>
                  </a:lnTo>
                  <a:lnTo>
                    <a:pt x="618" y="62"/>
                  </a:lnTo>
                  <a:lnTo>
                    <a:pt x="603" y="31"/>
                  </a:lnTo>
                  <a:lnTo>
                    <a:pt x="652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23692641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îŝḻiḑé">
            <a:extLst>
              <a:ext uri="{FF2B5EF4-FFF2-40B4-BE49-F238E27FC236}">
                <a16:creationId xmlns:a16="http://schemas.microsoft.com/office/drawing/2014/main" xmlns="" id="{9695CD39-70C1-45DC-B79F-6C94062937D5}"/>
              </a:ext>
            </a:extLst>
          </p:cNvPr>
          <p:cNvSpPr/>
          <p:nvPr/>
        </p:nvSpPr>
        <p:spPr>
          <a:xfrm>
            <a:off x="635000" y="3603799"/>
            <a:ext cx="10845801" cy="316823"/>
          </a:xfrm>
          <a:prstGeom prst="rect">
            <a:avLst/>
          </a:prstGeom>
          <a:solidFill>
            <a:srgbClr val="2732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92500" lnSpcReduction="20000"/>
          </a:bodyPr>
          <a:lstStyle/>
          <a:p>
            <a:pPr algn="ctr"/>
            <a:endParaRPr lang="zh-CN" altLang="en-US"/>
          </a:p>
        </p:txBody>
      </p:sp>
      <p:sp>
        <p:nvSpPr>
          <p:cNvPr id="6" name="işľïḑè">
            <a:extLst>
              <a:ext uri="{FF2B5EF4-FFF2-40B4-BE49-F238E27FC236}">
                <a16:creationId xmlns:a16="http://schemas.microsoft.com/office/drawing/2014/main" xmlns="" id="{BF20F748-132E-4C96-BBEB-A70517E9351A}"/>
              </a:ext>
            </a:extLst>
          </p:cNvPr>
          <p:cNvSpPr/>
          <p:nvPr/>
        </p:nvSpPr>
        <p:spPr>
          <a:xfrm>
            <a:off x="4575142" y="1695446"/>
            <a:ext cx="3041716" cy="766917"/>
          </a:xfrm>
          <a:prstGeom prst="roundRect">
            <a:avLst>
              <a:gd name="adj" fmla="val 50000"/>
            </a:avLst>
          </a:prstGeom>
          <a:solidFill>
            <a:srgbClr val="27325C"/>
          </a:solidFill>
          <a:ln>
            <a:noFill/>
          </a:ln>
          <a:effectLst>
            <a:reflection blurRad="6350" stA="240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sz="2800" b="1" spc="300" dirty="0"/>
              <a:t>Contents</a:t>
            </a:r>
            <a:endParaRPr lang="zh-CN" altLang="en-US" sz="2800" b="1" spc="300" dirty="0"/>
          </a:p>
        </p:txBody>
      </p:sp>
      <p:sp>
        <p:nvSpPr>
          <p:cNvPr id="7" name="ïŝ1iḓe">
            <a:extLst>
              <a:ext uri="{FF2B5EF4-FFF2-40B4-BE49-F238E27FC236}">
                <a16:creationId xmlns:a16="http://schemas.microsoft.com/office/drawing/2014/main" xmlns="" id="{A91857BE-0F6B-4D6D-BA2B-A4BC36F6D921}"/>
              </a:ext>
            </a:extLst>
          </p:cNvPr>
          <p:cNvSpPr/>
          <p:nvPr/>
        </p:nvSpPr>
        <p:spPr bwMode="auto">
          <a:xfrm>
            <a:off x="1399989" y="3309982"/>
            <a:ext cx="805186" cy="904456"/>
          </a:xfrm>
          <a:custGeom>
            <a:avLst/>
            <a:gdLst>
              <a:gd name="T0" fmla="*/ 1488 w 1488"/>
              <a:gd name="T1" fmla="*/ 498 h 1680"/>
              <a:gd name="T2" fmla="*/ 1413 w 1488"/>
              <a:gd name="T3" fmla="*/ 366 h 1680"/>
              <a:gd name="T4" fmla="*/ 820 w 1488"/>
              <a:gd name="T5" fmla="*/ 24 h 1680"/>
              <a:gd name="T6" fmla="*/ 669 w 1488"/>
              <a:gd name="T7" fmla="*/ 24 h 1680"/>
              <a:gd name="T8" fmla="*/ 76 w 1488"/>
              <a:gd name="T9" fmla="*/ 366 h 1680"/>
              <a:gd name="T10" fmla="*/ 0 w 1488"/>
              <a:gd name="T11" fmla="*/ 498 h 1680"/>
              <a:gd name="T12" fmla="*/ 0 w 1488"/>
              <a:gd name="T13" fmla="*/ 1182 h 1680"/>
              <a:gd name="T14" fmla="*/ 76 w 1488"/>
              <a:gd name="T15" fmla="*/ 1314 h 1680"/>
              <a:gd name="T16" fmla="*/ 669 w 1488"/>
              <a:gd name="T17" fmla="*/ 1656 h 1680"/>
              <a:gd name="T18" fmla="*/ 820 w 1488"/>
              <a:gd name="T19" fmla="*/ 1656 h 1680"/>
              <a:gd name="T20" fmla="*/ 1413 w 1488"/>
              <a:gd name="T21" fmla="*/ 1314 h 1680"/>
              <a:gd name="T22" fmla="*/ 1488 w 1488"/>
              <a:gd name="T23" fmla="*/ 1182 h 1680"/>
              <a:gd name="T24" fmla="*/ 1488 w 1488"/>
              <a:gd name="T25" fmla="*/ 498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8" h="1680">
                <a:moveTo>
                  <a:pt x="1488" y="498"/>
                </a:moveTo>
                <a:cubicBezTo>
                  <a:pt x="1488" y="450"/>
                  <a:pt x="1454" y="390"/>
                  <a:pt x="1413" y="366"/>
                </a:cubicBezTo>
                <a:cubicBezTo>
                  <a:pt x="820" y="24"/>
                  <a:pt x="820" y="24"/>
                  <a:pt x="820" y="24"/>
                </a:cubicBezTo>
                <a:cubicBezTo>
                  <a:pt x="779" y="0"/>
                  <a:pt x="710" y="0"/>
                  <a:pt x="669" y="24"/>
                </a:cubicBezTo>
                <a:cubicBezTo>
                  <a:pt x="76" y="366"/>
                  <a:pt x="76" y="366"/>
                  <a:pt x="76" y="366"/>
                </a:cubicBezTo>
                <a:cubicBezTo>
                  <a:pt x="35" y="390"/>
                  <a:pt x="0" y="450"/>
                  <a:pt x="0" y="498"/>
                </a:cubicBezTo>
                <a:cubicBezTo>
                  <a:pt x="0" y="1182"/>
                  <a:pt x="0" y="1182"/>
                  <a:pt x="0" y="1182"/>
                </a:cubicBezTo>
                <a:cubicBezTo>
                  <a:pt x="0" y="1231"/>
                  <a:pt x="35" y="1289"/>
                  <a:pt x="76" y="1314"/>
                </a:cubicBezTo>
                <a:cubicBezTo>
                  <a:pt x="669" y="1656"/>
                  <a:pt x="669" y="1656"/>
                  <a:pt x="669" y="1656"/>
                </a:cubicBezTo>
                <a:cubicBezTo>
                  <a:pt x="710" y="1680"/>
                  <a:pt x="779" y="1680"/>
                  <a:pt x="820" y="1656"/>
                </a:cubicBezTo>
                <a:cubicBezTo>
                  <a:pt x="1413" y="1314"/>
                  <a:pt x="1413" y="1314"/>
                  <a:pt x="1413" y="1314"/>
                </a:cubicBezTo>
                <a:cubicBezTo>
                  <a:pt x="1454" y="1289"/>
                  <a:pt x="1488" y="1231"/>
                  <a:pt x="1488" y="1182"/>
                </a:cubicBezTo>
                <a:lnTo>
                  <a:pt x="1488" y="498"/>
                </a:lnTo>
                <a:close/>
              </a:path>
            </a:pathLst>
          </a:custGeom>
          <a:solidFill>
            <a:srgbClr val="0E74A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</a:rPr>
              <a:t>01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pSp>
        <p:nvGrpSpPr>
          <p:cNvPr id="8" name="îš1idê">
            <a:extLst>
              <a:ext uri="{FF2B5EF4-FFF2-40B4-BE49-F238E27FC236}">
                <a16:creationId xmlns:a16="http://schemas.microsoft.com/office/drawing/2014/main" xmlns="" id="{534C2B6B-AC60-45CA-B81D-7267C52A603B}"/>
              </a:ext>
            </a:extLst>
          </p:cNvPr>
          <p:cNvGrpSpPr/>
          <p:nvPr/>
        </p:nvGrpSpPr>
        <p:grpSpPr>
          <a:xfrm>
            <a:off x="635000" y="4412772"/>
            <a:ext cx="2335164" cy="1292496"/>
            <a:chOff x="719137" y="1429926"/>
            <a:chExt cx="5376847" cy="1292496"/>
          </a:xfrm>
        </p:grpSpPr>
        <p:sp>
          <p:nvSpPr>
            <p:cNvPr id="21" name="ïsľiḍe">
              <a:extLst>
                <a:ext uri="{FF2B5EF4-FFF2-40B4-BE49-F238E27FC236}">
                  <a16:creationId xmlns:a16="http://schemas.microsoft.com/office/drawing/2014/main" xmlns="" id="{208AEF44-6F4A-4728-B554-8B4FF5C59DE0}"/>
                </a:ext>
              </a:extLst>
            </p:cNvPr>
            <p:cNvSpPr/>
            <p:nvPr/>
          </p:nvSpPr>
          <p:spPr bwMode="auto">
            <a:xfrm>
              <a:off x="719137" y="1871731"/>
              <a:ext cx="5376847" cy="850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</a:t>
              </a:r>
              <a:endParaRPr lang="en-US" altLang="zh-CN" sz="1100" dirty="0"/>
            </a:p>
          </p:txBody>
        </p:sp>
        <p:sp>
          <p:nvSpPr>
            <p:cNvPr id="22" name="iṩḷiďe">
              <a:extLst>
                <a:ext uri="{FF2B5EF4-FFF2-40B4-BE49-F238E27FC236}">
                  <a16:creationId xmlns:a16="http://schemas.microsoft.com/office/drawing/2014/main" xmlns="" id="{4CE03777-B185-4809-8F05-83976320805A}"/>
                </a:ext>
              </a:extLst>
            </p:cNvPr>
            <p:cNvSpPr txBox="1"/>
            <p:nvPr/>
          </p:nvSpPr>
          <p:spPr bwMode="auto">
            <a:xfrm>
              <a:off x="719137" y="1429926"/>
              <a:ext cx="53768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400" b="1" dirty="0"/>
                <a:t>内容概要</a:t>
              </a:r>
            </a:p>
          </p:txBody>
        </p:sp>
      </p:grpSp>
      <p:sp>
        <p:nvSpPr>
          <p:cNvPr id="9" name="ïSļíḍê">
            <a:extLst>
              <a:ext uri="{FF2B5EF4-FFF2-40B4-BE49-F238E27FC236}">
                <a16:creationId xmlns:a16="http://schemas.microsoft.com/office/drawing/2014/main" xmlns="" id="{B43BCD28-DC88-4698-9E49-EC3ECA61F80C}"/>
              </a:ext>
            </a:extLst>
          </p:cNvPr>
          <p:cNvSpPr/>
          <p:nvPr/>
        </p:nvSpPr>
        <p:spPr bwMode="auto">
          <a:xfrm>
            <a:off x="4236868" y="3309982"/>
            <a:ext cx="805186" cy="904456"/>
          </a:xfrm>
          <a:custGeom>
            <a:avLst/>
            <a:gdLst>
              <a:gd name="T0" fmla="*/ 1488 w 1488"/>
              <a:gd name="T1" fmla="*/ 498 h 1680"/>
              <a:gd name="T2" fmla="*/ 1413 w 1488"/>
              <a:gd name="T3" fmla="*/ 366 h 1680"/>
              <a:gd name="T4" fmla="*/ 820 w 1488"/>
              <a:gd name="T5" fmla="*/ 24 h 1680"/>
              <a:gd name="T6" fmla="*/ 669 w 1488"/>
              <a:gd name="T7" fmla="*/ 24 h 1680"/>
              <a:gd name="T8" fmla="*/ 76 w 1488"/>
              <a:gd name="T9" fmla="*/ 366 h 1680"/>
              <a:gd name="T10" fmla="*/ 0 w 1488"/>
              <a:gd name="T11" fmla="*/ 498 h 1680"/>
              <a:gd name="T12" fmla="*/ 0 w 1488"/>
              <a:gd name="T13" fmla="*/ 1182 h 1680"/>
              <a:gd name="T14" fmla="*/ 76 w 1488"/>
              <a:gd name="T15" fmla="*/ 1314 h 1680"/>
              <a:gd name="T16" fmla="*/ 669 w 1488"/>
              <a:gd name="T17" fmla="*/ 1656 h 1680"/>
              <a:gd name="T18" fmla="*/ 820 w 1488"/>
              <a:gd name="T19" fmla="*/ 1656 h 1680"/>
              <a:gd name="T20" fmla="*/ 1413 w 1488"/>
              <a:gd name="T21" fmla="*/ 1314 h 1680"/>
              <a:gd name="T22" fmla="*/ 1488 w 1488"/>
              <a:gd name="T23" fmla="*/ 1182 h 1680"/>
              <a:gd name="T24" fmla="*/ 1488 w 1488"/>
              <a:gd name="T25" fmla="*/ 498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8" h="1680">
                <a:moveTo>
                  <a:pt x="1488" y="498"/>
                </a:moveTo>
                <a:cubicBezTo>
                  <a:pt x="1488" y="450"/>
                  <a:pt x="1454" y="390"/>
                  <a:pt x="1413" y="366"/>
                </a:cubicBezTo>
                <a:cubicBezTo>
                  <a:pt x="820" y="24"/>
                  <a:pt x="820" y="24"/>
                  <a:pt x="820" y="24"/>
                </a:cubicBezTo>
                <a:cubicBezTo>
                  <a:pt x="779" y="0"/>
                  <a:pt x="710" y="0"/>
                  <a:pt x="669" y="24"/>
                </a:cubicBezTo>
                <a:cubicBezTo>
                  <a:pt x="76" y="366"/>
                  <a:pt x="76" y="366"/>
                  <a:pt x="76" y="366"/>
                </a:cubicBezTo>
                <a:cubicBezTo>
                  <a:pt x="35" y="390"/>
                  <a:pt x="0" y="450"/>
                  <a:pt x="0" y="498"/>
                </a:cubicBezTo>
                <a:cubicBezTo>
                  <a:pt x="0" y="1182"/>
                  <a:pt x="0" y="1182"/>
                  <a:pt x="0" y="1182"/>
                </a:cubicBezTo>
                <a:cubicBezTo>
                  <a:pt x="0" y="1231"/>
                  <a:pt x="35" y="1289"/>
                  <a:pt x="76" y="1314"/>
                </a:cubicBezTo>
                <a:cubicBezTo>
                  <a:pt x="669" y="1656"/>
                  <a:pt x="669" y="1656"/>
                  <a:pt x="669" y="1656"/>
                </a:cubicBezTo>
                <a:cubicBezTo>
                  <a:pt x="710" y="1680"/>
                  <a:pt x="779" y="1680"/>
                  <a:pt x="820" y="1656"/>
                </a:cubicBezTo>
                <a:cubicBezTo>
                  <a:pt x="1413" y="1314"/>
                  <a:pt x="1413" y="1314"/>
                  <a:pt x="1413" y="1314"/>
                </a:cubicBezTo>
                <a:cubicBezTo>
                  <a:pt x="1454" y="1289"/>
                  <a:pt x="1488" y="1231"/>
                  <a:pt x="1488" y="1182"/>
                </a:cubicBezTo>
                <a:lnTo>
                  <a:pt x="1488" y="498"/>
                </a:lnTo>
                <a:close/>
              </a:path>
            </a:pathLst>
          </a:custGeom>
          <a:solidFill>
            <a:srgbClr val="ED7D3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</a:rPr>
              <a:t>02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pSp>
        <p:nvGrpSpPr>
          <p:cNvPr id="10" name="îšlîde">
            <a:extLst>
              <a:ext uri="{FF2B5EF4-FFF2-40B4-BE49-F238E27FC236}">
                <a16:creationId xmlns:a16="http://schemas.microsoft.com/office/drawing/2014/main" xmlns="" id="{32555C46-A944-4B09-AA8E-BB512B61AAEB}"/>
              </a:ext>
            </a:extLst>
          </p:cNvPr>
          <p:cNvGrpSpPr/>
          <p:nvPr/>
        </p:nvGrpSpPr>
        <p:grpSpPr>
          <a:xfrm>
            <a:off x="3471879" y="4412772"/>
            <a:ext cx="2335164" cy="1292496"/>
            <a:chOff x="719137" y="1429926"/>
            <a:chExt cx="5376847" cy="1292496"/>
          </a:xfrm>
        </p:grpSpPr>
        <p:sp>
          <p:nvSpPr>
            <p:cNvPr id="19" name="ï$lïḓé">
              <a:extLst>
                <a:ext uri="{FF2B5EF4-FFF2-40B4-BE49-F238E27FC236}">
                  <a16:creationId xmlns:a16="http://schemas.microsoft.com/office/drawing/2014/main" xmlns="" id="{2CB45D8E-540B-4019-9DB4-68BA20983EC8}"/>
                </a:ext>
              </a:extLst>
            </p:cNvPr>
            <p:cNvSpPr/>
            <p:nvPr/>
          </p:nvSpPr>
          <p:spPr bwMode="auto">
            <a:xfrm>
              <a:off x="719137" y="1871731"/>
              <a:ext cx="5376847" cy="850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</a:t>
              </a:r>
              <a:endParaRPr lang="en-US" altLang="zh-CN" sz="1100" dirty="0"/>
            </a:p>
          </p:txBody>
        </p:sp>
        <p:sp>
          <p:nvSpPr>
            <p:cNvPr id="20" name="í$1ïḓê">
              <a:extLst>
                <a:ext uri="{FF2B5EF4-FFF2-40B4-BE49-F238E27FC236}">
                  <a16:creationId xmlns:a16="http://schemas.microsoft.com/office/drawing/2014/main" xmlns="" id="{315D034E-D7E8-4AD0-A1FA-446566ECD7FF}"/>
                </a:ext>
              </a:extLst>
            </p:cNvPr>
            <p:cNvSpPr txBox="1"/>
            <p:nvPr/>
          </p:nvSpPr>
          <p:spPr bwMode="auto">
            <a:xfrm>
              <a:off x="719137" y="1429926"/>
              <a:ext cx="53768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400" b="1" dirty="0"/>
                <a:t>读后心得</a:t>
              </a:r>
            </a:p>
          </p:txBody>
        </p:sp>
      </p:grpSp>
      <p:sp>
        <p:nvSpPr>
          <p:cNvPr id="11" name="iṩḻíḓè">
            <a:extLst>
              <a:ext uri="{FF2B5EF4-FFF2-40B4-BE49-F238E27FC236}">
                <a16:creationId xmlns:a16="http://schemas.microsoft.com/office/drawing/2014/main" xmlns="" id="{4B0B50D6-623F-481F-8369-1C6F1B10C3D3}"/>
              </a:ext>
            </a:extLst>
          </p:cNvPr>
          <p:cNvSpPr/>
          <p:nvPr/>
        </p:nvSpPr>
        <p:spPr bwMode="auto">
          <a:xfrm>
            <a:off x="7073748" y="3309982"/>
            <a:ext cx="805186" cy="904456"/>
          </a:xfrm>
          <a:custGeom>
            <a:avLst/>
            <a:gdLst>
              <a:gd name="T0" fmla="*/ 1488 w 1488"/>
              <a:gd name="T1" fmla="*/ 498 h 1680"/>
              <a:gd name="T2" fmla="*/ 1413 w 1488"/>
              <a:gd name="T3" fmla="*/ 366 h 1680"/>
              <a:gd name="T4" fmla="*/ 820 w 1488"/>
              <a:gd name="T5" fmla="*/ 24 h 1680"/>
              <a:gd name="T6" fmla="*/ 669 w 1488"/>
              <a:gd name="T7" fmla="*/ 24 h 1680"/>
              <a:gd name="T8" fmla="*/ 76 w 1488"/>
              <a:gd name="T9" fmla="*/ 366 h 1680"/>
              <a:gd name="T10" fmla="*/ 0 w 1488"/>
              <a:gd name="T11" fmla="*/ 498 h 1680"/>
              <a:gd name="T12" fmla="*/ 0 w 1488"/>
              <a:gd name="T13" fmla="*/ 1182 h 1680"/>
              <a:gd name="T14" fmla="*/ 76 w 1488"/>
              <a:gd name="T15" fmla="*/ 1314 h 1680"/>
              <a:gd name="T16" fmla="*/ 669 w 1488"/>
              <a:gd name="T17" fmla="*/ 1656 h 1680"/>
              <a:gd name="T18" fmla="*/ 820 w 1488"/>
              <a:gd name="T19" fmla="*/ 1656 h 1680"/>
              <a:gd name="T20" fmla="*/ 1413 w 1488"/>
              <a:gd name="T21" fmla="*/ 1314 h 1680"/>
              <a:gd name="T22" fmla="*/ 1488 w 1488"/>
              <a:gd name="T23" fmla="*/ 1182 h 1680"/>
              <a:gd name="T24" fmla="*/ 1488 w 1488"/>
              <a:gd name="T25" fmla="*/ 498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8" h="1680">
                <a:moveTo>
                  <a:pt x="1488" y="498"/>
                </a:moveTo>
                <a:cubicBezTo>
                  <a:pt x="1488" y="450"/>
                  <a:pt x="1454" y="390"/>
                  <a:pt x="1413" y="366"/>
                </a:cubicBezTo>
                <a:cubicBezTo>
                  <a:pt x="820" y="24"/>
                  <a:pt x="820" y="24"/>
                  <a:pt x="820" y="24"/>
                </a:cubicBezTo>
                <a:cubicBezTo>
                  <a:pt x="779" y="0"/>
                  <a:pt x="710" y="0"/>
                  <a:pt x="669" y="24"/>
                </a:cubicBezTo>
                <a:cubicBezTo>
                  <a:pt x="76" y="366"/>
                  <a:pt x="76" y="366"/>
                  <a:pt x="76" y="366"/>
                </a:cubicBezTo>
                <a:cubicBezTo>
                  <a:pt x="35" y="390"/>
                  <a:pt x="0" y="450"/>
                  <a:pt x="0" y="498"/>
                </a:cubicBezTo>
                <a:cubicBezTo>
                  <a:pt x="0" y="1182"/>
                  <a:pt x="0" y="1182"/>
                  <a:pt x="0" y="1182"/>
                </a:cubicBezTo>
                <a:cubicBezTo>
                  <a:pt x="0" y="1231"/>
                  <a:pt x="35" y="1289"/>
                  <a:pt x="76" y="1314"/>
                </a:cubicBezTo>
                <a:cubicBezTo>
                  <a:pt x="669" y="1656"/>
                  <a:pt x="669" y="1656"/>
                  <a:pt x="669" y="1656"/>
                </a:cubicBezTo>
                <a:cubicBezTo>
                  <a:pt x="710" y="1680"/>
                  <a:pt x="779" y="1680"/>
                  <a:pt x="820" y="1656"/>
                </a:cubicBezTo>
                <a:cubicBezTo>
                  <a:pt x="1413" y="1314"/>
                  <a:pt x="1413" y="1314"/>
                  <a:pt x="1413" y="1314"/>
                </a:cubicBezTo>
                <a:cubicBezTo>
                  <a:pt x="1454" y="1289"/>
                  <a:pt x="1488" y="1231"/>
                  <a:pt x="1488" y="1182"/>
                </a:cubicBezTo>
                <a:lnTo>
                  <a:pt x="1488" y="498"/>
                </a:lnTo>
                <a:close/>
              </a:path>
            </a:pathLst>
          </a:custGeom>
          <a:solidFill>
            <a:srgbClr val="0E74A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</a:rPr>
              <a:t>03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pSp>
        <p:nvGrpSpPr>
          <p:cNvPr id="12" name="îslíḑé">
            <a:extLst>
              <a:ext uri="{FF2B5EF4-FFF2-40B4-BE49-F238E27FC236}">
                <a16:creationId xmlns:a16="http://schemas.microsoft.com/office/drawing/2014/main" xmlns="" id="{F66B78FE-A111-4092-B9A4-1A17C7936AF8}"/>
              </a:ext>
            </a:extLst>
          </p:cNvPr>
          <p:cNvGrpSpPr/>
          <p:nvPr/>
        </p:nvGrpSpPr>
        <p:grpSpPr>
          <a:xfrm>
            <a:off x="6308759" y="4412772"/>
            <a:ext cx="2335164" cy="1292496"/>
            <a:chOff x="719137" y="1429926"/>
            <a:chExt cx="5376847" cy="1292496"/>
          </a:xfrm>
        </p:grpSpPr>
        <p:sp>
          <p:nvSpPr>
            <p:cNvPr id="17" name="îṩlïde">
              <a:extLst>
                <a:ext uri="{FF2B5EF4-FFF2-40B4-BE49-F238E27FC236}">
                  <a16:creationId xmlns:a16="http://schemas.microsoft.com/office/drawing/2014/main" xmlns="" id="{1B9422F1-D4DA-4CB2-B3B2-1CE045C36E71}"/>
                </a:ext>
              </a:extLst>
            </p:cNvPr>
            <p:cNvSpPr/>
            <p:nvPr/>
          </p:nvSpPr>
          <p:spPr bwMode="auto">
            <a:xfrm>
              <a:off x="719137" y="1871731"/>
              <a:ext cx="5376847" cy="850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</a:t>
              </a:r>
              <a:endParaRPr lang="en-US" altLang="zh-CN" sz="1100" dirty="0"/>
            </a:p>
          </p:txBody>
        </p:sp>
        <p:sp>
          <p:nvSpPr>
            <p:cNvPr id="18" name="ïš1ídé">
              <a:extLst>
                <a:ext uri="{FF2B5EF4-FFF2-40B4-BE49-F238E27FC236}">
                  <a16:creationId xmlns:a16="http://schemas.microsoft.com/office/drawing/2014/main" xmlns="" id="{4343FB40-DEC2-4F75-ADF7-059E2949D0C9}"/>
                </a:ext>
              </a:extLst>
            </p:cNvPr>
            <p:cNvSpPr txBox="1"/>
            <p:nvPr/>
          </p:nvSpPr>
          <p:spPr bwMode="auto">
            <a:xfrm>
              <a:off x="719137" y="1429926"/>
              <a:ext cx="53768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400" b="1" dirty="0"/>
                <a:t>读书评语</a:t>
              </a:r>
            </a:p>
          </p:txBody>
        </p:sp>
      </p:grpSp>
      <p:sp>
        <p:nvSpPr>
          <p:cNvPr id="13" name="ïṥliḋè">
            <a:extLst>
              <a:ext uri="{FF2B5EF4-FFF2-40B4-BE49-F238E27FC236}">
                <a16:creationId xmlns:a16="http://schemas.microsoft.com/office/drawing/2014/main" xmlns="" id="{3ED5AC6F-7927-46A7-98B9-63B61EE0D089}"/>
              </a:ext>
            </a:extLst>
          </p:cNvPr>
          <p:cNvSpPr/>
          <p:nvPr/>
        </p:nvSpPr>
        <p:spPr bwMode="auto">
          <a:xfrm>
            <a:off x="9910626" y="3309982"/>
            <a:ext cx="805186" cy="904456"/>
          </a:xfrm>
          <a:custGeom>
            <a:avLst/>
            <a:gdLst>
              <a:gd name="T0" fmla="*/ 1488 w 1488"/>
              <a:gd name="T1" fmla="*/ 498 h 1680"/>
              <a:gd name="T2" fmla="*/ 1413 w 1488"/>
              <a:gd name="T3" fmla="*/ 366 h 1680"/>
              <a:gd name="T4" fmla="*/ 820 w 1488"/>
              <a:gd name="T5" fmla="*/ 24 h 1680"/>
              <a:gd name="T6" fmla="*/ 669 w 1488"/>
              <a:gd name="T7" fmla="*/ 24 h 1680"/>
              <a:gd name="T8" fmla="*/ 76 w 1488"/>
              <a:gd name="T9" fmla="*/ 366 h 1680"/>
              <a:gd name="T10" fmla="*/ 0 w 1488"/>
              <a:gd name="T11" fmla="*/ 498 h 1680"/>
              <a:gd name="T12" fmla="*/ 0 w 1488"/>
              <a:gd name="T13" fmla="*/ 1182 h 1680"/>
              <a:gd name="T14" fmla="*/ 76 w 1488"/>
              <a:gd name="T15" fmla="*/ 1314 h 1680"/>
              <a:gd name="T16" fmla="*/ 669 w 1488"/>
              <a:gd name="T17" fmla="*/ 1656 h 1680"/>
              <a:gd name="T18" fmla="*/ 820 w 1488"/>
              <a:gd name="T19" fmla="*/ 1656 h 1680"/>
              <a:gd name="T20" fmla="*/ 1413 w 1488"/>
              <a:gd name="T21" fmla="*/ 1314 h 1680"/>
              <a:gd name="T22" fmla="*/ 1488 w 1488"/>
              <a:gd name="T23" fmla="*/ 1182 h 1680"/>
              <a:gd name="T24" fmla="*/ 1488 w 1488"/>
              <a:gd name="T25" fmla="*/ 498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88" h="1680">
                <a:moveTo>
                  <a:pt x="1488" y="498"/>
                </a:moveTo>
                <a:cubicBezTo>
                  <a:pt x="1488" y="450"/>
                  <a:pt x="1454" y="390"/>
                  <a:pt x="1413" y="366"/>
                </a:cubicBezTo>
                <a:cubicBezTo>
                  <a:pt x="820" y="24"/>
                  <a:pt x="820" y="24"/>
                  <a:pt x="820" y="24"/>
                </a:cubicBezTo>
                <a:cubicBezTo>
                  <a:pt x="779" y="0"/>
                  <a:pt x="710" y="0"/>
                  <a:pt x="669" y="24"/>
                </a:cubicBezTo>
                <a:cubicBezTo>
                  <a:pt x="76" y="366"/>
                  <a:pt x="76" y="366"/>
                  <a:pt x="76" y="366"/>
                </a:cubicBezTo>
                <a:cubicBezTo>
                  <a:pt x="35" y="390"/>
                  <a:pt x="0" y="450"/>
                  <a:pt x="0" y="498"/>
                </a:cubicBezTo>
                <a:cubicBezTo>
                  <a:pt x="0" y="1182"/>
                  <a:pt x="0" y="1182"/>
                  <a:pt x="0" y="1182"/>
                </a:cubicBezTo>
                <a:cubicBezTo>
                  <a:pt x="0" y="1231"/>
                  <a:pt x="35" y="1289"/>
                  <a:pt x="76" y="1314"/>
                </a:cubicBezTo>
                <a:cubicBezTo>
                  <a:pt x="669" y="1656"/>
                  <a:pt x="669" y="1656"/>
                  <a:pt x="669" y="1656"/>
                </a:cubicBezTo>
                <a:cubicBezTo>
                  <a:pt x="710" y="1680"/>
                  <a:pt x="779" y="1680"/>
                  <a:pt x="820" y="1656"/>
                </a:cubicBezTo>
                <a:cubicBezTo>
                  <a:pt x="1413" y="1314"/>
                  <a:pt x="1413" y="1314"/>
                  <a:pt x="1413" y="1314"/>
                </a:cubicBezTo>
                <a:cubicBezTo>
                  <a:pt x="1454" y="1289"/>
                  <a:pt x="1488" y="1231"/>
                  <a:pt x="1488" y="1182"/>
                </a:cubicBezTo>
                <a:lnTo>
                  <a:pt x="1488" y="498"/>
                </a:lnTo>
                <a:close/>
              </a:path>
            </a:pathLst>
          </a:custGeom>
          <a:solidFill>
            <a:srgbClr val="0E74A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</a:rPr>
              <a:t>04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pSp>
        <p:nvGrpSpPr>
          <p:cNvPr id="14" name="išļiďe">
            <a:extLst>
              <a:ext uri="{FF2B5EF4-FFF2-40B4-BE49-F238E27FC236}">
                <a16:creationId xmlns:a16="http://schemas.microsoft.com/office/drawing/2014/main" xmlns="" id="{53263130-DB2F-4D15-8006-F7DB0FA636BF}"/>
              </a:ext>
            </a:extLst>
          </p:cNvPr>
          <p:cNvGrpSpPr/>
          <p:nvPr/>
        </p:nvGrpSpPr>
        <p:grpSpPr>
          <a:xfrm>
            <a:off x="9145637" y="4412772"/>
            <a:ext cx="2335164" cy="1292496"/>
            <a:chOff x="719137" y="1429926"/>
            <a:chExt cx="5376847" cy="1292496"/>
          </a:xfrm>
        </p:grpSpPr>
        <p:sp>
          <p:nvSpPr>
            <p:cNvPr id="15" name="ïSlîďe">
              <a:extLst>
                <a:ext uri="{FF2B5EF4-FFF2-40B4-BE49-F238E27FC236}">
                  <a16:creationId xmlns:a16="http://schemas.microsoft.com/office/drawing/2014/main" xmlns="" id="{55694150-7BD7-4540-9347-75896AD06A48}"/>
                </a:ext>
              </a:extLst>
            </p:cNvPr>
            <p:cNvSpPr/>
            <p:nvPr/>
          </p:nvSpPr>
          <p:spPr bwMode="auto">
            <a:xfrm>
              <a:off x="719137" y="1871731"/>
              <a:ext cx="5376847" cy="850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</a:t>
              </a:r>
              <a:endParaRPr lang="en-US" altLang="zh-CN" sz="1100" dirty="0"/>
            </a:p>
          </p:txBody>
        </p:sp>
        <p:sp>
          <p:nvSpPr>
            <p:cNvPr id="16" name="ïsḷïďè">
              <a:extLst>
                <a:ext uri="{FF2B5EF4-FFF2-40B4-BE49-F238E27FC236}">
                  <a16:creationId xmlns:a16="http://schemas.microsoft.com/office/drawing/2014/main" xmlns="" id="{C197BE4C-9FC8-45D1-8B6B-69325797C8A3}"/>
                </a:ext>
              </a:extLst>
            </p:cNvPr>
            <p:cNvSpPr txBox="1"/>
            <p:nvPr/>
          </p:nvSpPr>
          <p:spPr bwMode="auto">
            <a:xfrm>
              <a:off x="719137" y="1429926"/>
              <a:ext cx="53768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400" b="1" dirty="0"/>
                <a:t>读书附注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786462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1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íş1íďe">
            <a:extLst>
              <a:ext uri="{FF2B5EF4-FFF2-40B4-BE49-F238E27FC236}">
                <a16:creationId xmlns:a16="http://schemas.microsoft.com/office/drawing/2014/main" xmlns="" id="{3EBE24D4-522F-4B28-8BAA-049E183C78DE}"/>
              </a:ext>
            </a:extLst>
          </p:cNvPr>
          <p:cNvGrpSpPr/>
          <p:nvPr/>
        </p:nvGrpSpPr>
        <p:grpSpPr>
          <a:xfrm>
            <a:off x="4655694" y="1686192"/>
            <a:ext cx="2881409" cy="2871986"/>
            <a:chOff x="4655296" y="2198106"/>
            <a:chExt cx="2881409" cy="2871986"/>
          </a:xfrm>
        </p:grpSpPr>
        <p:grpSp>
          <p:nvGrpSpPr>
            <p:cNvPr id="35" name="ïslïḍé">
              <a:extLst>
                <a:ext uri="{FF2B5EF4-FFF2-40B4-BE49-F238E27FC236}">
                  <a16:creationId xmlns:a16="http://schemas.microsoft.com/office/drawing/2014/main" xmlns="" id="{9C2130A9-7478-49E1-9603-1954368046D7}"/>
                </a:ext>
              </a:extLst>
            </p:cNvPr>
            <p:cNvGrpSpPr/>
            <p:nvPr/>
          </p:nvGrpSpPr>
          <p:grpSpPr>
            <a:xfrm>
              <a:off x="4655296" y="2198106"/>
              <a:ext cx="2881409" cy="2871986"/>
              <a:chOff x="4655296" y="2198106"/>
              <a:chExt cx="2881409" cy="2871986"/>
            </a:xfrm>
          </p:grpSpPr>
          <p:sp>
            <p:nvSpPr>
              <p:cNvPr id="39" name="íṥļíḓê">
                <a:extLst>
                  <a:ext uri="{FF2B5EF4-FFF2-40B4-BE49-F238E27FC236}">
                    <a16:creationId xmlns:a16="http://schemas.microsoft.com/office/drawing/2014/main" xmlns="" id="{1C5D64A2-7865-466A-946E-FA69CBE0E95D}"/>
                  </a:ext>
                </a:extLst>
              </p:cNvPr>
              <p:cNvSpPr/>
              <p:nvPr/>
            </p:nvSpPr>
            <p:spPr bwMode="auto">
              <a:xfrm>
                <a:off x="4655296" y="2198106"/>
                <a:ext cx="1787594" cy="2871986"/>
              </a:xfrm>
              <a:custGeom>
                <a:avLst/>
                <a:gdLst>
                  <a:gd name="T0" fmla="*/ 1037 w 1444"/>
                  <a:gd name="T1" fmla="*/ 2320 h 2320"/>
                  <a:gd name="T2" fmla="*/ 789 w 1444"/>
                  <a:gd name="T3" fmla="*/ 2073 h 2320"/>
                  <a:gd name="T4" fmla="*/ 980 w 1444"/>
                  <a:gd name="T5" fmla="*/ 1881 h 2320"/>
                  <a:gd name="T6" fmla="*/ 423 w 1444"/>
                  <a:gd name="T7" fmla="*/ 1163 h 2320"/>
                  <a:gd name="T8" fmla="*/ 1164 w 1444"/>
                  <a:gd name="T9" fmla="*/ 423 h 2320"/>
                  <a:gd name="T10" fmla="*/ 1268 w 1444"/>
                  <a:gd name="T11" fmla="*/ 430 h 2320"/>
                  <a:gd name="T12" fmla="*/ 1444 w 1444"/>
                  <a:gd name="T13" fmla="*/ 254 h 2320"/>
                  <a:gd name="T14" fmla="*/ 1189 w 1444"/>
                  <a:gd name="T15" fmla="*/ 0 h 2320"/>
                  <a:gd name="T16" fmla="*/ 1164 w 1444"/>
                  <a:gd name="T17" fmla="*/ 0 h 2320"/>
                  <a:gd name="T18" fmla="*/ 0 w 1444"/>
                  <a:gd name="T19" fmla="*/ 1163 h 2320"/>
                  <a:gd name="T20" fmla="*/ 1037 w 1444"/>
                  <a:gd name="T21" fmla="*/ 2320 h 2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4" h="2320">
                    <a:moveTo>
                      <a:pt x="1037" y="2320"/>
                    </a:moveTo>
                    <a:cubicBezTo>
                      <a:pt x="789" y="2073"/>
                      <a:pt x="789" y="2073"/>
                      <a:pt x="789" y="2073"/>
                    </a:cubicBezTo>
                    <a:cubicBezTo>
                      <a:pt x="980" y="1881"/>
                      <a:pt x="980" y="1881"/>
                      <a:pt x="980" y="1881"/>
                    </a:cubicBezTo>
                    <a:cubicBezTo>
                      <a:pt x="660" y="1800"/>
                      <a:pt x="423" y="1509"/>
                      <a:pt x="423" y="1163"/>
                    </a:cubicBezTo>
                    <a:cubicBezTo>
                      <a:pt x="423" y="754"/>
                      <a:pt x="755" y="423"/>
                      <a:pt x="1164" y="423"/>
                    </a:cubicBezTo>
                    <a:cubicBezTo>
                      <a:pt x="1199" y="423"/>
                      <a:pt x="1234" y="425"/>
                      <a:pt x="1268" y="430"/>
                    </a:cubicBezTo>
                    <a:cubicBezTo>
                      <a:pt x="1444" y="254"/>
                      <a:pt x="1444" y="254"/>
                      <a:pt x="1444" y="254"/>
                    </a:cubicBezTo>
                    <a:cubicBezTo>
                      <a:pt x="1189" y="0"/>
                      <a:pt x="1189" y="0"/>
                      <a:pt x="1189" y="0"/>
                    </a:cubicBezTo>
                    <a:cubicBezTo>
                      <a:pt x="1181" y="0"/>
                      <a:pt x="1172" y="0"/>
                      <a:pt x="1164" y="0"/>
                    </a:cubicBezTo>
                    <a:cubicBezTo>
                      <a:pt x="521" y="0"/>
                      <a:pt x="0" y="521"/>
                      <a:pt x="0" y="1163"/>
                    </a:cubicBezTo>
                    <a:cubicBezTo>
                      <a:pt x="0" y="1763"/>
                      <a:pt x="453" y="2257"/>
                      <a:pt x="1037" y="2320"/>
                    </a:cubicBezTo>
                    <a:close/>
                  </a:path>
                </a:pathLst>
              </a:custGeom>
              <a:solidFill>
                <a:srgbClr val="0E74A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053"/>
              </a:p>
            </p:txBody>
          </p:sp>
          <p:sp>
            <p:nvSpPr>
              <p:cNvPr id="40" name="ï$ľíḑé">
                <a:extLst>
                  <a:ext uri="{FF2B5EF4-FFF2-40B4-BE49-F238E27FC236}">
                    <a16:creationId xmlns:a16="http://schemas.microsoft.com/office/drawing/2014/main" xmlns="" id="{840D2679-6FAB-4259-ABC3-9294B1CA9EE8}"/>
                  </a:ext>
                </a:extLst>
              </p:cNvPr>
              <p:cNvSpPr/>
              <p:nvPr/>
            </p:nvSpPr>
            <p:spPr bwMode="auto">
              <a:xfrm>
                <a:off x="5749634" y="2198106"/>
                <a:ext cx="1787071" cy="2871986"/>
              </a:xfrm>
              <a:custGeom>
                <a:avLst/>
                <a:gdLst>
                  <a:gd name="T0" fmla="*/ 254 w 1444"/>
                  <a:gd name="T1" fmla="*/ 2320 h 2320"/>
                  <a:gd name="T2" fmla="*/ 280 w 1444"/>
                  <a:gd name="T3" fmla="*/ 2320 h 2320"/>
                  <a:gd name="T4" fmla="*/ 1444 w 1444"/>
                  <a:gd name="T5" fmla="*/ 1156 h 2320"/>
                  <a:gd name="T6" fmla="*/ 407 w 1444"/>
                  <a:gd name="T7" fmla="*/ 0 h 2320"/>
                  <a:gd name="T8" fmla="*/ 654 w 1444"/>
                  <a:gd name="T9" fmla="*/ 247 h 2320"/>
                  <a:gd name="T10" fmla="*/ 463 w 1444"/>
                  <a:gd name="T11" fmla="*/ 439 h 2320"/>
                  <a:gd name="T12" fmla="*/ 1020 w 1444"/>
                  <a:gd name="T13" fmla="*/ 1156 h 2320"/>
                  <a:gd name="T14" fmla="*/ 280 w 1444"/>
                  <a:gd name="T15" fmla="*/ 1897 h 2320"/>
                  <a:gd name="T16" fmla="*/ 176 w 1444"/>
                  <a:gd name="T17" fmla="*/ 1890 h 2320"/>
                  <a:gd name="T18" fmla="*/ 0 w 1444"/>
                  <a:gd name="T19" fmla="*/ 2066 h 2320"/>
                  <a:gd name="T20" fmla="*/ 254 w 1444"/>
                  <a:gd name="T21" fmla="*/ 2320 h 2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4" h="2320">
                    <a:moveTo>
                      <a:pt x="254" y="2320"/>
                    </a:moveTo>
                    <a:cubicBezTo>
                      <a:pt x="262" y="2320"/>
                      <a:pt x="271" y="2320"/>
                      <a:pt x="280" y="2320"/>
                    </a:cubicBezTo>
                    <a:cubicBezTo>
                      <a:pt x="922" y="2320"/>
                      <a:pt x="1444" y="1799"/>
                      <a:pt x="1444" y="1156"/>
                    </a:cubicBezTo>
                    <a:cubicBezTo>
                      <a:pt x="1444" y="557"/>
                      <a:pt x="990" y="63"/>
                      <a:pt x="407" y="0"/>
                    </a:cubicBezTo>
                    <a:cubicBezTo>
                      <a:pt x="654" y="247"/>
                      <a:pt x="654" y="247"/>
                      <a:pt x="654" y="247"/>
                    </a:cubicBezTo>
                    <a:cubicBezTo>
                      <a:pt x="463" y="439"/>
                      <a:pt x="463" y="439"/>
                      <a:pt x="463" y="439"/>
                    </a:cubicBezTo>
                    <a:cubicBezTo>
                      <a:pt x="783" y="520"/>
                      <a:pt x="1020" y="811"/>
                      <a:pt x="1020" y="1156"/>
                    </a:cubicBezTo>
                    <a:cubicBezTo>
                      <a:pt x="1020" y="1566"/>
                      <a:pt x="689" y="1897"/>
                      <a:pt x="280" y="1897"/>
                    </a:cubicBezTo>
                    <a:cubicBezTo>
                      <a:pt x="244" y="1897"/>
                      <a:pt x="210" y="1895"/>
                      <a:pt x="176" y="1890"/>
                    </a:cubicBezTo>
                    <a:cubicBezTo>
                      <a:pt x="0" y="2066"/>
                      <a:pt x="0" y="2066"/>
                      <a:pt x="0" y="2066"/>
                    </a:cubicBezTo>
                    <a:lnTo>
                      <a:pt x="254" y="232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053"/>
              </a:p>
            </p:txBody>
          </p:sp>
        </p:grpSp>
        <p:grpSp>
          <p:nvGrpSpPr>
            <p:cNvPr id="36" name="iṩļîḋe">
              <a:extLst>
                <a:ext uri="{FF2B5EF4-FFF2-40B4-BE49-F238E27FC236}">
                  <a16:creationId xmlns:a16="http://schemas.microsoft.com/office/drawing/2014/main" xmlns="" id="{B7486EA4-8CFA-45A3-B16E-529BF68C7718}"/>
                </a:ext>
              </a:extLst>
            </p:cNvPr>
            <p:cNvGrpSpPr/>
            <p:nvPr/>
          </p:nvGrpSpPr>
          <p:grpSpPr>
            <a:xfrm>
              <a:off x="5330225" y="2868323"/>
              <a:ext cx="1531551" cy="1531552"/>
              <a:chOff x="5330225" y="2868323"/>
              <a:chExt cx="1531551" cy="1531552"/>
            </a:xfrm>
          </p:grpSpPr>
          <p:sp>
            <p:nvSpPr>
              <p:cNvPr id="37" name="ïśľïḑê">
                <a:extLst>
                  <a:ext uri="{FF2B5EF4-FFF2-40B4-BE49-F238E27FC236}">
                    <a16:creationId xmlns:a16="http://schemas.microsoft.com/office/drawing/2014/main" xmlns="" id="{A9881A7E-49D7-4313-B025-DA476E775744}"/>
                  </a:ext>
                </a:extLst>
              </p:cNvPr>
              <p:cNvSpPr/>
              <p:nvPr/>
            </p:nvSpPr>
            <p:spPr bwMode="auto">
              <a:xfrm>
                <a:off x="5330225" y="2868323"/>
                <a:ext cx="1531551" cy="153155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053"/>
              </a:p>
            </p:txBody>
          </p:sp>
          <p:sp>
            <p:nvSpPr>
              <p:cNvPr id="38" name="íŝliďe">
                <a:extLst>
                  <a:ext uri="{FF2B5EF4-FFF2-40B4-BE49-F238E27FC236}">
                    <a16:creationId xmlns:a16="http://schemas.microsoft.com/office/drawing/2014/main" xmlns="" id="{CD273296-4FF0-4639-840A-3266AA550CB3}"/>
                  </a:ext>
                </a:extLst>
              </p:cNvPr>
              <p:cNvSpPr/>
              <p:nvPr/>
            </p:nvSpPr>
            <p:spPr>
              <a:xfrm>
                <a:off x="5820277" y="3265927"/>
                <a:ext cx="551446" cy="736347"/>
              </a:xfrm>
              <a:custGeom>
                <a:avLst/>
                <a:gdLst>
                  <a:gd name="T0" fmla="*/ 4345 w 5105"/>
                  <a:gd name="T1" fmla="*/ 438 h 6827"/>
                  <a:gd name="T2" fmla="*/ 4345 w 5105"/>
                  <a:gd name="T3" fmla="*/ 0 h 6827"/>
                  <a:gd name="T4" fmla="*/ 3900 w 5105"/>
                  <a:gd name="T5" fmla="*/ 0 h 6827"/>
                  <a:gd name="T6" fmla="*/ 3900 w 5105"/>
                  <a:gd name="T7" fmla="*/ 438 h 6827"/>
                  <a:gd name="T8" fmla="*/ 3298 w 5105"/>
                  <a:gd name="T9" fmla="*/ 438 h 6827"/>
                  <a:gd name="T10" fmla="*/ 3298 w 5105"/>
                  <a:gd name="T11" fmla="*/ 0 h 6827"/>
                  <a:gd name="T12" fmla="*/ 2853 w 5105"/>
                  <a:gd name="T13" fmla="*/ 0 h 6827"/>
                  <a:gd name="T14" fmla="*/ 2853 w 5105"/>
                  <a:gd name="T15" fmla="*/ 438 h 6827"/>
                  <a:gd name="T16" fmla="*/ 2252 w 5105"/>
                  <a:gd name="T17" fmla="*/ 438 h 6827"/>
                  <a:gd name="T18" fmla="*/ 2252 w 5105"/>
                  <a:gd name="T19" fmla="*/ 0 h 6827"/>
                  <a:gd name="T20" fmla="*/ 1806 w 5105"/>
                  <a:gd name="T21" fmla="*/ 0 h 6827"/>
                  <a:gd name="T22" fmla="*/ 1806 w 5105"/>
                  <a:gd name="T23" fmla="*/ 438 h 6827"/>
                  <a:gd name="T24" fmla="*/ 1205 w 5105"/>
                  <a:gd name="T25" fmla="*/ 438 h 6827"/>
                  <a:gd name="T26" fmla="*/ 1205 w 5105"/>
                  <a:gd name="T27" fmla="*/ 0 h 6827"/>
                  <a:gd name="T28" fmla="*/ 760 w 5105"/>
                  <a:gd name="T29" fmla="*/ 0 h 6827"/>
                  <a:gd name="T30" fmla="*/ 760 w 5105"/>
                  <a:gd name="T31" fmla="*/ 438 h 6827"/>
                  <a:gd name="T32" fmla="*/ 0 w 5105"/>
                  <a:gd name="T33" fmla="*/ 438 h 6827"/>
                  <a:gd name="T34" fmla="*/ 0 w 5105"/>
                  <a:gd name="T35" fmla="*/ 6827 h 6827"/>
                  <a:gd name="T36" fmla="*/ 5105 w 5105"/>
                  <a:gd name="T37" fmla="*/ 6827 h 6827"/>
                  <a:gd name="T38" fmla="*/ 5105 w 5105"/>
                  <a:gd name="T39" fmla="*/ 438 h 6827"/>
                  <a:gd name="T40" fmla="*/ 4345 w 5105"/>
                  <a:gd name="T41" fmla="*/ 438 h 6827"/>
                  <a:gd name="T42" fmla="*/ 4122 w 5105"/>
                  <a:gd name="T43" fmla="*/ 5771 h 6827"/>
                  <a:gd name="T44" fmla="*/ 982 w 5105"/>
                  <a:gd name="T45" fmla="*/ 5771 h 6827"/>
                  <a:gd name="T46" fmla="*/ 982 w 5105"/>
                  <a:gd name="T47" fmla="*/ 5326 h 6827"/>
                  <a:gd name="T48" fmla="*/ 4122 w 5105"/>
                  <a:gd name="T49" fmla="*/ 5326 h 6827"/>
                  <a:gd name="T50" fmla="*/ 4122 w 5105"/>
                  <a:gd name="T51" fmla="*/ 5771 h 6827"/>
                  <a:gd name="T52" fmla="*/ 4122 w 5105"/>
                  <a:gd name="T53" fmla="*/ 4494 h 6827"/>
                  <a:gd name="T54" fmla="*/ 982 w 5105"/>
                  <a:gd name="T55" fmla="*/ 4494 h 6827"/>
                  <a:gd name="T56" fmla="*/ 982 w 5105"/>
                  <a:gd name="T57" fmla="*/ 4048 h 6827"/>
                  <a:gd name="T58" fmla="*/ 4122 w 5105"/>
                  <a:gd name="T59" fmla="*/ 4048 h 6827"/>
                  <a:gd name="T60" fmla="*/ 4122 w 5105"/>
                  <a:gd name="T61" fmla="*/ 4494 h 6827"/>
                  <a:gd name="T62" fmla="*/ 4122 w 5105"/>
                  <a:gd name="T63" fmla="*/ 3216 h 6827"/>
                  <a:gd name="T64" fmla="*/ 982 w 5105"/>
                  <a:gd name="T65" fmla="*/ 3216 h 6827"/>
                  <a:gd name="T66" fmla="*/ 982 w 5105"/>
                  <a:gd name="T67" fmla="*/ 2771 h 6827"/>
                  <a:gd name="T68" fmla="*/ 4122 w 5105"/>
                  <a:gd name="T69" fmla="*/ 2771 h 6827"/>
                  <a:gd name="T70" fmla="*/ 4122 w 5105"/>
                  <a:gd name="T71" fmla="*/ 3216 h 6827"/>
                  <a:gd name="T72" fmla="*/ 4122 w 5105"/>
                  <a:gd name="T73" fmla="*/ 1938 h 6827"/>
                  <a:gd name="T74" fmla="*/ 982 w 5105"/>
                  <a:gd name="T75" fmla="*/ 1938 h 6827"/>
                  <a:gd name="T76" fmla="*/ 982 w 5105"/>
                  <a:gd name="T77" fmla="*/ 1493 h 6827"/>
                  <a:gd name="T78" fmla="*/ 4122 w 5105"/>
                  <a:gd name="T79" fmla="*/ 1493 h 6827"/>
                  <a:gd name="T80" fmla="*/ 4122 w 5105"/>
                  <a:gd name="T81" fmla="*/ 193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105" h="6827">
                    <a:moveTo>
                      <a:pt x="4345" y="438"/>
                    </a:moveTo>
                    <a:lnTo>
                      <a:pt x="4345" y="0"/>
                    </a:lnTo>
                    <a:lnTo>
                      <a:pt x="3900" y="0"/>
                    </a:lnTo>
                    <a:lnTo>
                      <a:pt x="3900" y="438"/>
                    </a:lnTo>
                    <a:lnTo>
                      <a:pt x="3298" y="438"/>
                    </a:lnTo>
                    <a:lnTo>
                      <a:pt x="3298" y="0"/>
                    </a:lnTo>
                    <a:lnTo>
                      <a:pt x="2853" y="0"/>
                    </a:lnTo>
                    <a:lnTo>
                      <a:pt x="2853" y="438"/>
                    </a:lnTo>
                    <a:lnTo>
                      <a:pt x="2252" y="438"/>
                    </a:lnTo>
                    <a:lnTo>
                      <a:pt x="2252" y="0"/>
                    </a:lnTo>
                    <a:lnTo>
                      <a:pt x="1806" y="0"/>
                    </a:lnTo>
                    <a:lnTo>
                      <a:pt x="1806" y="438"/>
                    </a:lnTo>
                    <a:lnTo>
                      <a:pt x="1205" y="438"/>
                    </a:lnTo>
                    <a:lnTo>
                      <a:pt x="1205" y="0"/>
                    </a:lnTo>
                    <a:lnTo>
                      <a:pt x="760" y="0"/>
                    </a:lnTo>
                    <a:lnTo>
                      <a:pt x="760" y="438"/>
                    </a:lnTo>
                    <a:lnTo>
                      <a:pt x="0" y="438"/>
                    </a:lnTo>
                    <a:lnTo>
                      <a:pt x="0" y="6827"/>
                    </a:lnTo>
                    <a:lnTo>
                      <a:pt x="5105" y="6827"/>
                    </a:lnTo>
                    <a:lnTo>
                      <a:pt x="5105" y="438"/>
                    </a:lnTo>
                    <a:lnTo>
                      <a:pt x="4345" y="438"/>
                    </a:lnTo>
                    <a:close/>
                    <a:moveTo>
                      <a:pt x="4122" y="5771"/>
                    </a:moveTo>
                    <a:lnTo>
                      <a:pt x="982" y="5771"/>
                    </a:lnTo>
                    <a:lnTo>
                      <a:pt x="982" y="5326"/>
                    </a:lnTo>
                    <a:lnTo>
                      <a:pt x="4122" y="5326"/>
                    </a:lnTo>
                    <a:lnTo>
                      <a:pt x="4122" y="5771"/>
                    </a:lnTo>
                    <a:close/>
                    <a:moveTo>
                      <a:pt x="4122" y="4494"/>
                    </a:moveTo>
                    <a:lnTo>
                      <a:pt x="982" y="4494"/>
                    </a:lnTo>
                    <a:lnTo>
                      <a:pt x="982" y="4048"/>
                    </a:lnTo>
                    <a:lnTo>
                      <a:pt x="4122" y="4048"/>
                    </a:lnTo>
                    <a:lnTo>
                      <a:pt x="4122" y="4494"/>
                    </a:lnTo>
                    <a:close/>
                    <a:moveTo>
                      <a:pt x="4122" y="3216"/>
                    </a:moveTo>
                    <a:lnTo>
                      <a:pt x="982" y="3216"/>
                    </a:lnTo>
                    <a:lnTo>
                      <a:pt x="982" y="2771"/>
                    </a:lnTo>
                    <a:lnTo>
                      <a:pt x="4122" y="2771"/>
                    </a:lnTo>
                    <a:lnTo>
                      <a:pt x="4122" y="3216"/>
                    </a:lnTo>
                    <a:close/>
                    <a:moveTo>
                      <a:pt x="4122" y="1938"/>
                    </a:moveTo>
                    <a:lnTo>
                      <a:pt x="982" y="1938"/>
                    </a:lnTo>
                    <a:lnTo>
                      <a:pt x="982" y="1493"/>
                    </a:lnTo>
                    <a:lnTo>
                      <a:pt x="4122" y="1493"/>
                    </a:lnTo>
                    <a:lnTo>
                      <a:pt x="4122" y="193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4" name="îṩļidê">
            <a:extLst>
              <a:ext uri="{FF2B5EF4-FFF2-40B4-BE49-F238E27FC236}">
                <a16:creationId xmlns:a16="http://schemas.microsoft.com/office/drawing/2014/main" xmlns="" id="{88451288-224D-4D36-A790-433968965741}"/>
              </a:ext>
            </a:extLst>
          </p:cNvPr>
          <p:cNvGrpSpPr/>
          <p:nvPr/>
        </p:nvGrpSpPr>
        <p:grpSpPr>
          <a:xfrm>
            <a:off x="7252380" y="2752439"/>
            <a:ext cx="739494" cy="739494"/>
            <a:chOff x="7251982" y="3264352"/>
            <a:chExt cx="739494" cy="739494"/>
          </a:xfrm>
        </p:grpSpPr>
        <p:sp>
          <p:nvSpPr>
            <p:cNvPr id="45" name="ïṩḷiḍe">
              <a:extLst>
                <a:ext uri="{FF2B5EF4-FFF2-40B4-BE49-F238E27FC236}">
                  <a16:creationId xmlns:a16="http://schemas.microsoft.com/office/drawing/2014/main" xmlns="" id="{26B7C7A9-2A0F-4969-81E5-C8F954D76E95}"/>
                </a:ext>
              </a:extLst>
            </p:cNvPr>
            <p:cNvSpPr/>
            <p:nvPr/>
          </p:nvSpPr>
          <p:spPr bwMode="auto">
            <a:xfrm>
              <a:off x="7251982" y="3264352"/>
              <a:ext cx="739494" cy="739494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3"/>
            </a:p>
          </p:txBody>
        </p:sp>
        <p:sp>
          <p:nvSpPr>
            <p:cNvPr id="46" name="íṡļidê">
              <a:extLst>
                <a:ext uri="{FF2B5EF4-FFF2-40B4-BE49-F238E27FC236}">
                  <a16:creationId xmlns:a16="http://schemas.microsoft.com/office/drawing/2014/main" xmlns="" id="{2FB8FBB8-B3C2-42CC-A5D7-023143646B81}"/>
                </a:ext>
              </a:extLst>
            </p:cNvPr>
            <p:cNvSpPr/>
            <p:nvPr/>
          </p:nvSpPr>
          <p:spPr>
            <a:xfrm>
              <a:off x="7455352" y="3530937"/>
              <a:ext cx="332752" cy="206325"/>
            </a:xfrm>
            <a:custGeom>
              <a:avLst/>
              <a:gdLst>
                <a:gd name="T0" fmla="*/ 507 w 507"/>
                <a:gd name="T1" fmla="*/ 122 h 315"/>
                <a:gd name="T2" fmla="*/ 491 w 507"/>
                <a:gd name="T3" fmla="*/ 147 h 315"/>
                <a:gd name="T4" fmla="*/ 480 w 507"/>
                <a:gd name="T5" fmla="*/ 151 h 315"/>
                <a:gd name="T6" fmla="*/ 480 w 507"/>
                <a:gd name="T7" fmla="*/ 210 h 315"/>
                <a:gd name="T8" fmla="*/ 467 w 507"/>
                <a:gd name="T9" fmla="*/ 223 h 315"/>
                <a:gd name="T10" fmla="*/ 454 w 507"/>
                <a:gd name="T11" fmla="*/ 210 h 315"/>
                <a:gd name="T12" fmla="*/ 454 w 507"/>
                <a:gd name="T13" fmla="*/ 162 h 315"/>
                <a:gd name="T14" fmla="*/ 423 w 507"/>
                <a:gd name="T15" fmla="*/ 175 h 315"/>
                <a:gd name="T16" fmla="*/ 423 w 507"/>
                <a:gd name="T17" fmla="*/ 243 h 315"/>
                <a:gd name="T18" fmla="*/ 405 w 507"/>
                <a:gd name="T19" fmla="*/ 268 h 315"/>
                <a:gd name="T20" fmla="*/ 269 w 507"/>
                <a:gd name="T21" fmla="*/ 313 h 315"/>
                <a:gd name="T22" fmla="*/ 260 w 507"/>
                <a:gd name="T23" fmla="*/ 315 h 315"/>
                <a:gd name="T24" fmla="*/ 253 w 507"/>
                <a:gd name="T25" fmla="*/ 313 h 315"/>
                <a:gd name="T26" fmla="*/ 103 w 507"/>
                <a:gd name="T27" fmla="*/ 268 h 315"/>
                <a:gd name="T28" fmla="*/ 84 w 507"/>
                <a:gd name="T29" fmla="*/ 243 h 315"/>
                <a:gd name="T30" fmla="*/ 84 w 507"/>
                <a:gd name="T31" fmla="*/ 175 h 315"/>
                <a:gd name="T32" fmla="*/ 16 w 507"/>
                <a:gd name="T33" fmla="*/ 147 h 315"/>
                <a:gd name="T34" fmla="*/ 0 w 507"/>
                <a:gd name="T35" fmla="*/ 122 h 315"/>
                <a:gd name="T36" fmla="*/ 16 w 507"/>
                <a:gd name="T37" fmla="*/ 97 h 315"/>
                <a:gd name="T38" fmla="*/ 243 w 507"/>
                <a:gd name="T39" fmla="*/ 3 h 315"/>
                <a:gd name="T40" fmla="*/ 264 w 507"/>
                <a:gd name="T41" fmla="*/ 3 h 315"/>
                <a:gd name="T42" fmla="*/ 491 w 507"/>
                <a:gd name="T43" fmla="*/ 97 h 315"/>
                <a:gd name="T44" fmla="*/ 507 w 507"/>
                <a:gd name="T45" fmla="*/ 12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07" h="315">
                  <a:moveTo>
                    <a:pt x="507" y="122"/>
                  </a:moveTo>
                  <a:cubicBezTo>
                    <a:pt x="507" y="133"/>
                    <a:pt x="501" y="142"/>
                    <a:pt x="491" y="147"/>
                  </a:cubicBezTo>
                  <a:lnTo>
                    <a:pt x="480" y="151"/>
                  </a:lnTo>
                  <a:lnTo>
                    <a:pt x="480" y="210"/>
                  </a:lnTo>
                  <a:cubicBezTo>
                    <a:pt x="480" y="217"/>
                    <a:pt x="474" y="223"/>
                    <a:pt x="467" y="223"/>
                  </a:cubicBezTo>
                  <a:cubicBezTo>
                    <a:pt x="460" y="223"/>
                    <a:pt x="454" y="217"/>
                    <a:pt x="454" y="210"/>
                  </a:cubicBezTo>
                  <a:lnTo>
                    <a:pt x="454" y="162"/>
                  </a:lnTo>
                  <a:lnTo>
                    <a:pt x="423" y="175"/>
                  </a:lnTo>
                  <a:lnTo>
                    <a:pt x="423" y="243"/>
                  </a:lnTo>
                  <a:cubicBezTo>
                    <a:pt x="423" y="254"/>
                    <a:pt x="415" y="264"/>
                    <a:pt x="405" y="268"/>
                  </a:cubicBezTo>
                  <a:lnTo>
                    <a:pt x="269" y="313"/>
                  </a:lnTo>
                  <a:cubicBezTo>
                    <a:pt x="266" y="314"/>
                    <a:pt x="263" y="315"/>
                    <a:pt x="260" y="315"/>
                  </a:cubicBezTo>
                  <a:cubicBezTo>
                    <a:pt x="258" y="315"/>
                    <a:pt x="255" y="314"/>
                    <a:pt x="253" y="313"/>
                  </a:cubicBezTo>
                  <a:lnTo>
                    <a:pt x="103" y="268"/>
                  </a:lnTo>
                  <a:cubicBezTo>
                    <a:pt x="92" y="265"/>
                    <a:pt x="84" y="254"/>
                    <a:pt x="84" y="243"/>
                  </a:cubicBezTo>
                  <a:lnTo>
                    <a:pt x="84" y="175"/>
                  </a:lnTo>
                  <a:lnTo>
                    <a:pt x="16" y="147"/>
                  </a:lnTo>
                  <a:cubicBezTo>
                    <a:pt x="6" y="142"/>
                    <a:pt x="0" y="133"/>
                    <a:pt x="0" y="122"/>
                  </a:cubicBezTo>
                  <a:cubicBezTo>
                    <a:pt x="0" y="111"/>
                    <a:pt x="6" y="102"/>
                    <a:pt x="16" y="97"/>
                  </a:cubicBezTo>
                  <a:lnTo>
                    <a:pt x="243" y="3"/>
                  </a:lnTo>
                  <a:cubicBezTo>
                    <a:pt x="250" y="0"/>
                    <a:pt x="257" y="0"/>
                    <a:pt x="264" y="3"/>
                  </a:cubicBezTo>
                  <a:lnTo>
                    <a:pt x="491" y="97"/>
                  </a:lnTo>
                  <a:cubicBezTo>
                    <a:pt x="500" y="102"/>
                    <a:pt x="507" y="111"/>
                    <a:pt x="507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1" name="îśḻiḑe">
            <a:extLst>
              <a:ext uri="{FF2B5EF4-FFF2-40B4-BE49-F238E27FC236}">
                <a16:creationId xmlns:a16="http://schemas.microsoft.com/office/drawing/2014/main" xmlns="" id="{64EC6CCE-7E4A-489D-9AD6-7C6BB0AF5E52}"/>
              </a:ext>
            </a:extLst>
          </p:cNvPr>
          <p:cNvGrpSpPr/>
          <p:nvPr/>
        </p:nvGrpSpPr>
        <p:grpSpPr>
          <a:xfrm>
            <a:off x="4200923" y="2752439"/>
            <a:ext cx="739494" cy="739494"/>
            <a:chOff x="4200525" y="3264352"/>
            <a:chExt cx="739494" cy="739494"/>
          </a:xfrm>
        </p:grpSpPr>
        <p:sp>
          <p:nvSpPr>
            <p:cNvPr id="42" name="î$ḻídé">
              <a:extLst>
                <a:ext uri="{FF2B5EF4-FFF2-40B4-BE49-F238E27FC236}">
                  <a16:creationId xmlns:a16="http://schemas.microsoft.com/office/drawing/2014/main" xmlns="" id="{BF01FA1E-D344-4C94-B832-D31F6EBA7D69}"/>
                </a:ext>
              </a:extLst>
            </p:cNvPr>
            <p:cNvSpPr/>
            <p:nvPr/>
          </p:nvSpPr>
          <p:spPr bwMode="auto">
            <a:xfrm>
              <a:off x="4200525" y="3264352"/>
              <a:ext cx="739494" cy="739494"/>
            </a:xfrm>
            <a:prstGeom prst="ellipse">
              <a:avLst/>
            </a:prstGeom>
            <a:solidFill>
              <a:srgbClr val="0E74A0"/>
            </a:solidFill>
            <a:ln w="2857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3"/>
            </a:p>
          </p:txBody>
        </p:sp>
        <p:sp>
          <p:nvSpPr>
            <p:cNvPr id="43" name="îŝļîdê">
              <a:extLst>
                <a:ext uri="{FF2B5EF4-FFF2-40B4-BE49-F238E27FC236}">
                  <a16:creationId xmlns:a16="http://schemas.microsoft.com/office/drawing/2014/main" xmlns="" id="{66D13280-2505-469C-B2B8-302515682B58}"/>
                </a:ext>
              </a:extLst>
            </p:cNvPr>
            <p:cNvSpPr/>
            <p:nvPr/>
          </p:nvSpPr>
          <p:spPr>
            <a:xfrm>
              <a:off x="4456701" y="3467723"/>
              <a:ext cx="227139" cy="332752"/>
            </a:xfrm>
            <a:custGeom>
              <a:avLst/>
              <a:gdLst>
                <a:gd name="connsiteX0" fmla="*/ 242858 w 414925"/>
                <a:gd name="connsiteY0" fmla="*/ 318744 h 607851"/>
                <a:gd name="connsiteX1" fmla="*/ 301484 w 414925"/>
                <a:gd name="connsiteY1" fmla="*/ 318744 h 607851"/>
                <a:gd name="connsiteX2" fmla="*/ 317968 w 414925"/>
                <a:gd name="connsiteY2" fmla="*/ 335192 h 607851"/>
                <a:gd name="connsiteX3" fmla="*/ 317968 w 414925"/>
                <a:gd name="connsiteY3" fmla="*/ 341742 h 607851"/>
                <a:gd name="connsiteX4" fmla="*/ 301484 w 414925"/>
                <a:gd name="connsiteY4" fmla="*/ 358190 h 607851"/>
                <a:gd name="connsiteX5" fmla="*/ 242858 w 414925"/>
                <a:gd name="connsiteY5" fmla="*/ 358190 h 607851"/>
                <a:gd name="connsiteX6" fmla="*/ 226374 w 414925"/>
                <a:gd name="connsiteY6" fmla="*/ 341742 h 607851"/>
                <a:gd name="connsiteX7" fmla="*/ 226374 w 414925"/>
                <a:gd name="connsiteY7" fmla="*/ 335192 h 607851"/>
                <a:gd name="connsiteX8" fmla="*/ 242858 w 414925"/>
                <a:gd name="connsiteY8" fmla="*/ 318744 h 607851"/>
                <a:gd name="connsiteX9" fmla="*/ 242858 w 414925"/>
                <a:gd name="connsiteY9" fmla="*/ 240487 h 607851"/>
                <a:gd name="connsiteX10" fmla="*/ 301484 w 414925"/>
                <a:gd name="connsiteY10" fmla="*/ 240487 h 607851"/>
                <a:gd name="connsiteX11" fmla="*/ 317968 w 414925"/>
                <a:gd name="connsiteY11" fmla="*/ 256965 h 607851"/>
                <a:gd name="connsiteX12" fmla="*/ 317968 w 414925"/>
                <a:gd name="connsiteY12" fmla="*/ 263526 h 607851"/>
                <a:gd name="connsiteX13" fmla="*/ 301484 w 414925"/>
                <a:gd name="connsiteY13" fmla="*/ 280004 h 607851"/>
                <a:gd name="connsiteX14" fmla="*/ 242858 w 414925"/>
                <a:gd name="connsiteY14" fmla="*/ 280004 h 607851"/>
                <a:gd name="connsiteX15" fmla="*/ 226374 w 414925"/>
                <a:gd name="connsiteY15" fmla="*/ 263526 h 607851"/>
                <a:gd name="connsiteX16" fmla="*/ 226374 w 414925"/>
                <a:gd name="connsiteY16" fmla="*/ 256965 h 607851"/>
                <a:gd name="connsiteX17" fmla="*/ 242858 w 414925"/>
                <a:gd name="connsiteY17" fmla="*/ 240487 h 607851"/>
                <a:gd name="connsiteX18" fmla="*/ 107509 w 414925"/>
                <a:gd name="connsiteY18" fmla="*/ 204993 h 607851"/>
                <a:gd name="connsiteX19" fmla="*/ 132414 w 414925"/>
                <a:gd name="connsiteY19" fmla="*/ 204993 h 607851"/>
                <a:gd name="connsiteX20" fmla="*/ 170519 w 414925"/>
                <a:gd name="connsiteY20" fmla="*/ 204993 h 607851"/>
                <a:gd name="connsiteX21" fmla="*/ 186998 w 414925"/>
                <a:gd name="connsiteY21" fmla="*/ 221456 h 607851"/>
                <a:gd name="connsiteX22" fmla="*/ 186998 w 414925"/>
                <a:gd name="connsiteY22" fmla="*/ 229873 h 607851"/>
                <a:gd name="connsiteX23" fmla="*/ 170519 w 414925"/>
                <a:gd name="connsiteY23" fmla="*/ 246336 h 607851"/>
                <a:gd name="connsiteX24" fmla="*/ 132414 w 414925"/>
                <a:gd name="connsiteY24" fmla="*/ 246336 h 607851"/>
                <a:gd name="connsiteX25" fmla="*/ 132414 w 414925"/>
                <a:gd name="connsiteY25" fmla="*/ 278666 h 607851"/>
                <a:gd name="connsiteX26" fmla="*/ 170519 w 414925"/>
                <a:gd name="connsiteY26" fmla="*/ 278666 h 607851"/>
                <a:gd name="connsiteX27" fmla="*/ 186998 w 414925"/>
                <a:gd name="connsiteY27" fmla="*/ 295128 h 607851"/>
                <a:gd name="connsiteX28" fmla="*/ 186998 w 414925"/>
                <a:gd name="connsiteY28" fmla="*/ 303621 h 607851"/>
                <a:gd name="connsiteX29" fmla="*/ 170519 w 414925"/>
                <a:gd name="connsiteY29" fmla="*/ 320083 h 607851"/>
                <a:gd name="connsiteX30" fmla="*/ 132414 w 414925"/>
                <a:gd name="connsiteY30" fmla="*/ 320083 h 607851"/>
                <a:gd name="connsiteX31" fmla="*/ 132414 w 414925"/>
                <a:gd name="connsiteY31" fmla="*/ 352413 h 607851"/>
                <a:gd name="connsiteX32" fmla="*/ 170519 w 414925"/>
                <a:gd name="connsiteY32" fmla="*/ 352413 h 607851"/>
                <a:gd name="connsiteX33" fmla="*/ 186998 w 414925"/>
                <a:gd name="connsiteY33" fmla="*/ 368876 h 607851"/>
                <a:gd name="connsiteX34" fmla="*/ 186998 w 414925"/>
                <a:gd name="connsiteY34" fmla="*/ 377293 h 607851"/>
                <a:gd name="connsiteX35" fmla="*/ 170519 w 414925"/>
                <a:gd name="connsiteY35" fmla="*/ 393756 h 607851"/>
                <a:gd name="connsiteX36" fmla="*/ 132414 w 414925"/>
                <a:gd name="connsiteY36" fmla="*/ 393756 h 607851"/>
                <a:gd name="connsiteX37" fmla="*/ 107509 w 414925"/>
                <a:gd name="connsiteY37" fmla="*/ 393756 h 607851"/>
                <a:gd name="connsiteX38" fmla="*/ 91029 w 414925"/>
                <a:gd name="connsiteY38" fmla="*/ 377293 h 607851"/>
                <a:gd name="connsiteX39" fmla="*/ 91029 w 414925"/>
                <a:gd name="connsiteY39" fmla="*/ 352413 h 607851"/>
                <a:gd name="connsiteX40" fmla="*/ 91029 w 414925"/>
                <a:gd name="connsiteY40" fmla="*/ 246336 h 607851"/>
                <a:gd name="connsiteX41" fmla="*/ 91029 w 414925"/>
                <a:gd name="connsiteY41" fmla="*/ 221456 h 607851"/>
                <a:gd name="connsiteX42" fmla="*/ 107509 w 414925"/>
                <a:gd name="connsiteY42" fmla="*/ 204993 h 607851"/>
                <a:gd name="connsiteX43" fmla="*/ 19844 w 414925"/>
                <a:gd name="connsiteY43" fmla="*/ 93499 h 607851"/>
                <a:gd name="connsiteX44" fmla="*/ 61321 w 414925"/>
                <a:gd name="connsiteY44" fmla="*/ 93499 h 607851"/>
                <a:gd name="connsiteX45" fmla="*/ 61321 w 414925"/>
                <a:gd name="connsiteY45" fmla="*/ 138342 h 607851"/>
                <a:gd name="connsiteX46" fmla="*/ 61321 w 414925"/>
                <a:gd name="connsiteY46" fmla="*/ 139608 h 607851"/>
                <a:gd name="connsiteX47" fmla="*/ 38344 w 414925"/>
                <a:gd name="connsiteY47" fmla="*/ 139608 h 607851"/>
                <a:gd name="connsiteX48" fmla="*/ 38344 w 414925"/>
                <a:gd name="connsiteY48" fmla="*/ 470194 h 607851"/>
                <a:gd name="connsiteX49" fmla="*/ 376581 w 414925"/>
                <a:gd name="connsiteY49" fmla="*/ 470194 h 607851"/>
                <a:gd name="connsiteX50" fmla="*/ 376581 w 414925"/>
                <a:gd name="connsiteY50" fmla="*/ 139608 h 607851"/>
                <a:gd name="connsiteX51" fmla="*/ 353604 w 414925"/>
                <a:gd name="connsiteY51" fmla="*/ 139608 h 607851"/>
                <a:gd name="connsiteX52" fmla="*/ 353604 w 414925"/>
                <a:gd name="connsiteY52" fmla="*/ 138342 h 607851"/>
                <a:gd name="connsiteX53" fmla="*/ 353604 w 414925"/>
                <a:gd name="connsiteY53" fmla="*/ 93499 h 607851"/>
                <a:gd name="connsiteX54" fmla="*/ 395081 w 414925"/>
                <a:gd name="connsiteY54" fmla="*/ 93499 h 607851"/>
                <a:gd name="connsiteX55" fmla="*/ 414925 w 414925"/>
                <a:gd name="connsiteY55" fmla="*/ 113313 h 607851"/>
                <a:gd name="connsiteX56" fmla="*/ 414925 w 414925"/>
                <a:gd name="connsiteY56" fmla="*/ 588111 h 607851"/>
                <a:gd name="connsiteX57" fmla="*/ 395081 w 414925"/>
                <a:gd name="connsiteY57" fmla="*/ 607851 h 607851"/>
                <a:gd name="connsiteX58" fmla="*/ 19844 w 414925"/>
                <a:gd name="connsiteY58" fmla="*/ 607851 h 607851"/>
                <a:gd name="connsiteX59" fmla="*/ 0 w 414925"/>
                <a:gd name="connsiteY59" fmla="*/ 588111 h 607851"/>
                <a:gd name="connsiteX60" fmla="*/ 0 w 414925"/>
                <a:gd name="connsiteY60" fmla="*/ 113313 h 607851"/>
                <a:gd name="connsiteX61" fmla="*/ 19844 w 414925"/>
                <a:gd name="connsiteY61" fmla="*/ 93499 h 607851"/>
                <a:gd name="connsiteX62" fmla="*/ 207462 w 414925"/>
                <a:gd name="connsiteY62" fmla="*/ 30537 h 607851"/>
                <a:gd name="connsiteX63" fmla="*/ 199332 w 414925"/>
                <a:gd name="connsiteY63" fmla="*/ 32622 h 607851"/>
                <a:gd name="connsiteX64" fmla="*/ 190530 w 414925"/>
                <a:gd name="connsiteY64" fmla="*/ 47369 h 607851"/>
                <a:gd name="connsiteX65" fmla="*/ 207462 w 414925"/>
                <a:gd name="connsiteY65" fmla="*/ 64276 h 607851"/>
                <a:gd name="connsiteX66" fmla="*/ 224394 w 414925"/>
                <a:gd name="connsiteY66" fmla="*/ 47369 h 607851"/>
                <a:gd name="connsiteX67" fmla="*/ 215592 w 414925"/>
                <a:gd name="connsiteY67" fmla="*/ 32622 h 607851"/>
                <a:gd name="connsiteX68" fmla="*/ 207462 w 414925"/>
                <a:gd name="connsiteY68" fmla="*/ 30537 h 607851"/>
                <a:gd name="connsiteX69" fmla="*/ 207462 w 414925"/>
                <a:gd name="connsiteY69" fmla="*/ 0 h 607851"/>
                <a:gd name="connsiteX70" fmla="*/ 244533 w 414925"/>
                <a:gd name="connsiteY70" fmla="*/ 17801 h 607851"/>
                <a:gd name="connsiteX71" fmla="*/ 252588 w 414925"/>
                <a:gd name="connsiteY71" fmla="*/ 32622 h 607851"/>
                <a:gd name="connsiteX72" fmla="*/ 254900 w 414925"/>
                <a:gd name="connsiteY72" fmla="*/ 47369 h 607851"/>
                <a:gd name="connsiteX73" fmla="*/ 304129 w 414925"/>
                <a:gd name="connsiteY73" fmla="*/ 47369 h 607851"/>
                <a:gd name="connsiteX74" fmla="*/ 323895 w 414925"/>
                <a:gd name="connsiteY74" fmla="*/ 67180 h 607851"/>
                <a:gd name="connsiteX75" fmla="*/ 323895 w 414925"/>
                <a:gd name="connsiteY75" fmla="*/ 93471 h 607851"/>
                <a:gd name="connsiteX76" fmla="*/ 323895 w 414925"/>
                <a:gd name="connsiteY76" fmla="*/ 138308 h 607851"/>
                <a:gd name="connsiteX77" fmla="*/ 91029 w 414925"/>
                <a:gd name="connsiteY77" fmla="*/ 138308 h 607851"/>
                <a:gd name="connsiteX78" fmla="*/ 91029 w 414925"/>
                <a:gd name="connsiteY78" fmla="*/ 93471 h 607851"/>
                <a:gd name="connsiteX79" fmla="*/ 91029 w 414925"/>
                <a:gd name="connsiteY79" fmla="*/ 67180 h 607851"/>
                <a:gd name="connsiteX80" fmla="*/ 110795 w 414925"/>
                <a:gd name="connsiteY80" fmla="*/ 47369 h 607851"/>
                <a:gd name="connsiteX81" fmla="*/ 160024 w 414925"/>
                <a:gd name="connsiteY81" fmla="*/ 47369 h 607851"/>
                <a:gd name="connsiteX82" fmla="*/ 162336 w 414925"/>
                <a:gd name="connsiteY82" fmla="*/ 32622 h 607851"/>
                <a:gd name="connsiteX83" fmla="*/ 170391 w 414925"/>
                <a:gd name="connsiteY83" fmla="*/ 17801 h 607851"/>
                <a:gd name="connsiteX84" fmla="*/ 207462 w 414925"/>
                <a:gd name="connsiteY84" fmla="*/ 0 h 6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414925" h="607851">
                  <a:moveTo>
                    <a:pt x="242858" y="318744"/>
                  </a:moveTo>
                  <a:lnTo>
                    <a:pt x="301484" y="318744"/>
                  </a:lnTo>
                  <a:cubicBezTo>
                    <a:pt x="310584" y="318744"/>
                    <a:pt x="317968" y="326112"/>
                    <a:pt x="317968" y="335192"/>
                  </a:cubicBezTo>
                  <a:lnTo>
                    <a:pt x="317968" y="341742"/>
                  </a:lnTo>
                  <a:cubicBezTo>
                    <a:pt x="317968" y="350822"/>
                    <a:pt x="310584" y="358190"/>
                    <a:pt x="301484" y="358190"/>
                  </a:cubicBezTo>
                  <a:lnTo>
                    <a:pt x="242858" y="358190"/>
                  </a:lnTo>
                  <a:cubicBezTo>
                    <a:pt x="233758" y="358190"/>
                    <a:pt x="226374" y="350822"/>
                    <a:pt x="226374" y="341742"/>
                  </a:cubicBezTo>
                  <a:lnTo>
                    <a:pt x="226374" y="335192"/>
                  </a:lnTo>
                  <a:cubicBezTo>
                    <a:pt x="226374" y="326112"/>
                    <a:pt x="233758" y="318744"/>
                    <a:pt x="242858" y="318744"/>
                  </a:cubicBezTo>
                  <a:close/>
                  <a:moveTo>
                    <a:pt x="242858" y="240487"/>
                  </a:moveTo>
                  <a:lnTo>
                    <a:pt x="301484" y="240487"/>
                  </a:lnTo>
                  <a:cubicBezTo>
                    <a:pt x="310584" y="240487"/>
                    <a:pt x="317968" y="247868"/>
                    <a:pt x="317968" y="256965"/>
                  </a:cubicBezTo>
                  <a:lnTo>
                    <a:pt x="317968" y="263526"/>
                  </a:lnTo>
                  <a:cubicBezTo>
                    <a:pt x="317968" y="272623"/>
                    <a:pt x="310584" y="280004"/>
                    <a:pt x="301484" y="280004"/>
                  </a:cubicBezTo>
                  <a:lnTo>
                    <a:pt x="242858" y="280004"/>
                  </a:lnTo>
                  <a:cubicBezTo>
                    <a:pt x="233758" y="280004"/>
                    <a:pt x="226374" y="272623"/>
                    <a:pt x="226374" y="263526"/>
                  </a:cubicBezTo>
                  <a:lnTo>
                    <a:pt x="226374" y="256965"/>
                  </a:lnTo>
                  <a:cubicBezTo>
                    <a:pt x="226374" y="247868"/>
                    <a:pt x="233758" y="240487"/>
                    <a:pt x="242858" y="240487"/>
                  </a:cubicBezTo>
                  <a:close/>
                  <a:moveTo>
                    <a:pt x="107509" y="204993"/>
                  </a:moveTo>
                  <a:lnTo>
                    <a:pt x="132414" y="204993"/>
                  </a:lnTo>
                  <a:lnTo>
                    <a:pt x="170519" y="204993"/>
                  </a:lnTo>
                  <a:cubicBezTo>
                    <a:pt x="179616" y="204993"/>
                    <a:pt x="186998" y="212368"/>
                    <a:pt x="186998" y="221456"/>
                  </a:cubicBezTo>
                  <a:lnTo>
                    <a:pt x="186998" y="229873"/>
                  </a:lnTo>
                  <a:cubicBezTo>
                    <a:pt x="186998" y="238961"/>
                    <a:pt x="179616" y="246336"/>
                    <a:pt x="170519" y="246336"/>
                  </a:cubicBezTo>
                  <a:lnTo>
                    <a:pt x="132414" y="246336"/>
                  </a:lnTo>
                  <a:lnTo>
                    <a:pt x="132414" y="278666"/>
                  </a:lnTo>
                  <a:lnTo>
                    <a:pt x="170519" y="278666"/>
                  </a:lnTo>
                  <a:cubicBezTo>
                    <a:pt x="179616" y="278666"/>
                    <a:pt x="186998" y="286040"/>
                    <a:pt x="186998" y="295128"/>
                  </a:cubicBezTo>
                  <a:lnTo>
                    <a:pt x="186998" y="303621"/>
                  </a:lnTo>
                  <a:cubicBezTo>
                    <a:pt x="186998" y="312709"/>
                    <a:pt x="179616" y="320083"/>
                    <a:pt x="170519" y="320083"/>
                  </a:cubicBezTo>
                  <a:lnTo>
                    <a:pt x="132414" y="320083"/>
                  </a:lnTo>
                  <a:lnTo>
                    <a:pt x="132414" y="352413"/>
                  </a:lnTo>
                  <a:lnTo>
                    <a:pt x="170519" y="352413"/>
                  </a:lnTo>
                  <a:cubicBezTo>
                    <a:pt x="179616" y="352413"/>
                    <a:pt x="186998" y="359788"/>
                    <a:pt x="186998" y="368876"/>
                  </a:cubicBezTo>
                  <a:lnTo>
                    <a:pt x="186998" y="377293"/>
                  </a:lnTo>
                  <a:cubicBezTo>
                    <a:pt x="186998" y="386381"/>
                    <a:pt x="179616" y="393756"/>
                    <a:pt x="170519" y="393756"/>
                  </a:cubicBezTo>
                  <a:lnTo>
                    <a:pt x="132414" y="393756"/>
                  </a:lnTo>
                  <a:lnTo>
                    <a:pt x="107509" y="393756"/>
                  </a:lnTo>
                  <a:cubicBezTo>
                    <a:pt x="98411" y="393756"/>
                    <a:pt x="91029" y="386381"/>
                    <a:pt x="91029" y="377293"/>
                  </a:cubicBezTo>
                  <a:lnTo>
                    <a:pt x="91029" y="352413"/>
                  </a:lnTo>
                  <a:lnTo>
                    <a:pt x="91029" y="246336"/>
                  </a:lnTo>
                  <a:lnTo>
                    <a:pt x="91029" y="221456"/>
                  </a:lnTo>
                  <a:cubicBezTo>
                    <a:pt x="91029" y="212368"/>
                    <a:pt x="98411" y="204993"/>
                    <a:pt x="107509" y="204993"/>
                  </a:cubicBezTo>
                  <a:close/>
                  <a:moveTo>
                    <a:pt x="19844" y="93499"/>
                  </a:moveTo>
                  <a:lnTo>
                    <a:pt x="61321" y="93499"/>
                  </a:lnTo>
                  <a:lnTo>
                    <a:pt x="61321" y="138342"/>
                  </a:lnTo>
                  <a:lnTo>
                    <a:pt x="61321" y="139608"/>
                  </a:lnTo>
                  <a:lnTo>
                    <a:pt x="38344" y="139608"/>
                  </a:lnTo>
                  <a:lnTo>
                    <a:pt x="38344" y="470194"/>
                  </a:lnTo>
                  <a:lnTo>
                    <a:pt x="376581" y="470194"/>
                  </a:lnTo>
                  <a:lnTo>
                    <a:pt x="376581" y="139608"/>
                  </a:lnTo>
                  <a:lnTo>
                    <a:pt x="353604" y="139608"/>
                  </a:lnTo>
                  <a:lnTo>
                    <a:pt x="353604" y="138342"/>
                  </a:lnTo>
                  <a:lnTo>
                    <a:pt x="353604" y="93499"/>
                  </a:lnTo>
                  <a:lnTo>
                    <a:pt x="395081" y="93499"/>
                  </a:lnTo>
                  <a:cubicBezTo>
                    <a:pt x="406048" y="93499"/>
                    <a:pt x="414925" y="102363"/>
                    <a:pt x="414925" y="113313"/>
                  </a:cubicBezTo>
                  <a:lnTo>
                    <a:pt x="414925" y="588111"/>
                  </a:lnTo>
                  <a:cubicBezTo>
                    <a:pt x="414925" y="598987"/>
                    <a:pt x="406048" y="607851"/>
                    <a:pt x="395081" y="607851"/>
                  </a:cubicBezTo>
                  <a:lnTo>
                    <a:pt x="19844" y="607851"/>
                  </a:lnTo>
                  <a:cubicBezTo>
                    <a:pt x="8877" y="607851"/>
                    <a:pt x="0" y="598987"/>
                    <a:pt x="0" y="588111"/>
                  </a:cubicBezTo>
                  <a:lnTo>
                    <a:pt x="0" y="113313"/>
                  </a:lnTo>
                  <a:cubicBezTo>
                    <a:pt x="0" y="102363"/>
                    <a:pt x="8877" y="93499"/>
                    <a:pt x="19844" y="93499"/>
                  </a:cubicBezTo>
                  <a:close/>
                  <a:moveTo>
                    <a:pt x="207462" y="30537"/>
                  </a:moveTo>
                  <a:cubicBezTo>
                    <a:pt x="204553" y="30537"/>
                    <a:pt x="201793" y="31281"/>
                    <a:pt x="199332" y="32622"/>
                  </a:cubicBezTo>
                  <a:cubicBezTo>
                    <a:pt x="194111" y="35452"/>
                    <a:pt x="190530" y="41038"/>
                    <a:pt x="190530" y="47369"/>
                  </a:cubicBezTo>
                  <a:cubicBezTo>
                    <a:pt x="190530" y="56753"/>
                    <a:pt x="198138" y="64276"/>
                    <a:pt x="207462" y="64276"/>
                  </a:cubicBezTo>
                  <a:cubicBezTo>
                    <a:pt x="216786" y="64276"/>
                    <a:pt x="224394" y="56753"/>
                    <a:pt x="224394" y="47369"/>
                  </a:cubicBezTo>
                  <a:cubicBezTo>
                    <a:pt x="224394" y="41038"/>
                    <a:pt x="220813" y="35452"/>
                    <a:pt x="215592" y="32622"/>
                  </a:cubicBezTo>
                  <a:cubicBezTo>
                    <a:pt x="213131" y="31281"/>
                    <a:pt x="210371" y="30537"/>
                    <a:pt x="207462" y="30537"/>
                  </a:cubicBezTo>
                  <a:close/>
                  <a:moveTo>
                    <a:pt x="207462" y="0"/>
                  </a:moveTo>
                  <a:cubicBezTo>
                    <a:pt x="222454" y="0"/>
                    <a:pt x="235806" y="6927"/>
                    <a:pt x="244533" y="17801"/>
                  </a:cubicBezTo>
                  <a:cubicBezTo>
                    <a:pt x="248038" y="22120"/>
                    <a:pt x="250798" y="27185"/>
                    <a:pt x="252588" y="32622"/>
                  </a:cubicBezTo>
                  <a:cubicBezTo>
                    <a:pt x="254080" y="37240"/>
                    <a:pt x="254900" y="42230"/>
                    <a:pt x="254900" y="47369"/>
                  </a:cubicBezTo>
                  <a:lnTo>
                    <a:pt x="304129" y="47369"/>
                  </a:lnTo>
                  <a:cubicBezTo>
                    <a:pt x="315019" y="47369"/>
                    <a:pt x="323895" y="56232"/>
                    <a:pt x="323895" y="67180"/>
                  </a:cubicBezTo>
                  <a:lnTo>
                    <a:pt x="323895" y="93471"/>
                  </a:lnTo>
                  <a:lnTo>
                    <a:pt x="323895" y="138308"/>
                  </a:lnTo>
                  <a:lnTo>
                    <a:pt x="91029" y="138308"/>
                  </a:lnTo>
                  <a:lnTo>
                    <a:pt x="91029" y="93471"/>
                  </a:lnTo>
                  <a:lnTo>
                    <a:pt x="91029" y="67180"/>
                  </a:lnTo>
                  <a:cubicBezTo>
                    <a:pt x="91029" y="56232"/>
                    <a:pt x="99905" y="47369"/>
                    <a:pt x="110795" y="47369"/>
                  </a:cubicBezTo>
                  <a:lnTo>
                    <a:pt x="160024" y="47369"/>
                  </a:lnTo>
                  <a:cubicBezTo>
                    <a:pt x="160024" y="42230"/>
                    <a:pt x="160844" y="37240"/>
                    <a:pt x="162336" y="32622"/>
                  </a:cubicBezTo>
                  <a:cubicBezTo>
                    <a:pt x="164126" y="27185"/>
                    <a:pt x="166886" y="22120"/>
                    <a:pt x="170391" y="17801"/>
                  </a:cubicBezTo>
                  <a:cubicBezTo>
                    <a:pt x="179118" y="6927"/>
                    <a:pt x="192470" y="0"/>
                    <a:pt x="2074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" name="iŝľidè">
            <a:extLst>
              <a:ext uri="{FF2B5EF4-FFF2-40B4-BE49-F238E27FC236}">
                <a16:creationId xmlns:a16="http://schemas.microsoft.com/office/drawing/2014/main" xmlns="" id="{223CC48D-D1AB-439A-97F7-53F686149A47}"/>
              </a:ext>
            </a:extLst>
          </p:cNvPr>
          <p:cNvGrpSpPr>
            <a:grpSpLocks/>
          </p:cNvGrpSpPr>
          <p:nvPr/>
        </p:nvGrpSpPr>
        <p:grpSpPr>
          <a:xfrm>
            <a:off x="698632" y="3138183"/>
            <a:ext cx="3306327" cy="463799"/>
            <a:chOff x="698234" y="3656230"/>
            <a:chExt cx="3306327" cy="463799"/>
          </a:xfrm>
        </p:grpSpPr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35482D0F-7130-45AA-AD1A-2D40D47AB957}"/>
                </a:ext>
              </a:extLst>
            </p:cNvPr>
            <p:cNvCxnSpPr/>
            <p:nvPr/>
          </p:nvCxnSpPr>
          <p:spPr>
            <a:xfrm flipH="1" flipV="1">
              <a:off x="698234" y="4120029"/>
              <a:ext cx="256647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îśľide">
              <a:extLst>
                <a:ext uri="{FF2B5EF4-FFF2-40B4-BE49-F238E27FC236}">
                  <a16:creationId xmlns:a16="http://schemas.microsoft.com/office/drawing/2014/main" xmlns="" id="{0A125DBF-9F6A-4316-9309-554DF2968533}"/>
                </a:ext>
              </a:extLst>
            </p:cNvPr>
            <p:cNvSpPr/>
            <p:nvPr/>
          </p:nvSpPr>
          <p:spPr bwMode="auto">
            <a:xfrm>
              <a:off x="3264712" y="3656230"/>
              <a:ext cx="739849" cy="463799"/>
            </a:xfrm>
            <a:custGeom>
              <a:avLst/>
              <a:gdLst>
                <a:gd name="T0" fmla="*/ 0 w 1149"/>
                <a:gd name="T1" fmla="*/ 830 h 830"/>
                <a:gd name="T2" fmla="*/ 273 w 1149"/>
                <a:gd name="T3" fmla="*/ 717 h 830"/>
                <a:gd name="T4" fmla="*/ 876 w 1149"/>
                <a:gd name="T5" fmla="*/ 113 h 830"/>
                <a:gd name="T6" fmla="*/ 1149 w 1149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9" h="830">
                  <a:moveTo>
                    <a:pt x="0" y="830"/>
                  </a:moveTo>
                  <a:cubicBezTo>
                    <a:pt x="88" y="830"/>
                    <a:pt x="211" y="779"/>
                    <a:pt x="273" y="717"/>
                  </a:cubicBezTo>
                  <a:cubicBezTo>
                    <a:pt x="876" y="113"/>
                    <a:pt x="876" y="113"/>
                    <a:pt x="876" y="113"/>
                  </a:cubicBezTo>
                  <a:cubicBezTo>
                    <a:pt x="938" y="51"/>
                    <a:pt x="1061" y="0"/>
                    <a:pt x="1149" y="0"/>
                  </a:cubicBezTo>
                </a:path>
              </a:pathLst>
            </a:custGeom>
            <a:noFill/>
            <a:ln w="1270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 type="none"/>
              <a:tailEnd type="oval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1053"/>
            </a:p>
          </p:txBody>
        </p:sp>
      </p:grpSp>
      <p:grpSp>
        <p:nvGrpSpPr>
          <p:cNvPr id="8" name="îşlîḑe">
            <a:extLst>
              <a:ext uri="{FF2B5EF4-FFF2-40B4-BE49-F238E27FC236}">
                <a16:creationId xmlns:a16="http://schemas.microsoft.com/office/drawing/2014/main" xmlns="" id="{ED9EB3D2-7679-41FD-8992-FDCDCC2DECF5}"/>
              </a:ext>
            </a:extLst>
          </p:cNvPr>
          <p:cNvGrpSpPr/>
          <p:nvPr/>
        </p:nvGrpSpPr>
        <p:grpSpPr>
          <a:xfrm>
            <a:off x="672704" y="3137507"/>
            <a:ext cx="2652161" cy="1086937"/>
            <a:chOff x="673100" y="3401524"/>
            <a:chExt cx="2652161" cy="1086937"/>
          </a:xfrm>
        </p:grpSpPr>
        <p:sp>
          <p:nvSpPr>
            <p:cNvPr id="19" name="îṡļíḍè">
              <a:extLst>
                <a:ext uri="{FF2B5EF4-FFF2-40B4-BE49-F238E27FC236}">
                  <a16:creationId xmlns:a16="http://schemas.microsoft.com/office/drawing/2014/main" xmlns="" id="{3495B739-E5A7-4F4A-95FD-24BDFE4B18B1}"/>
                </a:ext>
              </a:extLst>
            </p:cNvPr>
            <p:cNvSpPr txBox="1"/>
            <p:nvPr/>
          </p:nvSpPr>
          <p:spPr bwMode="auto">
            <a:xfrm>
              <a:off x="673100" y="3401524"/>
              <a:ext cx="2652161" cy="45518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000" b="1" dirty="0"/>
                <a:t>添加主题</a:t>
              </a:r>
              <a:endParaRPr lang="en-US" altLang="zh-CN" sz="2000" b="1" dirty="0"/>
            </a:p>
          </p:txBody>
        </p:sp>
        <p:sp>
          <p:nvSpPr>
            <p:cNvPr id="20" name="iŝḻiďè">
              <a:extLst>
                <a:ext uri="{FF2B5EF4-FFF2-40B4-BE49-F238E27FC236}">
                  <a16:creationId xmlns:a16="http://schemas.microsoft.com/office/drawing/2014/main" xmlns="" id="{AC321F9B-F99D-44D6-95EE-4CF3F8A760F8}"/>
                </a:ext>
              </a:extLst>
            </p:cNvPr>
            <p:cNvSpPr/>
            <p:nvPr/>
          </p:nvSpPr>
          <p:spPr bwMode="auto">
            <a:xfrm>
              <a:off x="673100" y="3856705"/>
              <a:ext cx="2652161" cy="63175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</p:grpSp>
      <p:sp>
        <p:nvSpPr>
          <p:cNvPr id="9" name="işlîḋè">
            <a:extLst>
              <a:ext uri="{FF2B5EF4-FFF2-40B4-BE49-F238E27FC236}">
                <a16:creationId xmlns:a16="http://schemas.microsoft.com/office/drawing/2014/main" xmlns="" id="{AC321F9B-F99D-44D6-95EE-4CF3F8A760F8}"/>
              </a:ext>
            </a:extLst>
          </p:cNvPr>
          <p:cNvSpPr/>
          <p:nvPr/>
        </p:nvSpPr>
        <p:spPr bwMode="auto">
          <a:xfrm>
            <a:off x="672704" y="4275920"/>
            <a:ext cx="2652161" cy="63175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dirty="0"/>
              <a:t>读书分享，分享给知识和快乐，传递正能量，读书养成好习惯</a:t>
            </a:r>
            <a:endParaRPr lang="en-US" altLang="zh-CN" sz="1100" dirty="0"/>
          </a:p>
        </p:txBody>
      </p:sp>
      <p:sp>
        <p:nvSpPr>
          <p:cNvPr id="10" name="išļîḋè">
            <a:extLst>
              <a:ext uri="{FF2B5EF4-FFF2-40B4-BE49-F238E27FC236}">
                <a16:creationId xmlns:a16="http://schemas.microsoft.com/office/drawing/2014/main" xmlns="" id="{AC321F9B-F99D-44D6-95EE-4CF3F8A760F8}"/>
              </a:ext>
            </a:extLst>
          </p:cNvPr>
          <p:cNvSpPr/>
          <p:nvPr/>
        </p:nvSpPr>
        <p:spPr bwMode="auto">
          <a:xfrm>
            <a:off x="672704" y="4959152"/>
            <a:ext cx="2652161" cy="63175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dirty="0"/>
              <a:t>读书分享，分享给知识和快乐，传递正能量，读书养成好习惯</a:t>
            </a:r>
            <a:endParaRPr lang="en-US" altLang="zh-CN" sz="1100" dirty="0"/>
          </a:p>
        </p:txBody>
      </p:sp>
      <p:grpSp>
        <p:nvGrpSpPr>
          <p:cNvPr id="11" name="iṧḻiḋe">
            <a:extLst>
              <a:ext uri="{FF2B5EF4-FFF2-40B4-BE49-F238E27FC236}">
                <a16:creationId xmlns:a16="http://schemas.microsoft.com/office/drawing/2014/main" xmlns="" id="{5D5042DD-5EB7-4D68-A66D-519E15CA39B7}"/>
              </a:ext>
            </a:extLst>
          </p:cNvPr>
          <p:cNvGrpSpPr>
            <a:grpSpLocks/>
          </p:cNvGrpSpPr>
          <p:nvPr/>
        </p:nvGrpSpPr>
        <p:grpSpPr>
          <a:xfrm flipH="1">
            <a:off x="8187042" y="3138183"/>
            <a:ext cx="3306327" cy="463799"/>
            <a:chOff x="698234" y="3656230"/>
            <a:chExt cx="3306327" cy="463799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EF26EFCF-4EEE-4C6B-87EF-267CF15D000E}"/>
                </a:ext>
              </a:extLst>
            </p:cNvPr>
            <p:cNvCxnSpPr/>
            <p:nvPr/>
          </p:nvCxnSpPr>
          <p:spPr>
            <a:xfrm flipH="1" flipV="1">
              <a:off x="698234" y="4120029"/>
              <a:ext cx="256647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îṡliḍe">
              <a:extLst>
                <a:ext uri="{FF2B5EF4-FFF2-40B4-BE49-F238E27FC236}">
                  <a16:creationId xmlns:a16="http://schemas.microsoft.com/office/drawing/2014/main" xmlns="" id="{8DADC60E-1B3D-40BE-B4FE-589928ED1E45}"/>
                </a:ext>
              </a:extLst>
            </p:cNvPr>
            <p:cNvSpPr/>
            <p:nvPr/>
          </p:nvSpPr>
          <p:spPr bwMode="auto">
            <a:xfrm>
              <a:off x="3264712" y="3656230"/>
              <a:ext cx="739849" cy="463799"/>
            </a:xfrm>
            <a:custGeom>
              <a:avLst/>
              <a:gdLst>
                <a:gd name="T0" fmla="*/ 0 w 1149"/>
                <a:gd name="T1" fmla="*/ 830 h 830"/>
                <a:gd name="T2" fmla="*/ 273 w 1149"/>
                <a:gd name="T3" fmla="*/ 717 h 830"/>
                <a:gd name="T4" fmla="*/ 876 w 1149"/>
                <a:gd name="T5" fmla="*/ 113 h 830"/>
                <a:gd name="T6" fmla="*/ 1149 w 1149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9" h="830">
                  <a:moveTo>
                    <a:pt x="0" y="830"/>
                  </a:moveTo>
                  <a:cubicBezTo>
                    <a:pt x="88" y="830"/>
                    <a:pt x="211" y="779"/>
                    <a:pt x="273" y="717"/>
                  </a:cubicBezTo>
                  <a:cubicBezTo>
                    <a:pt x="876" y="113"/>
                    <a:pt x="876" y="113"/>
                    <a:pt x="876" y="113"/>
                  </a:cubicBezTo>
                  <a:cubicBezTo>
                    <a:pt x="938" y="51"/>
                    <a:pt x="1061" y="0"/>
                    <a:pt x="1149" y="0"/>
                  </a:cubicBezTo>
                </a:path>
              </a:pathLst>
            </a:custGeom>
            <a:noFill/>
            <a:ln w="1270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 type="none"/>
              <a:tailEnd type="oval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1053"/>
            </a:p>
          </p:txBody>
        </p:sp>
      </p:grpSp>
      <p:grpSp>
        <p:nvGrpSpPr>
          <p:cNvPr id="12" name="îṧḻïḑè">
            <a:extLst>
              <a:ext uri="{FF2B5EF4-FFF2-40B4-BE49-F238E27FC236}">
                <a16:creationId xmlns:a16="http://schemas.microsoft.com/office/drawing/2014/main" xmlns="" id="{B884ED05-766A-40CD-9054-5A37CF2A5226}"/>
              </a:ext>
            </a:extLst>
          </p:cNvPr>
          <p:cNvGrpSpPr/>
          <p:nvPr/>
        </p:nvGrpSpPr>
        <p:grpSpPr>
          <a:xfrm flipH="1">
            <a:off x="8867136" y="3137507"/>
            <a:ext cx="2652161" cy="1086937"/>
            <a:chOff x="673100" y="3401524"/>
            <a:chExt cx="2652161" cy="1086937"/>
          </a:xfrm>
        </p:grpSpPr>
        <p:sp>
          <p:nvSpPr>
            <p:cNvPr id="15" name="ïṩlîḍé">
              <a:extLst>
                <a:ext uri="{FF2B5EF4-FFF2-40B4-BE49-F238E27FC236}">
                  <a16:creationId xmlns:a16="http://schemas.microsoft.com/office/drawing/2014/main" xmlns="" id="{3495B739-E5A7-4F4A-95FD-24BDFE4B18B1}"/>
                </a:ext>
              </a:extLst>
            </p:cNvPr>
            <p:cNvSpPr txBox="1"/>
            <p:nvPr/>
          </p:nvSpPr>
          <p:spPr bwMode="auto">
            <a:xfrm>
              <a:off x="673100" y="3401524"/>
              <a:ext cx="2652161" cy="45518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000" b="1" dirty="0"/>
                <a:t>添加主题</a:t>
              </a:r>
              <a:endParaRPr lang="en-US" altLang="zh-CN" sz="2000" b="1" dirty="0"/>
            </a:p>
          </p:txBody>
        </p:sp>
        <p:sp>
          <p:nvSpPr>
            <p:cNvPr id="16" name="ísḷîḋè">
              <a:extLst>
                <a:ext uri="{FF2B5EF4-FFF2-40B4-BE49-F238E27FC236}">
                  <a16:creationId xmlns:a16="http://schemas.microsoft.com/office/drawing/2014/main" xmlns="" id="{AC321F9B-F99D-44D6-95EE-4CF3F8A760F8}"/>
                </a:ext>
              </a:extLst>
            </p:cNvPr>
            <p:cNvSpPr/>
            <p:nvPr/>
          </p:nvSpPr>
          <p:spPr bwMode="auto">
            <a:xfrm>
              <a:off x="673100" y="3856705"/>
              <a:ext cx="2652161" cy="63175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</p:grpSp>
      <p:sp>
        <p:nvSpPr>
          <p:cNvPr id="13" name="îṩḷíḍe">
            <a:extLst>
              <a:ext uri="{FF2B5EF4-FFF2-40B4-BE49-F238E27FC236}">
                <a16:creationId xmlns:a16="http://schemas.microsoft.com/office/drawing/2014/main" xmlns="" id="{AC321F9B-F99D-44D6-95EE-4CF3F8A760F8}"/>
              </a:ext>
            </a:extLst>
          </p:cNvPr>
          <p:cNvSpPr/>
          <p:nvPr/>
        </p:nvSpPr>
        <p:spPr bwMode="auto">
          <a:xfrm flipH="1">
            <a:off x="8867136" y="4275920"/>
            <a:ext cx="2652161" cy="63175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dirty="0"/>
              <a:t>读书分享，分享给知识和快乐，传递正能量，读书养成好习惯</a:t>
            </a:r>
            <a:endParaRPr lang="en-US" altLang="zh-CN" sz="1100" dirty="0"/>
          </a:p>
        </p:txBody>
      </p:sp>
      <p:sp>
        <p:nvSpPr>
          <p:cNvPr id="14" name="í$ḻiďe">
            <a:extLst>
              <a:ext uri="{FF2B5EF4-FFF2-40B4-BE49-F238E27FC236}">
                <a16:creationId xmlns:a16="http://schemas.microsoft.com/office/drawing/2014/main" xmlns="" id="{AC321F9B-F99D-44D6-95EE-4CF3F8A760F8}"/>
              </a:ext>
            </a:extLst>
          </p:cNvPr>
          <p:cNvSpPr/>
          <p:nvPr/>
        </p:nvSpPr>
        <p:spPr bwMode="auto">
          <a:xfrm flipH="1">
            <a:off x="8867136" y="4959152"/>
            <a:ext cx="2652161" cy="63175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100" dirty="0"/>
              <a:t>读书分享，分享给知识和快乐，传递正能量，读书养成好习惯</a:t>
            </a:r>
            <a:endParaRPr lang="en-US" altLang="zh-CN" sz="1100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4B04035B-B026-4F5D-A9F4-9E8F166015B2}"/>
              </a:ext>
            </a:extLst>
          </p:cNvPr>
          <p:cNvSpPr txBox="1"/>
          <p:nvPr/>
        </p:nvSpPr>
        <p:spPr>
          <a:xfrm>
            <a:off x="5189154" y="93923"/>
            <a:ext cx="2103786" cy="528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spc="600" dirty="0">
                <a:solidFill>
                  <a:prstClr val="white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读书附注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94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ripple dir="r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A93B303-9575-4803-B287-9E3E9DC9E3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FB0AD6DA-AAE5-42C8-B0CD-7659CFC067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27" y="5519330"/>
            <a:ext cx="12192000" cy="138371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8DF4682-8C01-49BF-93BF-C077D22DBA3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927" y="-47782"/>
            <a:ext cx="3962400" cy="695355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D704152-8C1F-492A-8FA9-87716D4A53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" y="0"/>
            <a:ext cx="8696401" cy="639726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4417461-F876-4C1A-95D2-1CE421B01BB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193" y="-2"/>
            <a:ext cx="6777655" cy="695355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046403DE-A5A7-4E4B-ABA1-7E399B82910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46" y="0"/>
            <a:ext cx="8085074" cy="65913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98D740B-9036-4F84-B034-16BB065F6DF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27" y="0"/>
            <a:ext cx="8696401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6D536C8-630C-4C64-B09C-A61A72C48A7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8483600" cy="6858000"/>
          </a:xfrm>
          <a:prstGeom prst="rect">
            <a:avLst/>
          </a:prstGeom>
        </p:spPr>
      </p:pic>
      <p:pic>
        <p:nvPicPr>
          <p:cNvPr id="79" name="图片 78">
            <a:extLst>
              <a:ext uri="{FF2B5EF4-FFF2-40B4-BE49-F238E27FC236}">
                <a16:creationId xmlns:a16="http://schemas.microsoft.com/office/drawing/2014/main" xmlns="" id="{F81544D4-37B2-4CB5-87BB-C67E7789E384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9" r="54480"/>
          <a:stretch/>
        </p:blipFill>
        <p:spPr>
          <a:xfrm flipV="1">
            <a:off x="1126597" y="-218920"/>
            <a:ext cx="3202109" cy="570391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491D072-FC0B-4DD2-88FB-52CB381BDE32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691" y="0"/>
            <a:ext cx="2936755" cy="220980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95429D7C-BBEA-42D0-BE07-7922BC793606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2723">
            <a:off x="7721215" y="5922392"/>
            <a:ext cx="1883718" cy="1136094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89EBCD9-2A21-4060-9321-346060A411F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716" y="4074026"/>
            <a:ext cx="4117289" cy="2499351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CFB50E54-0491-45D7-BEFE-196DF25E069A}"/>
              </a:ext>
            </a:extLst>
          </p:cNvPr>
          <p:cNvSpPr txBox="1"/>
          <p:nvPr/>
        </p:nvSpPr>
        <p:spPr>
          <a:xfrm>
            <a:off x="3856504" y="756737"/>
            <a:ext cx="1186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0" i="0" u="none" strike="noStrike" kern="1200" cap="none" spc="6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书</a:t>
            </a:r>
            <a:endParaRPr kumimoji="0" lang="zh-CN" altLang="en-US" sz="7200" b="0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9E169120-06E1-4D06-868B-D18658609B7C}"/>
              </a:ext>
            </a:extLst>
          </p:cNvPr>
          <p:cNvSpPr txBox="1"/>
          <p:nvPr/>
        </p:nvSpPr>
        <p:spPr>
          <a:xfrm>
            <a:off x="2707628" y="756737"/>
            <a:ext cx="1186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0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读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9E767AEE-DE55-4222-99F1-B5908891D450}"/>
              </a:ext>
            </a:extLst>
          </p:cNvPr>
          <p:cNvSpPr txBox="1"/>
          <p:nvPr/>
        </p:nvSpPr>
        <p:spPr>
          <a:xfrm>
            <a:off x="5086341" y="1575297"/>
            <a:ext cx="11849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0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破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9996E5D0-4EB8-4908-883F-F74BDC8F2D8A}"/>
              </a:ext>
            </a:extLst>
          </p:cNvPr>
          <p:cNvSpPr txBox="1"/>
          <p:nvPr/>
        </p:nvSpPr>
        <p:spPr>
          <a:xfrm>
            <a:off x="7407025" y="1575297"/>
            <a:ext cx="11849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0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卷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B740E4CA-9919-4E20-9894-D5650B3CF058}"/>
              </a:ext>
            </a:extLst>
          </p:cNvPr>
          <p:cNvSpPr txBox="1"/>
          <p:nvPr/>
        </p:nvSpPr>
        <p:spPr>
          <a:xfrm>
            <a:off x="6245116" y="1575297"/>
            <a:ext cx="11849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0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万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F29BE7A9-8894-4D6A-B5E0-3B5D6AACA85F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016" y="3754863"/>
            <a:ext cx="1193070" cy="719556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74D044C0-3D15-407F-87BA-71A375CB6059}"/>
              </a:ext>
            </a:extLst>
          </p:cNvPr>
          <p:cNvSpPr txBox="1"/>
          <p:nvPr/>
        </p:nvSpPr>
        <p:spPr>
          <a:xfrm>
            <a:off x="3936080" y="192421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让阅读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xmlns="" id="{630A3152-699F-4A9C-90FE-84899F529B79}"/>
              </a:ext>
            </a:extLst>
          </p:cNvPr>
          <p:cNvSpPr txBox="1"/>
          <p:nvPr/>
        </p:nvSpPr>
        <p:spPr>
          <a:xfrm>
            <a:off x="4352576" y="220483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成为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834046B7-CA7B-4C90-A90B-16BD78394B1D}"/>
              </a:ext>
            </a:extLst>
          </p:cNvPr>
          <p:cNvSpPr txBox="1"/>
          <p:nvPr/>
        </p:nvSpPr>
        <p:spPr>
          <a:xfrm>
            <a:off x="3984477" y="244401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一种习惯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xmlns="" id="{8488A56E-8D68-44B5-BA8E-D751911BED04}"/>
              </a:ext>
            </a:extLst>
          </p:cNvPr>
          <p:cNvSpPr txBox="1"/>
          <p:nvPr/>
        </p:nvSpPr>
        <p:spPr>
          <a:xfrm>
            <a:off x="3959850" y="2666631"/>
            <a:ext cx="9322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倡导全民阅读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2FDB3A78-BFD0-4626-BCCA-11E6118A96DB}"/>
              </a:ext>
            </a:extLst>
          </p:cNvPr>
          <p:cNvSpPr txBox="1"/>
          <p:nvPr/>
        </p:nvSpPr>
        <p:spPr>
          <a:xfrm>
            <a:off x="3959850" y="2819641"/>
            <a:ext cx="9322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READING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0982F00E-A11D-4AC8-B268-0C024BF46236}"/>
              </a:ext>
            </a:extLst>
          </p:cNvPr>
          <p:cNvSpPr txBox="1"/>
          <p:nvPr/>
        </p:nvSpPr>
        <p:spPr>
          <a:xfrm rot="5400000">
            <a:off x="4356522" y="3090287"/>
            <a:ext cx="745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BOOK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xmlns="" id="{867F32CE-19FC-4821-BD8D-99881DEF9C16}"/>
              </a:ext>
            </a:extLst>
          </p:cNvPr>
          <p:cNvCxnSpPr>
            <a:cxnSpLocks/>
          </p:cNvCxnSpPr>
          <p:nvPr/>
        </p:nvCxnSpPr>
        <p:spPr>
          <a:xfrm>
            <a:off x="2724494" y="1869369"/>
            <a:ext cx="241398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>
            <a:extLst>
              <a:ext uri="{FF2B5EF4-FFF2-40B4-BE49-F238E27FC236}">
                <a16:creationId xmlns:a16="http://schemas.microsoft.com/office/drawing/2014/main" xmlns="" id="{1C489E76-CED5-4C9B-9F2E-8DB2FA100FCB}"/>
              </a:ext>
            </a:extLst>
          </p:cNvPr>
          <p:cNvCxnSpPr>
            <a:cxnSpLocks/>
          </p:cNvCxnSpPr>
          <p:nvPr/>
        </p:nvCxnSpPr>
        <p:spPr>
          <a:xfrm>
            <a:off x="4992802" y="1206345"/>
            <a:ext cx="18476" cy="2256591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BEDE6C91-5FB9-4786-8DD4-1733A81B34F2}"/>
              </a:ext>
            </a:extLst>
          </p:cNvPr>
          <p:cNvSpPr/>
          <p:nvPr/>
        </p:nvSpPr>
        <p:spPr>
          <a:xfrm>
            <a:off x="145143" y="246743"/>
            <a:ext cx="11889607" cy="639233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77" name="图片 76">
            <a:extLst>
              <a:ext uri="{FF2B5EF4-FFF2-40B4-BE49-F238E27FC236}">
                <a16:creationId xmlns:a16="http://schemas.microsoft.com/office/drawing/2014/main" xmlns="" id="{AAABA161-107D-4A9E-8EA1-AAC1FBF14141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730" y="4896584"/>
            <a:ext cx="552690" cy="419210"/>
          </a:xfrm>
          <a:prstGeom prst="rect">
            <a:avLst/>
          </a:prstGeom>
        </p:spPr>
      </p:pic>
      <p:sp>
        <p:nvSpPr>
          <p:cNvPr id="82" name="矩形 81">
            <a:extLst>
              <a:ext uri="{FF2B5EF4-FFF2-40B4-BE49-F238E27FC236}">
                <a16:creationId xmlns:a16="http://schemas.microsoft.com/office/drawing/2014/main" xmlns="" id="{F903CD7C-06C5-423D-BB6C-6B49A9FBA34C}"/>
              </a:ext>
            </a:extLst>
          </p:cNvPr>
          <p:cNvSpPr/>
          <p:nvPr/>
        </p:nvSpPr>
        <p:spPr>
          <a:xfrm>
            <a:off x="145143" y="4670595"/>
            <a:ext cx="926485" cy="1968485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xmlns="" id="{9D81560E-6947-4323-8FD3-D85B788530DD}"/>
              </a:ext>
            </a:extLst>
          </p:cNvPr>
          <p:cNvSpPr txBox="1"/>
          <p:nvPr/>
        </p:nvSpPr>
        <p:spPr>
          <a:xfrm>
            <a:off x="5054612" y="2850371"/>
            <a:ext cx="1593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汇报人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：</a:t>
            </a:r>
            <a:r>
              <a:rPr lang="zh-CN" altLang="en-US" sz="1400" dirty="0">
                <a:solidFill>
                  <a:prstClr val="white">
                    <a:lumMod val="85000"/>
                  </a:prst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优</a:t>
            </a:r>
            <a:r>
              <a:rPr lang="zh-CN" altLang="en-US" sz="1400" dirty="0" smtClean="0">
                <a:solidFill>
                  <a:prstClr val="white">
                    <a:lumMod val="85000"/>
                  </a:prst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品</a:t>
            </a:r>
            <a:r>
              <a:rPr lang="en-US" altLang="zh-CN" sz="1400" dirty="0" smtClean="0">
                <a:solidFill>
                  <a:prstClr val="white">
                    <a:lumMod val="85000"/>
                  </a:prst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xmlns="" id="{6A836673-7F19-415B-A976-8108BCA980CA}"/>
              </a:ext>
            </a:extLst>
          </p:cNvPr>
          <p:cNvSpPr txBox="1"/>
          <p:nvPr/>
        </p:nvSpPr>
        <p:spPr>
          <a:xfrm>
            <a:off x="6787921" y="2851527"/>
            <a:ext cx="1632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时间：</a:t>
            </a: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202X.5.31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cxnSp>
        <p:nvCxnSpPr>
          <p:cNvPr id="86" name="直接连接符 85">
            <a:extLst>
              <a:ext uri="{FF2B5EF4-FFF2-40B4-BE49-F238E27FC236}">
                <a16:creationId xmlns:a16="http://schemas.microsoft.com/office/drawing/2014/main" xmlns="" id="{86597F20-E01B-4C9F-A2FA-6E2DF1C40E66}"/>
              </a:ext>
            </a:extLst>
          </p:cNvPr>
          <p:cNvCxnSpPr>
            <a:cxnSpLocks/>
          </p:cNvCxnSpPr>
          <p:nvPr/>
        </p:nvCxnSpPr>
        <p:spPr>
          <a:xfrm>
            <a:off x="4936435" y="2713295"/>
            <a:ext cx="345282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文本框 125">
            <a:extLst>
              <a:ext uri="{FF2B5EF4-FFF2-40B4-BE49-F238E27FC236}">
                <a16:creationId xmlns:a16="http://schemas.microsoft.com/office/drawing/2014/main" xmlns="" id="{96CE924A-E916-4C1D-9A91-239AF4C4EE9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334208" y="872911"/>
            <a:ext cx="531424" cy="868408"/>
          </a:xfrm>
          <a:custGeom>
            <a:avLst/>
            <a:gdLst>
              <a:gd name="connsiteX0" fmla="*/ 67080 w 531424"/>
              <a:gd name="connsiteY0" fmla="*/ 270118 h 868408"/>
              <a:gd name="connsiteX1" fmla="*/ 67080 w 531424"/>
              <a:gd name="connsiteY1" fmla="*/ 480859 h 868408"/>
              <a:gd name="connsiteX2" fmla="*/ 206383 w 531424"/>
              <a:gd name="connsiteY2" fmla="*/ 480859 h 868408"/>
              <a:gd name="connsiteX3" fmla="*/ 213527 w 531424"/>
              <a:gd name="connsiteY3" fmla="*/ 398706 h 868408"/>
              <a:gd name="connsiteX4" fmla="*/ 217099 w 531424"/>
              <a:gd name="connsiteY4" fmla="*/ 337984 h 868408"/>
              <a:gd name="connsiteX5" fmla="*/ 224242 w 531424"/>
              <a:gd name="connsiteY5" fmla="*/ 270118 h 868408"/>
              <a:gd name="connsiteX6" fmla="*/ 217099 w 531424"/>
              <a:gd name="connsiteY6" fmla="*/ 37947 h 868408"/>
              <a:gd name="connsiteX7" fmla="*/ 427839 w 531424"/>
              <a:gd name="connsiteY7" fmla="*/ 84381 h 868408"/>
              <a:gd name="connsiteX8" fmla="*/ 474274 w 531424"/>
              <a:gd name="connsiteY8" fmla="*/ 205825 h 868408"/>
              <a:gd name="connsiteX9" fmla="*/ 363546 w 531424"/>
              <a:gd name="connsiteY9" fmla="*/ 184393 h 868408"/>
              <a:gd name="connsiteX10" fmla="*/ 352830 w 531424"/>
              <a:gd name="connsiteY10" fmla="*/ 170106 h 868408"/>
              <a:gd name="connsiteX11" fmla="*/ 334971 w 531424"/>
              <a:gd name="connsiteY11" fmla="*/ 137959 h 868408"/>
              <a:gd name="connsiteX12" fmla="*/ 213527 w 531424"/>
              <a:gd name="connsiteY12" fmla="*/ 52234 h 868408"/>
              <a:gd name="connsiteX13" fmla="*/ 217099 w 531424"/>
              <a:gd name="connsiteY13" fmla="*/ 37947 h 868408"/>
              <a:gd name="connsiteX14" fmla="*/ 0 w 531424"/>
              <a:gd name="connsiteY14" fmla="*/ 0 h 868408"/>
              <a:gd name="connsiteX15" fmla="*/ 44756 w 531424"/>
              <a:gd name="connsiteY15" fmla="*/ 7585 h 868408"/>
              <a:gd name="connsiteX16" fmla="*/ 88511 w 531424"/>
              <a:gd name="connsiteY16" fmla="*/ 20087 h 868408"/>
              <a:gd name="connsiteX17" fmla="*/ 92083 w 531424"/>
              <a:gd name="connsiteY17" fmla="*/ 30803 h 868408"/>
              <a:gd name="connsiteX18" fmla="*/ 74224 w 531424"/>
              <a:gd name="connsiteY18" fmla="*/ 48662 h 868408"/>
              <a:gd name="connsiteX19" fmla="*/ 67080 w 531424"/>
              <a:gd name="connsiteY19" fmla="*/ 52234 h 868408"/>
              <a:gd name="connsiteX20" fmla="*/ 67080 w 531424"/>
              <a:gd name="connsiteY20" fmla="*/ 252259 h 868408"/>
              <a:gd name="connsiteX21" fmla="*/ 206383 w 531424"/>
              <a:gd name="connsiteY21" fmla="*/ 252259 h 868408"/>
              <a:gd name="connsiteX22" fmla="*/ 242102 w 531424"/>
              <a:gd name="connsiteY22" fmla="*/ 212968 h 868408"/>
              <a:gd name="connsiteX23" fmla="*/ 252817 w 531424"/>
              <a:gd name="connsiteY23" fmla="*/ 209397 h 868408"/>
              <a:gd name="connsiteX24" fmla="*/ 256389 w 531424"/>
              <a:gd name="connsiteY24" fmla="*/ 209397 h 868408"/>
              <a:gd name="connsiteX25" fmla="*/ 309967 w 531424"/>
              <a:gd name="connsiteY25" fmla="*/ 248687 h 868408"/>
              <a:gd name="connsiteX26" fmla="*/ 345686 w 531424"/>
              <a:gd name="connsiteY26" fmla="*/ 270118 h 868408"/>
              <a:gd name="connsiteX27" fmla="*/ 345686 w 531424"/>
              <a:gd name="connsiteY27" fmla="*/ 280834 h 868408"/>
              <a:gd name="connsiteX28" fmla="*/ 349258 w 531424"/>
              <a:gd name="connsiteY28" fmla="*/ 287978 h 868408"/>
              <a:gd name="connsiteX29" fmla="*/ 334971 w 531424"/>
              <a:gd name="connsiteY29" fmla="*/ 295122 h 868408"/>
              <a:gd name="connsiteX30" fmla="*/ 320683 w 531424"/>
              <a:gd name="connsiteY30" fmla="*/ 305837 h 868408"/>
              <a:gd name="connsiteX31" fmla="*/ 306396 w 531424"/>
              <a:gd name="connsiteY31" fmla="*/ 427281 h 868408"/>
              <a:gd name="connsiteX32" fmla="*/ 299252 w 531424"/>
              <a:gd name="connsiteY32" fmla="*/ 480859 h 868408"/>
              <a:gd name="connsiteX33" fmla="*/ 377833 w 531424"/>
              <a:gd name="connsiteY33" fmla="*/ 480859 h 868408"/>
              <a:gd name="connsiteX34" fmla="*/ 384977 w 531424"/>
              <a:gd name="connsiteY34" fmla="*/ 470143 h 868408"/>
              <a:gd name="connsiteX35" fmla="*/ 413552 w 531424"/>
              <a:gd name="connsiteY35" fmla="*/ 445140 h 868408"/>
              <a:gd name="connsiteX36" fmla="*/ 424267 w 531424"/>
              <a:gd name="connsiteY36" fmla="*/ 445140 h 868408"/>
              <a:gd name="connsiteX37" fmla="*/ 488561 w 531424"/>
              <a:gd name="connsiteY37" fmla="*/ 488003 h 868408"/>
              <a:gd name="connsiteX38" fmla="*/ 524280 w 531424"/>
              <a:gd name="connsiteY38" fmla="*/ 505862 h 868408"/>
              <a:gd name="connsiteX39" fmla="*/ 531424 w 531424"/>
              <a:gd name="connsiteY39" fmla="*/ 520150 h 868408"/>
              <a:gd name="connsiteX40" fmla="*/ 492133 w 531424"/>
              <a:gd name="connsiteY40" fmla="*/ 538009 h 868408"/>
              <a:gd name="connsiteX41" fmla="*/ 320683 w 531424"/>
              <a:gd name="connsiteY41" fmla="*/ 813043 h 868408"/>
              <a:gd name="connsiteX42" fmla="*/ 306396 w 531424"/>
              <a:gd name="connsiteY42" fmla="*/ 802328 h 868408"/>
              <a:gd name="connsiteX43" fmla="*/ 217099 w 531424"/>
              <a:gd name="connsiteY43" fmla="*/ 702315 h 868408"/>
              <a:gd name="connsiteX44" fmla="*/ 220671 w 531424"/>
              <a:gd name="connsiteY44" fmla="*/ 688028 h 868408"/>
              <a:gd name="connsiteX45" fmla="*/ 356402 w 531424"/>
              <a:gd name="connsiteY45" fmla="*/ 684456 h 868408"/>
              <a:gd name="connsiteX46" fmla="*/ 395692 w 531424"/>
              <a:gd name="connsiteY46" fmla="*/ 498718 h 868408"/>
              <a:gd name="connsiteX47" fmla="*/ 67080 w 531424"/>
              <a:gd name="connsiteY47" fmla="*/ 498718 h 868408"/>
              <a:gd name="connsiteX48" fmla="*/ 67080 w 531424"/>
              <a:gd name="connsiteY48" fmla="*/ 830903 h 868408"/>
              <a:gd name="connsiteX49" fmla="*/ 6358 w 531424"/>
              <a:gd name="connsiteY49" fmla="*/ 868408 h 868408"/>
              <a:gd name="connsiteX50" fmla="*/ 0 w 531424"/>
              <a:gd name="connsiteY50" fmla="*/ 867263 h 868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31424" h="868408">
                <a:moveTo>
                  <a:pt x="67080" y="270118"/>
                </a:moveTo>
                <a:lnTo>
                  <a:pt x="67080" y="480859"/>
                </a:lnTo>
                <a:lnTo>
                  <a:pt x="206383" y="480859"/>
                </a:lnTo>
                <a:cubicBezTo>
                  <a:pt x="206383" y="461809"/>
                  <a:pt x="208764" y="434425"/>
                  <a:pt x="213527" y="398706"/>
                </a:cubicBezTo>
                <a:cubicBezTo>
                  <a:pt x="213527" y="379656"/>
                  <a:pt x="214717" y="359415"/>
                  <a:pt x="217099" y="337984"/>
                </a:cubicBezTo>
                <a:cubicBezTo>
                  <a:pt x="219480" y="314172"/>
                  <a:pt x="221861" y="291550"/>
                  <a:pt x="224242" y="270118"/>
                </a:cubicBezTo>
                <a:close/>
                <a:moveTo>
                  <a:pt x="217099" y="37947"/>
                </a:moveTo>
                <a:cubicBezTo>
                  <a:pt x="295680" y="37947"/>
                  <a:pt x="365927" y="53425"/>
                  <a:pt x="427839" y="84381"/>
                </a:cubicBezTo>
                <a:cubicBezTo>
                  <a:pt x="482608" y="120100"/>
                  <a:pt x="498086" y="160581"/>
                  <a:pt x="474274" y="205825"/>
                </a:cubicBezTo>
                <a:cubicBezTo>
                  <a:pt x="436174" y="248687"/>
                  <a:pt x="399264" y="241543"/>
                  <a:pt x="363546" y="184393"/>
                </a:cubicBezTo>
                <a:cubicBezTo>
                  <a:pt x="361164" y="182012"/>
                  <a:pt x="357592" y="177250"/>
                  <a:pt x="352830" y="170106"/>
                </a:cubicBezTo>
                <a:cubicBezTo>
                  <a:pt x="345686" y="155818"/>
                  <a:pt x="339733" y="145103"/>
                  <a:pt x="334971" y="137959"/>
                </a:cubicBezTo>
                <a:cubicBezTo>
                  <a:pt x="311158" y="111765"/>
                  <a:pt x="270677" y="83190"/>
                  <a:pt x="213527" y="52234"/>
                </a:cubicBezTo>
                <a:cubicBezTo>
                  <a:pt x="208764" y="45090"/>
                  <a:pt x="209955" y="40328"/>
                  <a:pt x="217099" y="37947"/>
                </a:cubicBezTo>
                <a:close/>
                <a:moveTo>
                  <a:pt x="0" y="0"/>
                </a:moveTo>
                <a:lnTo>
                  <a:pt x="44756" y="7585"/>
                </a:lnTo>
                <a:cubicBezTo>
                  <a:pt x="60829" y="11157"/>
                  <a:pt x="75414" y="15325"/>
                  <a:pt x="88511" y="20087"/>
                </a:cubicBezTo>
                <a:cubicBezTo>
                  <a:pt x="88511" y="27231"/>
                  <a:pt x="89702" y="30803"/>
                  <a:pt x="92083" y="30803"/>
                </a:cubicBezTo>
                <a:cubicBezTo>
                  <a:pt x="89702" y="35565"/>
                  <a:pt x="83749" y="41518"/>
                  <a:pt x="74224" y="48662"/>
                </a:cubicBezTo>
                <a:cubicBezTo>
                  <a:pt x="71842" y="51043"/>
                  <a:pt x="69461" y="52234"/>
                  <a:pt x="67080" y="52234"/>
                </a:cubicBezTo>
                <a:lnTo>
                  <a:pt x="67080" y="252259"/>
                </a:lnTo>
                <a:lnTo>
                  <a:pt x="206383" y="252259"/>
                </a:lnTo>
                <a:cubicBezTo>
                  <a:pt x="223052" y="233209"/>
                  <a:pt x="234958" y="220112"/>
                  <a:pt x="242102" y="212968"/>
                </a:cubicBezTo>
                <a:cubicBezTo>
                  <a:pt x="242102" y="210587"/>
                  <a:pt x="245674" y="209397"/>
                  <a:pt x="252817" y="209397"/>
                </a:cubicBezTo>
                <a:cubicBezTo>
                  <a:pt x="252817" y="209397"/>
                  <a:pt x="254008" y="209397"/>
                  <a:pt x="256389" y="209397"/>
                </a:cubicBezTo>
                <a:cubicBezTo>
                  <a:pt x="270677" y="218922"/>
                  <a:pt x="288536" y="232018"/>
                  <a:pt x="309967" y="248687"/>
                </a:cubicBezTo>
                <a:cubicBezTo>
                  <a:pt x="324255" y="258212"/>
                  <a:pt x="336161" y="265356"/>
                  <a:pt x="345686" y="270118"/>
                </a:cubicBezTo>
                <a:cubicBezTo>
                  <a:pt x="343305" y="272500"/>
                  <a:pt x="343305" y="276072"/>
                  <a:pt x="345686" y="280834"/>
                </a:cubicBezTo>
                <a:cubicBezTo>
                  <a:pt x="348067" y="285597"/>
                  <a:pt x="349258" y="287978"/>
                  <a:pt x="349258" y="287978"/>
                </a:cubicBezTo>
                <a:cubicBezTo>
                  <a:pt x="346877" y="290359"/>
                  <a:pt x="342114" y="292740"/>
                  <a:pt x="334971" y="295122"/>
                </a:cubicBezTo>
                <a:cubicBezTo>
                  <a:pt x="325446" y="299884"/>
                  <a:pt x="320683" y="303456"/>
                  <a:pt x="320683" y="305837"/>
                </a:cubicBezTo>
                <a:cubicBezTo>
                  <a:pt x="318302" y="334412"/>
                  <a:pt x="313539" y="374893"/>
                  <a:pt x="306396" y="427281"/>
                </a:cubicBezTo>
                <a:cubicBezTo>
                  <a:pt x="301633" y="451093"/>
                  <a:pt x="299252" y="468953"/>
                  <a:pt x="299252" y="480859"/>
                </a:cubicBezTo>
                <a:lnTo>
                  <a:pt x="377833" y="480859"/>
                </a:lnTo>
                <a:cubicBezTo>
                  <a:pt x="377833" y="480859"/>
                  <a:pt x="380214" y="477287"/>
                  <a:pt x="384977" y="470143"/>
                </a:cubicBezTo>
                <a:cubicBezTo>
                  <a:pt x="396883" y="458237"/>
                  <a:pt x="406408" y="449903"/>
                  <a:pt x="413552" y="445140"/>
                </a:cubicBezTo>
                <a:cubicBezTo>
                  <a:pt x="415933" y="445140"/>
                  <a:pt x="419505" y="445140"/>
                  <a:pt x="424267" y="445140"/>
                </a:cubicBezTo>
                <a:cubicBezTo>
                  <a:pt x="436174" y="452284"/>
                  <a:pt x="457605" y="466572"/>
                  <a:pt x="488561" y="488003"/>
                </a:cubicBezTo>
                <a:cubicBezTo>
                  <a:pt x="502849" y="495147"/>
                  <a:pt x="514755" y="501100"/>
                  <a:pt x="524280" y="505862"/>
                </a:cubicBezTo>
                <a:cubicBezTo>
                  <a:pt x="524280" y="508243"/>
                  <a:pt x="526661" y="513006"/>
                  <a:pt x="531424" y="520150"/>
                </a:cubicBezTo>
                <a:cubicBezTo>
                  <a:pt x="526661" y="522531"/>
                  <a:pt x="513564" y="528484"/>
                  <a:pt x="492133" y="538009"/>
                </a:cubicBezTo>
                <a:cubicBezTo>
                  <a:pt x="484989" y="721365"/>
                  <a:pt x="427839" y="813043"/>
                  <a:pt x="320683" y="813043"/>
                </a:cubicBezTo>
                <a:cubicBezTo>
                  <a:pt x="318302" y="810662"/>
                  <a:pt x="313539" y="807090"/>
                  <a:pt x="306396" y="802328"/>
                </a:cubicBezTo>
                <a:cubicBezTo>
                  <a:pt x="292108" y="757084"/>
                  <a:pt x="262342" y="723747"/>
                  <a:pt x="217099" y="702315"/>
                </a:cubicBezTo>
                <a:cubicBezTo>
                  <a:pt x="209955" y="695172"/>
                  <a:pt x="211146" y="690409"/>
                  <a:pt x="220671" y="688028"/>
                </a:cubicBezTo>
                <a:cubicBezTo>
                  <a:pt x="292108" y="709459"/>
                  <a:pt x="337352" y="708268"/>
                  <a:pt x="356402" y="684456"/>
                </a:cubicBezTo>
                <a:cubicBezTo>
                  <a:pt x="377833" y="663025"/>
                  <a:pt x="390930" y="601112"/>
                  <a:pt x="395692" y="498718"/>
                </a:cubicBezTo>
                <a:lnTo>
                  <a:pt x="67080" y="498718"/>
                </a:lnTo>
                <a:lnTo>
                  <a:pt x="67080" y="830903"/>
                </a:lnTo>
                <a:cubicBezTo>
                  <a:pt x="43268" y="853525"/>
                  <a:pt x="23027" y="866027"/>
                  <a:pt x="6358" y="868408"/>
                </a:cubicBezTo>
                <a:lnTo>
                  <a:pt x="0" y="867263"/>
                </a:ln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outerShdw blurRad="38100" dist="38100" dir="10800000" algn="r" rotWithShape="0">
              <a:prstClr val="black">
                <a:alpha val="41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200" b="0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  <p:sp>
        <p:nvSpPr>
          <p:cNvPr id="124" name="文本框 123">
            <a:extLst>
              <a:ext uri="{FF2B5EF4-FFF2-40B4-BE49-F238E27FC236}">
                <a16:creationId xmlns:a16="http://schemas.microsoft.com/office/drawing/2014/main" xmlns="" id="{4463D623-8CF6-4F95-88DA-6B7525732FA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319160" y="871566"/>
            <a:ext cx="377770" cy="864334"/>
          </a:xfrm>
          <a:custGeom>
            <a:avLst/>
            <a:gdLst>
              <a:gd name="connsiteX0" fmla="*/ 58981 w 377770"/>
              <a:gd name="connsiteY0" fmla="*/ 328330 h 864334"/>
              <a:gd name="connsiteX1" fmla="*/ 173281 w 377770"/>
              <a:gd name="connsiteY1" fmla="*/ 356905 h 864334"/>
              <a:gd name="connsiteX2" fmla="*/ 173281 w 377770"/>
              <a:gd name="connsiteY2" fmla="*/ 371193 h 864334"/>
              <a:gd name="connsiteX3" fmla="*/ 144706 w 377770"/>
              <a:gd name="connsiteY3" fmla="*/ 396196 h 864334"/>
              <a:gd name="connsiteX4" fmla="*/ 105415 w 377770"/>
              <a:gd name="connsiteY4" fmla="*/ 610508 h 864334"/>
              <a:gd name="connsiteX5" fmla="*/ 201856 w 377770"/>
              <a:gd name="connsiteY5" fmla="*/ 610508 h 864334"/>
              <a:gd name="connsiteX6" fmla="*/ 216143 w 377770"/>
              <a:gd name="connsiteY6" fmla="*/ 589077 h 864334"/>
              <a:gd name="connsiteX7" fmla="*/ 262578 w 377770"/>
              <a:gd name="connsiteY7" fmla="*/ 539071 h 864334"/>
              <a:gd name="connsiteX8" fmla="*/ 273293 w 377770"/>
              <a:gd name="connsiteY8" fmla="*/ 539071 h 864334"/>
              <a:gd name="connsiteX9" fmla="*/ 376878 w 377770"/>
              <a:gd name="connsiteY9" fmla="*/ 614080 h 864334"/>
              <a:gd name="connsiteX10" fmla="*/ 369734 w 377770"/>
              <a:gd name="connsiteY10" fmla="*/ 631940 h 864334"/>
              <a:gd name="connsiteX11" fmla="*/ 98271 w 377770"/>
              <a:gd name="connsiteY11" fmla="*/ 631940 h 864334"/>
              <a:gd name="connsiteX12" fmla="*/ 83984 w 377770"/>
              <a:gd name="connsiteY12" fmla="*/ 656943 h 864334"/>
              <a:gd name="connsiteX13" fmla="*/ 73268 w 377770"/>
              <a:gd name="connsiteY13" fmla="*/ 678374 h 864334"/>
              <a:gd name="connsiteX14" fmla="*/ 312584 w 377770"/>
              <a:gd name="connsiteY14" fmla="*/ 760527 h 864334"/>
              <a:gd name="connsiteX15" fmla="*/ 305440 w 377770"/>
              <a:gd name="connsiteY15" fmla="*/ 853396 h 864334"/>
              <a:gd name="connsiteX16" fmla="*/ 234003 w 377770"/>
              <a:gd name="connsiteY16" fmla="*/ 846252 h 864334"/>
              <a:gd name="connsiteX17" fmla="*/ 58981 w 377770"/>
              <a:gd name="connsiteY17" fmla="*/ 699805 h 864334"/>
              <a:gd name="connsiteX18" fmla="*/ 6742 w 377770"/>
              <a:gd name="connsiteY18" fmla="*/ 751151 h 864334"/>
              <a:gd name="connsiteX19" fmla="*/ 0 w 377770"/>
              <a:gd name="connsiteY19" fmla="*/ 755390 h 864334"/>
              <a:gd name="connsiteX20" fmla="*/ 0 w 377770"/>
              <a:gd name="connsiteY20" fmla="*/ 610508 h 864334"/>
              <a:gd name="connsiteX21" fmla="*/ 8974 w 377770"/>
              <a:gd name="connsiteY21" fmla="*/ 610508 h 864334"/>
              <a:gd name="connsiteX22" fmla="*/ 48265 w 377770"/>
              <a:gd name="connsiteY22" fmla="*/ 339046 h 864334"/>
              <a:gd name="connsiteX23" fmla="*/ 58981 w 377770"/>
              <a:gd name="connsiteY23" fmla="*/ 328330 h 864334"/>
              <a:gd name="connsiteX24" fmla="*/ 0 w 377770"/>
              <a:gd name="connsiteY24" fmla="*/ 0 h 864334"/>
              <a:gd name="connsiteX25" fmla="*/ 28620 w 377770"/>
              <a:gd name="connsiteY25" fmla="*/ 4183 h 864334"/>
              <a:gd name="connsiteX26" fmla="*/ 62553 w 377770"/>
              <a:gd name="connsiteY26" fmla="*/ 14005 h 864334"/>
              <a:gd name="connsiteX27" fmla="*/ 62553 w 377770"/>
              <a:gd name="connsiteY27" fmla="*/ 31865 h 864334"/>
              <a:gd name="connsiteX28" fmla="*/ 37549 w 377770"/>
              <a:gd name="connsiteY28" fmla="*/ 49724 h 864334"/>
              <a:gd name="connsiteX29" fmla="*/ 37549 w 377770"/>
              <a:gd name="connsiteY29" fmla="*/ 117590 h 864334"/>
              <a:gd name="connsiteX30" fmla="*/ 148278 w 377770"/>
              <a:gd name="connsiteY30" fmla="*/ 117590 h 864334"/>
              <a:gd name="connsiteX31" fmla="*/ 205428 w 377770"/>
              <a:gd name="connsiteY31" fmla="*/ 53296 h 864334"/>
              <a:gd name="connsiteX32" fmla="*/ 216143 w 377770"/>
              <a:gd name="connsiteY32" fmla="*/ 53296 h 864334"/>
              <a:gd name="connsiteX33" fmla="*/ 294724 w 377770"/>
              <a:gd name="connsiteY33" fmla="*/ 121162 h 864334"/>
              <a:gd name="connsiteX34" fmla="*/ 291153 w 377770"/>
              <a:gd name="connsiteY34" fmla="*/ 135449 h 864334"/>
              <a:gd name="connsiteX35" fmla="*/ 37549 w 377770"/>
              <a:gd name="connsiteY35" fmla="*/ 135449 h 864334"/>
              <a:gd name="connsiteX36" fmla="*/ 37549 w 377770"/>
              <a:gd name="connsiteY36" fmla="*/ 239033 h 864334"/>
              <a:gd name="connsiteX37" fmla="*/ 201856 w 377770"/>
              <a:gd name="connsiteY37" fmla="*/ 239033 h 864334"/>
              <a:gd name="connsiteX38" fmla="*/ 237574 w 377770"/>
              <a:gd name="connsiteY38" fmla="*/ 192599 h 864334"/>
              <a:gd name="connsiteX39" fmla="*/ 255434 w 377770"/>
              <a:gd name="connsiteY39" fmla="*/ 192599 h 864334"/>
              <a:gd name="connsiteX40" fmla="*/ 348303 w 377770"/>
              <a:gd name="connsiteY40" fmla="*/ 267608 h 864334"/>
              <a:gd name="connsiteX41" fmla="*/ 341159 w 377770"/>
              <a:gd name="connsiteY41" fmla="*/ 285468 h 864334"/>
              <a:gd name="connsiteX42" fmla="*/ 208999 w 377770"/>
              <a:gd name="connsiteY42" fmla="*/ 356905 h 864334"/>
              <a:gd name="connsiteX43" fmla="*/ 191140 w 377770"/>
              <a:gd name="connsiteY43" fmla="*/ 349762 h 864334"/>
              <a:gd name="connsiteX44" fmla="*/ 201856 w 377770"/>
              <a:gd name="connsiteY44" fmla="*/ 299755 h 864334"/>
              <a:gd name="connsiteX45" fmla="*/ 212571 w 377770"/>
              <a:gd name="connsiteY45" fmla="*/ 260465 h 864334"/>
              <a:gd name="connsiteX46" fmla="*/ 208999 w 377770"/>
              <a:gd name="connsiteY46" fmla="*/ 260465 h 864334"/>
              <a:gd name="connsiteX47" fmla="*/ 0 w 377770"/>
              <a:gd name="connsiteY47" fmla="*/ 260465 h 86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77770" h="864334">
                <a:moveTo>
                  <a:pt x="58981" y="328330"/>
                </a:moveTo>
                <a:cubicBezTo>
                  <a:pt x="108987" y="337855"/>
                  <a:pt x="147087" y="347380"/>
                  <a:pt x="173281" y="356905"/>
                </a:cubicBezTo>
                <a:cubicBezTo>
                  <a:pt x="173281" y="366430"/>
                  <a:pt x="173281" y="371193"/>
                  <a:pt x="173281" y="371193"/>
                </a:cubicBezTo>
                <a:lnTo>
                  <a:pt x="144706" y="396196"/>
                </a:lnTo>
                <a:cubicBezTo>
                  <a:pt x="137562" y="481921"/>
                  <a:pt x="124465" y="553358"/>
                  <a:pt x="105415" y="610508"/>
                </a:cubicBezTo>
                <a:lnTo>
                  <a:pt x="201856" y="610508"/>
                </a:lnTo>
                <a:cubicBezTo>
                  <a:pt x="204237" y="608127"/>
                  <a:pt x="208999" y="600983"/>
                  <a:pt x="216143" y="589077"/>
                </a:cubicBezTo>
                <a:cubicBezTo>
                  <a:pt x="237574" y="562883"/>
                  <a:pt x="253053" y="546215"/>
                  <a:pt x="262578" y="539071"/>
                </a:cubicBezTo>
                <a:cubicBezTo>
                  <a:pt x="262578" y="536690"/>
                  <a:pt x="266149" y="536690"/>
                  <a:pt x="273293" y="539071"/>
                </a:cubicBezTo>
                <a:cubicBezTo>
                  <a:pt x="323299" y="567646"/>
                  <a:pt x="357828" y="592649"/>
                  <a:pt x="376878" y="614080"/>
                </a:cubicBezTo>
                <a:cubicBezTo>
                  <a:pt x="379259" y="623605"/>
                  <a:pt x="376878" y="629558"/>
                  <a:pt x="369734" y="631940"/>
                </a:cubicBezTo>
                <a:lnTo>
                  <a:pt x="98271" y="631940"/>
                </a:lnTo>
                <a:cubicBezTo>
                  <a:pt x="93509" y="639083"/>
                  <a:pt x="88746" y="647418"/>
                  <a:pt x="83984" y="656943"/>
                </a:cubicBezTo>
                <a:cubicBezTo>
                  <a:pt x="79221" y="666468"/>
                  <a:pt x="75649" y="673612"/>
                  <a:pt x="73268" y="678374"/>
                </a:cubicBezTo>
                <a:cubicBezTo>
                  <a:pt x="192331" y="692662"/>
                  <a:pt x="272103" y="720046"/>
                  <a:pt x="312584" y="760527"/>
                </a:cubicBezTo>
                <a:cubicBezTo>
                  <a:pt x="331634" y="793865"/>
                  <a:pt x="329253" y="824821"/>
                  <a:pt x="305440" y="853396"/>
                </a:cubicBezTo>
                <a:cubicBezTo>
                  <a:pt x="276865" y="870065"/>
                  <a:pt x="253053" y="867683"/>
                  <a:pt x="234003" y="846252"/>
                </a:cubicBezTo>
                <a:cubicBezTo>
                  <a:pt x="198284" y="784340"/>
                  <a:pt x="139943" y="735524"/>
                  <a:pt x="58981" y="699805"/>
                </a:cubicBezTo>
                <a:cubicBezTo>
                  <a:pt x="45289" y="717665"/>
                  <a:pt x="27876" y="734780"/>
                  <a:pt x="6742" y="751151"/>
                </a:cubicBezTo>
                <a:lnTo>
                  <a:pt x="0" y="755390"/>
                </a:lnTo>
                <a:lnTo>
                  <a:pt x="0" y="610508"/>
                </a:lnTo>
                <a:lnTo>
                  <a:pt x="8974" y="610508"/>
                </a:lnTo>
                <a:cubicBezTo>
                  <a:pt x="35168" y="543833"/>
                  <a:pt x="48265" y="453346"/>
                  <a:pt x="48265" y="339046"/>
                </a:cubicBezTo>
                <a:cubicBezTo>
                  <a:pt x="48265" y="336665"/>
                  <a:pt x="51837" y="333093"/>
                  <a:pt x="58981" y="328330"/>
                </a:cubicBezTo>
                <a:close/>
                <a:moveTo>
                  <a:pt x="0" y="0"/>
                </a:moveTo>
                <a:lnTo>
                  <a:pt x="28620" y="4183"/>
                </a:lnTo>
                <a:cubicBezTo>
                  <a:pt x="45289" y="7159"/>
                  <a:pt x="56600" y="10434"/>
                  <a:pt x="62553" y="14005"/>
                </a:cubicBezTo>
                <a:cubicBezTo>
                  <a:pt x="69696" y="23530"/>
                  <a:pt x="69696" y="29483"/>
                  <a:pt x="62553" y="31865"/>
                </a:cubicBezTo>
                <a:cubicBezTo>
                  <a:pt x="53028" y="41390"/>
                  <a:pt x="44693" y="47343"/>
                  <a:pt x="37549" y="49724"/>
                </a:cubicBezTo>
                <a:lnTo>
                  <a:pt x="37549" y="117590"/>
                </a:lnTo>
                <a:lnTo>
                  <a:pt x="148278" y="117590"/>
                </a:lnTo>
                <a:cubicBezTo>
                  <a:pt x="162565" y="96158"/>
                  <a:pt x="181615" y="74727"/>
                  <a:pt x="205428" y="53296"/>
                </a:cubicBezTo>
                <a:cubicBezTo>
                  <a:pt x="205428" y="50915"/>
                  <a:pt x="208999" y="50915"/>
                  <a:pt x="216143" y="53296"/>
                </a:cubicBezTo>
                <a:cubicBezTo>
                  <a:pt x="244718" y="69965"/>
                  <a:pt x="270912" y="92587"/>
                  <a:pt x="294724" y="121162"/>
                </a:cubicBezTo>
                <a:cubicBezTo>
                  <a:pt x="299487" y="128305"/>
                  <a:pt x="298296" y="133068"/>
                  <a:pt x="291153" y="135449"/>
                </a:cubicBezTo>
                <a:lnTo>
                  <a:pt x="37549" y="135449"/>
                </a:lnTo>
                <a:lnTo>
                  <a:pt x="37549" y="239033"/>
                </a:lnTo>
                <a:lnTo>
                  <a:pt x="201856" y="239033"/>
                </a:lnTo>
                <a:cubicBezTo>
                  <a:pt x="208999" y="227127"/>
                  <a:pt x="220906" y="211649"/>
                  <a:pt x="237574" y="192599"/>
                </a:cubicBezTo>
                <a:cubicBezTo>
                  <a:pt x="239956" y="190218"/>
                  <a:pt x="245909" y="190218"/>
                  <a:pt x="255434" y="192599"/>
                </a:cubicBezTo>
                <a:cubicBezTo>
                  <a:pt x="288771" y="214030"/>
                  <a:pt x="319728" y="239033"/>
                  <a:pt x="348303" y="267608"/>
                </a:cubicBezTo>
                <a:cubicBezTo>
                  <a:pt x="350684" y="274752"/>
                  <a:pt x="348303" y="280705"/>
                  <a:pt x="341159" y="285468"/>
                </a:cubicBezTo>
                <a:cubicBezTo>
                  <a:pt x="293534" y="280705"/>
                  <a:pt x="249481" y="304518"/>
                  <a:pt x="208999" y="356905"/>
                </a:cubicBezTo>
                <a:cubicBezTo>
                  <a:pt x="199474" y="361668"/>
                  <a:pt x="193521" y="359287"/>
                  <a:pt x="191140" y="349762"/>
                </a:cubicBezTo>
                <a:cubicBezTo>
                  <a:pt x="193521" y="340237"/>
                  <a:pt x="197093" y="323568"/>
                  <a:pt x="201856" y="299755"/>
                </a:cubicBezTo>
                <a:cubicBezTo>
                  <a:pt x="206618" y="283087"/>
                  <a:pt x="210190" y="269990"/>
                  <a:pt x="212571" y="260465"/>
                </a:cubicBezTo>
                <a:lnTo>
                  <a:pt x="208999" y="260465"/>
                </a:lnTo>
                <a:lnTo>
                  <a:pt x="0" y="260465"/>
                </a:ln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glow rad="63500">
              <a:schemeClr val="accent5">
                <a:satMod val="175000"/>
                <a:alpha val="10000"/>
              </a:schemeClr>
            </a:glow>
            <a:outerShdw blurRad="25400" dist="38100" dir="10800000" algn="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200" b="0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  <p:sp>
        <p:nvSpPr>
          <p:cNvPr id="133" name="文本框 132">
            <a:extLst>
              <a:ext uri="{FF2B5EF4-FFF2-40B4-BE49-F238E27FC236}">
                <a16:creationId xmlns:a16="http://schemas.microsoft.com/office/drawing/2014/main" xmlns="" id="{FBDD814E-8BD6-4478-91D7-0A4F061D548B}"/>
              </a:ext>
            </a:extLst>
          </p:cNvPr>
          <p:cNvSpPr txBox="1"/>
          <p:nvPr/>
        </p:nvSpPr>
        <p:spPr>
          <a:xfrm>
            <a:off x="232295" y="4827604"/>
            <a:ext cx="7824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阅读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A8953CE8-0A7A-457B-A0AF-03EE6A44091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575975" y="1703981"/>
            <a:ext cx="509186" cy="840581"/>
          </a:xfrm>
          <a:custGeom>
            <a:avLst/>
            <a:gdLst>
              <a:gd name="connsiteX0" fmla="*/ 148427 w 509186"/>
              <a:gd name="connsiteY0" fmla="*/ 421482 h 840581"/>
              <a:gd name="connsiteX1" fmla="*/ 255583 w 509186"/>
              <a:gd name="connsiteY1" fmla="*/ 603647 h 840581"/>
              <a:gd name="connsiteX2" fmla="*/ 334164 w 509186"/>
              <a:gd name="connsiteY2" fmla="*/ 421482 h 840581"/>
              <a:gd name="connsiteX3" fmla="*/ 98421 w 509186"/>
              <a:gd name="connsiteY3" fmla="*/ 200025 h 840581"/>
              <a:gd name="connsiteX4" fmla="*/ 98421 w 509186"/>
              <a:gd name="connsiteY4" fmla="*/ 400050 h 840581"/>
              <a:gd name="connsiteX5" fmla="*/ 194861 w 509186"/>
              <a:gd name="connsiteY5" fmla="*/ 400050 h 840581"/>
              <a:gd name="connsiteX6" fmla="*/ 194861 w 509186"/>
              <a:gd name="connsiteY6" fmla="*/ 200025 h 840581"/>
              <a:gd name="connsiteX7" fmla="*/ 0 w 509186"/>
              <a:gd name="connsiteY7" fmla="*/ 106656 h 840581"/>
              <a:gd name="connsiteX8" fmla="*/ 16267 w 509186"/>
              <a:gd name="connsiteY8" fmla="*/ 121444 h 840581"/>
              <a:gd name="connsiteX9" fmla="*/ 12696 w 509186"/>
              <a:gd name="connsiteY9" fmla="*/ 135732 h 840581"/>
              <a:gd name="connsiteX10" fmla="*/ 0 w 509186"/>
              <a:gd name="connsiteY10" fmla="*/ 135732 h 840581"/>
              <a:gd name="connsiteX11" fmla="*/ 198433 w 509186"/>
              <a:gd name="connsiteY11" fmla="*/ 0 h 840581"/>
              <a:gd name="connsiteX12" fmla="*/ 302017 w 509186"/>
              <a:gd name="connsiteY12" fmla="*/ 28575 h 840581"/>
              <a:gd name="connsiteX13" fmla="*/ 302017 w 509186"/>
              <a:gd name="connsiteY13" fmla="*/ 42863 h 840581"/>
              <a:gd name="connsiteX14" fmla="*/ 291302 w 509186"/>
              <a:gd name="connsiteY14" fmla="*/ 53578 h 840581"/>
              <a:gd name="connsiteX15" fmla="*/ 280586 w 509186"/>
              <a:gd name="connsiteY15" fmla="*/ 57150 h 840581"/>
              <a:gd name="connsiteX16" fmla="*/ 280586 w 509186"/>
              <a:gd name="connsiteY16" fmla="*/ 182166 h 840581"/>
              <a:gd name="connsiteX17" fmla="*/ 355596 w 509186"/>
              <a:gd name="connsiteY17" fmla="*/ 182166 h 840581"/>
              <a:gd name="connsiteX18" fmla="*/ 391314 w 509186"/>
              <a:gd name="connsiteY18" fmla="*/ 139303 h 840581"/>
              <a:gd name="connsiteX19" fmla="*/ 409174 w 509186"/>
              <a:gd name="connsiteY19" fmla="*/ 135732 h 840581"/>
              <a:gd name="connsiteX20" fmla="*/ 441321 w 509186"/>
              <a:gd name="connsiteY20" fmla="*/ 164307 h 840581"/>
              <a:gd name="connsiteX21" fmla="*/ 509186 w 509186"/>
              <a:gd name="connsiteY21" fmla="*/ 217885 h 840581"/>
              <a:gd name="connsiteX22" fmla="*/ 505614 w 509186"/>
              <a:gd name="connsiteY22" fmla="*/ 232172 h 840581"/>
              <a:gd name="connsiteX23" fmla="*/ 480611 w 509186"/>
              <a:gd name="connsiteY23" fmla="*/ 239316 h 840581"/>
              <a:gd name="connsiteX24" fmla="*/ 448464 w 509186"/>
              <a:gd name="connsiteY24" fmla="*/ 242888 h 840581"/>
              <a:gd name="connsiteX25" fmla="*/ 344880 w 509186"/>
              <a:gd name="connsiteY25" fmla="*/ 321469 h 840581"/>
              <a:gd name="connsiteX26" fmla="*/ 337736 w 509186"/>
              <a:gd name="connsiteY26" fmla="*/ 317897 h 840581"/>
              <a:gd name="connsiteX27" fmla="*/ 377027 w 509186"/>
              <a:gd name="connsiteY27" fmla="*/ 200025 h 840581"/>
              <a:gd name="connsiteX28" fmla="*/ 280586 w 509186"/>
              <a:gd name="connsiteY28" fmla="*/ 200025 h 840581"/>
              <a:gd name="connsiteX29" fmla="*/ 280586 w 509186"/>
              <a:gd name="connsiteY29" fmla="*/ 400050 h 840581"/>
              <a:gd name="connsiteX30" fmla="*/ 327021 w 509186"/>
              <a:gd name="connsiteY30" fmla="*/ 400050 h 840581"/>
              <a:gd name="connsiteX31" fmla="*/ 355596 w 509186"/>
              <a:gd name="connsiteY31" fmla="*/ 364332 h 840581"/>
              <a:gd name="connsiteX32" fmla="*/ 369883 w 509186"/>
              <a:gd name="connsiteY32" fmla="*/ 364332 h 840581"/>
              <a:gd name="connsiteX33" fmla="*/ 462752 w 509186"/>
              <a:gd name="connsiteY33" fmla="*/ 428625 h 840581"/>
              <a:gd name="connsiteX34" fmla="*/ 462752 w 509186"/>
              <a:gd name="connsiteY34" fmla="*/ 442913 h 840581"/>
              <a:gd name="connsiteX35" fmla="*/ 452036 w 509186"/>
              <a:gd name="connsiteY35" fmla="*/ 450057 h 840581"/>
              <a:gd name="connsiteX36" fmla="*/ 427033 w 509186"/>
              <a:gd name="connsiteY36" fmla="*/ 467916 h 840581"/>
              <a:gd name="connsiteX37" fmla="*/ 312733 w 509186"/>
              <a:gd name="connsiteY37" fmla="*/ 657225 h 840581"/>
              <a:gd name="connsiteX38" fmla="*/ 502042 w 509186"/>
              <a:gd name="connsiteY38" fmla="*/ 742950 h 840581"/>
              <a:gd name="connsiteX39" fmla="*/ 502042 w 509186"/>
              <a:gd name="connsiteY39" fmla="*/ 750094 h 840581"/>
              <a:gd name="connsiteX40" fmla="*/ 419889 w 509186"/>
              <a:gd name="connsiteY40" fmla="*/ 835819 h 840581"/>
              <a:gd name="connsiteX41" fmla="*/ 409174 w 509186"/>
              <a:gd name="connsiteY41" fmla="*/ 839391 h 840581"/>
              <a:gd name="connsiteX42" fmla="*/ 255583 w 509186"/>
              <a:gd name="connsiteY42" fmla="*/ 717947 h 840581"/>
              <a:gd name="connsiteX43" fmla="*/ 37252 w 509186"/>
              <a:gd name="connsiteY43" fmla="*/ 814388 h 840581"/>
              <a:gd name="connsiteX44" fmla="*/ 0 w 509186"/>
              <a:gd name="connsiteY44" fmla="*/ 819273 h 840581"/>
              <a:gd name="connsiteX45" fmla="*/ 0 w 509186"/>
              <a:gd name="connsiteY45" fmla="*/ 804752 h 840581"/>
              <a:gd name="connsiteX46" fmla="*/ 25421 w 509186"/>
              <a:gd name="connsiteY46" fmla="*/ 797199 h 840581"/>
              <a:gd name="connsiteX47" fmla="*/ 216292 w 509186"/>
              <a:gd name="connsiteY47" fmla="*/ 657225 h 840581"/>
              <a:gd name="connsiteX48" fmla="*/ 137711 w 509186"/>
              <a:gd name="connsiteY48" fmla="*/ 421482 h 840581"/>
              <a:gd name="connsiteX49" fmla="*/ 98421 w 509186"/>
              <a:gd name="connsiteY49" fmla="*/ 421482 h 840581"/>
              <a:gd name="connsiteX50" fmla="*/ 2147 w 509186"/>
              <a:gd name="connsiteY50" fmla="*/ 741555 h 840581"/>
              <a:gd name="connsiteX51" fmla="*/ 0 w 509186"/>
              <a:gd name="connsiteY51" fmla="*/ 743425 h 840581"/>
              <a:gd name="connsiteX52" fmla="*/ 0 w 509186"/>
              <a:gd name="connsiteY52" fmla="*/ 592691 h 840581"/>
              <a:gd name="connsiteX53" fmla="*/ 1310 w 509186"/>
              <a:gd name="connsiteY53" fmla="*/ 588244 h 840581"/>
              <a:gd name="connsiteX54" fmla="*/ 12696 w 509186"/>
              <a:gd name="connsiteY54" fmla="*/ 457200 h 840581"/>
              <a:gd name="connsiteX55" fmla="*/ 12696 w 509186"/>
              <a:gd name="connsiteY55" fmla="*/ 389335 h 840581"/>
              <a:gd name="connsiteX56" fmla="*/ 9124 w 509186"/>
              <a:gd name="connsiteY56" fmla="*/ 312539 h 840581"/>
              <a:gd name="connsiteX57" fmla="*/ 0 w 509186"/>
              <a:gd name="connsiteY57" fmla="*/ 219782 h 840581"/>
              <a:gd name="connsiteX58" fmla="*/ 0 w 509186"/>
              <a:gd name="connsiteY58" fmla="*/ 148427 h 840581"/>
              <a:gd name="connsiteX59" fmla="*/ 1980 w 509186"/>
              <a:gd name="connsiteY59" fmla="*/ 146447 h 840581"/>
              <a:gd name="connsiteX60" fmla="*/ 98421 w 509186"/>
              <a:gd name="connsiteY60" fmla="*/ 182166 h 840581"/>
              <a:gd name="connsiteX61" fmla="*/ 194861 w 509186"/>
              <a:gd name="connsiteY61" fmla="*/ 182166 h 840581"/>
              <a:gd name="connsiteX62" fmla="*/ 194861 w 509186"/>
              <a:gd name="connsiteY62" fmla="*/ 57150 h 840581"/>
              <a:gd name="connsiteX63" fmla="*/ 191289 w 509186"/>
              <a:gd name="connsiteY63" fmla="*/ 3572 h 840581"/>
              <a:gd name="connsiteX64" fmla="*/ 198433 w 509186"/>
              <a:gd name="connsiteY64" fmla="*/ 0 h 840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509186" h="840581">
                <a:moveTo>
                  <a:pt x="148427" y="421482"/>
                </a:moveTo>
                <a:cubicBezTo>
                  <a:pt x="165096" y="490538"/>
                  <a:pt x="200814" y="551260"/>
                  <a:pt x="255583" y="603647"/>
                </a:cubicBezTo>
                <a:cubicBezTo>
                  <a:pt x="286539" y="556022"/>
                  <a:pt x="312733" y="495300"/>
                  <a:pt x="334164" y="421482"/>
                </a:cubicBezTo>
                <a:close/>
                <a:moveTo>
                  <a:pt x="98421" y="200025"/>
                </a:moveTo>
                <a:lnTo>
                  <a:pt x="98421" y="400050"/>
                </a:lnTo>
                <a:lnTo>
                  <a:pt x="194861" y="400050"/>
                </a:lnTo>
                <a:lnTo>
                  <a:pt x="194861" y="200025"/>
                </a:lnTo>
                <a:close/>
                <a:moveTo>
                  <a:pt x="0" y="106656"/>
                </a:moveTo>
                <a:lnTo>
                  <a:pt x="16267" y="121444"/>
                </a:lnTo>
                <a:cubicBezTo>
                  <a:pt x="21030" y="128588"/>
                  <a:pt x="19839" y="133350"/>
                  <a:pt x="12696" y="135732"/>
                </a:cubicBezTo>
                <a:lnTo>
                  <a:pt x="0" y="135732"/>
                </a:lnTo>
                <a:close/>
                <a:moveTo>
                  <a:pt x="198433" y="0"/>
                </a:moveTo>
                <a:cubicBezTo>
                  <a:pt x="234152" y="2382"/>
                  <a:pt x="268680" y="11907"/>
                  <a:pt x="302017" y="28575"/>
                </a:cubicBezTo>
                <a:cubicBezTo>
                  <a:pt x="304399" y="30957"/>
                  <a:pt x="304399" y="35719"/>
                  <a:pt x="302017" y="42863"/>
                </a:cubicBezTo>
                <a:cubicBezTo>
                  <a:pt x="299636" y="47625"/>
                  <a:pt x="296064" y="51197"/>
                  <a:pt x="291302" y="53578"/>
                </a:cubicBezTo>
                <a:cubicBezTo>
                  <a:pt x="286539" y="55960"/>
                  <a:pt x="282967" y="57150"/>
                  <a:pt x="280586" y="57150"/>
                </a:cubicBezTo>
                <a:lnTo>
                  <a:pt x="280586" y="182166"/>
                </a:lnTo>
                <a:lnTo>
                  <a:pt x="355596" y="182166"/>
                </a:lnTo>
                <a:cubicBezTo>
                  <a:pt x="374646" y="160735"/>
                  <a:pt x="386552" y="146447"/>
                  <a:pt x="391314" y="139303"/>
                </a:cubicBezTo>
                <a:cubicBezTo>
                  <a:pt x="393696" y="134541"/>
                  <a:pt x="399649" y="133350"/>
                  <a:pt x="409174" y="135732"/>
                </a:cubicBezTo>
                <a:cubicBezTo>
                  <a:pt x="418699" y="145257"/>
                  <a:pt x="429414" y="154782"/>
                  <a:pt x="441321" y="164307"/>
                </a:cubicBezTo>
                <a:cubicBezTo>
                  <a:pt x="469896" y="188119"/>
                  <a:pt x="492517" y="205978"/>
                  <a:pt x="509186" y="217885"/>
                </a:cubicBezTo>
                <a:cubicBezTo>
                  <a:pt x="509186" y="227410"/>
                  <a:pt x="507996" y="232172"/>
                  <a:pt x="505614" y="232172"/>
                </a:cubicBezTo>
                <a:cubicBezTo>
                  <a:pt x="498471" y="234553"/>
                  <a:pt x="490136" y="236935"/>
                  <a:pt x="480611" y="239316"/>
                </a:cubicBezTo>
                <a:cubicBezTo>
                  <a:pt x="463942" y="241697"/>
                  <a:pt x="453227" y="242888"/>
                  <a:pt x="448464" y="242888"/>
                </a:cubicBezTo>
                <a:cubicBezTo>
                  <a:pt x="407983" y="261938"/>
                  <a:pt x="373455" y="288132"/>
                  <a:pt x="344880" y="321469"/>
                </a:cubicBezTo>
                <a:cubicBezTo>
                  <a:pt x="337736" y="326232"/>
                  <a:pt x="335355" y="325041"/>
                  <a:pt x="337736" y="317897"/>
                </a:cubicBezTo>
                <a:cubicBezTo>
                  <a:pt x="342499" y="296466"/>
                  <a:pt x="355596" y="257175"/>
                  <a:pt x="377027" y="200025"/>
                </a:cubicBezTo>
                <a:lnTo>
                  <a:pt x="280586" y="200025"/>
                </a:lnTo>
                <a:lnTo>
                  <a:pt x="280586" y="400050"/>
                </a:lnTo>
                <a:lnTo>
                  <a:pt x="327021" y="400050"/>
                </a:lnTo>
                <a:lnTo>
                  <a:pt x="355596" y="364332"/>
                </a:lnTo>
                <a:cubicBezTo>
                  <a:pt x="357977" y="361950"/>
                  <a:pt x="362739" y="361950"/>
                  <a:pt x="369883" y="364332"/>
                </a:cubicBezTo>
                <a:cubicBezTo>
                  <a:pt x="388933" y="376238"/>
                  <a:pt x="419889" y="397669"/>
                  <a:pt x="462752" y="428625"/>
                </a:cubicBezTo>
                <a:cubicBezTo>
                  <a:pt x="462752" y="431007"/>
                  <a:pt x="462752" y="435769"/>
                  <a:pt x="462752" y="442913"/>
                </a:cubicBezTo>
                <a:cubicBezTo>
                  <a:pt x="457989" y="445294"/>
                  <a:pt x="454417" y="447675"/>
                  <a:pt x="452036" y="450057"/>
                </a:cubicBezTo>
                <a:cubicBezTo>
                  <a:pt x="447274" y="452438"/>
                  <a:pt x="438939" y="458391"/>
                  <a:pt x="427033" y="467916"/>
                </a:cubicBezTo>
                <a:cubicBezTo>
                  <a:pt x="398458" y="541735"/>
                  <a:pt x="360358" y="604838"/>
                  <a:pt x="312733" y="657225"/>
                </a:cubicBezTo>
                <a:cubicBezTo>
                  <a:pt x="374646" y="704850"/>
                  <a:pt x="437749" y="733425"/>
                  <a:pt x="502042" y="742950"/>
                </a:cubicBezTo>
                <a:cubicBezTo>
                  <a:pt x="504424" y="745332"/>
                  <a:pt x="504424" y="747713"/>
                  <a:pt x="502042" y="750094"/>
                </a:cubicBezTo>
                <a:cubicBezTo>
                  <a:pt x="463942" y="754857"/>
                  <a:pt x="436558" y="783432"/>
                  <a:pt x="419889" y="835819"/>
                </a:cubicBezTo>
                <a:cubicBezTo>
                  <a:pt x="419889" y="840582"/>
                  <a:pt x="416317" y="841772"/>
                  <a:pt x="409174" y="839391"/>
                </a:cubicBezTo>
                <a:cubicBezTo>
                  <a:pt x="354405" y="810816"/>
                  <a:pt x="303208" y="770335"/>
                  <a:pt x="255583" y="717947"/>
                </a:cubicBezTo>
                <a:cubicBezTo>
                  <a:pt x="189504" y="766168"/>
                  <a:pt x="116726" y="798315"/>
                  <a:pt x="37252" y="814388"/>
                </a:cubicBezTo>
                <a:lnTo>
                  <a:pt x="0" y="819273"/>
                </a:lnTo>
                <a:lnTo>
                  <a:pt x="0" y="804752"/>
                </a:lnTo>
                <a:lnTo>
                  <a:pt x="25421" y="797199"/>
                </a:lnTo>
                <a:cubicBezTo>
                  <a:pt x="93733" y="769963"/>
                  <a:pt x="157356" y="723305"/>
                  <a:pt x="216292" y="657225"/>
                </a:cubicBezTo>
                <a:cubicBezTo>
                  <a:pt x="175811" y="597694"/>
                  <a:pt x="149617" y="519113"/>
                  <a:pt x="137711" y="421482"/>
                </a:cubicBezTo>
                <a:lnTo>
                  <a:pt x="98421" y="421482"/>
                </a:lnTo>
                <a:cubicBezTo>
                  <a:pt x="98421" y="565845"/>
                  <a:pt x="66330" y="672536"/>
                  <a:pt x="2147" y="741555"/>
                </a:cubicBezTo>
                <a:lnTo>
                  <a:pt x="0" y="743425"/>
                </a:lnTo>
                <a:lnTo>
                  <a:pt x="0" y="592691"/>
                </a:lnTo>
                <a:lnTo>
                  <a:pt x="1310" y="588244"/>
                </a:lnTo>
                <a:cubicBezTo>
                  <a:pt x="8305" y="549102"/>
                  <a:pt x="12101" y="505421"/>
                  <a:pt x="12696" y="457200"/>
                </a:cubicBezTo>
                <a:lnTo>
                  <a:pt x="12696" y="389335"/>
                </a:lnTo>
                <a:cubicBezTo>
                  <a:pt x="12696" y="369094"/>
                  <a:pt x="11505" y="343496"/>
                  <a:pt x="9124" y="312539"/>
                </a:cubicBezTo>
                <a:lnTo>
                  <a:pt x="0" y="219782"/>
                </a:lnTo>
                <a:lnTo>
                  <a:pt x="0" y="148427"/>
                </a:lnTo>
                <a:lnTo>
                  <a:pt x="1980" y="146447"/>
                </a:lnTo>
                <a:cubicBezTo>
                  <a:pt x="30555" y="153591"/>
                  <a:pt x="62702" y="165497"/>
                  <a:pt x="98421" y="182166"/>
                </a:cubicBezTo>
                <a:lnTo>
                  <a:pt x="194861" y="182166"/>
                </a:lnTo>
                <a:lnTo>
                  <a:pt x="194861" y="57150"/>
                </a:lnTo>
                <a:lnTo>
                  <a:pt x="191289" y="3572"/>
                </a:lnTo>
                <a:cubicBezTo>
                  <a:pt x="191289" y="3572"/>
                  <a:pt x="193671" y="2382"/>
                  <a:pt x="198433" y="0"/>
                </a:cubicBez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outerShdw blurRad="50800" dist="88900" dir="8100000" algn="tr" rotWithShape="0">
              <a:prstClr val="black">
                <a:alpha val="48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200" b="0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64F1D9EF-E527-4163-887C-6F744D449DA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536582" y="1695655"/>
            <a:ext cx="836711" cy="430411"/>
          </a:xfrm>
          <a:custGeom>
            <a:avLst/>
            <a:gdLst>
              <a:gd name="connsiteX0" fmla="*/ 96440 w 836711"/>
              <a:gd name="connsiteY0" fmla="*/ 53578 h 430411"/>
              <a:gd name="connsiteX1" fmla="*/ 242887 w 836711"/>
              <a:gd name="connsiteY1" fmla="*/ 139303 h 430411"/>
              <a:gd name="connsiteX2" fmla="*/ 217884 w 836711"/>
              <a:gd name="connsiteY2" fmla="*/ 214312 h 430411"/>
              <a:gd name="connsiteX3" fmla="*/ 146447 w 836711"/>
              <a:gd name="connsiteY3" fmla="*/ 189309 h 430411"/>
              <a:gd name="connsiteX4" fmla="*/ 139303 w 836711"/>
              <a:gd name="connsiteY4" fmla="*/ 160734 h 430411"/>
              <a:gd name="connsiteX5" fmla="*/ 89297 w 836711"/>
              <a:gd name="connsiteY5" fmla="*/ 64293 h 430411"/>
              <a:gd name="connsiteX6" fmla="*/ 85725 w 836711"/>
              <a:gd name="connsiteY6" fmla="*/ 57150 h 430411"/>
              <a:gd name="connsiteX7" fmla="*/ 96440 w 836711"/>
              <a:gd name="connsiteY7" fmla="*/ 53578 h 430411"/>
              <a:gd name="connsiteX8" fmla="*/ 332184 w 836711"/>
              <a:gd name="connsiteY8" fmla="*/ 0 h 430411"/>
              <a:gd name="connsiteX9" fmla="*/ 475059 w 836711"/>
              <a:gd name="connsiteY9" fmla="*/ 25003 h 430411"/>
              <a:gd name="connsiteX10" fmla="*/ 475059 w 836711"/>
              <a:gd name="connsiteY10" fmla="*/ 39290 h 430411"/>
              <a:gd name="connsiteX11" fmla="*/ 439340 w 836711"/>
              <a:gd name="connsiteY11" fmla="*/ 60721 h 430411"/>
              <a:gd name="connsiteX12" fmla="*/ 403621 w 836711"/>
              <a:gd name="connsiteY12" fmla="*/ 235743 h 430411"/>
              <a:gd name="connsiteX13" fmla="*/ 482203 w 836711"/>
              <a:gd name="connsiteY13" fmla="*/ 235743 h 430411"/>
              <a:gd name="connsiteX14" fmla="*/ 539353 w 836711"/>
              <a:gd name="connsiteY14" fmla="*/ 53578 h 430411"/>
              <a:gd name="connsiteX15" fmla="*/ 557212 w 836711"/>
              <a:gd name="connsiteY15" fmla="*/ 50006 h 430411"/>
              <a:gd name="connsiteX16" fmla="*/ 664368 w 836711"/>
              <a:gd name="connsiteY16" fmla="*/ 100012 h 430411"/>
              <a:gd name="connsiteX17" fmla="*/ 660797 w 836711"/>
              <a:gd name="connsiteY17" fmla="*/ 117871 h 430411"/>
              <a:gd name="connsiteX18" fmla="*/ 642937 w 836711"/>
              <a:gd name="connsiteY18" fmla="*/ 125015 h 430411"/>
              <a:gd name="connsiteX19" fmla="*/ 628650 w 836711"/>
              <a:gd name="connsiteY19" fmla="*/ 128587 h 430411"/>
              <a:gd name="connsiteX20" fmla="*/ 525065 w 836711"/>
              <a:gd name="connsiteY20" fmla="*/ 235743 h 430411"/>
              <a:gd name="connsiteX21" fmla="*/ 617934 w 836711"/>
              <a:gd name="connsiteY21" fmla="*/ 235743 h 430411"/>
              <a:gd name="connsiteX22" fmla="*/ 642937 w 836711"/>
              <a:gd name="connsiteY22" fmla="*/ 203596 h 430411"/>
              <a:gd name="connsiteX23" fmla="*/ 671512 w 836711"/>
              <a:gd name="connsiteY23" fmla="*/ 171450 h 430411"/>
              <a:gd name="connsiteX24" fmla="*/ 678656 w 836711"/>
              <a:gd name="connsiteY24" fmla="*/ 171450 h 430411"/>
              <a:gd name="connsiteX25" fmla="*/ 685800 w 836711"/>
              <a:gd name="connsiteY25" fmla="*/ 171450 h 430411"/>
              <a:gd name="connsiteX26" fmla="*/ 775097 w 836711"/>
              <a:gd name="connsiteY26" fmla="*/ 239315 h 430411"/>
              <a:gd name="connsiteX27" fmla="*/ 771525 w 836711"/>
              <a:gd name="connsiteY27" fmla="*/ 257175 h 430411"/>
              <a:gd name="connsiteX28" fmla="*/ 400050 w 836711"/>
              <a:gd name="connsiteY28" fmla="*/ 257175 h 430411"/>
              <a:gd name="connsiteX29" fmla="*/ 360759 w 836711"/>
              <a:gd name="connsiteY29" fmla="*/ 350043 h 430411"/>
              <a:gd name="connsiteX30" fmla="*/ 660797 w 836711"/>
              <a:gd name="connsiteY30" fmla="*/ 350043 h 430411"/>
              <a:gd name="connsiteX31" fmla="*/ 675084 w 836711"/>
              <a:gd name="connsiteY31" fmla="*/ 328612 h 430411"/>
              <a:gd name="connsiteX32" fmla="*/ 721518 w 836711"/>
              <a:gd name="connsiteY32" fmla="*/ 278606 h 430411"/>
              <a:gd name="connsiteX33" fmla="*/ 732234 w 836711"/>
              <a:gd name="connsiteY33" fmla="*/ 278606 h 430411"/>
              <a:gd name="connsiteX34" fmla="*/ 835818 w 836711"/>
              <a:gd name="connsiteY34" fmla="*/ 353615 h 430411"/>
              <a:gd name="connsiteX35" fmla="*/ 828675 w 836711"/>
              <a:gd name="connsiteY35" fmla="*/ 371475 h 430411"/>
              <a:gd name="connsiteX36" fmla="*/ 521493 w 836711"/>
              <a:gd name="connsiteY36" fmla="*/ 371475 h 430411"/>
              <a:gd name="connsiteX37" fmla="*/ 573839 w 836711"/>
              <a:gd name="connsiteY37" fmla="*/ 430411 h 430411"/>
              <a:gd name="connsiteX38" fmla="*/ 523443 w 836711"/>
              <a:gd name="connsiteY38" fmla="*/ 430411 h 430411"/>
              <a:gd name="connsiteX39" fmla="*/ 514908 w 836711"/>
              <a:gd name="connsiteY39" fmla="*/ 409314 h 430411"/>
              <a:gd name="connsiteX40" fmla="*/ 507206 w 836711"/>
              <a:gd name="connsiteY40" fmla="*/ 371475 h 430411"/>
              <a:gd name="connsiteX41" fmla="*/ 350043 w 836711"/>
              <a:gd name="connsiteY41" fmla="*/ 371475 h 430411"/>
              <a:gd name="connsiteX42" fmla="*/ 310051 w 836711"/>
              <a:gd name="connsiteY42" fmla="*/ 430411 h 430411"/>
              <a:gd name="connsiteX43" fmla="*/ 215571 w 836711"/>
              <a:gd name="connsiteY43" fmla="*/ 430411 h 430411"/>
              <a:gd name="connsiteX44" fmla="*/ 250031 w 836711"/>
              <a:gd name="connsiteY44" fmla="*/ 371475 h 430411"/>
              <a:gd name="connsiteX45" fmla="*/ 78581 w 836711"/>
              <a:gd name="connsiteY45" fmla="*/ 371475 h 430411"/>
              <a:gd name="connsiteX46" fmla="*/ 17859 w 836711"/>
              <a:gd name="connsiteY46" fmla="*/ 371475 h 430411"/>
              <a:gd name="connsiteX47" fmla="*/ 0 w 836711"/>
              <a:gd name="connsiteY47" fmla="*/ 346471 h 430411"/>
              <a:gd name="connsiteX48" fmla="*/ 32147 w 836711"/>
              <a:gd name="connsiteY48" fmla="*/ 350043 h 430411"/>
              <a:gd name="connsiteX49" fmla="*/ 257175 w 836711"/>
              <a:gd name="connsiteY49" fmla="*/ 350043 h 430411"/>
              <a:gd name="connsiteX50" fmla="*/ 289321 w 836711"/>
              <a:gd name="connsiteY50" fmla="*/ 257175 h 430411"/>
              <a:gd name="connsiteX51" fmla="*/ 125015 w 836711"/>
              <a:gd name="connsiteY51" fmla="*/ 257175 h 430411"/>
              <a:gd name="connsiteX52" fmla="*/ 67865 w 836711"/>
              <a:gd name="connsiteY52" fmla="*/ 257175 h 430411"/>
              <a:gd name="connsiteX53" fmla="*/ 46434 w 836711"/>
              <a:gd name="connsiteY53" fmla="*/ 232171 h 430411"/>
              <a:gd name="connsiteX54" fmla="*/ 78581 w 836711"/>
              <a:gd name="connsiteY54" fmla="*/ 235743 h 430411"/>
              <a:gd name="connsiteX55" fmla="*/ 292893 w 836711"/>
              <a:gd name="connsiteY55" fmla="*/ 235743 h 430411"/>
              <a:gd name="connsiteX56" fmla="*/ 310753 w 836711"/>
              <a:gd name="connsiteY56" fmla="*/ 128587 h 430411"/>
              <a:gd name="connsiteX57" fmla="*/ 321468 w 836711"/>
              <a:gd name="connsiteY57" fmla="*/ 10715 h 430411"/>
              <a:gd name="connsiteX58" fmla="*/ 332184 w 836711"/>
              <a:gd name="connsiteY58" fmla="*/ 0 h 430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836711" h="430411">
                <a:moveTo>
                  <a:pt x="96440" y="53578"/>
                </a:moveTo>
                <a:cubicBezTo>
                  <a:pt x="175022" y="63103"/>
                  <a:pt x="223837" y="91678"/>
                  <a:pt x="242887" y="139303"/>
                </a:cubicBezTo>
                <a:cubicBezTo>
                  <a:pt x="254793" y="172640"/>
                  <a:pt x="246459" y="197643"/>
                  <a:pt x="217884" y="214312"/>
                </a:cubicBezTo>
                <a:cubicBezTo>
                  <a:pt x="184547" y="228600"/>
                  <a:pt x="160734" y="220265"/>
                  <a:pt x="146447" y="189309"/>
                </a:cubicBezTo>
                <a:cubicBezTo>
                  <a:pt x="141684" y="184546"/>
                  <a:pt x="139303" y="175021"/>
                  <a:pt x="139303" y="160734"/>
                </a:cubicBezTo>
                <a:cubicBezTo>
                  <a:pt x="139303" y="129778"/>
                  <a:pt x="122634" y="97631"/>
                  <a:pt x="89297" y="64293"/>
                </a:cubicBezTo>
                <a:cubicBezTo>
                  <a:pt x="84534" y="61912"/>
                  <a:pt x="83343" y="59531"/>
                  <a:pt x="85725" y="57150"/>
                </a:cubicBezTo>
                <a:cubicBezTo>
                  <a:pt x="88106" y="54768"/>
                  <a:pt x="91678" y="53578"/>
                  <a:pt x="96440" y="53578"/>
                </a:cubicBezTo>
                <a:close/>
                <a:moveTo>
                  <a:pt x="332184" y="0"/>
                </a:moveTo>
                <a:cubicBezTo>
                  <a:pt x="386953" y="7143"/>
                  <a:pt x="434578" y="15478"/>
                  <a:pt x="475059" y="25003"/>
                </a:cubicBezTo>
                <a:cubicBezTo>
                  <a:pt x="477440" y="29765"/>
                  <a:pt x="477440" y="34528"/>
                  <a:pt x="475059" y="39290"/>
                </a:cubicBezTo>
                <a:cubicBezTo>
                  <a:pt x="456009" y="46434"/>
                  <a:pt x="444103" y="53578"/>
                  <a:pt x="439340" y="60721"/>
                </a:cubicBezTo>
                <a:cubicBezTo>
                  <a:pt x="429815" y="127396"/>
                  <a:pt x="417909" y="185737"/>
                  <a:pt x="403621" y="235743"/>
                </a:cubicBezTo>
                <a:lnTo>
                  <a:pt x="482203" y="235743"/>
                </a:lnTo>
                <a:cubicBezTo>
                  <a:pt x="501253" y="190500"/>
                  <a:pt x="520303" y="129778"/>
                  <a:pt x="539353" y="53578"/>
                </a:cubicBezTo>
                <a:cubicBezTo>
                  <a:pt x="541734" y="48815"/>
                  <a:pt x="547687" y="47625"/>
                  <a:pt x="557212" y="50006"/>
                </a:cubicBezTo>
                <a:cubicBezTo>
                  <a:pt x="597693" y="66675"/>
                  <a:pt x="633412" y="83343"/>
                  <a:pt x="664368" y="100012"/>
                </a:cubicBezTo>
                <a:cubicBezTo>
                  <a:pt x="664368" y="109537"/>
                  <a:pt x="663178" y="115490"/>
                  <a:pt x="660797" y="117871"/>
                </a:cubicBezTo>
                <a:cubicBezTo>
                  <a:pt x="656034" y="122634"/>
                  <a:pt x="650081" y="125015"/>
                  <a:pt x="642937" y="125015"/>
                </a:cubicBezTo>
                <a:cubicBezTo>
                  <a:pt x="635793" y="125015"/>
                  <a:pt x="631031" y="126206"/>
                  <a:pt x="628650" y="128587"/>
                </a:cubicBezTo>
                <a:cubicBezTo>
                  <a:pt x="590550" y="171450"/>
                  <a:pt x="556021" y="207168"/>
                  <a:pt x="525065" y="235743"/>
                </a:cubicBezTo>
                <a:lnTo>
                  <a:pt x="617934" y="235743"/>
                </a:lnTo>
                <a:cubicBezTo>
                  <a:pt x="620315" y="233362"/>
                  <a:pt x="628650" y="222646"/>
                  <a:pt x="642937" y="203596"/>
                </a:cubicBezTo>
                <a:cubicBezTo>
                  <a:pt x="657225" y="186928"/>
                  <a:pt x="666750" y="176212"/>
                  <a:pt x="671512" y="171450"/>
                </a:cubicBezTo>
                <a:cubicBezTo>
                  <a:pt x="671512" y="171450"/>
                  <a:pt x="673893" y="171450"/>
                  <a:pt x="678656" y="171450"/>
                </a:cubicBezTo>
                <a:cubicBezTo>
                  <a:pt x="681037" y="171450"/>
                  <a:pt x="683418" y="171450"/>
                  <a:pt x="685800" y="171450"/>
                </a:cubicBezTo>
                <a:cubicBezTo>
                  <a:pt x="728662" y="197643"/>
                  <a:pt x="758428" y="220265"/>
                  <a:pt x="775097" y="239315"/>
                </a:cubicBezTo>
                <a:cubicBezTo>
                  <a:pt x="779859" y="248840"/>
                  <a:pt x="778668" y="254793"/>
                  <a:pt x="771525" y="257175"/>
                </a:cubicBezTo>
                <a:lnTo>
                  <a:pt x="400050" y="257175"/>
                </a:lnTo>
                <a:cubicBezTo>
                  <a:pt x="388143" y="290512"/>
                  <a:pt x="375047" y="321468"/>
                  <a:pt x="360759" y="350043"/>
                </a:cubicBezTo>
                <a:lnTo>
                  <a:pt x="660797" y="350043"/>
                </a:lnTo>
                <a:cubicBezTo>
                  <a:pt x="663178" y="347662"/>
                  <a:pt x="667940" y="340518"/>
                  <a:pt x="675084" y="328612"/>
                </a:cubicBezTo>
                <a:cubicBezTo>
                  <a:pt x="696515" y="302418"/>
                  <a:pt x="711993" y="285750"/>
                  <a:pt x="721518" y="278606"/>
                </a:cubicBezTo>
                <a:cubicBezTo>
                  <a:pt x="721518" y="276225"/>
                  <a:pt x="725090" y="276225"/>
                  <a:pt x="732234" y="278606"/>
                </a:cubicBezTo>
                <a:cubicBezTo>
                  <a:pt x="782240" y="307181"/>
                  <a:pt x="816768" y="332184"/>
                  <a:pt x="835818" y="353615"/>
                </a:cubicBezTo>
                <a:cubicBezTo>
                  <a:pt x="838200" y="363140"/>
                  <a:pt x="835818" y="369093"/>
                  <a:pt x="828675" y="371475"/>
                </a:cubicBezTo>
                <a:lnTo>
                  <a:pt x="521493" y="371475"/>
                </a:lnTo>
                <a:lnTo>
                  <a:pt x="573839" y="430411"/>
                </a:lnTo>
                <a:lnTo>
                  <a:pt x="523443" y="430411"/>
                </a:lnTo>
                <a:lnTo>
                  <a:pt x="514908" y="409314"/>
                </a:lnTo>
                <a:cubicBezTo>
                  <a:pt x="510666" y="395697"/>
                  <a:pt x="508099" y="383084"/>
                  <a:pt x="507206" y="371475"/>
                </a:cubicBezTo>
                <a:lnTo>
                  <a:pt x="350043" y="371475"/>
                </a:lnTo>
                <a:lnTo>
                  <a:pt x="310051" y="430411"/>
                </a:lnTo>
                <a:lnTo>
                  <a:pt x="215571" y="430411"/>
                </a:lnTo>
                <a:lnTo>
                  <a:pt x="250031" y="371475"/>
                </a:lnTo>
                <a:lnTo>
                  <a:pt x="78581" y="371475"/>
                </a:lnTo>
                <a:cubicBezTo>
                  <a:pt x="57150" y="371475"/>
                  <a:pt x="36909" y="371475"/>
                  <a:pt x="17859" y="371475"/>
                </a:cubicBezTo>
                <a:lnTo>
                  <a:pt x="0" y="346471"/>
                </a:lnTo>
                <a:cubicBezTo>
                  <a:pt x="9525" y="348853"/>
                  <a:pt x="20241" y="350043"/>
                  <a:pt x="32147" y="350043"/>
                </a:cubicBezTo>
                <a:lnTo>
                  <a:pt x="257175" y="350043"/>
                </a:lnTo>
                <a:cubicBezTo>
                  <a:pt x="271462" y="321468"/>
                  <a:pt x="282178" y="290512"/>
                  <a:pt x="289321" y="257175"/>
                </a:cubicBezTo>
                <a:lnTo>
                  <a:pt x="125015" y="257175"/>
                </a:lnTo>
                <a:cubicBezTo>
                  <a:pt x="105965" y="257175"/>
                  <a:pt x="86915" y="257175"/>
                  <a:pt x="67865" y="257175"/>
                </a:cubicBezTo>
                <a:lnTo>
                  <a:pt x="46434" y="232171"/>
                </a:lnTo>
                <a:cubicBezTo>
                  <a:pt x="55959" y="234553"/>
                  <a:pt x="66675" y="235743"/>
                  <a:pt x="78581" y="235743"/>
                </a:cubicBezTo>
                <a:lnTo>
                  <a:pt x="292893" y="235743"/>
                </a:lnTo>
                <a:cubicBezTo>
                  <a:pt x="300037" y="200025"/>
                  <a:pt x="305990" y="164306"/>
                  <a:pt x="310753" y="128587"/>
                </a:cubicBezTo>
                <a:cubicBezTo>
                  <a:pt x="315515" y="90487"/>
                  <a:pt x="319087" y="51196"/>
                  <a:pt x="321468" y="10715"/>
                </a:cubicBezTo>
                <a:cubicBezTo>
                  <a:pt x="321468" y="3571"/>
                  <a:pt x="325040" y="0"/>
                  <a:pt x="332184" y="0"/>
                </a:cubicBez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200" b="0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18E83959-59C9-430A-90EE-435113B1A20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349758" y="1775314"/>
            <a:ext cx="779562" cy="789384"/>
          </a:xfrm>
          <a:custGeom>
            <a:avLst/>
            <a:gdLst>
              <a:gd name="connsiteX0" fmla="*/ 274855 w 779562"/>
              <a:gd name="connsiteY0" fmla="*/ 196316 h 789384"/>
              <a:gd name="connsiteX1" fmla="*/ 391424 w 779562"/>
              <a:gd name="connsiteY1" fmla="*/ 196316 h 789384"/>
              <a:gd name="connsiteX2" fmla="*/ 390227 w 779562"/>
              <a:gd name="connsiteY2" fmla="*/ 221456 h 789384"/>
              <a:gd name="connsiteX3" fmla="*/ 618827 w 779562"/>
              <a:gd name="connsiteY3" fmla="*/ 221456 h 789384"/>
              <a:gd name="connsiteX4" fmla="*/ 637111 w 779562"/>
              <a:gd name="connsiteY4" fmla="*/ 196316 h 789384"/>
              <a:gd name="connsiteX5" fmla="*/ 708556 w 779562"/>
              <a:gd name="connsiteY5" fmla="*/ 196316 h 789384"/>
              <a:gd name="connsiteX6" fmla="*/ 742057 w 779562"/>
              <a:gd name="connsiteY6" fmla="*/ 212526 h 789384"/>
              <a:gd name="connsiteX7" fmla="*/ 779562 w 779562"/>
              <a:gd name="connsiteY7" fmla="*/ 235743 h 789384"/>
              <a:gd name="connsiteX8" fmla="*/ 779562 w 779562"/>
              <a:gd name="connsiteY8" fmla="*/ 250031 h 789384"/>
              <a:gd name="connsiteX9" fmla="*/ 747415 w 779562"/>
              <a:gd name="connsiteY9" fmla="*/ 271462 h 789384"/>
              <a:gd name="connsiteX10" fmla="*/ 683121 w 779562"/>
              <a:gd name="connsiteY10" fmla="*/ 675084 h 789384"/>
              <a:gd name="connsiteX11" fmla="*/ 518815 w 779562"/>
              <a:gd name="connsiteY11" fmla="*/ 789384 h 789384"/>
              <a:gd name="connsiteX12" fmla="*/ 500955 w 779562"/>
              <a:gd name="connsiteY12" fmla="*/ 775097 h 789384"/>
              <a:gd name="connsiteX13" fmla="*/ 375940 w 779562"/>
              <a:gd name="connsiteY13" fmla="*/ 657225 h 789384"/>
              <a:gd name="connsiteX14" fmla="*/ 383083 w 779562"/>
              <a:gd name="connsiteY14" fmla="*/ 635793 h 789384"/>
              <a:gd name="connsiteX15" fmla="*/ 579537 w 779562"/>
              <a:gd name="connsiteY15" fmla="*/ 607218 h 789384"/>
              <a:gd name="connsiteX16" fmla="*/ 636687 w 779562"/>
              <a:gd name="connsiteY16" fmla="*/ 239315 h 789384"/>
              <a:gd name="connsiteX17" fmla="*/ 390227 w 779562"/>
              <a:gd name="connsiteY17" fmla="*/ 239315 h 789384"/>
              <a:gd name="connsiteX18" fmla="*/ 15180 w 779562"/>
              <a:gd name="connsiteY18" fmla="*/ 760809 h 789384"/>
              <a:gd name="connsiteX19" fmla="*/ 893 w 779562"/>
              <a:gd name="connsiteY19" fmla="*/ 753665 h 789384"/>
              <a:gd name="connsiteX20" fmla="*/ 8037 w 779562"/>
              <a:gd name="connsiteY20" fmla="*/ 742950 h 789384"/>
              <a:gd name="connsiteX21" fmla="*/ 229493 w 779562"/>
              <a:gd name="connsiteY21" fmla="*/ 507206 h 789384"/>
              <a:gd name="connsiteX22" fmla="*/ 267891 w 779562"/>
              <a:gd name="connsiteY22" fmla="*/ 316111 h 789384"/>
              <a:gd name="connsiteX23" fmla="*/ 893 w 779562"/>
              <a:gd name="connsiteY23" fmla="*/ 0 h 789384"/>
              <a:gd name="connsiteX24" fmla="*/ 24089 w 779562"/>
              <a:gd name="connsiteY24" fmla="*/ 2577 h 789384"/>
              <a:gd name="connsiteX25" fmla="*/ 24089 w 779562"/>
              <a:gd name="connsiteY25" fmla="*/ 24689 h 789384"/>
              <a:gd name="connsiteX26" fmla="*/ 18752 w 779562"/>
              <a:gd name="connsiteY26" fmla="*/ 25003 h 78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79562" h="789384">
                <a:moveTo>
                  <a:pt x="274855" y="196316"/>
                </a:moveTo>
                <a:lnTo>
                  <a:pt x="391424" y="196316"/>
                </a:lnTo>
                <a:lnTo>
                  <a:pt x="390227" y="221456"/>
                </a:lnTo>
                <a:lnTo>
                  <a:pt x="618827" y="221456"/>
                </a:lnTo>
                <a:lnTo>
                  <a:pt x="637111" y="196316"/>
                </a:lnTo>
                <a:lnTo>
                  <a:pt x="708556" y="196316"/>
                </a:lnTo>
                <a:lnTo>
                  <a:pt x="742057" y="212526"/>
                </a:lnTo>
                <a:cubicBezTo>
                  <a:pt x="757535" y="220861"/>
                  <a:pt x="770037" y="228600"/>
                  <a:pt x="779562" y="235743"/>
                </a:cubicBezTo>
                <a:cubicBezTo>
                  <a:pt x="779562" y="242887"/>
                  <a:pt x="779562" y="247650"/>
                  <a:pt x="779562" y="250031"/>
                </a:cubicBezTo>
                <a:lnTo>
                  <a:pt x="747415" y="271462"/>
                </a:lnTo>
                <a:cubicBezTo>
                  <a:pt x="735508" y="478631"/>
                  <a:pt x="714077" y="613172"/>
                  <a:pt x="683121" y="675084"/>
                </a:cubicBezTo>
                <a:cubicBezTo>
                  <a:pt x="656927" y="739378"/>
                  <a:pt x="602158" y="777478"/>
                  <a:pt x="518815" y="789384"/>
                </a:cubicBezTo>
                <a:cubicBezTo>
                  <a:pt x="506908" y="784621"/>
                  <a:pt x="500955" y="779859"/>
                  <a:pt x="500955" y="775097"/>
                </a:cubicBezTo>
                <a:cubicBezTo>
                  <a:pt x="496193" y="717947"/>
                  <a:pt x="454521" y="678656"/>
                  <a:pt x="375940" y="657225"/>
                </a:cubicBezTo>
                <a:cubicBezTo>
                  <a:pt x="368796" y="650081"/>
                  <a:pt x="371177" y="642937"/>
                  <a:pt x="383083" y="635793"/>
                </a:cubicBezTo>
                <a:cubicBezTo>
                  <a:pt x="487858" y="661987"/>
                  <a:pt x="553343" y="652462"/>
                  <a:pt x="579537" y="607218"/>
                </a:cubicBezTo>
                <a:cubicBezTo>
                  <a:pt x="610493" y="566737"/>
                  <a:pt x="629543" y="444103"/>
                  <a:pt x="636687" y="239315"/>
                </a:cubicBezTo>
                <a:lnTo>
                  <a:pt x="390227" y="239315"/>
                </a:lnTo>
                <a:cubicBezTo>
                  <a:pt x="385465" y="520303"/>
                  <a:pt x="260449" y="694134"/>
                  <a:pt x="15180" y="760809"/>
                </a:cubicBezTo>
                <a:cubicBezTo>
                  <a:pt x="8037" y="760809"/>
                  <a:pt x="3274" y="758428"/>
                  <a:pt x="893" y="753665"/>
                </a:cubicBezTo>
                <a:cubicBezTo>
                  <a:pt x="-1488" y="746522"/>
                  <a:pt x="893" y="742950"/>
                  <a:pt x="8037" y="742950"/>
                </a:cubicBezTo>
                <a:cubicBezTo>
                  <a:pt x="124718" y="681037"/>
                  <a:pt x="198537" y="602456"/>
                  <a:pt x="229493" y="507206"/>
                </a:cubicBezTo>
                <a:cubicBezTo>
                  <a:pt x="247353" y="460772"/>
                  <a:pt x="260152" y="397073"/>
                  <a:pt x="267891" y="316111"/>
                </a:cubicBezTo>
                <a:close/>
                <a:moveTo>
                  <a:pt x="893" y="0"/>
                </a:moveTo>
                <a:lnTo>
                  <a:pt x="24089" y="2577"/>
                </a:lnTo>
                <a:lnTo>
                  <a:pt x="24089" y="24689"/>
                </a:lnTo>
                <a:lnTo>
                  <a:pt x="18752" y="25003"/>
                </a:lnTo>
                <a:close/>
              </a:path>
            </a:pathLst>
          </a:custGeom>
          <a:solidFill>
            <a:prstClr val="white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200" b="0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98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6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6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6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2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6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8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6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4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6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57" grpId="0"/>
      <p:bldP spid="58" grpId="0"/>
      <p:bldP spid="59" grpId="0"/>
      <p:bldP spid="63" grpId="0"/>
      <p:bldP spid="64" grpId="0"/>
      <p:bldP spid="65" grpId="0"/>
      <p:bldP spid="66" grpId="0"/>
      <p:bldP spid="67" grpId="0"/>
      <p:bldP spid="68" grpId="0"/>
      <p:bldP spid="75" grpId="0" animBg="1"/>
      <p:bldP spid="82" grpId="0" animBg="1"/>
      <p:bldP spid="83" grpId="0"/>
      <p:bldP spid="84" grpId="0"/>
      <p:bldP spid="126" grpId="0" animBg="1"/>
      <p:bldP spid="124" grpId="0" animBg="1"/>
      <p:bldP spid="133" grpId="0"/>
      <p:bldP spid="53" grpId="0" animBg="1"/>
      <p:bldP spid="61" grpId="0" animBg="1"/>
      <p:bldP spid="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745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94C6E1CF-9AB6-41E3-A99B-855CF9C28D3C}"/>
              </a:ext>
            </a:extLst>
          </p:cNvPr>
          <p:cNvGrpSpPr/>
          <p:nvPr/>
        </p:nvGrpSpPr>
        <p:grpSpPr>
          <a:xfrm>
            <a:off x="4497716" y="-47782"/>
            <a:ext cx="7727611" cy="7106268"/>
            <a:chOff x="4497716" y="-47782"/>
            <a:chExt cx="7727611" cy="7106268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D8DF4682-8C01-49BF-93BF-C077D22DB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2927" y="-47782"/>
              <a:ext cx="3962400" cy="6953559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A4417461-F876-4C1A-95D2-1CE421B01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6193" y="-2"/>
              <a:ext cx="6777655" cy="6953558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95429D7C-BBEA-42D0-BE07-7922BC793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82723">
              <a:off x="7721215" y="5922392"/>
              <a:ext cx="1883718" cy="1136094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089EBCD9-2A21-4060-9321-346060A41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7716" y="4074026"/>
              <a:ext cx="4117289" cy="2499351"/>
            </a:xfrm>
            <a:prstGeom prst="rect">
              <a:avLst/>
            </a:prstGeom>
          </p:spPr>
        </p:pic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A93B303-9575-4803-B287-9E3E9DC9E3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FB0AD6DA-AAE5-42C8-B0CD-7659CFC0670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27" y="5519330"/>
            <a:ext cx="12192000" cy="13837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D704152-8C1F-492A-8FA9-87716D4A53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0" y="0"/>
            <a:ext cx="8696401" cy="6397264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046403DE-A5A7-4E4B-ABA1-7E399B82910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46" y="0"/>
            <a:ext cx="8085074" cy="65913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98D740B-9036-4F84-B034-16BB065F6D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413" y="-2729"/>
            <a:ext cx="8696401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6D536C8-630C-4C64-B09C-A61A72C48A7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8483600" cy="6858000"/>
          </a:xfrm>
          <a:prstGeom prst="rect">
            <a:avLst/>
          </a:prstGeom>
        </p:spPr>
      </p:pic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9E767AEE-DE55-4222-99F1-B5908891D450}"/>
              </a:ext>
            </a:extLst>
          </p:cNvPr>
          <p:cNvSpPr txBox="1"/>
          <p:nvPr/>
        </p:nvSpPr>
        <p:spPr>
          <a:xfrm>
            <a:off x="4013659" y="1750318"/>
            <a:ext cx="4185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0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内容概要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F29BE7A9-8894-4D6A-B5E0-3B5D6AACA85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5" y="3169567"/>
            <a:ext cx="1193070" cy="71955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2879AED-DA44-408B-BAD1-9670C3BAFA5D}"/>
              </a:ext>
            </a:extLst>
          </p:cNvPr>
          <p:cNvGrpSpPr/>
          <p:nvPr/>
        </p:nvGrpSpPr>
        <p:grpSpPr>
          <a:xfrm>
            <a:off x="5521016" y="4130939"/>
            <a:ext cx="960235" cy="1677468"/>
            <a:chOff x="3936080" y="1924217"/>
            <a:chExt cx="960235" cy="1677468"/>
          </a:xfrm>
        </p:grpSpPr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xmlns="" id="{74D044C0-3D15-407F-87BA-71A375CB6059}"/>
                </a:ext>
              </a:extLst>
            </p:cNvPr>
            <p:cNvSpPr txBox="1"/>
            <p:nvPr/>
          </p:nvSpPr>
          <p:spPr>
            <a:xfrm>
              <a:off x="3936080" y="1924217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让阅读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630A3152-699F-4A9C-90FE-84899F529B79}"/>
                </a:ext>
              </a:extLst>
            </p:cNvPr>
            <p:cNvSpPr txBox="1"/>
            <p:nvPr/>
          </p:nvSpPr>
          <p:spPr>
            <a:xfrm>
              <a:off x="4352576" y="220483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成为</a:t>
              </a: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834046B7-CA7B-4C90-A90B-16BD78394B1D}"/>
                </a:ext>
              </a:extLst>
            </p:cNvPr>
            <p:cNvSpPr txBox="1"/>
            <p:nvPr/>
          </p:nvSpPr>
          <p:spPr>
            <a:xfrm>
              <a:off x="3984477" y="244401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一种习惯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8488A56E-8D68-44B5-BA8E-D751911BED04}"/>
                </a:ext>
              </a:extLst>
            </p:cNvPr>
            <p:cNvSpPr txBox="1"/>
            <p:nvPr/>
          </p:nvSpPr>
          <p:spPr>
            <a:xfrm>
              <a:off x="3959850" y="2666631"/>
              <a:ext cx="9322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倡导全民阅读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2FDB3A78-BFD0-4626-BCCA-11E6118A96DB}"/>
                </a:ext>
              </a:extLst>
            </p:cNvPr>
            <p:cNvSpPr txBox="1"/>
            <p:nvPr/>
          </p:nvSpPr>
          <p:spPr>
            <a:xfrm>
              <a:off x="3959850" y="2819641"/>
              <a:ext cx="9322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READING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0982F00E-A11D-4AC8-B268-0C024BF46236}"/>
                </a:ext>
              </a:extLst>
            </p:cNvPr>
            <p:cNvSpPr txBox="1"/>
            <p:nvPr/>
          </p:nvSpPr>
          <p:spPr>
            <a:xfrm rot="5400000">
              <a:off x="4356522" y="3090287"/>
              <a:ext cx="7457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BOOK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090DC27-59E2-4FF7-9936-4E9EB8B20C3B}"/>
              </a:ext>
            </a:extLst>
          </p:cNvPr>
          <p:cNvGrpSpPr/>
          <p:nvPr/>
        </p:nvGrpSpPr>
        <p:grpSpPr>
          <a:xfrm>
            <a:off x="-139691" y="-218920"/>
            <a:ext cx="4468397" cy="6858000"/>
            <a:chOff x="-139691" y="-218920"/>
            <a:chExt cx="4468397" cy="6858000"/>
          </a:xfrm>
        </p:grpSpPr>
        <p:pic>
          <p:nvPicPr>
            <p:cNvPr id="79" name="图片 78">
              <a:extLst>
                <a:ext uri="{FF2B5EF4-FFF2-40B4-BE49-F238E27FC236}">
                  <a16:creationId xmlns:a16="http://schemas.microsoft.com/office/drawing/2014/main" xmlns="" id="{F81544D4-37B2-4CB5-87BB-C67E7789E3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89" r="54480"/>
            <a:stretch/>
          </p:blipFill>
          <p:spPr>
            <a:xfrm flipV="1">
              <a:off x="1126597" y="-218920"/>
              <a:ext cx="3202109" cy="5703919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E491D072-FC0B-4DD2-88FB-52CB381BD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9691" y="0"/>
              <a:ext cx="2936755" cy="2209800"/>
            </a:xfrm>
            <a:prstGeom prst="rect">
              <a:avLst/>
            </a:prstGeom>
          </p:spPr>
        </p:pic>
        <p:pic>
          <p:nvPicPr>
            <p:cNvPr id="77" name="图片 76">
              <a:extLst>
                <a:ext uri="{FF2B5EF4-FFF2-40B4-BE49-F238E27FC236}">
                  <a16:creationId xmlns:a16="http://schemas.microsoft.com/office/drawing/2014/main" xmlns="" id="{AAABA161-107D-4A9E-8EA1-AAC1FBF14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1730" y="4896584"/>
              <a:ext cx="552690" cy="419210"/>
            </a:xfrm>
            <a:prstGeom prst="rect">
              <a:avLst/>
            </a:prstGeom>
          </p:spPr>
        </p:pic>
        <p:sp>
          <p:nvSpPr>
            <p:cNvPr id="82" name="矩形 81">
              <a:extLst>
                <a:ext uri="{FF2B5EF4-FFF2-40B4-BE49-F238E27FC236}">
                  <a16:creationId xmlns:a16="http://schemas.microsoft.com/office/drawing/2014/main" xmlns="" id="{F903CD7C-06C5-423D-BB6C-6B49A9FBA34C}"/>
                </a:ext>
              </a:extLst>
            </p:cNvPr>
            <p:cNvSpPr/>
            <p:nvPr/>
          </p:nvSpPr>
          <p:spPr>
            <a:xfrm>
              <a:off x="145143" y="4670595"/>
              <a:ext cx="926485" cy="1968485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xmlns="" id="{FBDD814E-8BD6-4478-91D7-0A4F061D548B}"/>
                </a:ext>
              </a:extLst>
            </p:cNvPr>
            <p:cNvSpPr txBox="1"/>
            <p:nvPr/>
          </p:nvSpPr>
          <p:spPr>
            <a:xfrm>
              <a:off x="232295" y="4827604"/>
              <a:ext cx="78249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rPr>
                <a:t>阅读</a:t>
              </a: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BEDE6C91-5FB9-4786-8DD4-1733A81B34F2}"/>
              </a:ext>
            </a:extLst>
          </p:cNvPr>
          <p:cNvSpPr/>
          <p:nvPr/>
        </p:nvSpPr>
        <p:spPr>
          <a:xfrm>
            <a:off x="145143" y="246743"/>
            <a:ext cx="11889607" cy="639233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79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ïşḻïḍé">
            <a:extLst>
              <a:ext uri="{FF2B5EF4-FFF2-40B4-BE49-F238E27FC236}">
                <a16:creationId xmlns:a16="http://schemas.microsoft.com/office/drawing/2014/main" xmlns="" id="{3902C6C6-9A11-494F-AEEC-67E81C667888}"/>
              </a:ext>
            </a:extLst>
          </p:cNvPr>
          <p:cNvSpPr/>
          <p:nvPr/>
        </p:nvSpPr>
        <p:spPr>
          <a:xfrm>
            <a:off x="0" y="4088721"/>
            <a:ext cx="12192000" cy="2769279"/>
          </a:xfrm>
          <a:custGeom>
            <a:avLst/>
            <a:gdLst>
              <a:gd name="connsiteX0" fmla="*/ 0 w 6216319"/>
              <a:gd name="connsiteY0" fmla="*/ 0 h 1302204"/>
              <a:gd name="connsiteX1" fmla="*/ 6216319 w 6216319"/>
              <a:gd name="connsiteY1" fmla="*/ 0 h 1302204"/>
              <a:gd name="connsiteX2" fmla="*/ 6216319 w 6216319"/>
              <a:gd name="connsiteY2" fmla="*/ 1302204 h 1302204"/>
              <a:gd name="connsiteX3" fmla="*/ 0 w 6216319"/>
              <a:gd name="connsiteY3" fmla="*/ 1302204 h 1302204"/>
              <a:gd name="connsiteX4" fmla="*/ 0 w 6216319"/>
              <a:gd name="connsiteY4" fmla="*/ 0 h 1302204"/>
              <a:gd name="connsiteX0" fmla="*/ 0 w 6216319"/>
              <a:gd name="connsiteY0" fmla="*/ 9364 h 1311568"/>
              <a:gd name="connsiteX1" fmla="*/ 339865 w 6216319"/>
              <a:gd name="connsiteY1" fmla="*/ 0 h 1311568"/>
              <a:gd name="connsiteX2" fmla="*/ 6216319 w 6216319"/>
              <a:gd name="connsiteY2" fmla="*/ 9364 h 1311568"/>
              <a:gd name="connsiteX3" fmla="*/ 6216319 w 6216319"/>
              <a:gd name="connsiteY3" fmla="*/ 1311568 h 1311568"/>
              <a:gd name="connsiteX4" fmla="*/ 0 w 6216319"/>
              <a:gd name="connsiteY4" fmla="*/ 1311568 h 1311568"/>
              <a:gd name="connsiteX5" fmla="*/ 0 w 6216319"/>
              <a:gd name="connsiteY5" fmla="*/ 9364 h 1311568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6216319 w 6216319"/>
              <a:gd name="connsiteY2" fmla="*/ 0 h 1302204"/>
              <a:gd name="connsiteX3" fmla="*/ 6216319 w 6216319"/>
              <a:gd name="connsiteY3" fmla="*/ 1302204 h 1302204"/>
              <a:gd name="connsiteX4" fmla="*/ 0 w 6216319"/>
              <a:gd name="connsiteY4" fmla="*/ 1302204 h 1302204"/>
              <a:gd name="connsiteX5" fmla="*/ 0 w 6216319"/>
              <a:gd name="connsiteY5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6216319 w 6216319"/>
              <a:gd name="connsiteY2" fmla="*/ 0 h 1302204"/>
              <a:gd name="connsiteX3" fmla="*/ 6216319 w 6216319"/>
              <a:gd name="connsiteY3" fmla="*/ 1302204 h 1302204"/>
              <a:gd name="connsiteX4" fmla="*/ 0 w 6216319"/>
              <a:gd name="connsiteY4" fmla="*/ 1302204 h 1302204"/>
              <a:gd name="connsiteX5" fmla="*/ 0 w 6216319"/>
              <a:gd name="connsiteY5" fmla="*/ 0 h 1302204"/>
              <a:gd name="connsiteX0" fmla="*/ 0 w 6216319"/>
              <a:gd name="connsiteY0" fmla="*/ 47249 h 1349453"/>
              <a:gd name="connsiteX1" fmla="*/ 339865 w 6216319"/>
              <a:gd name="connsiteY1" fmla="*/ 232094 h 1349453"/>
              <a:gd name="connsiteX2" fmla="*/ 2273862 w 6216319"/>
              <a:gd name="connsiteY2" fmla="*/ 280646 h 1349453"/>
              <a:gd name="connsiteX3" fmla="*/ 6216319 w 6216319"/>
              <a:gd name="connsiteY3" fmla="*/ 47249 h 1349453"/>
              <a:gd name="connsiteX4" fmla="*/ 6216319 w 6216319"/>
              <a:gd name="connsiteY4" fmla="*/ 1349453 h 1349453"/>
              <a:gd name="connsiteX5" fmla="*/ 0 w 6216319"/>
              <a:gd name="connsiteY5" fmla="*/ 1349453 h 1349453"/>
              <a:gd name="connsiteX6" fmla="*/ 0 w 6216319"/>
              <a:gd name="connsiteY6" fmla="*/ 47249 h 1349453"/>
              <a:gd name="connsiteX0" fmla="*/ 0 w 6216319"/>
              <a:gd name="connsiteY0" fmla="*/ 30623 h 1332827"/>
              <a:gd name="connsiteX1" fmla="*/ 339865 w 6216319"/>
              <a:gd name="connsiteY1" fmla="*/ 215468 h 1332827"/>
              <a:gd name="connsiteX2" fmla="*/ 2265770 w 6216319"/>
              <a:gd name="connsiteY2" fmla="*/ 539150 h 1332827"/>
              <a:gd name="connsiteX3" fmla="*/ 6216319 w 6216319"/>
              <a:gd name="connsiteY3" fmla="*/ 30623 h 1332827"/>
              <a:gd name="connsiteX4" fmla="*/ 6216319 w 6216319"/>
              <a:gd name="connsiteY4" fmla="*/ 1332827 h 1332827"/>
              <a:gd name="connsiteX5" fmla="*/ 0 w 6216319"/>
              <a:gd name="connsiteY5" fmla="*/ 1332827 h 1332827"/>
              <a:gd name="connsiteX6" fmla="*/ 0 w 6216319"/>
              <a:gd name="connsiteY6" fmla="*/ 30623 h 1332827"/>
              <a:gd name="connsiteX0" fmla="*/ 0 w 6216319"/>
              <a:gd name="connsiteY0" fmla="*/ 31024 h 1333228"/>
              <a:gd name="connsiteX1" fmla="*/ 339865 w 6216319"/>
              <a:gd name="connsiteY1" fmla="*/ 215869 h 1333228"/>
              <a:gd name="connsiteX2" fmla="*/ 2265770 w 6216319"/>
              <a:gd name="connsiteY2" fmla="*/ 539551 h 1333228"/>
              <a:gd name="connsiteX3" fmla="*/ 3269182 w 6216319"/>
              <a:gd name="connsiteY3" fmla="*/ 418171 h 1333228"/>
              <a:gd name="connsiteX4" fmla="*/ 6216319 w 6216319"/>
              <a:gd name="connsiteY4" fmla="*/ 31024 h 1333228"/>
              <a:gd name="connsiteX5" fmla="*/ 6216319 w 6216319"/>
              <a:gd name="connsiteY5" fmla="*/ 1333228 h 1333228"/>
              <a:gd name="connsiteX6" fmla="*/ 0 w 6216319"/>
              <a:gd name="connsiteY6" fmla="*/ 1333228 h 1333228"/>
              <a:gd name="connsiteX7" fmla="*/ 0 w 6216319"/>
              <a:gd name="connsiteY7" fmla="*/ 31024 h 1333228"/>
              <a:gd name="connsiteX0" fmla="*/ 0 w 6216319"/>
              <a:gd name="connsiteY0" fmla="*/ 26175 h 1328379"/>
              <a:gd name="connsiteX1" fmla="*/ 339865 w 6216319"/>
              <a:gd name="connsiteY1" fmla="*/ 211020 h 1328379"/>
              <a:gd name="connsiteX2" fmla="*/ 2265770 w 6216319"/>
              <a:gd name="connsiteY2" fmla="*/ 534702 h 1328379"/>
              <a:gd name="connsiteX3" fmla="*/ 3244906 w 6216319"/>
              <a:gd name="connsiteY3" fmla="*/ 518518 h 1328379"/>
              <a:gd name="connsiteX4" fmla="*/ 6216319 w 6216319"/>
              <a:gd name="connsiteY4" fmla="*/ 26175 h 1328379"/>
              <a:gd name="connsiteX5" fmla="*/ 6216319 w 6216319"/>
              <a:gd name="connsiteY5" fmla="*/ 1328379 h 1328379"/>
              <a:gd name="connsiteX6" fmla="*/ 0 w 6216319"/>
              <a:gd name="connsiteY6" fmla="*/ 1328379 h 1328379"/>
              <a:gd name="connsiteX7" fmla="*/ 0 w 6216319"/>
              <a:gd name="connsiteY7" fmla="*/ 26175 h 1328379"/>
              <a:gd name="connsiteX0" fmla="*/ 0 w 6216319"/>
              <a:gd name="connsiteY0" fmla="*/ 63128 h 1365332"/>
              <a:gd name="connsiteX1" fmla="*/ 339865 w 6216319"/>
              <a:gd name="connsiteY1" fmla="*/ 247973 h 1365332"/>
              <a:gd name="connsiteX2" fmla="*/ 2265770 w 6216319"/>
              <a:gd name="connsiteY2" fmla="*/ 571655 h 1365332"/>
              <a:gd name="connsiteX3" fmla="*/ 3244906 w 6216319"/>
              <a:gd name="connsiteY3" fmla="*/ 555471 h 1365332"/>
              <a:gd name="connsiteX4" fmla="*/ 4725749 w 6216319"/>
              <a:gd name="connsiteY4" fmla="*/ 239882 h 1365332"/>
              <a:gd name="connsiteX5" fmla="*/ 6216319 w 6216319"/>
              <a:gd name="connsiteY5" fmla="*/ 63128 h 1365332"/>
              <a:gd name="connsiteX6" fmla="*/ 6216319 w 6216319"/>
              <a:gd name="connsiteY6" fmla="*/ 1365332 h 1365332"/>
              <a:gd name="connsiteX7" fmla="*/ 0 w 6216319"/>
              <a:gd name="connsiteY7" fmla="*/ 1365332 h 1365332"/>
              <a:gd name="connsiteX8" fmla="*/ 0 w 6216319"/>
              <a:gd name="connsiteY8" fmla="*/ 63128 h 1365332"/>
              <a:gd name="connsiteX0" fmla="*/ 0 w 6216319"/>
              <a:gd name="connsiteY0" fmla="*/ 20810 h 1323014"/>
              <a:gd name="connsiteX1" fmla="*/ 339865 w 6216319"/>
              <a:gd name="connsiteY1" fmla="*/ 205655 h 1323014"/>
              <a:gd name="connsiteX2" fmla="*/ 2265770 w 6216319"/>
              <a:gd name="connsiteY2" fmla="*/ 529337 h 1323014"/>
              <a:gd name="connsiteX3" fmla="*/ 3244906 w 6216319"/>
              <a:gd name="connsiteY3" fmla="*/ 513153 h 1323014"/>
              <a:gd name="connsiteX4" fmla="*/ 4628644 w 6216319"/>
              <a:gd name="connsiteY4" fmla="*/ 1055320 h 1323014"/>
              <a:gd name="connsiteX5" fmla="*/ 6216319 w 6216319"/>
              <a:gd name="connsiteY5" fmla="*/ 20810 h 1323014"/>
              <a:gd name="connsiteX6" fmla="*/ 6216319 w 6216319"/>
              <a:gd name="connsiteY6" fmla="*/ 1323014 h 1323014"/>
              <a:gd name="connsiteX7" fmla="*/ 0 w 6216319"/>
              <a:gd name="connsiteY7" fmla="*/ 1323014 h 1323014"/>
              <a:gd name="connsiteX8" fmla="*/ 0 w 6216319"/>
              <a:gd name="connsiteY8" fmla="*/ 20810 h 1323014"/>
              <a:gd name="connsiteX0" fmla="*/ 0 w 6216319"/>
              <a:gd name="connsiteY0" fmla="*/ 32243 h 1334447"/>
              <a:gd name="connsiteX1" fmla="*/ 339865 w 6216319"/>
              <a:gd name="connsiteY1" fmla="*/ 217088 h 1334447"/>
              <a:gd name="connsiteX2" fmla="*/ 2265770 w 6216319"/>
              <a:gd name="connsiteY2" fmla="*/ 540770 h 1334447"/>
              <a:gd name="connsiteX3" fmla="*/ 3244906 w 6216319"/>
              <a:gd name="connsiteY3" fmla="*/ 524586 h 1334447"/>
              <a:gd name="connsiteX4" fmla="*/ 4628644 w 6216319"/>
              <a:gd name="connsiteY4" fmla="*/ 1066753 h 1334447"/>
              <a:gd name="connsiteX5" fmla="*/ 5526860 w 6216319"/>
              <a:gd name="connsiteY5" fmla="*/ 451758 h 1334447"/>
              <a:gd name="connsiteX6" fmla="*/ 6216319 w 6216319"/>
              <a:gd name="connsiteY6" fmla="*/ 32243 h 1334447"/>
              <a:gd name="connsiteX7" fmla="*/ 6216319 w 6216319"/>
              <a:gd name="connsiteY7" fmla="*/ 1334447 h 1334447"/>
              <a:gd name="connsiteX8" fmla="*/ 0 w 6216319"/>
              <a:gd name="connsiteY8" fmla="*/ 1334447 h 1334447"/>
              <a:gd name="connsiteX9" fmla="*/ 0 w 6216319"/>
              <a:gd name="connsiteY9" fmla="*/ 32243 h 1334447"/>
              <a:gd name="connsiteX0" fmla="*/ 0 w 6216319"/>
              <a:gd name="connsiteY0" fmla="*/ 12831 h 1315035"/>
              <a:gd name="connsiteX1" fmla="*/ 339865 w 6216319"/>
              <a:gd name="connsiteY1" fmla="*/ 197676 h 1315035"/>
              <a:gd name="connsiteX2" fmla="*/ 2265770 w 6216319"/>
              <a:gd name="connsiteY2" fmla="*/ 521358 h 1315035"/>
              <a:gd name="connsiteX3" fmla="*/ 3244906 w 6216319"/>
              <a:gd name="connsiteY3" fmla="*/ 505174 h 1315035"/>
              <a:gd name="connsiteX4" fmla="*/ 4628644 w 6216319"/>
              <a:gd name="connsiteY4" fmla="*/ 1047341 h 1315035"/>
              <a:gd name="connsiteX5" fmla="*/ 5356927 w 6216319"/>
              <a:gd name="connsiteY5" fmla="*/ 1201089 h 1315035"/>
              <a:gd name="connsiteX6" fmla="*/ 6216319 w 6216319"/>
              <a:gd name="connsiteY6" fmla="*/ 12831 h 1315035"/>
              <a:gd name="connsiteX7" fmla="*/ 6216319 w 6216319"/>
              <a:gd name="connsiteY7" fmla="*/ 1315035 h 1315035"/>
              <a:gd name="connsiteX8" fmla="*/ 0 w 6216319"/>
              <a:gd name="connsiteY8" fmla="*/ 1315035 h 1315035"/>
              <a:gd name="connsiteX9" fmla="*/ 0 w 6216319"/>
              <a:gd name="connsiteY9" fmla="*/ 12831 h 1315035"/>
              <a:gd name="connsiteX0" fmla="*/ 0 w 6498499"/>
              <a:gd name="connsiteY0" fmla="*/ 0 h 1302204"/>
              <a:gd name="connsiteX1" fmla="*/ 339865 w 6498499"/>
              <a:gd name="connsiteY1" fmla="*/ 184845 h 1302204"/>
              <a:gd name="connsiteX2" fmla="*/ 2265770 w 6498499"/>
              <a:gd name="connsiteY2" fmla="*/ 508527 h 1302204"/>
              <a:gd name="connsiteX3" fmla="*/ 3244906 w 6498499"/>
              <a:gd name="connsiteY3" fmla="*/ 492343 h 1302204"/>
              <a:gd name="connsiteX4" fmla="*/ 4628644 w 6498499"/>
              <a:gd name="connsiteY4" fmla="*/ 1034510 h 1302204"/>
              <a:gd name="connsiteX5" fmla="*/ 5356927 w 6498499"/>
              <a:gd name="connsiteY5" fmla="*/ 1188258 h 1302204"/>
              <a:gd name="connsiteX6" fmla="*/ 6216319 w 6498499"/>
              <a:gd name="connsiteY6" fmla="*/ 1302204 h 1302204"/>
              <a:gd name="connsiteX7" fmla="*/ 0 w 6498499"/>
              <a:gd name="connsiteY7" fmla="*/ 1302204 h 1302204"/>
              <a:gd name="connsiteX8" fmla="*/ 0 w 649849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147589 h 1449793"/>
              <a:gd name="connsiteX1" fmla="*/ 339865 w 6216319"/>
              <a:gd name="connsiteY1" fmla="*/ 332434 h 1449793"/>
              <a:gd name="connsiteX2" fmla="*/ 2265770 w 6216319"/>
              <a:gd name="connsiteY2" fmla="*/ 656116 h 1449793"/>
              <a:gd name="connsiteX3" fmla="*/ 3244906 w 6216319"/>
              <a:gd name="connsiteY3" fmla="*/ 639932 h 1449793"/>
              <a:gd name="connsiteX4" fmla="*/ 4628644 w 6216319"/>
              <a:gd name="connsiteY4" fmla="*/ 1182099 h 1449793"/>
              <a:gd name="connsiteX5" fmla="*/ 5356927 w 6216319"/>
              <a:gd name="connsiteY5" fmla="*/ 1335847 h 1449793"/>
              <a:gd name="connsiteX6" fmla="*/ 6216319 w 6216319"/>
              <a:gd name="connsiteY6" fmla="*/ 1449793 h 1449793"/>
              <a:gd name="connsiteX7" fmla="*/ 0 w 6216319"/>
              <a:gd name="connsiteY7" fmla="*/ 1449793 h 1449793"/>
              <a:gd name="connsiteX8" fmla="*/ 0 w 6216319"/>
              <a:gd name="connsiteY8" fmla="*/ 147589 h 1449793"/>
              <a:gd name="connsiteX0" fmla="*/ 0 w 6216319"/>
              <a:gd name="connsiteY0" fmla="*/ 121021 h 1423225"/>
              <a:gd name="connsiteX1" fmla="*/ 339865 w 6216319"/>
              <a:gd name="connsiteY1" fmla="*/ 305866 h 1423225"/>
              <a:gd name="connsiteX2" fmla="*/ 2265770 w 6216319"/>
              <a:gd name="connsiteY2" fmla="*/ 629548 h 1423225"/>
              <a:gd name="connsiteX3" fmla="*/ 3244906 w 6216319"/>
              <a:gd name="connsiteY3" fmla="*/ 613364 h 1423225"/>
              <a:gd name="connsiteX4" fmla="*/ 4628644 w 6216319"/>
              <a:gd name="connsiteY4" fmla="*/ 1155531 h 1423225"/>
              <a:gd name="connsiteX5" fmla="*/ 5356927 w 6216319"/>
              <a:gd name="connsiteY5" fmla="*/ 1309279 h 1423225"/>
              <a:gd name="connsiteX6" fmla="*/ 6216319 w 6216319"/>
              <a:gd name="connsiteY6" fmla="*/ 1423225 h 1423225"/>
              <a:gd name="connsiteX7" fmla="*/ 0 w 6216319"/>
              <a:gd name="connsiteY7" fmla="*/ 1423225 h 1423225"/>
              <a:gd name="connsiteX8" fmla="*/ 0 w 6216319"/>
              <a:gd name="connsiteY8" fmla="*/ 121021 h 1423225"/>
              <a:gd name="connsiteX0" fmla="*/ 0 w 6216319"/>
              <a:gd name="connsiteY0" fmla="*/ 121021 h 1423225"/>
              <a:gd name="connsiteX1" fmla="*/ 339865 w 6216319"/>
              <a:gd name="connsiteY1" fmla="*/ 305866 h 1423225"/>
              <a:gd name="connsiteX2" fmla="*/ 2265770 w 6216319"/>
              <a:gd name="connsiteY2" fmla="*/ 629548 h 1423225"/>
              <a:gd name="connsiteX3" fmla="*/ 3244906 w 6216319"/>
              <a:gd name="connsiteY3" fmla="*/ 613364 h 1423225"/>
              <a:gd name="connsiteX4" fmla="*/ 4628644 w 6216319"/>
              <a:gd name="connsiteY4" fmla="*/ 1155531 h 1423225"/>
              <a:gd name="connsiteX5" fmla="*/ 5356927 w 6216319"/>
              <a:gd name="connsiteY5" fmla="*/ 1309279 h 1423225"/>
              <a:gd name="connsiteX6" fmla="*/ 6216319 w 6216319"/>
              <a:gd name="connsiteY6" fmla="*/ 1423225 h 1423225"/>
              <a:gd name="connsiteX7" fmla="*/ 0 w 6216319"/>
              <a:gd name="connsiteY7" fmla="*/ 1423225 h 1423225"/>
              <a:gd name="connsiteX8" fmla="*/ 0 w 6216319"/>
              <a:gd name="connsiteY8" fmla="*/ 121021 h 1423225"/>
              <a:gd name="connsiteX0" fmla="*/ 0 w 6216319"/>
              <a:gd name="connsiteY0" fmla="*/ 140194 h 1442398"/>
              <a:gd name="connsiteX1" fmla="*/ 339865 w 6216319"/>
              <a:gd name="connsiteY1" fmla="*/ 325039 h 1442398"/>
              <a:gd name="connsiteX2" fmla="*/ 2265770 w 6216319"/>
              <a:gd name="connsiteY2" fmla="*/ 648721 h 1442398"/>
              <a:gd name="connsiteX3" fmla="*/ 3244906 w 6216319"/>
              <a:gd name="connsiteY3" fmla="*/ 632537 h 1442398"/>
              <a:gd name="connsiteX4" fmla="*/ 4628644 w 6216319"/>
              <a:gd name="connsiteY4" fmla="*/ 1174704 h 1442398"/>
              <a:gd name="connsiteX5" fmla="*/ 5356927 w 6216319"/>
              <a:gd name="connsiteY5" fmla="*/ 1328452 h 1442398"/>
              <a:gd name="connsiteX6" fmla="*/ 6216319 w 6216319"/>
              <a:gd name="connsiteY6" fmla="*/ 1442398 h 1442398"/>
              <a:gd name="connsiteX7" fmla="*/ 0 w 6216319"/>
              <a:gd name="connsiteY7" fmla="*/ 1442398 h 1442398"/>
              <a:gd name="connsiteX8" fmla="*/ 0 w 6216319"/>
              <a:gd name="connsiteY8" fmla="*/ 140194 h 1442398"/>
              <a:gd name="connsiteX0" fmla="*/ 0 w 6216319"/>
              <a:gd name="connsiteY0" fmla="*/ 140194 h 1442398"/>
              <a:gd name="connsiteX1" fmla="*/ 339865 w 6216319"/>
              <a:gd name="connsiteY1" fmla="*/ 325039 h 1442398"/>
              <a:gd name="connsiteX2" fmla="*/ 2265770 w 6216319"/>
              <a:gd name="connsiteY2" fmla="*/ 648721 h 1442398"/>
              <a:gd name="connsiteX3" fmla="*/ 3244906 w 6216319"/>
              <a:gd name="connsiteY3" fmla="*/ 632537 h 1442398"/>
              <a:gd name="connsiteX4" fmla="*/ 4628644 w 6216319"/>
              <a:gd name="connsiteY4" fmla="*/ 1174704 h 1442398"/>
              <a:gd name="connsiteX5" fmla="*/ 5356927 w 6216319"/>
              <a:gd name="connsiteY5" fmla="*/ 1328452 h 1442398"/>
              <a:gd name="connsiteX6" fmla="*/ 6216319 w 6216319"/>
              <a:gd name="connsiteY6" fmla="*/ 1442398 h 1442398"/>
              <a:gd name="connsiteX7" fmla="*/ 0 w 6216319"/>
              <a:gd name="connsiteY7" fmla="*/ 1442398 h 1442398"/>
              <a:gd name="connsiteX8" fmla="*/ 0 w 6216319"/>
              <a:gd name="connsiteY8" fmla="*/ 140194 h 1442398"/>
              <a:gd name="connsiteX0" fmla="*/ 0 w 6216319"/>
              <a:gd name="connsiteY0" fmla="*/ 34944 h 1337148"/>
              <a:gd name="connsiteX1" fmla="*/ 339865 w 6216319"/>
              <a:gd name="connsiteY1" fmla="*/ 219789 h 1337148"/>
              <a:gd name="connsiteX2" fmla="*/ 2265770 w 6216319"/>
              <a:gd name="connsiteY2" fmla="*/ 543471 h 1337148"/>
              <a:gd name="connsiteX3" fmla="*/ 3244906 w 6216319"/>
              <a:gd name="connsiteY3" fmla="*/ 527287 h 1337148"/>
              <a:gd name="connsiteX4" fmla="*/ 4628644 w 6216319"/>
              <a:gd name="connsiteY4" fmla="*/ 1069454 h 1337148"/>
              <a:gd name="connsiteX5" fmla="*/ 5356927 w 6216319"/>
              <a:gd name="connsiteY5" fmla="*/ 1223202 h 1337148"/>
              <a:gd name="connsiteX6" fmla="*/ 6216319 w 6216319"/>
              <a:gd name="connsiteY6" fmla="*/ 1337148 h 1337148"/>
              <a:gd name="connsiteX7" fmla="*/ 0 w 6216319"/>
              <a:gd name="connsiteY7" fmla="*/ 1337148 h 1337148"/>
              <a:gd name="connsiteX8" fmla="*/ 0 w 6216319"/>
              <a:gd name="connsiteY8" fmla="*/ 34944 h 1337148"/>
              <a:gd name="connsiteX0" fmla="*/ 0 w 6216319"/>
              <a:gd name="connsiteY0" fmla="*/ 44896 h 1347100"/>
              <a:gd name="connsiteX1" fmla="*/ 339865 w 6216319"/>
              <a:gd name="connsiteY1" fmla="*/ 229741 h 1347100"/>
              <a:gd name="connsiteX2" fmla="*/ 2265770 w 6216319"/>
              <a:gd name="connsiteY2" fmla="*/ 553423 h 1347100"/>
              <a:gd name="connsiteX3" fmla="*/ 3244906 w 6216319"/>
              <a:gd name="connsiteY3" fmla="*/ 537239 h 1347100"/>
              <a:gd name="connsiteX4" fmla="*/ 4628644 w 6216319"/>
              <a:gd name="connsiteY4" fmla="*/ 1079406 h 1347100"/>
              <a:gd name="connsiteX5" fmla="*/ 5356927 w 6216319"/>
              <a:gd name="connsiteY5" fmla="*/ 1233154 h 1347100"/>
              <a:gd name="connsiteX6" fmla="*/ 6216319 w 6216319"/>
              <a:gd name="connsiteY6" fmla="*/ 1347100 h 1347100"/>
              <a:gd name="connsiteX7" fmla="*/ 0 w 6216319"/>
              <a:gd name="connsiteY7" fmla="*/ 1347100 h 1347100"/>
              <a:gd name="connsiteX8" fmla="*/ 0 w 6216319"/>
              <a:gd name="connsiteY8" fmla="*/ 44896 h 1347100"/>
              <a:gd name="connsiteX0" fmla="*/ 0 w 6216319"/>
              <a:gd name="connsiteY0" fmla="*/ 44896 h 1347100"/>
              <a:gd name="connsiteX1" fmla="*/ 339865 w 6216319"/>
              <a:gd name="connsiteY1" fmla="*/ 229741 h 1347100"/>
              <a:gd name="connsiteX2" fmla="*/ 2265770 w 6216319"/>
              <a:gd name="connsiteY2" fmla="*/ 553423 h 1347100"/>
              <a:gd name="connsiteX3" fmla="*/ 3244906 w 6216319"/>
              <a:gd name="connsiteY3" fmla="*/ 537239 h 1347100"/>
              <a:gd name="connsiteX4" fmla="*/ 4628644 w 6216319"/>
              <a:gd name="connsiteY4" fmla="*/ 1079406 h 1347100"/>
              <a:gd name="connsiteX5" fmla="*/ 5356927 w 6216319"/>
              <a:gd name="connsiteY5" fmla="*/ 1233154 h 1347100"/>
              <a:gd name="connsiteX6" fmla="*/ 6216319 w 6216319"/>
              <a:gd name="connsiteY6" fmla="*/ 1347100 h 1347100"/>
              <a:gd name="connsiteX7" fmla="*/ 0 w 6216319"/>
              <a:gd name="connsiteY7" fmla="*/ 1347100 h 1347100"/>
              <a:gd name="connsiteX8" fmla="*/ 0 w 6216319"/>
              <a:gd name="connsiteY8" fmla="*/ 44896 h 1347100"/>
              <a:gd name="connsiteX0" fmla="*/ 0 w 6216319"/>
              <a:gd name="connsiteY0" fmla="*/ 530 h 1302734"/>
              <a:gd name="connsiteX1" fmla="*/ 339865 w 6216319"/>
              <a:gd name="connsiteY1" fmla="*/ 185375 h 1302734"/>
              <a:gd name="connsiteX2" fmla="*/ 2265770 w 6216319"/>
              <a:gd name="connsiteY2" fmla="*/ 509057 h 1302734"/>
              <a:gd name="connsiteX3" fmla="*/ 3244906 w 6216319"/>
              <a:gd name="connsiteY3" fmla="*/ 492873 h 1302734"/>
              <a:gd name="connsiteX4" fmla="*/ 4628644 w 6216319"/>
              <a:gd name="connsiteY4" fmla="*/ 1035040 h 1302734"/>
              <a:gd name="connsiteX5" fmla="*/ 5356927 w 6216319"/>
              <a:gd name="connsiteY5" fmla="*/ 1188788 h 1302734"/>
              <a:gd name="connsiteX6" fmla="*/ 6216319 w 6216319"/>
              <a:gd name="connsiteY6" fmla="*/ 1302734 h 1302734"/>
              <a:gd name="connsiteX7" fmla="*/ 0 w 6216319"/>
              <a:gd name="connsiteY7" fmla="*/ 1302734 h 1302734"/>
              <a:gd name="connsiteX8" fmla="*/ 0 w 6216319"/>
              <a:gd name="connsiteY8" fmla="*/ 530 h 1302734"/>
              <a:gd name="connsiteX0" fmla="*/ 0 w 6216319"/>
              <a:gd name="connsiteY0" fmla="*/ 20163 h 1322367"/>
              <a:gd name="connsiteX1" fmla="*/ 2265770 w 6216319"/>
              <a:gd name="connsiteY1" fmla="*/ 528690 h 1322367"/>
              <a:gd name="connsiteX2" fmla="*/ 3244906 w 6216319"/>
              <a:gd name="connsiteY2" fmla="*/ 512506 h 1322367"/>
              <a:gd name="connsiteX3" fmla="*/ 4628644 w 6216319"/>
              <a:gd name="connsiteY3" fmla="*/ 1054673 h 1322367"/>
              <a:gd name="connsiteX4" fmla="*/ 5356927 w 6216319"/>
              <a:gd name="connsiteY4" fmla="*/ 1208421 h 1322367"/>
              <a:gd name="connsiteX5" fmla="*/ 6216319 w 6216319"/>
              <a:gd name="connsiteY5" fmla="*/ 1322367 h 1322367"/>
              <a:gd name="connsiteX6" fmla="*/ 0 w 6216319"/>
              <a:gd name="connsiteY6" fmla="*/ 1322367 h 1322367"/>
              <a:gd name="connsiteX7" fmla="*/ 0 w 6216319"/>
              <a:gd name="connsiteY7" fmla="*/ 20163 h 1322367"/>
              <a:gd name="connsiteX0" fmla="*/ 0 w 6216319"/>
              <a:gd name="connsiteY0" fmla="*/ 105646 h 1407850"/>
              <a:gd name="connsiteX1" fmla="*/ 477430 w 6216319"/>
              <a:gd name="connsiteY1" fmla="*/ 136745 h 1407850"/>
              <a:gd name="connsiteX2" fmla="*/ 2265770 w 6216319"/>
              <a:gd name="connsiteY2" fmla="*/ 614173 h 1407850"/>
              <a:gd name="connsiteX3" fmla="*/ 3244906 w 6216319"/>
              <a:gd name="connsiteY3" fmla="*/ 597989 h 1407850"/>
              <a:gd name="connsiteX4" fmla="*/ 4628644 w 6216319"/>
              <a:gd name="connsiteY4" fmla="*/ 1140156 h 1407850"/>
              <a:gd name="connsiteX5" fmla="*/ 5356927 w 6216319"/>
              <a:gd name="connsiteY5" fmla="*/ 1293904 h 1407850"/>
              <a:gd name="connsiteX6" fmla="*/ 6216319 w 6216319"/>
              <a:gd name="connsiteY6" fmla="*/ 1407850 h 1407850"/>
              <a:gd name="connsiteX7" fmla="*/ 0 w 6216319"/>
              <a:gd name="connsiteY7" fmla="*/ 1407850 h 1407850"/>
              <a:gd name="connsiteX8" fmla="*/ 0 w 6216319"/>
              <a:gd name="connsiteY8" fmla="*/ 105646 h 1407850"/>
              <a:gd name="connsiteX0" fmla="*/ 0 w 6216319"/>
              <a:gd name="connsiteY0" fmla="*/ 71230 h 1373434"/>
              <a:gd name="connsiteX1" fmla="*/ 323681 w 6216319"/>
              <a:gd name="connsiteY1" fmla="*/ 264170 h 1373434"/>
              <a:gd name="connsiteX2" fmla="*/ 2265770 w 6216319"/>
              <a:gd name="connsiteY2" fmla="*/ 579757 h 1373434"/>
              <a:gd name="connsiteX3" fmla="*/ 3244906 w 6216319"/>
              <a:gd name="connsiteY3" fmla="*/ 563573 h 1373434"/>
              <a:gd name="connsiteX4" fmla="*/ 4628644 w 6216319"/>
              <a:gd name="connsiteY4" fmla="*/ 1105740 h 1373434"/>
              <a:gd name="connsiteX5" fmla="*/ 5356927 w 6216319"/>
              <a:gd name="connsiteY5" fmla="*/ 1259488 h 1373434"/>
              <a:gd name="connsiteX6" fmla="*/ 6216319 w 6216319"/>
              <a:gd name="connsiteY6" fmla="*/ 1373434 h 1373434"/>
              <a:gd name="connsiteX7" fmla="*/ 0 w 6216319"/>
              <a:gd name="connsiteY7" fmla="*/ 1373434 h 1373434"/>
              <a:gd name="connsiteX8" fmla="*/ 0 w 6216319"/>
              <a:gd name="connsiteY8" fmla="*/ 71230 h 1373434"/>
              <a:gd name="connsiteX0" fmla="*/ 0 w 6216319"/>
              <a:gd name="connsiteY0" fmla="*/ 71230 h 1373434"/>
              <a:gd name="connsiteX1" fmla="*/ 323681 w 6216319"/>
              <a:gd name="connsiteY1" fmla="*/ 264170 h 1373434"/>
              <a:gd name="connsiteX2" fmla="*/ 2265770 w 6216319"/>
              <a:gd name="connsiteY2" fmla="*/ 579757 h 1373434"/>
              <a:gd name="connsiteX3" fmla="*/ 3244906 w 6216319"/>
              <a:gd name="connsiteY3" fmla="*/ 563573 h 1373434"/>
              <a:gd name="connsiteX4" fmla="*/ 4628644 w 6216319"/>
              <a:gd name="connsiteY4" fmla="*/ 1105740 h 1373434"/>
              <a:gd name="connsiteX5" fmla="*/ 5356927 w 6216319"/>
              <a:gd name="connsiteY5" fmla="*/ 1259488 h 1373434"/>
              <a:gd name="connsiteX6" fmla="*/ 6216319 w 6216319"/>
              <a:gd name="connsiteY6" fmla="*/ 1373434 h 1373434"/>
              <a:gd name="connsiteX7" fmla="*/ 0 w 6216319"/>
              <a:gd name="connsiteY7" fmla="*/ 1373434 h 1373434"/>
              <a:gd name="connsiteX8" fmla="*/ 0 w 6216319"/>
              <a:gd name="connsiteY8" fmla="*/ 71230 h 1373434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57561 h 1359765"/>
              <a:gd name="connsiteX1" fmla="*/ 574189 w 6216319"/>
              <a:gd name="connsiteY1" fmla="*/ 379355 h 1359765"/>
              <a:gd name="connsiteX2" fmla="*/ 2265770 w 6216319"/>
              <a:gd name="connsiteY2" fmla="*/ 566088 h 1359765"/>
              <a:gd name="connsiteX3" fmla="*/ 3244906 w 6216319"/>
              <a:gd name="connsiteY3" fmla="*/ 549904 h 1359765"/>
              <a:gd name="connsiteX4" fmla="*/ 4628644 w 6216319"/>
              <a:gd name="connsiteY4" fmla="*/ 1092071 h 1359765"/>
              <a:gd name="connsiteX5" fmla="*/ 5356927 w 6216319"/>
              <a:gd name="connsiteY5" fmla="*/ 1245819 h 1359765"/>
              <a:gd name="connsiteX6" fmla="*/ 6216319 w 6216319"/>
              <a:gd name="connsiteY6" fmla="*/ 1359765 h 1359765"/>
              <a:gd name="connsiteX7" fmla="*/ 0 w 6216319"/>
              <a:gd name="connsiteY7" fmla="*/ 1359765 h 1359765"/>
              <a:gd name="connsiteX8" fmla="*/ 0 w 6216319"/>
              <a:gd name="connsiteY8" fmla="*/ 57561 h 1359765"/>
              <a:gd name="connsiteX0" fmla="*/ 0 w 6216319"/>
              <a:gd name="connsiteY0" fmla="*/ 55201 h 1357405"/>
              <a:gd name="connsiteX1" fmla="*/ 574189 w 6216319"/>
              <a:gd name="connsiteY1" fmla="*/ 376995 h 1357405"/>
              <a:gd name="connsiteX2" fmla="*/ 2244895 w 6216319"/>
              <a:gd name="connsiteY2" fmla="*/ 570887 h 1357405"/>
              <a:gd name="connsiteX3" fmla="*/ 3244906 w 6216319"/>
              <a:gd name="connsiteY3" fmla="*/ 547544 h 1357405"/>
              <a:gd name="connsiteX4" fmla="*/ 4628644 w 6216319"/>
              <a:gd name="connsiteY4" fmla="*/ 1089711 h 1357405"/>
              <a:gd name="connsiteX5" fmla="*/ 5356927 w 6216319"/>
              <a:gd name="connsiteY5" fmla="*/ 1243459 h 1357405"/>
              <a:gd name="connsiteX6" fmla="*/ 6216319 w 6216319"/>
              <a:gd name="connsiteY6" fmla="*/ 1357405 h 1357405"/>
              <a:gd name="connsiteX7" fmla="*/ 0 w 6216319"/>
              <a:gd name="connsiteY7" fmla="*/ 1357405 h 1357405"/>
              <a:gd name="connsiteX8" fmla="*/ 0 w 6216319"/>
              <a:gd name="connsiteY8" fmla="*/ 55201 h 1357405"/>
              <a:gd name="connsiteX0" fmla="*/ 0 w 6216319"/>
              <a:gd name="connsiteY0" fmla="*/ 49067 h 1351271"/>
              <a:gd name="connsiteX1" fmla="*/ 574189 w 6216319"/>
              <a:gd name="connsiteY1" fmla="*/ 370861 h 1351271"/>
              <a:gd name="connsiteX2" fmla="*/ 1217749 w 6216319"/>
              <a:gd name="connsiteY2" fmla="*/ 1887 h 1351271"/>
              <a:gd name="connsiteX3" fmla="*/ 2244895 w 6216319"/>
              <a:gd name="connsiteY3" fmla="*/ 564753 h 1351271"/>
              <a:gd name="connsiteX4" fmla="*/ 3244906 w 6216319"/>
              <a:gd name="connsiteY4" fmla="*/ 541410 h 1351271"/>
              <a:gd name="connsiteX5" fmla="*/ 4628644 w 6216319"/>
              <a:gd name="connsiteY5" fmla="*/ 1083577 h 1351271"/>
              <a:gd name="connsiteX6" fmla="*/ 5356927 w 6216319"/>
              <a:gd name="connsiteY6" fmla="*/ 1237325 h 1351271"/>
              <a:gd name="connsiteX7" fmla="*/ 6216319 w 6216319"/>
              <a:gd name="connsiteY7" fmla="*/ 1351271 h 1351271"/>
              <a:gd name="connsiteX8" fmla="*/ 0 w 6216319"/>
              <a:gd name="connsiteY8" fmla="*/ 1351271 h 1351271"/>
              <a:gd name="connsiteX9" fmla="*/ 0 w 6216319"/>
              <a:gd name="connsiteY9" fmla="*/ 49067 h 1351271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04848 w 6216319"/>
              <a:gd name="connsiteY3" fmla="*/ 296453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889839 w 6216319"/>
              <a:gd name="connsiteY6" fmla="*/ 317928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48869 w 6216319"/>
              <a:gd name="connsiteY6" fmla="*/ 761757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48869 w 6216319"/>
              <a:gd name="connsiteY6" fmla="*/ 761757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48869 w 6216319"/>
              <a:gd name="connsiteY6" fmla="*/ 761757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613304"/>
              <a:gd name="connsiteY0" fmla="*/ 22 h 1302226"/>
              <a:gd name="connsiteX1" fmla="*/ 574189 w 6613304"/>
              <a:gd name="connsiteY1" fmla="*/ 321816 h 1302226"/>
              <a:gd name="connsiteX2" fmla="*/ 1015951 w 6613304"/>
              <a:gd name="connsiteY2" fmla="*/ 346561 h 1302226"/>
              <a:gd name="connsiteX3" fmla="*/ 1732682 w 6613304"/>
              <a:gd name="connsiteY3" fmla="*/ 368038 h 1302226"/>
              <a:gd name="connsiteX4" fmla="*/ 2147475 w 6613304"/>
              <a:gd name="connsiteY4" fmla="*/ 479915 h 1302226"/>
              <a:gd name="connsiteX5" fmla="*/ 3043108 w 6613304"/>
              <a:gd name="connsiteY5" fmla="*/ 549633 h 1302226"/>
              <a:gd name="connsiteX6" fmla="*/ 3562786 w 6613304"/>
              <a:gd name="connsiteY6" fmla="*/ 790391 h 1302226"/>
              <a:gd name="connsiteX7" fmla="*/ 4684312 w 6613304"/>
              <a:gd name="connsiteY7" fmla="*/ 1156227 h 1302226"/>
              <a:gd name="connsiteX8" fmla="*/ 5092502 w 6613304"/>
              <a:gd name="connsiteY8" fmla="*/ 1188280 h 1302226"/>
              <a:gd name="connsiteX9" fmla="*/ 5886947 w 6613304"/>
              <a:gd name="connsiteY9" fmla="*/ 1005147 h 1302226"/>
              <a:gd name="connsiteX10" fmla="*/ 6216319 w 6613304"/>
              <a:gd name="connsiteY10" fmla="*/ 1302226 h 1302226"/>
              <a:gd name="connsiteX11" fmla="*/ 0 w 6613304"/>
              <a:gd name="connsiteY11" fmla="*/ 1302226 h 1302226"/>
              <a:gd name="connsiteX12" fmla="*/ 0 w 6613304"/>
              <a:gd name="connsiteY12" fmla="*/ 22 h 1302226"/>
              <a:gd name="connsiteX0" fmla="*/ 0 w 6597699"/>
              <a:gd name="connsiteY0" fmla="*/ 22 h 1302226"/>
              <a:gd name="connsiteX1" fmla="*/ 574189 w 6597699"/>
              <a:gd name="connsiteY1" fmla="*/ 321816 h 1302226"/>
              <a:gd name="connsiteX2" fmla="*/ 1015951 w 6597699"/>
              <a:gd name="connsiteY2" fmla="*/ 346561 h 1302226"/>
              <a:gd name="connsiteX3" fmla="*/ 1732682 w 6597699"/>
              <a:gd name="connsiteY3" fmla="*/ 368038 h 1302226"/>
              <a:gd name="connsiteX4" fmla="*/ 2147475 w 6597699"/>
              <a:gd name="connsiteY4" fmla="*/ 479915 h 1302226"/>
              <a:gd name="connsiteX5" fmla="*/ 3043108 w 6597699"/>
              <a:gd name="connsiteY5" fmla="*/ 549633 h 1302226"/>
              <a:gd name="connsiteX6" fmla="*/ 3562786 w 6597699"/>
              <a:gd name="connsiteY6" fmla="*/ 790391 h 1302226"/>
              <a:gd name="connsiteX7" fmla="*/ 4684312 w 6597699"/>
              <a:gd name="connsiteY7" fmla="*/ 1156227 h 1302226"/>
              <a:gd name="connsiteX8" fmla="*/ 5092502 w 6597699"/>
              <a:gd name="connsiteY8" fmla="*/ 1188280 h 1302226"/>
              <a:gd name="connsiteX9" fmla="*/ 5810403 w 6597699"/>
              <a:gd name="connsiteY9" fmla="*/ 1184110 h 1302226"/>
              <a:gd name="connsiteX10" fmla="*/ 6216319 w 6597699"/>
              <a:gd name="connsiteY10" fmla="*/ 1302226 h 1302226"/>
              <a:gd name="connsiteX11" fmla="*/ 0 w 6597699"/>
              <a:gd name="connsiteY11" fmla="*/ 1302226 h 1302226"/>
              <a:gd name="connsiteX12" fmla="*/ 0 w 6597699"/>
              <a:gd name="connsiteY12" fmla="*/ 22 h 1302226"/>
              <a:gd name="connsiteX0" fmla="*/ 0 w 6597699"/>
              <a:gd name="connsiteY0" fmla="*/ 22 h 1302226"/>
              <a:gd name="connsiteX1" fmla="*/ 574189 w 6597699"/>
              <a:gd name="connsiteY1" fmla="*/ 321816 h 1302226"/>
              <a:gd name="connsiteX2" fmla="*/ 1015951 w 6597699"/>
              <a:gd name="connsiteY2" fmla="*/ 346561 h 1302226"/>
              <a:gd name="connsiteX3" fmla="*/ 1732682 w 6597699"/>
              <a:gd name="connsiteY3" fmla="*/ 368038 h 1302226"/>
              <a:gd name="connsiteX4" fmla="*/ 2147475 w 6597699"/>
              <a:gd name="connsiteY4" fmla="*/ 479915 h 1302226"/>
              <a:gd name="connsiteX5" fmla="*/ 3043108 w 6597699"/>
              <a:gd name="connsiteY5" fmla="*/ 549633 h 1302226"/>
              <a:gd name="connsiteX6" fmla="*/ 3562786 w 6597699"/>
              <a:gd name="connsiteY6" fmla="*/ 790391 h 1302226"/>
              <a:gd name="connsiteX7" fmla="*/ 4684312 w 6597699"/>
              <a:gd name="connsiteY7" fmla="*/ 1156227 h 1302226"/>
              <a:gd name="connsiteX8" fmla="*/ 5092502 w 6597699"/>
              <a:gd name="connsiteY8" fmla="*/ 1188280 h 1302226"/>
              <a:gd name="connsiteX9" fmla="*/ 5810403 w 6597699"/>
              <a:gd name="connsiteY9" fmla="*/ 1184110 h 1302226"/>
              <a:gd name="connsiteX10" fmla="*/ 6216319 w 6597699"/>
              <a:gd name="connsiteY10" fmla="*/ 1302226 h 1302226"/>
              <a:gd name="connsiteX11" fmla="*/ 0 w 6597699"/>
              <a:gd name="connsiteY11" fmla="*/ 1302226 h 1302226"/>
              <a:gd name="connsiteX12" fmla="*/ 0 w 6597699"/>
              <a:gd name="connsiteY12" fmla="*/ 22 h 1302226"/>
              <a:gd name="connsiteX0" fmla="*/ 0 w 6597699"/>
              <a:gd name="connsiteY0" fmla="*/ 22 h 1302226"/>
              <a:gd name="connsiteX1" fmla="*/ 574189 w 6597699"/>
              <a:gd name="connsiteY1" fmla="*/ 321816 h 1302226"/>
              <a:gd name="connsiteX2" fmla="*/ 1015951 w 6597699"/>
              <a:gd name="connsiteY2" fmla="*/ 346561 h 1302226"/>
              <a:gd name="connsiteX3" fmla="*/ 1732682 w 6597699"/>
              <a:gd name="connsiteY3" fmla="*/ 368038 h 1302226"/>
              <a:gd name="connsiteX4" fmla="*/ 2147475 w 6597699"/>
              <a:gd name="connsiteY4" fmla="*/ 479915 h 1302226"/>
              <a:gd name="connsiteX5" fmla="*/ 3043108 w 6597699"/>
              <a:gd name="connsiteY5" fmla="*/ 549633 h 1302226"/>
              <a:gd name="connsiteX6" fmla="*/ 3562786 w 6597699"/>
              <a:gd name="connsiteY6" fmla="*/ 790391 h 1302226"/>
              <a:gd name="connsiteX7" fmla="*/ 4684312 w 6597699"/>
              <a:gd name="connsiteY7" fmla="*/ 1156227 h 1302226"/>
              <a:gd name="connsiteX8" fmla="*/ 5092502 w 6597699"/>
              <a:gd name="connsiteY8" fmla="*/ 1188280 h 1302226"/>
              <a:gd name="connsiteX9" fmla="*/ 5810403 w 6597699"/>
              <a:gd name="connsiteY9" fmla="*/ 1184110 h 1302226"/>
              <a:gd name="connsiteX10" fmla="*/ 6216319 w 6597699"/>
              <a:gd name="connsiteY10" fmla="*/ 1302226 h 1302226"/>
              <a:gd name="connsiteX11" fmla="*/ 0 w 6597699"/>
              <a:gd name="connsiteY11" fmla="*/ 1302226 h 1302226"/>
              <a:gd name="connsiteX12" fmla="*/ 0 w 6597699"/>
              <a:gd name="connsiteY12" fmla="*/ 22 h 1302226"/>
              <a:gd name="connsiteX0" fmla="*/ 0 w 6590574"/>
              <a:gd name="connsiteY0" fmla="*/ 22 h 1302226"/>
              <a:gd name="connsiteX1" fmla="*/ 574189 w 6590574"/>
              <a:gd name="connsiteY1" fmla="*/ 321816 h 1302226"/>
              <a:gd name="connsiteX2" fmla="*/ 1015951 w 6590574"/>
              <a:gd name="connsiteY2" fmla="*/ 346561 h 1302226"/>
              <a:gd name="connsiteX3" fmla="*/ 1732682 w 6590574"/>
              <a:gd name="connsiteY3" fmla="*/ 368038 h 1302226"/>
              <a:gd name="connsiteX4" fmla="*/ 2147475 w 6590574"/>
              <a:gd name="connsiteY4" fmla="*/ 479915 h 1302226"/>
              <a:gd name="connsiteX5" fmla="*/ 3043108 w 6590574"/>
              <a:gd name="connsiteY5" fmla="*/ 549633 h 1302226"/>
              <a:gd name="connsiteX6" fmla="*/ 3562786 w 6590574"/>
              <a:gd name="connsiteY6" fmla="*/ 790391 h 1302226"/>
              <a:gd name="connsiteX7" fmla="*/ 4684312 w 6590574"/>
              <a:gd name="connsiteY7" fmla="*/ 1156227 h 1302226"/>
              <a:gd name="connsiteX8" fmla="*/ 5092502 w 6590574"/>
              <a:gd name="connsiteY8" fmla="*/ 1188280 h 1302226"/>
              <a:gd name="connsiteX9" fmla="*/ 5810403 w 6590574"/>
              <a:gd name="connsiteY9" fmla="*/ 1184110 h 1302226"/>
              <a:gd name="connsiteX10" fmla="*/ 6216319 w 6590574"/>
              <a:gd name="connsiteY10" fmla="*/ 1302226 h 1302226"/>
              <a:gd name="connsiteX11" fmla="*/ 0 w 6590574"/>
              <a:gd name="connsiteY11" fmla="*/ 1302226 h 1302226"/>
              <a:gd name="connsiteX12" fmla="*/ 0 w 6590574"/>
              <a:gd name="connsiteY12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5810403 w 6216319"/>
              <a:gd name="connsiteY9" fmla="*/ 1184110 h 1302226"/>
              <a:gd name="connsiteX10" fmla="*/ 6216319 w 6216319"/>
              <a:gd name="connsiteY10" fmla="*/ 1302226 h 1302226"/>
              <a:gd name="connsiteX11" fmla="*/ 0 w 6216319"/>
              <a:gd name="connsiteY11" fmla="*/ 1302226 h 1302226"/>
              <a:gd name="connsiteX12" fmla="*/ 0 w 6216319"/>
              <a:gd name="connsiteY12" fmla="*/ 22 h 1302226"/>
              <a:gd name="connsiteX0" fmla="*/ 0 w 6216319"/>
              <a:gd name="connsiteY0" fmla="*/ 10 h 1452543"/>
              <a:gd name="connsiteX1" fmla="*/ 574189 w 6216319"/>
              <a:gd name="connsiteY1" fmla="*/ 472133 h 1452543"/>
              <a:gd name="connsiteX2" fmla="*/ 1015951 w 6216319"/>
              <a:gd name="connsiteY2" fmla="*/ 496878 h 1452543"/>
              <a:gd name="connsiteX3" fmla="*/ 1732682 w 6216319"/>
              <a:gd name="connsiteY3" fmla="*/ 518355 h 1452543"/>
              <a:gd name="connsiteX4" fmla="*/ 2147475 w 6216319"/>
              <a:gd name="connsiteY4" fmla="*/ 630232 h 1452543"/>
              <a:gd name="connsiteX5" fmla="*/ 3043108 w 6216319"/>
              <a:gd name="connsiteY5" fmla="*/ 699950 h 1452543"/>
              <a:gd name="connsiteX6" fmla="*/ 3562786 w 6216319"/>
              <a:gd name="connsiteY6" fmla="*/ 940708 h 1452543"/>
              <a:gd name="connsiteX7" fmla="*/ 4684312 w 6216319"/>
              <a:gd name="connsiteY7" fmla="*/ 1306544 h 1452543"/>
              <a:gd name="connsiteX8" fmla="*/ 5092502 w 6216319"/>
              <a:gd name="connsiteY8" fmla="*/ 1338597 h 1452543"/>
              <a:gd name="connsiteX9" fmla="*/ 5810403 w 6216319"/>
              <a:gd name="connsiteY9" fmla="*/ 1334427 h 1452543"/>
              <a:gd name="connsiteX10" fmla="*/ 6216319 w 6216319"/>
              <a:gd name="connsiteY10" fmla="*/ 1452543 h 1452543"/>
              <a:gd name="connsiteX11" fmla="*/ 0 w 6216319"/>
              <a:gd name="connsiteY11" fmla="*/ 1452543 h 1452543"/>
              <a:gd name="connsiteX12" fmla="*/ 0 w 6216319"/>
              <a:gd name="connsiteY12" fmla="*/ 10 h 145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16319" h="1452543">
                <a:moveTo>
                  <a:pt x="0" y="10"/>
                </a:moveTo>
                <a:cubicBezTo>
                  <a:pt x="229007" y="-1920"/>
                  <a:pt x="473169" y="274373"/>
                  <a:pt x="574189" y="472133"/>
                </a:cubicBezTo>
                <a:cubicBezTo>
                  <a:pt x="784106" y="306783"/>
                  <a:pt x="876671" y="335710"/>
                  <a:pt x="1015951" y="496878"/>
                </a:cubicBezTo>
                <a:cubicBezTo>
                  <a:pt x="1169602" y="156200"/>
                  <a:pt x="1541775" y="268250"/>
                  <a:pt x="1732682" y="518355"/>
                </a:cubicBezTo>
                <a:cubicBezTo>
                  <a:pt x="1951423" y="389059"/>
                  <a:pt x="1995178" y="418617"/>
                  <a:pt x="2147475" y="630232"/>
                </a:cubicBezTo>
                <a:cubicBezTo>
                  <a:pt x="2240004" y="303227"/>
                  <a:pt x="2890265" y="229257"/>
                  <a:pt x="3043108" y="699950"/>
                </a:cubicBezTo>
                <a:cubicBezTo>
                  <a:pt x="3340461" y="644318"/>
                  <a:pt x="3395950" y="702404"/>
                  <a:pt x="3562786" y="940708"/>
                </a:cubicBezTo>
                <a:cubicBezTo>
                  <a:pt x="3973172" y="584855"/>
                  <a:pt x="4634636" y="975363"/>
                  <a:pt x="4684312" y="1306544"/>
                </a:cubicBezTo>
                <a:cubicBezTo>
                  <a:pt x="4775936" y="1140966"/>
                  <a:pt x="4979530" y="1164509"/>
                  <a:pt x="5092502" y="1338597"/>
                </a:cubicBezTo>
                <a:cubicBezTo>
                  <a:pt x="5153770" y="1141613"/>
                  <a:pt x="5525680" y="842973"/>
                  <a:pt x="5810403" y="1334427"/>
                </a:cubicBezTo>
                <a:cubicBezTo>
                  <a:pt x="5955954" y="1267516"/>
                  <a:pt x="6049313" y="1259859"/>
                  <a:pt x="6216319" y="1452543"/>
                </a:cubicBezTo>
                <a:lnTo>
                  <a:pt x="0" y="1452543"/>
                </a:lnTo>
                <a:lnTo>
                  <a:pt x="0" y="10"/>
                </a:lnTo>
                <a:close/>
              </a:path>
            </a:pathLst>
          </a:custGeom>
          <a:solidFill>
            <a:schemeClr val="tx2">
              <a:lumMod val="20000"/>
              <a:lumOff val="8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37" name="iṥľíḓé">
            <a:extLst>
              <a:ext uri="{FF2B5EF4-FFF2-40B4-BE49-F238E27FC236}">
                <a16:creationId xmlns:a16="http://schemas.microsoft.com/office/drawing/2014/main" xmlns="" id="{F690E311-FCBB-409F-9B5A-C22023BC8F6D}"/>
              </a:ext>
            </a:extLst>
          </p:cNvPr>
          <p:cNvSpPr/>
          <p:nvPr/>
        </p:nvSpPr>
        <p:spPr>
          <a:xfrm>
            <a:off x="0" y="5405004"/>
            <a:ext cx="6216319" cy="1449603"/>
          </a:xfrm>
          <a:custGeom>
            <a:avLst/>
            <a:gdLst>
              <a:gd name="connsiteX0" fmla="*/ 0 w 6216319"/>
              <a:gd name="connsiteY0" fmla="*/ 0 h 1302204"/>
              <a:gd name="connsiteX1" fmla="*/ 6216319 w 6216319"/>
              <a:gd name="connsiteY1" fmla="*/ 0 h 1302204"/>
              <a:gd name="connsiteX2" fmla="*/ 6216319 w 6216319"/>
              <a:gd name="connsiteY2" fmla="*/ 1302204 h 1302204"/>
              <a:gd name="connsiteX3" fmla="*/ 0 w 6216319"/>
              <a:gd name="connsiteY3" fmla="*/ 1302204 h 1302204"/>
              <a:gd name="connsiteX4" fmla="*/ 0 w 6216319"/>
              <a:gd name="connsiteY4" fmla="*/ 0 h 1302204"/>
              <a:gd name="connsiteX0" fmla="*/ 0 w 6216319"/>
              <a:gd name="connsiteY0" fmla="*/ 9364 h 1311568"/>
              <a:gd name="connsiteX1" fmla="*/ 339865 w 6216319"/>
              <a:gd name="connsiteY1" fmla="*/ 0 h 1311568"/>
              <a:gd name="connsiteX2" fmla="*/ 6216319 w 6216319"/>
              <a:gd name="connsiteY2" fmla="*/ 9364 h 1311568"/>
              <a:gd name="connsiteX3" fmla="*/ 6216319 w 6216319"/>
              <a:gd name="connsiteY3" fmla="*/ 1311568 h 1311568"/>
              <a:gd name="connsiteX4" fmla="*/ 0 w 6216319"/>
              <a:gd name="connsiteY4" fmla="*/ 1311568 h 1311568"/>
              <a:gd name="connsiteX5" fmla="*/ 0 w 6216319"/>
              <a:gd name="connsiteY5" fmla="*/ 9364 h 1311568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6216319 w 6216319"/>
              <a:gd name="connsiteY2" fmla="*/ 0 h 1302204"/>
              <a:gd name="connsiteX3" fmla="*/ 6216319 w 6216319"/>
              <a:gd name="connsiteY3" fmla="*/ 1302204 h 1302204"/>
              <a:gd name="connsiteX4" fmla="*/ 0 w 6216319"/>
              <a:gd name="connsiteY4" fmla="*/ 1302204 h 1302204"/>
              <a:gd name="connsiteX5" fmla="*/ 0 w 6216319"/>
              <a:gd name="connsiteY5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6216319 w 6216319"/>
              <a:gd name="connsiteY2" fmla="*/ 0 h 1302204"/>
              <a:gd name="connsiteX3" fmla="*/ 6216319 w 6216319"/>
              <a:gd name="connsiteY3" fmla="*/ 1302204 h 1302204"/>
              <a:gd name="connsiteX4" fmla="*/ 0 w 6216319"/>
              <a:gd name="connsiteY4" fmla="*/ 1302204 h 1302204"/>
              <a:gd name="connsiteX5" fmla="*/ 0 w 6216319"/>
              <a:gd name="connsiteY5" fmla="*/ 0 h 1302204"/>
              <a:gd name="connsiteX0" fmla="*/ 0 w 6216319"/>
              <a:gd name="connsiteY0" fmla="*/ 47249 h 1349453"/>
              <a:gd name="connsiteX1" fmla="*/ 339865 w 6216319"/>
              <a:gd name="connsiteY1" fmla="*/ 232094 h 1349453"/>
              <a:gd name="connsiteX2" fmla="*/ 2273862 w 6216319"/>
              <a:gd name="connsiteY2" fmla="*/ 280646 h 1349453"/>
              <a:gd name="connsiteX3" fmla="*/ 6216319 w 6216319"/>
              <a:gd name="connsiteY3" fmla="*/ 47249 h 1349453"/>
              <a:gd name="connsiteX4" fmla="*/ 6216319 w 6216319"/>
              <a:gd name="connsiteY4" fmla="*/ 1349453 h 1349453"/>
              <a:gd name="connsiteX5" fmla="*/ 0 w 6216319"/>
              <a:gd name="connsiteY5" fmla="*/ 1349453 h 1349453"/>
              <a:gd name="connsiteX6" fmla="*/ 0 w 6216319"/>
              <a:gd name="connsiteY6" fmla="*/ 47249 h 1349453"/>
              <a:gd name="connsiteX0" fmla="*/ 0 w 6216319"/>
              <a:gd name="connsiteY0" fmla="*/ 30623 h 1332827"/>
              <a:gd name="connsiteX1" fmla="*/ 339865 w 6216319"/>
              <a:gd name="connsiteY1" fmla="*/ 215468 h 1332827"/>
              <a:gd name="connsiteX2" fmla="*/ 2265770 w 6216319"/>
              <a:gd name="connsiteY2" fmla="*/ 539150 h 1332827"/>
              <a:gd name="connsiteX3" fmla="*/ 6216319 w 6216319"/>
              <a:gd name="connsiteY3" fmla="*/ 30623 h 1332827"/>
              <a:gd name="connsiteX4" fmla="*/ 6216319 w 6216319"/>
              <a:gd name="connsiteY4" fmla="*/ 1332827 h 1332827"/>
              <a:gd name="connsiteX5" fmla="*/ 0 w 6216319"/>
              <a:gd name="connsiteY5" fmla="*/ 1332827 h 1332827"/>
              <a:gd name="connsiteX6" fmla="*/ 0 w 6216319"/>
              <a:gd name="connsiteY6" fmla="*/ 30623 h 1332827"/>
              <a:gd name="connsiteX0" fmla="*/ 0 w 6216319"/>
              <a:gd name="connsiteY0" fmla="*/ 31024 h 1333228"/>
              <a:gd name="connsiteX1" fmla="*/ 339865 w 6216319"/>
              <a:gd name="connsiteY1" fmla="*/ 215869 h 1333228"/>
              <a:gd name="connsiteX2" fmla="*/ 2265770 w 6216319"/>
              <a:gd name="connsiteY2" fmla="*/ 539551 h 1333228"/>
              <a:gd name="connsiteX3" fmla="*/ 3269182 w 6216319"/>
              <a:gd name="connsiteY3" fmla="*/ 418171 h 1333228"/>
              <a:gd name="connsiteX4" fmla="*/ 6216319 w 6216319"/>
              <a:gd name="connsiteY4" fmla="*/ 31024 h 1333228"/>
              <a:gd name="connsiteX5" fmla="*/ 6216319 w 6216319"/>
              <a:gd name="connsiteY5" fmla="*/ 1333228 h 1333228"/>
              <a:gd name="connsiteX6" fmla="*/ 0 w 6216319"/>
              <a:gd name="connsiteY6" fmla="*/ 1333228 h 1333228"/>
              <a:gd name="connsiteX7" fmla="*/ 0 w 6216319"/>
              <a:gd name="connsiteY7" fmla="*/ 31024 h 1333228"/>
              <a:gd name="connsiteX0" fmla="*/ 0 w 6216319"/>
              <a:gd name="connsiteY0" fmla="*/ 26175 h 1328379"/>
              <a:gd name="connsiteX1" fmla="*/ 339865 w 6216319"/>
              <a:gd name="connsiteY1" fmla="*/ 211020 h 1328379"/>
              <a:gd name="connsiteX2" fmla="*/ 2265770 w 6216319"/>
              <a:gd name="connsiteY2" fmla="*/ 534702 h 1328379"/>
              <a:gd name="connsiteX3" fmla="*/ 3244906 w 6216319"/>
              <a:gd name="connsiteY3" fmla="*/ 518518 h 1328379"/>
              <a:gd name="connsiteX4" fmla="*/ 6216319 w 6216319"/>
              <a:gd name="connsiteY4" fmla="*/ 26175 h 1328379"/>
              <a:gd name="connsiteX5" fmla="*/ 6216319 w 6216319"/>
              <a:gd name="connsiteY5" fmla="*/ 1328379 h 1328379"/>
              <a:gd name="connsiteX6" fmla="*/ 0 w 6216319"/>
              <a:gd name="connsiteY6" fmla="*/ 1328379 h 1328379"/>
              <a:gd name="connsiteX7" fmla="*/ 0 w 6216319"/>
              <a:gd name="connsiteY7" fmla="*/ 26175 h 1328379"/>
              <a:gd name="connsiteX0" fmla="*/ 0 w 6216319"/>
              <a:gd name="connsiteY0" fmla="*/ 63128 h 1365332"/>
              <a:gd name="connsiteX1" fmla="*/ 339865 w 6216319"/>
              <a:gd name="connsiteY1" fmla="*/ 247973 h 1365332"/>
              <a:gd name="connsiteX2" fmla="*/ 2265770 w 6216319"/>
              <a:gd name="connsiteY2" fmla="*/ 571655 h 1365332"/>
              <a:gd name="connsiteX3" fmla="*/ 3244906 w 6216319"/>
              <a:gd name="connsiteY3" fmla="*/ 555471 h 1365332"/>
              <a:gd name="connsiteX4" fmla="*/ 4725749 w 6216319"/>
              <a:gd name="connsiteY4" fmla="*/ 239882 h 1365332"/>
              <a:gd name="connsiteX5" fmla="*/ 6216319 w 6216319"/>
              <a:gd name="connsiteY5" fmla="*/ 63128 h 1365332"/>
              <a:gd name="connsiteX6" fmla="*/ 6216319 w 6216319"/>
              <a:gd name="connsiteY6" fmla="*/ 1365332 h 1365332"/>
              <a:gd name="connsiteX7" fmla="*/ 0 w 6216319"/>
              <a:gd name="connsiteY7" fmla="*/ 1365332 h 1365332"/>
              <a:gd name="connsiteX8" fmla="*/ 0 w 6216319"/>
              <a:gd name="connsiteY8" fmla="*/ 63128 h 1365332"/>
              <a:gd name="connsiteX0" fmla="*/ 0 w 6216319"/>
              <a:gd name="connsiteY0" fmla="*/ 20810 h 1323014"/>
              <a:gd name="connsiteX1" fmla="*/ 339865 w 6216319"/>
              <a:gd name="connsiteY1" fmla="*/ 205655 h 1323014"/>
              <a:gd name="connsiteX2" fmla="*/ 2265770 w 6216319"/>
              <a:gd name="connsiteY2" fmla="*/ 529337 h 1323014"/>
              <a:gd name="connsiteX3" fmla="*/ 3244906 w 6216319"/>
              <a:gd name="connsiteY3" fmla="*/ 513153 h 1323014"/>
              <a:gd name="connsiteX4" fmla="*/ 4628644 w 6216319"/>
              <a:gd name="connsiteY4" fmla="*/ 1055320 h 1323014"/>
              <a:gd name="connsiteX5" fmla="*/ 6216319 w 6216319"/>
              <a:gd name="connsiteY5" fmla="*/ 20810 h 1323014"/>
              <a:gd name="connsiteX6" fmla="*/ 6216319 w 6216319"/>
              <a:gd name="connsiteY6" fmla="*/ 1323014 h 1323014"/>
              <a:gd name="connsiteX7" fmla="*/ 0 w 6216319"/>
              <a:gd name="connsiteY7" fmla="*/ 1323014 h 1323014"/>
              <a:gd name="connsiteX8" fmla="*/ 0 w 6216319"/>
              <a:gd name="connsiteY8" fmla="*/ 20810 h 1323014"/>
              <a:gd name="connsiteX0" fmla="*/ 0 w 6216319"/>
              <a:gd name="connsiteY0" fmla="*/ 32243 h 1334447"/>
              <a:gd name="connsiteX1" fmla="*/ 339865 w 6216319"/>
              <a:gd name="connsiteY1" fmla="*/ 217088 h 1334447"/>
              <a:gd name="connsiteX2" fmla="*/ 2265770 w 6216319"/>
              <a:gd name="connsiteY2" fmla="*/ 540770 h 1334447"/>
              <a:gd name="connsiteX3" fmla="*/ 3244906 w 6216319"/>
              <a:gd name="connsiteY3" fmla="*/ 524586 h 1334447"/>
              <a:gd name="connsiteX4" fmla="*/ 4628644 w 6216319"/>
              <a:gd name="connsiteY4" fmla="*/ 1066753 h 1334447"/>
              <a:gd name="connsiteX5" fmla="*/ 5526860 w 6216319"/>
              <a:gd name="connsiteY5" fmla="*/ 451758 h 1334447"/>
              <a:gd name="connsiteX6" fmla="*/ 6216319 w 6216319"/>
              <a:gd name="connsiteY6" fmla="*/ 32243 h 1334447"/>
              <a:gd name="connsiteX7" fmla="*/ 6216319 w 6216319"/>
              <a:gd name="connsiteY7" fmla="*/ 1334447 h 1334447"/>
              <a:gd name="connsiteX8" fmla="*/ 0 w 6216319"/>
              <a:gd name="connsiteY8" fmla="*/ 1334447 h 1334447"/>
              <a:gd name="connsiteX9" fmla="*/ 0 w 6216319"/>
              <a:gd name="connsiteY9" fmla="*/ 32243 h 1334447"/>
              <a:gd name="connsiteX0" fmla="*/ 0 w 6216319"/>
              <a:gd name="connsiteY0" fmla="*/ 12831 h 1315035"/>
              <a:gd name="connsiteX1" fmla="*/ 339865 w 6216319"/>
              <a:gd name="connsiteY1" fmla="*/ 197676 h 1315035"/>
              <a:gd name="connsiteX2" fmla="*/ 2265770 w 6216319"/>
              <a:gd name="connsiteY2" fmla="*/ 521358 h 1315035"/>
              <a:gd name="connsiteX3" fmla="*/ 3244906 w 6216319"/>
              <a:gd name="connsiteY3" fmla="*/ 505174 h 1315035"/>
              <a:gd name="connsiteX4" fmla="*/ 4628644 w 6216319"/>
              <a:gd name="connsiteY4" fmla="*/ 1047341 h 1315035"/>
              <a:gd name="connsiteX5" fmla="*/ 5356927 w 6216319"/>
              <a:gd name="connsiteY5" fmla="*/ 1201089 h 1315035"/>
              <a:gd name="connsiteX6" fmla="*/ 6216319 w 6216319"/>
              <a:gd name="connsiteY6" fmla="*/ 12831 h 1315035"/>
              <a:gd name="connsiteX7" fmla="*/ 6216319 w 6216319"/>
              <a:gd name="connsiteY7" fmla="*/ 1315035 h 1315035"/>
              <a:gd name="connsiteX8" fmla="*/ 0 w 6216319"/>
              <a:gd name="connsiteY8" fmla="*/ 1315035 h 1315035"/>
              <a:gd name="connsiteX9" fmla="*/ 0 w 6216319"/>
              <a:gd name="connsiteY9" fmla="*/ 12831 h 1315035"/>
              <a:gd name="connsiteX0" fmla="*/ 0 w 6498499"/>
              <a:gd name="connsiteY0" fmla="*/ 0 h 1302204"/>
              <a:gd name="connsiteX1" fmla="*/ 339865 w 6498499"/>
              <a:gd name="connsiteY1" fmla="*/ 184845 h 1302204"/>
              <a:gd name="connsiteX2" fmla="*/ 2265770 w 6498499"/>
              <a:gd name="connsiteY2" fmla="*/ 508527 h 1302204"/>
              <a:gd name="connsiteX3" fmla="*/ 3244906 w 6498499"/>
              <a:gd name="connsiteY3" fmla="*/ 492343 h 1302204"/>
              <a:gd name="connsiteX4" fmla="*/ 4628644 w 6498499"/>
              <a:gd name="connsiteY4" fmla="*/ 1034510 h 1302204"/>
              <a:gd name="connsiteX5" fmla="*/ 5356927 w 6498499"/>
              <a:gd name="connsiteY5" fmla="*/ 1188258 h 1302204"/>
              <a:gd name="connsiteX6" fmla="*/ 6216319 w 6498499"/>
              <a:gd name="connsiteY6" fmla="*/ 1302204 h 1302204"/>
              <a:gd name="connsiteX7" fmla="*/ 0 w 6498499"/>
              <a:gd name="connsiteY7" fmla="*/ 1302204 h 1302204"/>
              <a:gd name="connsiteX8" fmla="*/ 0 w 649849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147589 h 1449793"/>
              <a:gd name="connsiteX1" fmla="*/ 339865 w 6216319"/>
              <a:gd name="connsiteY1" fmla="*/ 332434 h 1449793"/>
              <a:gd name="connsiteX2" fmla="*/ 2265770 w 6216319"/>
              <a:gd name="connsiteY2" fmla="*/ 656116 h 1449793"/>
              <a:gd name="connsiteX3" fmla="*/ 3244906 w 6216319"/>
              <a:gd name="connsiteY3" fmla="*/ 639932 h 1449793"/>
              <a:gd name="connsiteX4" fmla="*/ 4628644 w 6216319"/>
              <a:gd name="connsiteY4" fmla="*/ 1182099 h 1449793"/>
              <a:gd name="connsiteX5" fmla="*/ 5356927 w 6216319"/>
              <a:gd name="connsiteY5" fmla="*/ 1335847 h 1449793"/>
              <a:gd name="connsiteX6" fmla="*/ 6216319 w 6216319"/>
              <a:gd name="connsiteY6" fmla="*/ 1449793 h 1449793"/>
              <a:gd name="connsiteX7" fmla="*/ 0 w 6216319"/>
              <a:gd name="connsiteY7" fmla="*/ 1449793 h 1449793"/>
              <a:gd name="connsiteX8" fmla="*/ 0 w 6216319"/>
              <a:gd name="connsiteY8" fmla="*/ 147589 h 1449793"/>
              <a:gd name="connsiteX0" fmla="*/ 0 w 6216319"/>
              <a:gd name="connsiteY0" fmla="*/ 121021 h 1423225"/>
              <a:gd name="connsiteX1" fmla="*/ 339865 w 6216319"/>
              <a:gd name="connsiteY1" fmla="*/ 305866 h 1423225"/>
              <a:gd name="connsiteX2" fmla="*/ 2265770 w 6216319"/>
              <a:gd name="connsiteY2" fmla="*/ 629548 h 1423225"/>
              <a:gd name="connsiteX3" fmla="*/ 3244906 w 6216319"/>
              <a:gd name="connsiteY3" fmla="*/ 613364 h 1423225"/>
              <a:gd name="connsiteX4" fmla="*/ 4628644 w 6216319"/>
              <a:gd name="connsiteY4" fmla="*/ 1155531 h 1423225"/>
              <a:gd name="connsiteX5" fmla="*/ 5356927 w 6216319"/>
              <a:gd name="connsiteY5" fmla="*/ 1309279 h 1423225"/>
              <a:gd name="connsiteX6" fmla="*/ 6216319 w 6216319"/>
              <a:gd name="connsiteY6" fmla="*/ 1423225 h 1423225"/>
              <a:gd name="connsiteX7" fmla="*/ 0 w 6216319"/>
              <a:gd name="connsiteY7" fmla="*/ 1423225 h 1423225"/>
              <a:gd name="connsiteX8" fmla="*/ 0 w 6216319"/>
              <a:gd name="connsiteY8" fmla="*/ 121021 h 1423225"/>
              <a:gd name="connsiteX0" fmla="*/ 0 w 6216319"/>
              <a:gd name="connsiteY0" fmla="*/ 121021 h 1423225"/>
              <a:gd name="connsiteX1" fmla="*/ 339865 w 6216319"/>
              <a:gd name="connsiteY1" fmla="*/ 305866 h 1423225"/>
              <a:gd name="connsiteX2" fmla="*/ 2265770 w 6216319"/>
              <a:gd name="connsiteY2" fmla="*/ 629548 h 1423225"/>
              <a:gd name="connsiteX3" fmla="*/ 3244906 w 6216319"/>
              <a:gd name="connsiteY3" fmla="*/ 613364 h 1423225"/>
              <a:gd name="connsiteX4" fmla="*/ 4628644 w 6216319"/>
              <a:gd name="connsiteY4" fmla="*/ 1155531 h 1423225"/>
              <a:gd name="connsiteX5" fmla="*/ 5356927 w 6216319"/>
              <a:gd name="connsiteY5" fmla="*/ 1309279 h 1423225"/>
              <a:gd name="connsiteX6" fmla="*/ 6216319 w 6216319"/>
              <a:gd name="connsiteY6" fmla="*/ 1423225 h 1423225"/>
              <a:gd name="connsiteX7" fmla="*/ 0 w 6216319"/>
              <a:gd name="connsiteY7" fmla="*/ 1423225 h 1423225"/>
              <a:gd name="connsiteX8" fmla="*/ 0 w 6216319"/>
              <a:gd name="connsiteY8" fmla="*/ 121021 h 1423225"/>
              <a:gd name="connsiteX0" fmla="*/ 0 w 6216319"/>
              <a:gd name="connsiteY0" fmla="*/ 140194 h 1442398"/>
              <a:gd name="connsiteX1" fmla="*/ 339865 w 6216319"/>
              <a:gd name="connsiteY1" fmla="*/ 325039 h 1442398"/>
              <a:gd name="connsiteX2" fmla="*/ 2265770 w 6216319"/>
              <a:gd name="connsiteY2" fmla="*/ 648721 h 1442398"/>
              <a:gd name="connsiteX3" fmla="*/ 3244906 w 6216319"/>
              <a:gd name="connsiteY3" fmla="*/ 632537 h 1442398"/>
              <a:gd name="connsiteX4" fmla="*/ 4628644 w 6216319"/>
              <a:gd name="connsiteY4" fmla="*/ 1174704 h 1442398"/>
              <a:gd name="connsiteX5" fmla="*/ 5356927 w 6216319"/>
              <a:gd name="connsiteY5" fmla="*/ 1328452 h 1442398"/>
              <a:gd name="connsiteX6" fmla="*/ 6216319 w 6216319"/>
              <a:gd name="connsiteY6" fmla="*/ 1442398 h 1442398"/>
              <a:gd name="connsiteX7" fmla="*/ 0 w 6216319"/>
              <a:gd name="connsiteY7" fmla="*/ 1442398 h 1442398"/>
              <a:gd name="connsiteX8" fmla="*/ 0 w 6216319"/>
              <a:gd name="connsiteY8" fmla="*/ 140194 h 1442398"/>
              <a:gd name="connsiteX0" fmla="*/ 0 w 6216319"/>
              <a:gd name="connsiteY0" fmla="*/ 140194 h 1442398"/>
              <a:gd name="connsiteX1" fmla="*/ 339865 w 6216319"/>
              <a:gd name="connsiteY1" fmla="*/ 325039 h 1442398"/>
              <a:gd name="connsiteX2" fmla="*/ 2265770 w 6216319"/>
              <a:gd name="connsiteY2" fmla="*/ 648721 h 1442398"/>
              <a:gd name="connsiteX3" fmla="*/ 3244906 w 6216319"/>
              <a:gd name="connsiteY3" fmla="*/ 632537 h 1442398"/>
              <a:gd name="connsiteX4" fmla="*/ 4628644 w 6216319"/>
              <a:gd name="connsiteY4" fmla="*/ 1174704 h 1442398"/>
              <a:gd name="connsiteX5" fmla="*/ 5356927 w 6216319"/>
              <a:gd name="connsiteY5" fmla="*/ 1328452 h 1442398"/>
              <a:gd name="connsiteX6" fmla="*/ 6216319 w 6216319"/>
              <a:gd name="connsiteY6" fmla="*/ 1442398 h 1442398"/>
              <a:gd name="connsiteX7" fmla="*/ 0 w 6216319"/>
              <a:gd name="connsiteY7" fmla="*/ 1442398 h 1442398"/>
              <a:gd name="connsiteX8" fmla="*/ 0 w 6216319"/>
              <a:gd name="connsiteY8" fmla="*/ 140194 h 1442398"/>
              <a:gd name="connsiteX0" fmla="*/ 0 w 6216319"/>
              <a:gd name="connsiteY0" fmla="*/ 34944 h 1337148"/>
              <a:gd name="connsiteX1" fmla="*/ 339865 w 6216319"/>
              <a:gd name="connsiteY1" fmla="*/ 219789 h 1337148"/>
              <a:gd name="connsiteX2" fmla="*/ 2265770 w 6216319"/>
              <a:gd name="connsiteY2" fmla="*/ 543471 h 1337148"/>
              <a:gd name="connsiteX3" fmla="*/ 3244906 w 6216319"/>
              <a:gd name="connsiteY3" fmla="*/ 527287 h 1337148"/>
              <a:gd name="connsiteX4" fmla="*/ 4628644 w 6216319"/>
              <a:gd name="connsiteY4" fmla="*/ 1069454 h 1337148"/>
              <a:gd name="connsiteX5" fmla="*/ 5356927 w 6216319"/>
              <a:gd name="connsiteY5" fmla="*/ 1223202 h 1337148"/>
              <a:gd name="connsiteX6" fmla="*/ 6216319 w 6216319"/>
              <a:gd name="connsiteY6" fmla="*/ 1337148 h 1337148"/>
              <a:gd name="connsiteX7" fmla="*/ 0 w 6216319"/>
              <a:gd name="connsiteY7" fmla="*/ 1337148 h 1337148"/>
              <a:gd name="connsiteX8" fmla="*/ 0 w 6216319"/>
              <a:gd name="connsiteY8" fmla="*/ 34944 h 1337148"/>
              <a:gd name="connsiteX0" fmla="*/ 0 w 6216319"/>
              <a:gd name="connsiteY0" fmla="*/ 44896 h 1347100"/>
              <a:gd name="connsiteX1" fmla="*/ 339865 w 6216319"/>
              <a:gd name="connsiteY1" fmla="*/ 229741 h 1347100"/>
              <a:gd name="connsiteX2" fmla="*/ 2265770 w 6216319"/>
              <a:gd name="connsiteY2" fmla="*/ 553423 h 1347100"/>
              <a:gd name="connsiteX3" fmla="*/ 3244906 w 6216319"/>
              <a:gd name="connsiteY3" fmla="*/ 537239 h 1347100"/>
              <a:gd name="connsiteX4" fmla="*/ 4628644 w 6216319"/>
              <a:gd name="connsiteY4" fmla="*/ 1079406 h 1347100"/>
              <a:gd name="connsiteX5" fmla="*/ 5356927 w 6216319"/>
              <a:gd name="connsiteY5" fmla="*/ 1233154 h 1347100"/>
              <a:gd name="connsiteX6" fmla="*/ 6216319 w 6216319"/>
              <a:gd name="connsiteY6" fmla="*/ 1347100 h 1347100"/>
              <a:gd name="connsiteX7" fmla="*/ 0 w 6216319"/>
              <a:gd name="connsiteY7" fmla="*/ 1347100 h 1347100"/>
              <a:gd name="connsiteX8" fmla="*/ 0 w 6216319"/>
              <a:gd name="connsiteY8" fmla="*/ 44896 h 1347100"/>
              <a:gd name="connsiteX0" fmla="*/ 0 w 6216319"/>
              <a:gd name="connsiteY0" fmla="*/ 44896 h 1347100"/>
              <a:gd name="connsiteX1" fmla="*/ 339865 w 6216319"/>
              <a:gd name="connsiteY1" fmla="*/ 229741 h 1347100"/>
              <a:gd name="connsiteX2" fmla="*/ 2265770 w 6216319"/>
              <a:gd name="connsiteY2" fmla="*/ 553423 h 1347100"/>
              <a:gd name="connsiteX3" fmla="*/ 3244906 w 6216319"/>
              <a:gd name="connsiteY3" fmla="*/ 537239 h 1347100"/>
              <a:gd name="connsiteX4" fmla="*/ 4628644 w 6216319"/>
              <a:gd name="connsiteY4" fmla="*/ 1079406 h 1347100"/>
              <a:gd name="connsiteX5" fmla="*/ 5356927 w 6216319"/>
              <a:gd name="connsiteY5" fmla="*/ 1233154 h 1347100"/>
              <a:gd name="connsiteX6" fmla="*/ 6216319 w 6216319"/>
              <a:gd name="connsiteY6" fmla="*/ 1347100 h 1347100"/>
              <a:gd name="connsiteX7" fmla="*/ 0 w 6216319"/>
              <a:gd name="connsiteY7" fmla="*/ 1347100 h 1347100"/>
              <a:gd name="connsiteX8" fmla="*/ 0 w 6216319"/>
              <a:gd name="connsiteY8" fmla="*/ 44896 h 1347100"/>
              <a:gd name="connsiteX0" fmla="*/ 0 w 6216319"/>
              <a:gd name="connsiteY0" fmla="*/ 530 h 1302734"/>
              <a:gd name="connsiteX1" fmla="*/ 339865 w 6216319"/>
              <a:gd name="connsiteY1" fmla="*/ 185375 h 1302734"/>
              <a:gd name="connsiteX2" fmla="*/ 2265770 w 6216319"/>
              <a:gd name="connsiteY2" fmla="*/ 509057 h 1302734"/>
              <a:gd name="connsiteX3" fmla="*/ 3244906 w 6216319"/>
              <a:gd name="connsiteY3" fmla="*/ 492873 h 1302734"/>
              <a:gd name="connsiteX4" fmla="*/ 4628644 w 6216319"/>
              <a:gd name="connsiteY4" fmla="*/ 1035040 h 1302734"/>
              <a:gd name="connsiteX5" fmla="*/ 5356927 w 6216319"/>
              <a:gd name="connsiteY5" fmla="*/ 1188788 h 1302734"/>
              <a:gd name="connsiteX6" fmla="*/ 6216319 w 6216319"/>
              <a:gd name="connsiteY6" fmla="*/ 1302734 h 1302734"/>
              <a:gd name="connsiteX7" fmla="*/ 0 w 6216319"/>
              <a:gd name="connsiteY7" fmla="*/ 1302734 h 1302734"/>
              <a:gd name="connsiteX8" fmla="*/ 0 w 6216319"/>
              <a:gd name="connsiteY8" fmla="*/ 530 h 1302734"/>
              <a:gd name="connsiteX0" fmla="*/ 0 w 6216319"/>
              <a:gd name="connsiteY0" fmla="*/ 20163 h 1322367"/>
              <a:gd name="connsiteX1" fmla="*/ 2265770 w 6216319"/>
              <a:gd name="connsiteY1" fmla="*/ 528690 h 1322367"/>
              <a:gd name="connsiteX2" fmla="*/ 3244906 w 6216319"/>
              <a:gd name="connsiteY2" fmla="*/ 512506 h 1322367"/>
              <a:gd name="connsiteX3" fmla="*/ 4628644 w 6216319"/>
              <a:gd name="connsiteY3" fmla="*/ 1054673 h 1322367"/>
              <a:gd name="connsiteX4" fmla="*/ 5356927 w 6216319"/>
              <a:gd name="connsiteY4" fmla="*/ 1208421 h 1322367"/>
              <a:gd name="connsiteX5" fmla="*/ 6216319 w 6216319"/>
              <a:gd name="connsiteY5" fmla="*/ 1322367 h 1322367"/>
              <a:gd name="connsiteX6" fmla="*/ 0 w 6216319"/>
              <a:gd name="connsiteY6" fmla="*/ 1322367 h 1322367"/>
              <a:gd name="connsiteX7" fmla="*/ 0 w 6216319"/>
              <a:gd name="connsiteY7" fmla="*/ 20163 h 1322367"/>
              <a:gd name="connsiteX0" fmla="*/ 0 w 6216319"/>
              <a:gd name="connsiteY0" fmla="*/ 105646 h 1407850"/>
              <a:gd name="connsiteX1" fmla="*/ 477430 w 6216319"/>
              <a:gd name="connsiteY1" fmla="*/ 136745 h 1407850"/>
              <a:gd name="connsiteX2" fmla="*/ 2265770 w 6216319"/>
              <a:gd name="connsiteY2" fmla="*/ 614173 h 1407850"/>
              <a:gd name="connsiteX3" fmla="*/ 3244906 w 6216319"/>
              <a:gd name="connsiteY3" fmla="*/ 597989 h 1407850"/>
              <a:gd name="connsiteX4" fmla="*/ 4628644 w 6216319"/>
              <a:gd name="connsiteY4" fmla="*/ 1140156 h 1407850"/>
              <a:gd name="connsiteX5" fmla="*/ 5356927 w 6216319"/>
              <a:gd name="connsiteY5" fmla="*/ 1293904 h 1407850"/>
              <a:gd name="connsiteX6" fmla="*/ 6216319 w 6216319"/>
              <a:gd name="connsiteY6" fmla="*/ 1407850 h 1407850"/>
              <a:gd name="connsiteX7" fmla="*/ 0 w 6216319"/>
              <a:gd name="connsiteY7" fmla="*/ 1407850 h 1407850"/>
              <a:gd name="connsiteX8" fmla="*/ 0 w 6216319"/>
              <a:gd name="connsiteY8" fmla="*/ 105646 h 1407850"/>
              <a:gd name="connsiteX0" fmla="*/ 0 w 6216319"/>
              <a:gd name="connsiteY0" fmla="*/ 71230 h 1373434"/>
              <a:gd name="connsiteX1" fmla="*/ 323681 w 6216319"/>
              <a:gd name="connsiteY1" fmla="*/ 264170 h 1373434"/>
              <a:gd name="connsiteX2" fmla="*/ 2265770 w 6216319"/>
              <a:gd name="connsiteY2" fmla="*/ 579757 h 1373434"/>
              <a:gd name="connsiteX3" fmla="*/ 3244906 w 6216319"/>
              <a:gd name="connsiteY3" fmla="*/ 563573 h 1373434"/>
              <a:gd name="connsiteX4" fmla="*/ 4628644 w 6216319"/>
              <a:gd name="connsiteY4" fmla="*/ 1105740 h 1373434"/>
              <a:gd name="connsiteX5" fmla="*/ 5356927 w 6216319"/>
              <a:gd name="connsiteY5" fmla="*/ 1259488 h 1373434"/>
              <a:gd name="connsiteX6" fmla="*/ 6216319 w 6216319"/>
              <a:gd name="connsiteY6" fmla="*/ 1373434 h 1373434"/>
              <a:gd name="connsiteX7" fmla="*/ 0 w 6216319"/>
              <a:gd name="connsiteY7" fmla="*/ 1373434 h 1373434"/>
              <a:gd name="connsiteX8" fmla="*/ 0 w 6216319"/>
              <a:gd name="connsiteY8" fmla="*/ 71230 h 1373434"/>
              <a:gd name="connsiteX0" fmla="*/ 0 w 6216319"/>
              <a:gd name="connsiteY0" fmla="*/ 71230 h 1373434"/>
              <a:gd name="connsiteX1" fmla="*/ 323681 w 6216319"/>
              <a:gd name="connsiteY1" fmla="*/ 264170 h 1373434"/>
              <a:gd name="connsiteX2" fmla="*/ 2265770 w 6216319"/>
              <a:gd name="connsiteY2" fmla="*/ 579757 h 1373434"/>
              <a:gd name="connsiteX3" fmla="*/ 3244906 w 6216319"/>
              <a:gd name="connsiteY3" fmla="*/ 563573 h 1373434"/>
              <a:gd name="connsiteX4" fmla="*/ 4628644 w 6216319"/>
              <a:gd name="connsiteY4" fmla="*/ 1105740 h 1373434"/>
              <a:gd name="connsiteX5" fmla="*/ 5356927 w 6216319"/>
              <a:gd name="connsiteY5" fmla="*/ 1259488 h 1373434"/>
              <a:gd name="connsiteX6" fmla="*/ 6216319 w 6216319"/>
              <a:gd name="connsiteY6" fmla="*/ 1373434 h 1373434"/>
              <a:gd name="connsiteX7" fmla="*/ 0 w 6216319"/>
              <a:gd name="connsiteY7" fmla="*/ 1373434 h 1373434"/>
              <a:gd name="connsiteX8" fmla="*/ 0 w 6216319"/>
              <a:gd name="connsiteY8" fmla="*/ 71230 h 1373434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16319" h="1449603">
                <a:moveTo>
                  <a:pt x="0" y="147399"/>
                </a:moveTo>
                <a:cubicBezTo>
                  <a:pt x="229007" y="145469"/>
                  <a:pt x="222661" y="142579"/>
                  <a:pt x="323681" y="340339"/>
                </a:cubicBezTo>
                <a:cubicBezTo>
                  <a:pt x="1138279" y="-367925"/>
                  <a:pt x="1885444" y="174450"/>
                  <a:pt x="2265770" y="655926"/>
                </a:cubicBezTo>
                <a:cubicBezTo>
                  <a:pt x="2462677" y="479250"/>
                  <a:pt x="2932015" y="355171"/>
                  <a:pt x="3244906" y="639742"/>
                </a:cubicBezTo>
                <a:cubicBezTo>
                  <a:pt x="3517337" y="171753"/>
                  <a:pt x="4733841" y="449580"/>
                  <a:pt x="4628644" y="1181909"/>
                </a:cubicBezTo>
                <a:cubicBezTo>
                  <a:pt x="4984694" y="1080758"/>
                  <a:pt x="5181328" y="1161569"/>
                  <a:pt x="5356927" y="1335657"/>
                </a:cubicBezTo>
                <a:cubicBezTo>
                  <a:pt x="5451606" y="1194156"/>
                  <a:pt x="6105728" y="1026010"/>
                  <a:pt x="6216319" y="1449603"/>
                </a:cubicBezTo>
                <a:lnTo>
                  <a:pt x="0" y="1449603"/>
                </a:lnTo>
                <a:lnTo>
                  <a:pt x="0" y="147399"/>
                </a:lnTo>
                <a:close/>
              </a:path>
            </a:pathLst>
          </a:custGeom>
          <a:solidFill>
            <a:schemeClr val="tx2">
              <a:lumMod val="40000"/>
              <a:lumOff val="60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38" name="îšļîḑè">
            <a:extLst>
              <a:ext uri="{FF2B5EF4-FFF2-40B4-BE49-F238E27FC236}">
                <a16:creationId xmlns:a16="http://schemas.microsoft.com/office/drawing/2014/main" xmlns="" id="{1BF94185-CE10-42B6-900F-6414ECB6237C}"/>
              </a:ext>
            </a:extLst>
          </p:cNvPr>
          <p:cNvSpPr/>
          <p:nvPr/>
        </p:nvSpPr>
        <p:spPr>
          <a:xfrm flipH="1">
            <a:off x="0" y="4088721"/>
            <a:ext cx="12192000" cy="2769279"/>
          </a:xfrm>
          <a:custGeom>
            <a:avLst/>
            <a:gdLst>
              <a:gd name="connsiteX0" fmla="*/ 0 w 6216319"/>
              <a:gd name="connsiteY0" fmla="*/ 0 h 1302204"/>
              <a:gd name="connsiteX1" fmla="*/ 6216319 w 6216319"/>
              <a:gd name="connsiteY1" fmla="*/ 0 h 1302204"/>
              <a:gd name="connsiteX2" fmla="*/ 6216319 w 6216319"/>
              <a:gd name="connsiteY2" fmla="*/ 1302204 h 1302204"/>
              <a:gd name="connsiteX3" fmla="*/ 0 w 6216319"/>
              <a:gd name="connsiteY3" fmla="*/ 1302204 h 1302204"/>
              <a:gd name="connsiteX4" fmla="*/ 0 w 6216319"/>
              <a:gd name="connsiteY4" fmla="*/ 0 h 1302204"/>
              <a:gd name="connsiteX0" fmla="*/ 0 w 6216319"/>
              <a:gd name="connsiteY0" fmla="*/ 9364 h 1311568"/>
              <a:gd name="connsiteX1" fmla="*/ 339865 w 6216319"/>
              <a:gd name="connsiteY1" fmla="*/ 0 h 1311568"/>
              <a:gd name="connsiteX2" fmla="*/ 6216319 w 6216319"/>
              <a:gd name="connsiteY2" fmla="*/ 9364 h 1311568"/>
              <a:gd name="connsiteX3" fmla="*/ 6216319 w 6216319"/>
              <a:gd name="connsiteY3" fmla="*/ 1311568 h 1311568"/>
              <a:gd name="connsiteX4" fmla="*/ 0 w 6216319"/>
              <a:gd name="connsiteY4" fmla="*/ 1311568 h 1311568"/>
              <a:gd name="connsiteX5" fmla="*/ 0 w 6216319"/>
              <a:gd name="connsiteY5" fmla="*/ 9364 h 1311568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6216319 w 6216319"/>
              <a:gd name="connsiteY2" fmla="*/ 0 h 1302204"/>
              <a:gd name="connsiteX3" fmla="*/ 6216319 w 6216319"/>
              <a:gd name="connsiteY3" fmla="*/ 1302204 h 1302204"/>
              <a:gd name="connsiteX4" fmla="*/ 0 w 6216319"/>
              <a:gd name="connsiteY4" fmla="*/ 1302204 h 1302204"/>
              <a:gd name="connsiteX5" fmla="*/ 0 w 6216319"/>
              <a:gd name="connsiteY5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6216319 w 6216319"/>
              <a:gd name="connsiteY2" fmla="*/ 0 h 1302204"/>
              <a:gd name="connsiteX3" fmla="*/ 6216319 w 6216319"/>
              <a:gd name="connsiteY3" fmla="*/ 1302204 h 1302204"/>
              <a:gd name="connsiteX4" fmla="*/ 0 w 6216319"/>
              <a:gd name="connsiteY4" fmla="*/ 1302204 h 1302204"/>
              <a:gd name="connsiteX5" fmla="*/ 0 w 6216319"/>
              <a:gd name="connsiteY5" fmla="*/ 0 h 1302204"/>
              <a:gd name="connsiteX0" fmla="*/ 0 w 6216319"/>
              <a:gd name="connsiteY0" fmla="*/ 47249 h 1349453"/>
              <a:gd name="connsiteX1" fmla="*/ 339865 w 6216319"/>
              <a:gd name="connsiteY1" fmla="*/ 232094 h 1349453"/>
              <a:gd name="connsiteX2" fmla="*/ 2273862 w 6216319"/>
              <a:gd name="connsiteY2" fmla="*/ 280646 h 1349453"/>
              <a:gd name="connsiteX3" fmla="*/ 6216319 w 6216319"/>
              <a:gd name="connsiteY3" fmla="*/ 47249 h 1349453"/>
              <a:gd name="connsiteX4" fmla="*/ 6216319 w 6216319"/>
              <a:gd name="connsiteY4" fmla="*/ 1349453 h 1349453"/>
              <a:gd name="connsiteX5" fmla="*/ 0 w 6216319"/>
              <a:gd name="connsiteY5" fmla="*/ 1349453 h 1349453"/>
              <a:gd name="connsiteX6" fmla="*/ 0 w 6216319"/>
              <a:gd name="connsiteY6" fmla="*/ 47249 h 1349453"/>
              <a:gd name="connsiteX0" fmla="*/ 0 w 6216319"/>
              <a:gd name="connsiteY0" fmla="*/ 30623 h 1332827"/>
              <a:gd name="connsiteX1" fmla="*/ 339865 w 6216319"/>
              <a:gd name="connsiteY1" fmla="*/ 215468 h 1332827"/>
              <a:gd name="connsiteX2" fmla="*/ 2265770 w 6216319"/>
              <a:gd name="connsiteY2" fmla="*/ 539150 h 1332827"/>
              <a:gd name="connsiteX3" fmla="*/ 6216319 w 6216319"/>
              <a:gd name="connsiteY3" fmla="*/ 30623 h 1332827"/>
              <a:gd name="connsiteX4" fmla="*/ 6216319 w 6216319"/>
              <a:gd name="connsiteY4" fmla="*/ 1332827 h 1332827"/>
              <a:gd name="connsiteX5" fmla="*/ 0 w 6216319"/>
              <a:gd name="connsiteY5" fmla="*/ 1332827 h 1332827"/>
              <a:gd name="connsiteX6" fmla="*/ 0 w 6216319"/>
              <a:gd name="connsiteY6" fmla="*/ 30623 h 1332827"/>
              <a:gd name="connsiteX0" fmla="*/ 0 w 6216319"/>
              <a:gd name="connsiteY0" fmla="*/ 31024 h 1333228"/>
              <a:gd name="connsiteX1" fmla="*/ 339865 w 6216319"/>
              <a:gd name="connsiteY1" fmla="*/ 215869 h 1333228"/>
              <a:gd name="connsiteX2" fmla="*/ 2265770 w 6216319"/>
              <a:gd name="connsiteY2" fmla="*/ 539551 h 1333228"/>
              <a:gd name="connsiteX3" fmla="*/ 3269182 w 6216319"/>
              <a:gd name="connsiteY3" fmla="*/ 418171 h 1333228"/>
              <a:gd name="connsiteX4" fmla="*/ 6216319 w 6216319"/>
              <a:gd name="connsiteY4" fmla="*/ 31024 h 1333228"/>
              <a:gd name="connsiteX5" fmla="*/ 6216319 w 6216319"/>
              <a:gd name="connsiteY5" fmla="*/ 1333228 h 1333228"/>
              <a:gd name="connsiteX6" fmla="*/ 0 w 6216319"/>
              <a:gd name="connsiteY6" fmla="*/ 1333228 h 1333228"/>
              <a:gd name="connsiteX7" fmla="*/ 0 w 6216319"/>
              <a:gd name="connsiteY7" fmla="*/ 31024 h 1333228"/>
              <a:gd name="connsiteX0" fmla="*/ 0 w 6216319"/>
              <a:gd name="connsiteY0" fmla="*/ 26175 h 1328379"/>
              <a:gd name="connsiteX1" fmla="*/ 339865 w 6216319"/>
              <a:gd name="connsiteY1" fmla="*/ 211020 h 1328379"/>
              <a:gd name="connsiteX2" fmla="*/ 2265770 w 6216319"/>
              <a:gd name="connsiteY2" fmla="*/ 534702 h 1328379"/>
              <a:gd name="connsiteX3" fmla="*/ 3244906 w 6216319"/>
              <a:gd name="connsiteY3" fmla="*/ 518518 h 1328379"/>
              <a:gd name="connsiteX4" fmla="*/ 6216319 w 6216319"/>
              <a:gd name="connsiteY4" fmla="*/ 26175 h 1328379"/>
              <a:gd name="connsiteX5" fmla="*/ 6216319 w 6216319"/>
              <a:gd name="connsiteY5" fmla="*/ 1328379 h 1328379"/>
              <a:gd name="connsiteX6" fmla="*/ 0 w 6216319"/>
              <a:gd name="connsiteY6" fmla="*/ 1328379 h 1328379"/>
              <a:gd name="connsiteX7" fmla="*/ 0 w 6216319"/>
              <a:gd name="connsiteY7" fmla="*/ 26175 h 1328379"/>
              <a:gd name="connsiteX0" fmla="*/ 0 w 6216319"/>
              <a:gd name="connsiteY0" fmla="*/ 63128 h 1365332"/>
              <a:gd name="connsiteX1" fmla="*/ 339865 w 6216319"/>
              <a:gd name="connsiteY1" fmla="*/ 247973 h 1365332"/>
              <a:gd name="connsiteX2" fmla="*/ 2265770 w 6216319"/>
              <a:gd name="connsiteY2" fmla="*/ 571655 h 1365332"/>
              <a:gd name="connsiteX3" fmla="*/ 3244906 w 6216319"/>
              <a:gd name="connsiteY3" fmla="*/ 555471 h 1365332"/>
              <a:gd name="connsiteX4" fmla="*/ 4725749 w 6216319"/>
              <a:gd name="connsiteY4" fmla="*/ 239882 h 1365332"/>
              <a:gd name="connsiteX5" fmla="*/ 6216319 w 6216319"/>
              <a:gd name="connsiteY5" fmla="*/ 63128 h 1365332"/>
              <a:gd name="connsiteX6" fmla="*/ 6216319 w 6216319"/>
              <a:gd name="connsiteY6" fmla="*/ 1365332 h 1365332"/>
              <a:gd name="connsiteX7" fmla="*/ 0 w 6216319"/>
              <a:gd name="connsiteY7" fmla="*/ 1365332 h 1365332"/>
              <a:gd name="connsiteX8" fmla="*/ 0 w 6216319"/>
              <a:gd name="connsiteY8" fmla="*/ 63128 h 1365332"/>
              <a:gd name="connsiteX0" fmla="*/ 0 w 6216319"/>
              <a:gd name="connsiteY0" fmla="*/ 20810 h 1323014"/>
              <a:gd name="connsiteX1" fmla="*/ 339865 w 6216319"/>
              <a:gd name="connsiteY1" fmla="*/ 205655 h 1323014"/>
              <a:gd name="connsiteX2" fmla="*/ 2265770 w 6216319"/>
              <a:gd name="connsiteY2" fmla="*/ 529337 h 1323014"/>
              <a:gd name="connsiteX3" fmla="*/ 3244906 w 6216319"/>
              <a:gd name="connsiteY3" fmla="*/ 513153 h 1323014"/>
              <a:gd name="connsiteX4" fmla="*/ 4628644 w 6216319"/>
              <a:gd name="connsiteY4" fmla="*/ 1055320 h 1323014"/>
              <a:gd name="connsiteX5" fmla="*/ 6216319 w 6216319"/>
              <a:gd name="connsiteY5" fmla="*/ 20810 h 1323014"/>
              <a:gd name="connsiteX6" fmla="*/ 6216319 w 6216319"/>
              <a:gd name="connsiteY6" fmla="*/ 1323014 h 1323014"/>
              <a:gd name="connsiteX7" fmla="*/ 0 w 6216319"/>
              <a:gd name="connsiteY7" fmla="*/ 1323014 h 1323014"/>
              <a:gd name="connsiteX8" fmla="*/ 0 w 6216319"/>
              <a:gd name="connsiteY8" fmla="*/ 20810 h 1323014"/>
              <a:gd name="connsiteX0" fmla="*/ 0 w 6216319"/>
              <a:gd name="connsiteY0" fmla="*/ 32243 h 1334447"/>
              <a:gd name="connsiteX1" fmla="*/ 339865 w 6216319"/>
              <a:gd name="connsiteY1" fmla="*/ 217088 h 1334447"/>
              <a:gd name="connsiteX2" fmla="*/ 2265770 w 6216319"/>
              <a:gd name="connsiteY2" fmla="*/ 540770 h 1334447"/>
              <a:gd name="connsiteX3" fmla="*/ 3244906 w 6216319"/>
              <a:gd name="connsiteY3" fmla="*/ 524586 h 1334447"/>
              <a:gd name="connsiteX4" fmla="*/ 4628644 w 6216319"/>
              <a:gd name="connsiteY4" fmla="*/ 1066753 h 1334447"/>
              <a:gd name="connsiteX5" fmla="*/ 5526860 w 6216319"/>
              <a:gd name="connsiteY5" fmla="*/ 451758 h 1334447"/>
              <a:gd name="connsiteX6" fmla="*/ 6216319 w 6216319"/>
              <a:gd name="connsiteY6" fmla="*/ 32243 h 1334447"/>
              <a:gd name="connsiteX7" fmla="*/ 6216319 w 6216319"/>
              <a:gd name="connsiteY7" fmla="*/ 1334447 h 1334447"/>
              <a:gd name="connsiteX8" fmla="*/ 0 w 6216319"/>
              <a:gd name="connsiteY8" fmla="*/ 1334447 h 1334447"/>
              <a:gd name="connsiteX9" fmla="*/ 0 w 6216319"/>
              <a:gd name="connsiteY9" fmla="*/ 32243 h 1334447"/>
              <a:gd name="connsiteX0" fmla="*/ 0 w 6216319"/>
              <a:gd name="connsiteY0" fmla="*/ 12831 h 1315035"/>
              <a:gd name="connsiteX1" fmla="*/ 339865 w 6216319"/>
              <a:gd name="connsiteY1" fmla="*/ 197676 h 1315035"/>
              <a:gd name="connsiteX2" fmla="*/ 2265770 w 6216319"/>
              <a:gd name="connsiteY2" fmla="*/ 521358 h 1315035"/>
              <a:gd name="connsiteX3" fmla="*/ 3244906 w 6216319"/>
              <a:gd name="connsiteY3" fmla="*/ 505174 h 1315035"/>
              <a:gd name="connsiteX4" fmla="*/ 4628644 w 6216319"/>
              <a:gd name="connsiteY4" fmla="*/ 1047341 h 1315035"/>
              <a:gd name="connsiteX5" fmla="*/ 5356927 w 6216319"/>
              <a:gd name="connsiteY5" fmla="*/ 1201089 h 1315035"/>
              <a:gd name="connsiteX6" fmla="*/ 6216319 w 6216319"/>
              <a:gd name="connsiteY6" fmla="*/ 12831 h 1315035"/>
              <a:gd name="connsiteX7" fmla="*/ 6216319 w 6216319"/>
              <a:gd name="connsiteY7" fmla="*/ 1315035 h 1315035"/>
              <a:gd name="connsiteX8" fmla="*/ 0 w 6216319"/>
              <a:gd name="connsiteY8" fmla="*/ 1315035 h 1315035"/>
              <a:gd name="connsiteX9" fmla="*/ 0 w 6216319"/>
              <a:gd name="connsiteY9" fmla="*/ 12831 h 1315035"/>
              <a:gd name="connsiteX0" fmla="*/ 0 w 6498499"/>
              <a:gd name="connsiteY0" fmla="*/ 0 h 1302204"/>
              <a:gd name="connsiteX1" fmla="*/ 339865 w 6498499"/>
              <a:gd name="connsiteY1" fmla="*/ 184845 h 1302204"/>
              <a:gd name="connsiteX2" fmla="*/ 2265770 w 6498499"/>
              <a:gd name="connsiteY2" fmla="*/ 508527 h 1302204"/>
              <a:gd name="connsiteX3" fmla="*/ 3244906 w 6498499"/>
              <a:gd name="connsiteY3" fmla="*/ 492343 h 1302204"/>
              <a:gd name="connsiteX4" fmla="*/ 4628644 w 6498499"/>
              <a:gd name="connsiteY4" fmla="*/ 1034510 h 1302204"/>
              <a:gd name="connsiteX5" fmla="*/ 5356927 w 6498499"/>
              <a:gd name="connsiteY5" fmla="*/ 1188258 h 1302204"/>
              <a:gd name="connsiteX6" fmla="*/ 6216319 w 6498499"/>
              <a:gd name="connsiteY6" fmla="*/ 1302204 h 1302204"/>
              <a:gd name="connsiteX7" fmla="*/ 0 w 6498499"/>
              <a:gd name="connsiteY7" fmla="*/ 1302204 h 1302204"/>
              <a:gd name="connsiteX8" fmla="*/ 0 w 649849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147589 h 1449793"/>
              <a:gd name="connsiteX1" fmla="*/ 339865 w 6216319"/>
              <a:gd name="connsiteY1" fmla="*/ 332434 h 1449793"/>
              <a:gd name="connsiteX2" fmla="*/ 2265770 w 6216319"/>
              <a:gd name="connsiteY2" fmla="*/ 656116 h 1449793"/>
              <a:gd name="connsiteX3" fmla="*/ 3244906 w 6216319"/>
              <a:gd name="connsiteY3" fmla="*/ 639932 h 1449793"/>
              <a:gd name="connsiteX4" fmla="*/ 4628644 w 6216319"/>
              <a:gd name="connsiteY4" fmla="*/ 1182099 h 1449793"/>
              <a:gd name="connsiteX5" fmla="*/ 5356927 w 6216319"/>
              <a:gd name="connsiteY5" fmla="*/ 1335847 h 1449793"/>
              <a:gd name="connsiteX6" fmla="*/ 6216319 w 6216319"/>
              <a:gd name="connsiteY6" fmla="*/ 1449793 h 1449793"/>
              <a:gd name="connsiteX7" fmla="*/ 0 w 6216319"/>
              <a:gd name="connsiteY7" fmla="*/ 1449793 h 1449793"/>
              <a:gd name="connsiteX8" fmla="*/ 0 w 6216319"/>
              <a:gd name="connsiteY8" fmla="*/ 147589 h 1449793"/>
              <a:gd name="connsiteX0" fmla="*/ 0 w 6216319"/>
              <a:gd name="connsiteY0" fmla="*/ 121021 h 1423225"/>
              <a:gd name="connsiteX1" fmla="*/ 339865 w 6216319"/>
              <a:gd name="connsiteY1" fmla="*/ 305866 h 1423225"/>
              <a:gd name="connsiteX2" fmla="*/ 2265770 w 6216319"/>
              <a:gd name="connsiteY2" fmla="*/ 629548 h 1423225"/>
              <a:gd name="connsiteX3" fmla="*/ 3244906 w 6216319"/>
              <a:gd name="connsiteY3" fmla="*/ 613364 h 1423225"/>
              <a:gd name="connsiteX4" fmla="*/ 4628644 w 6216319"/>
              <a:gd name="connsiteY4" fmla="*/ 1155531 h 1423225"/>
              <a:gd name="connsiteX5" fmla="*/ 5356927 w 6216319"/>
              <a:gd name="connsiteY5" fmla="*/ 1309279 h 1423225"/>
              <a:gd name="connsiteX6" fmla="*/ 6216319 w 6216319"/>
              <a:gd name="connsiteY6" fmla="*/ 1423225 h 1423225"/>
              <a:gd name="connsiteX7" fmla="*/ 0 w 6216319"/>
              <a:gd name="connsiteY7" fmla="*/ 1423225 h 1423225"/>
              <a:gd name="connsiteX8" fmla="*/ 0 w 6216319"/>
              <a:gd name="connsiteY8" fmla="*/ 121021 h 1423225"/>
              <a:gd name="connsiteX0" fmla="*/ 0 w 6216319"/>
              <a:gd name="connsiteY0" fmla="*/ 121021 h 1423225"/>
              <a:gd name="connsiteX1" fmla="*/ 339865 w 6216319"/>
              <a:gd name="connsiteY1" fmla="*/ 305866 h 1423225"/>
              <a:gd name="connsiteX2" fmla="*/ 2265770 w 6216319"/>
              <a:gd name="connsiteY2" fmla="*/ 629548 h 1423225"/>
              <a:gd name="connsiteX3" fmla="*/ 3244906 w 6216319"/>
              <a:gd name="connsiteY3" fmla="*/ 613364 h 1423225"/>
              <a:gd name="connsiteX4" fmla="*/ 4628644 w 6216319"/>
              <a:gd name="connsiteY4" fmla="*/ 1155531 h 1423225"/>
              <a:gd name="connsiteX5" fmla="*/ 5356927 w 6216319"/>
              <a:gd name="connsiteY5" fmla="*/ 1309279 h 1423225"/>
              <a:gd name="connsiteX6" fmla="*/ 6216319 w 6216319"/>
              <a:gd name="connsiteY6" fmla="*/ 1423225 h 1423225"/>
              <a:gd name="connsiteX7" fmla="*/ 0 w 6216319"/>
              <a:gd name="connsiteY7" fmla="*/ 1423225 h 1423225"/>
              <a:gd name="connsiteX8" fmla="*/ 0 w 6216319"/>
              <a:gd name="connsiteY8" fmla="*/ 121021 h 1423225"/>
              <a:gd name="connsiteX0" fmla="*/ 0 w 6216319"/>
              <a:gd name="connsiteY0" fmla="*/ 140194 h 1442398"/>
              <a:gd name="connsiteX1" fmla="*/ 339865 w 6216319"/>
              <a:gd name="connsiteY1" fmla="*/ 325039 h 1442398"/>
              <a:gd name="connsiteX2" fmla="*/ 2265770 w 6216319"/>
              <a:gd name="connsiteY2" fmla="*/ 648721 h 1442398"/>
              <a:gd name="connsiteX3" fmla="*/ 3244906 w 6216319"/>
              <a:gd name="connsiteY3" fmla="*/ 632537 h 1442398"/>
              <a:gd name="connsiteX4" fmla="*/ 4628644 w 6216319"/>
              <a:gd name="connsiteY4" fmla="*/ 1174704 h 1442398"/>
              <a:gd name="connsiteX5" fmla="*/ 5356927 w 6216319"/>
              <a:gd name="connsiteY5" fmla="*/ 1328452 h 1442398"/>
              <a:gd name="connsiteX6" fmla="*/ 6216319 w 6216319"/>
              <a:gd name="connsiteY6" fmla="*/ 1442398 h 1442398"/>
              <a:gd name="connsiteX7" fmla="*/ 0 w 6216319"/>
              <a:gd name="connsiteY7" fmla="*/ 1442398 h 1442398"/>
              <a:gd name="connsiteX8" fmla="*/ 0 w 6216319"/>
              <a:gd name="connsiteY8" fmla="*/ 140194 h 1442398"/>
              <a:gd name="connsiteX0" fmla="*/ 0 w 6216319"/>
              <a:gd name="connsiteY0" fmla="*/ 140194 h 1442398"/>
              <a:gd name="connsiteX1" fmla="*/ 339865 w 6216319"/>
              <a:gd name="connsiteY1" fmla="*/ 325039 h 1442398"/>
              <a:gd name="connsiteX2" fmla="*/ 2265770 w 6216319"/>
              <a:gd name="connsiteY2" fmla="*/ 648721 h 1442398"/>
              <a:gd name="connsiteX3" fmla="*/ 3244906 w 6216319"/>
              <a:gd name="connsiteY3" fmla="*/ 632537 h 1442398"/>
              <a:gd name="connsiteX4" fmla="*/ 4628644 w 6216319"/>
              <a:gd name="connsiteY4" fmla="*/ 1174704 h 1442398"/>
              <a:gd name="connsiteX5" fmla="*/ 5356927 w 6216319"/>
              <a:gd name="connsiteY5" fmla="*/ 1328452 h 1442398"/>
              <a:gd name="connsiteX6" fmla="*/ 6216319 w 6216319"/>
              <a:gd name="connsiteY6" fmla="*/ 1442398 h 1442398"/>
              <a:gd name="connsiteX7" fmla="*/ 0 w 6216319"/>
              <a:gd name="connsiteY7" fmla="*/ 1442398 h 1442398"/>
              <a:gd name="connsiteX8" fmla="*/ 0 w 6216319"/>
              <a:gd name="connsiteY8" fmla="*/ 140194 h 1442398"/>
              <a:gd name="connsiteX0" fmla="*/ 0 w 6216319"/>
              <a:gd name="connsiteY0" fmla="*/ 34944 h 1337148"/>
              <a:gd name="connsiteX1" fmla="*/ 339865 w 6216319"/>
              <a:gd name="connsiteY1" fmla="*/ 219789 h 1337148"/>
              <a:gd name="connsiteX2" fmla="*/ 2265770 w 6216319"/>
              <a:gd name="connsiteY2" fmla="*/ 543471 h 1337148"/>
              <a:gd name="connsiteX3" fmla="*/ 3244906 w 6216319"/>
              <a:gd name="connsiteY3" fmla="*/ 527287 h 1337148"/>
              <a:gd name="connsiteX4" fmla="*/ 4628644 w 6216319"/>
              <a:gd name="connsiteY4" fmla="*/ 1069454 h 1337148"/>
              <a:gd name="connsiteX5" fmla="*/ 5356927 w 6216319"/>
              <a:gd name="connsiteY5" fmla="*/ 1223202 h 1337148"/>
              <a:gd name="connsiteX6" fmla="*/ 6216319 w 6216319"/>
              <a:gd name="connsiteY6" fmla="*/ 1337148 h 1337148"/>
              <a:gd name="connsiteX7" fmla="*/ 0 w 6216319"/>
              <a:gd name="connsiteY7" fmla="*/ 1337148 h 1337148"/>
              <a:gd name="connsiteX8" fmla="*/ 0 w 6216319"/>
              <a:gd name="connsiteY8" fmla="*/ 34944 h 1337148"/>
              <a:gd name="connsiteX0" fmla="*/ 0 w 6216319"/>
              <a:gd name="connsiteY0" fmla="*/ 44896 h 1347100"/>
              <a:gd name="connsiteX1" fmla="*/ 339865 w 6216319"/>
              <a:gd name="connsiteY1" fmla="*/ 229741 h 1347100"/>
              <a:gd name="connsiteX2" fmla="*/ 2265770 w 6216319"/>
              <a:gd name="connsiteY2" fmla="*/ 553423 h 1347100"/>
              <a:gd name="connsiteX3" fmla="*/ 3244906 w 6216319"/>
              <a:gd name="connsiteY3" fmla="*/ 537239 h 1347100"/>
              <a:gd name="connsiteX4" fmla="*/ 4628644 w 6216319"/>
              <a:gd name="connsiteY4" fmla="*/ 1079406 h 1347100"/>
              <a:gd name="connsiteX5" fmla="*/ 5356927 w 6216319"/>
              <a:gd name="connsiteY5" fmla="*/ 1233154 h 1347100"/>
              <a:gd name="connsiteX6" fmla="*/ 6216319 w 6216319"/>
              <a:gd name="connsiteY6" fmla="*/ 1347100 h 1347100"/>
              <a:gd name="connsiteX7" fmla="*/ 0 w 6216319"/>
              <a:gd name="connsiteY7" fmla="*/ 1347100 h 1347100"/>
              <a:gd name="connsiteX8" fmla="*/ 0 w 6216319"/>
              <a:gd name="connsiteY8" fmla="*/ 44896 h 1347100"/>
              <a:gd name="connsiteX0" fmla="*/ 0 w 6216319"/>
              <a:gd name="connsiteY0" fmla="*/ 44896 h 1347100"/>
              <a:gd name="connsiteX1" fmla="*/ 339865 w 6216319"/>
              <a:gd name="connsiteY1" fmla="*/ 229741 h 1347100"/>
              <a:gd name="connsiteX2" fmla="*/ 2265770 w 6216319"/>
              <a:gd name="connsiteY2" fmla="*/ 553423 h 1347100"/>
              <a:gd name="connsiteX3" fmla="*/ 3244906 w 6216319"/>
              <a:gd name="connsiteY3" fmla="*/ 537239 h 1347100"/>
              <a:gd name="connsiteX4" fmla="*/ 4628644 w 6216319"/>
              <a:gd name="connsiteY4" fmla="*/ 1079406 h 1347100"/>
              <a:gd name="connsiteX5" fmla="*/ 5356927 w 6216319"/>
              <a:gd name="connsiteY5" fmla="*/ 1233154 h 1347100"/>
              <a:gd name="connsiteX6" fmla="*/ 6216319 w 6216319"/>
              <a:gd name="connsiteY6" fmla="*/ 1347100 h 1347100"/>
              <a:gd name="connsiteX7" fmla="*/ 0 w 6216319"/>
              <a:gd name="connsiteY7" fmla="*/ 1347100 h 1347100"/>
              <a:gd name="connsiteX8" fmla="*/ 0 w 6216319"/>
              <a:gd name="connsiteY8" fmla="*/ 44896 h 1347100"/>
              <a:gd name="connsiteX0" fmla="*/ 0 w 6216319"/>
              <a:gd name="connsiteY0" fmla="*/ 530 h 1302734"/>
              <a:gd name="connsiteX1" fmla="*/ 339865 w 6216319"/>
              <a:gd name="connsiteY1" fmla="*/ 185375 h 1302734"/>
              <a:gd name="connsiteX2" fmla="*/ 2265770 w 6216319"/>
              <a:gd name="connsiteY2" fmla="*/ 509057 h 1302734"/>
              <a:gd name="connsiteX3" fmla="*/ 3244906 w 6216319"/>
              <a:gd name="connsiteY3" fmla="*/ 492873 h 1302734"/>
              <a:gd name="connsiteX4" fmla="*/ 4628644 w 6216319"/>
              <a:gd name="connsiteY4" fmla="*/ 1035040 h 1302734"/>
              <a:gd name="connsiteX5" fmla="*/ 5356927 w 6216319"/>
              <a:gd name="connsiteY5" fmla="*/ 1188788 h 1302734"/>
              <a:gd name="connsiteX6" fmla="*/ 6216319 w 6216319"/>
              <a:gd name="connsiteY6" fmla="*/ 1302734 h 1302734"/>
              <a:gd name="connsiteX7" fmla="*/ 0 w 6216319"/>
              <a:gd name="connsiteY7" fmla="*/ 1302734 h 1302734"/>
              <a:gd name="connsiteX8" fmla="*/ 0 w 6216319"/>
              <a:gd name="connsiteY8" fmla="*/ 530 h 1302734"/>
              <a:gd name="connsiteX0" fmla="*/ 0 w 6216319"/>
              <a:gd name="connsiteY0" fmla="*/ 20163 h 1322367"/>
              <a:gd name="connsiteX1" fmla="*/ 2265770 w 6216319"/>
              <a:gd name="connsiteY1" fmla="*/ 528690 h 1322367"/>
              <a:gd name="connsiteX2" fmla="*/ 3244906 w 6216319"/>
              <a:gd name="connsiteY2" fmla="*/ 512506 h 1322367"/>
              <a:gd name="connsiteX3" fmla="*/ 4628644 w 6216319"/>
              <a:gd name="connsiteY3" fmla="*/ 1054673 h 1322367"/>
              <a:gd name="connsiteX4" fmla="*/ 5356927 w 6216319"/>
              <a:gd name="connsiteY4" fmla="*/ 1208421 h 1322367"/>
              <a:gd name="connsiteX5" fmla="*/ 6216319 w 6216319"/>
              <a:gd name="connsiteY5" fmla="*/ 1322367 h 1322367"/>
              <a:gd name="connsiteX6" fmla="*/ 0 w 6216319"/>
              <a:gd name="connsiteY6" fmla="*/ 1322367 h 1322367"/>
              <a:gd name="connsiteX7" fmla="*/ 0 w 6216319"/>
              <a:gd name="connsiteY7" fmla="*/ 20163 h 1322367"/>
              <a:gd name="connsiteX0" fmla="*/ 0 w 6216319"/>
              <a:gd name="connsiteY0" fmla="*/ 105646 h 1407850"/>
              <a:gd name="connsiteX1" fmla="*/ 477430 w 6216319"/>
              <a:gd name="connsiteY1" fmla="*/ 136745 h 1407850"/>
              <a:gd name="connsiteX2" fmla="*/ 2265770 w 6216319"/>
              <a:gd name="connsiteY2" fmla="*/ 614173 h 1407850"/>
              <a:gd name="connsiteX3" fmla="*/ 3244906 w 6216319"/>
              <a:gd name="connsiteY3" fmla="*/ 597989 h 1407850"/>
              <a:gd name="connsiteX4" fmla="*/ 4628644 w 6216319"/>
              <a:gd name="connsiteY4" fmla="*/ 1140156 h 1407850"/>
              <a:gd name="connsiteX5" fmla="*/ 5356927 w 6216319"/>
              <a:gd name="connsiteY5" fmla="*/ 1293904 h 1407850"/>
              <a:gd name="connsiteX6" fmla="*/ 6216319 w 6216319"/>
              <a:gd name="connsiteY6" fmla="*/ 1407850 h 1407850"/>
              <a:gd name="connsiteX7" fmla="*/ 0 w 6216319"/>
              <a:gd name="connsiteY7" fmla="*/ 1407850 h 1407850"/>
              <a:gd name="connsiteX8" fmla="*/ 0 w 6216319"/>
              <a:gd name="connsiteY8" fmla="*/ 105646 h 1407850"/>
              <a:gd name="connsiteX0" fmla="*/ 0 w 6216319"/>
              <a:gd name="connsiteY0" fmla="*/ 71230 h 1373434"/>
              <a:gd name="connsiteX1" fmla="*/ 323681 w 6216319"/>
              <a:gd name="connsiteY1" fmla="*/ 264170 h 1373434"/>
              <a:gd name="connsiteX2" fmla="*/ 2265770 w 6216319"/>
              <a:gd name="connsiteY2" fmla="*/ 579757 h 1373434"/>
              <a:gd name="connsiteX3" fmla="*/ 3244906 w 6216319"/>
              <a:gd name="connsiteY3" fmla="*/ 563573 h 1373434"/>
              <a:gd name="connsiteX4" fmla="*/ 4628644 w 6216319"/>
              <a:gd name="connsiteY4" fmla="*/ 1105740 h 1373434"/>
              <a:gd name="connsiteX5" fmla="*/ 5356927 w 6216319"/>
              <a:gd name="connsiteY5" fmla="*/ 1259488 h 1373434"/>
              <a:gd name="connsiteX6" fmla="*/ 6216319 w 6216319"/>
              <a:gd name="connsiteY6" fmla="*/ 1373434 h 1373434"/>
              <a:gd name="connsiteX7" fmla="*/ 0 w 6216319"/>
              <a:gd name="connsiteY7" fmla="*/ 1373434 h 1373434"/>
              <a:gd name="connsiteX8" fmla="*/ 0 w 6216319"/>
              <a:gd name="connsiteY8" fmla="*/ 71230 h 1373434"/>
              <a:gd name="connsiteX0" fmla="*/ 0 w 6216319"/>
              <a:gd name="connsiteY0" fmla="*/ 71230 h 1373434"/>
              <a:gd name="connsiteX1" fmla="*/ 323681 w 6216319"/>
              <a:gd name="connsiteY1" fmla="*/ 264170 h 1373434"/>
              <a:gd name="connsiteX2" fmla="*/ 2265770 w 6216319"/>
              <a:gd name="connsiteY2" fmla="*/ 579757 h 1373434"/>
              <a:gd name="connsiteX3" fmla="*/ 3244906 w 6216319"/>
              <a:gd name="connsiteY3" fmla="*/ 563573 h 1373434"/>
              <a:gd name="connsiteX4" fmla="*/ 4628644 w 6216319"/>
              <a:gd name="connsiteY4" fmla="*/ 1105740 h 1373434"/>
              <a:gd name="connsiteX5" fmla="*/ 5356927 w 6216319"/>
              <a:gd name="connsiteY5" fmla="*/ 1259488 h 1373434"/>
              <a:gd name="connsiteX6" fmla="*/ 6216319 w 6216319"/>
              <a:gd name="connsiteY6" fmla="*/ 1373434 h 1373434"/>
              <a:gd name="connsiteX7" fmla="*/ 0 w 6216319"/>
              <a:gd name="connsiteY7" fmla="*/ 1373434 h 1373434"/>
              <a:gd name="connsiteX8" fmla="*/ 0 w 6216319"/>
              <a:gd name="connsiteY8" fmla="*/ 71230 h 1373434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57561 h 1359765"/>
              <a:gd name="connsiteX1" fmla="*/ 574189 w 6216319"/>
              <a:gd name="connsiteY1" fmla="*/ 379355 h 1359765"/>
              <a:gd name="connsiteX2" fmla="*/ 2265770 w 6216319"/>
              <a:gd name="connsiteY2" fmla="*/ 566088 h 1359765"/>
              <a:gd name="connsiteX3" fmla="*/ 3244906 w 6216319"/>
              <a:gd name="connsiteY3" fmla="*/ 549904 h 1359765"/>
              <a:gd name="connsiteX4" fmla="*/ 4628644 w 6216319"/>
              <a:gd name="connsiteY4" fmla="*/ 1092071 h 1359765"/>
              <a:gd name="connsiteX5" fmla="*/ 5356927 w 6216319"/>
              <a:gd name="connsiteY5" fmla="*/ 1245819 h 1359765"/>
              <a:gd name="connsiteX6" fmla="*/ 6216319 w 6216319"/>
              <a:gd name="connsiteY6" fmla="*/ 1359765 h 1359765"/>
              <a:gd name="connsiteX7" fmla="*/ 0 w 6216319"/>
              <a:gd name="connsiteY7" fmla="*/ 1359765 h 1359765"/>
              <a:gd name="connsiteX8" fmla="*/ 0 w 6216319"/>
              <a:gd name="connsiteY8" fmla="*/ 57561 h 1359765"/>
              <a:gd name="connsiteX0" fmla="*/ 0 w 6216319"/>
              <a:gd name="connsiteY0" fmla="*/ 55201 h 1357405"/>
              <a:gd name="connsiteX1" fmla="*/ 574189 w 6216319"/>
              <a:gd name="connsiteY1" fmla="*/ 376995 h 1357405"/>
              <a:gd name="connsiteX2" fmla="*/ 2244895 w 6216319"/>
              <a:gd name="connsiteY2" fmla="*/ 570887 h 1357405"/>
              <a:gd name="connsiteX3" fmla="*/ 3244906 w 6216319"/>
              <a:gd name="connsiteY3" fmla="*/ 547544 h 1357405"/>
              <a:gd name="connsiteX4" fmla="*/ 4628644 w 6216319"/>
              <a:gd name="connsiteY4" fmla="*/ 1089711 h 1357405"/>
              <a:gd name="connsiteX5" fmla="*/ 5356927 w 6216319"/>
              <a:gd name="connsiteY5" fmla="*/ 1243459 h 1357405"/>
              <a:gd name="connsiteX6" fmla="*/ 6216319 w 6216319"/>
              <a:gd name="connsiteY6" fmla="*/ 1357405 h 1357405"/>
              <a:gd name="connsiteX7" fmla="*/ 0 w 6216319"/>
              <a:gd name="connsiteY7" fmla="*/ 1357405 h 1357405"/>
              <a:gd name="connsiteX8" fmla="*/ 0 w 6216319"/>
              <a:gd name="connsiteY8" fmla="*/ 55201 h 1357405"/>
              <a:gd name="connsiteX0" fmla="*/ 0 w 6216319"/>
              <a:gd name="connsiteY0" fmla="*/ 49067 h 1351271"/>
              <a:gd name="connsiteX1" fmla="*/ 574189 w 6216319"/>
              <a:gd name="connsiteY1" fmla="*/ 370861 h 1351271"/>
              <a:gd name="connsiteX2" fmla="*/ 1217749 w 6216319"/>
              <a:gd name="connsiteY2" fmla="*/ 1887 h 1351271"/>
              <a:gd name="connsiteX3" fmla="*/ 2244895 w 6216319"/>
              <a:gd name="connsiteY3" fmla="*/ 564753 h 1351271"/>
              <a:gd name="connsiteX4" fmla="*/ 3244906 w 6216319"/>
              <a:gd name="connsiteY4" fmla="*/ 541410 h 1351271"/>
              <a:gd name="connsiteX5" fmla="*/ 4628644 w 6216319"/>
              <a:gd name="connsiteY5" fmla="*/ 1083577 h 1351271"/>
              <a:gd name="connsiteX6" fmla="*/ 5356927 w 6216319"/>
              <a:gd name="connsiteY6" fmla="*/ 1237325 h 1351271"/>
              <a:gd name="connsiteX7" fmla="*/ 6216319 w 6216319"/>
              <a:gd name="connsiteY7" fmla="*/ 1351271 h 1351271"/>
              <a:gd name="connsiteX8" fmla="*/ 0 w 6216319"/>
              <a:gd name="connsiteY8" fmla="*/ 1351271 h 1351271"/>
              <a:gd name="connsiteX9" fmla="*/ 0 w 6216319"/>
              <a:gd name="connsiteY9" fmla="*/ 49067 h 1351271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04848 w 6216319"/>
              <a:gd name="connsiteY3" fmla="*/ 296453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889839 w 6216319"/>
              <a:gd name="connsiteY6" fmla="*/ 317928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48869 w 6216319"/>
              <a:gd name="connsiteY6" fmla="*/ 761757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48869 w 6216319"/>
              <a:gd name="connsiteY6" fmla="*/ 761757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48869 w 6216319"/>
              <a:gd name="connsiteY6" fmla="*/ 761757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613304"/>
              <a:gd name="connsiteY0" fmla="*/ 22 h 1302226"/>
              <a:gd name="connsiteX1" fmla="*/ 574189 w 6613304"/>
              <a:gd name="connsiteY1" fmla="*/ 321816 h 1302226"/>
              <a:gd name="connsiteX2" fmla="*/ 1015951 w 6613304"/>
              <a:gd name="connsiteY2" fmla="*/ 346561 h 1302226"/>
              <a:gd name="connsiteX3" fmla="*/ 1732682 w 6613304"/>
              <a:gd name="connsiteY3" fmla="*/ 368038 h 1302226"/>
              <a:gd name="connsiteX4" fmla="*/ 2147475 w 6613304"/>
              <a:gd name="connsiteY4" fmla="*/ 479915 h 1302226"/>
              <a:gd name="connsiteX5" fmla="*/ 3043108 w 6613304"/>
              <a:gd name="connsiteY5" fmla="*/ 549633 h 1302226"/>
              <a:gd name="connsiteX6" fmla="*/ 3562786 w 6613304"/>
              <a:gd name="connsiteY6" fmla="*/ 790391 h 1302226"/>
              <a:gd name="connsiteX7" fmla="*/ 4684312 w 6613304"/>
              <a:gd name="connsiteY7" fmla="*/ 1156227 h 1302226"/>
              <a:gd name="connsiteX8" fmla="*/ 5092502 w 6613304"/>
              <a:gd name="connsiteY8" fmla="*/ 1188280 h 1302226"/>
              <a:gd name="connsiteX9" fmla="*/ 5886947 w 6613304"/>
              <a:gd name="connsiteY9" fmla="*/ 1005147 h 1302226"/>
              <a:gd name="connsiteX10" fmla="*/ 6216319 w 6613304"/>
              <a:gd name="connsiteY10" fmla="*/ 1302226 h 1302226"/>
              <a:gd name="connsiteX11" fmla="*/ 0 w 6613304"/>
              <a:gd name="connsiteY11" fmla="*/ 1302226 h 1302226"/>
              <a:gd name="connsiteX12" fmla="*/ 0 w 6613304"/>
              <a:gd name="connsiteY12" fmla="*/ 22 h 1302226"/>
              <a:gd name="connsiteX0" fmla="*/ 0 w 6597699"/>
              <a:gd name="connsiteY0" fmla="*/ 22 h 1302226"/>
              <a:gd name="connsiteX1" fmla="*/ 574189 w 6597699"/>
              <a:gd name="connsiteY1" fmla="*/ 321816 h 1302226"/>
              <a:gd name="connsiteX2" fmla="*/ 1015951 w 6597699"/>
              <a:gd name="connsiteY2" fmla="*/ 346561 h 1302226"/>
              <a:gd name="connsiteX3" fmla="*/ 1732682 w 6597699"/>
              <a:gd name="connsiteY3" fmla="*/ 368038 h 1302226"/>
              <a:gd name="connsiteX4" fmla="*/ 2147475 w 6597699"/>
              <a:gd name="connsiteY4" fmla="*/ 479915 h 1302226"/>
              <a:gd name="connsiteX5" fmla="*/ 3043108 w 6597699"/>
              <a:gd name="connsiteY5" fmla="*/ 549633 h 1302226"/>
              <a:gd name="connsiteX6" fmla="*/ 3562786 w 6597699"/>
              <a:gd name="connsiteY6" fmla="*/ 790391 h 1302226"/>
              <a:gd name="connsiteX7" fmla="*/ 4684312 w 6597699"/>
              <a:gd name="connsiteY7" fmla="*/ 1156227 h 1302226"/>
              <a:gd name="connsiteX8" fmla="*/ 5092502 w 6597699"/>
              <a:gd name="connsiteY8" fmla="*/ 1188280 h 1302226"/>
              <a:gd name="connsiteX9" fmla="*/ 5810403 w 6597699"/>
              <a:gd name="connsiteY9" fmla="*/ 1184110 h 1302226"/>
              <a:gd name="connsiteX10" fmla="*/ 6216319 w 6597699"/>
              <a:gd name="connsiteY10" fmla="*/ 1302226 h 1302226"/>
              <a:gd name="connsiteX11" fmla="*/ 0 w 6597699"/>
              <a:gd name="connsiteY11" fmla="*/ 1302226 h 1302226"/>
              <a:gd name="connsiteX12" fmla="*/ 0 w 6597699"/>
              <a:gd name="connsiteY12" fmla="*/ 22 h 1302226"/>
              <a:gd name="connsiteX0" fmla="*/ 0 w 6597699"/>
              <a:gd name="connsiteY0" fmla="*/ 22 h 1302226"/>
              <a:gd name="connsiteX1" fmla="*/ 574189 w 6597699"/>
              <a:gd name="connsiteY1" fmla="*/ 321816 h 1302226"/>
              <a:gd name="connsiteX2" fmla="*/ 1015951 w 6597699"/>
              <a:gd name="connsiteY2" fmla="*/ 346561 h 1302226"/>
              <a:gd name="connsiteX3" fmla="*/ 1732682 w 6597699"/>
              <a:gd name="connsiteY3" fmla="*/ 368038 h 1302226"/>
              <a:gd name="connsiteX4" fmla="*/ 2147475 w 6597699"/>
              <a:gd name="connsiteY4" fmla="*/ 479915 h 1302226"/>
              <a:gd name="connsiteX5" fmla="*/ 3043108 w 6597699"/>
              <a:gd name="connsiteY5" fmla="*/ 549633 h 1302226"/>
              <a:gd name="connsiteX6" fmla="*/ 3562786 w 6597699"/>
              <a:gd name="connsiteY6" fmla="*/ 790391 h 1302226"/>
              <a:gd name="connsiteX7" fmla="*/ 4684312 w 6597699"/>
              <a:gd name="connsiteY7" fmla="*/ 1156227 h 1302226"/>
              <a:gd name="connsiteX8" fmla="*/ 5092502 w 6597699"/>
              <a:gd name="connsiteY8" fmla="*/ 1188280 h 1302226"/>
              <a:gd name="connsiteX9" fmla="*/ 5810403 w 6597699"/>
              <a:gd name="connsiteY9" fmla="*/ 1184110 h 1302226"/>
              <a:gd name="connsiteX10" fmla="*/ 6216319 w 6597699"/>
              <a:gd name="connsiteY10" fmla="*/ 1302226 h 1302226"/>
              <a:gd name="connsiteX11" fmla="*/ 0 w 6597699"/>
              <a:gd name="connsiteY11" fmla="*/ 1302226 h 1302226"/>
              <a:gd name="connsiteX12" fmla="*/ 0 w 6597699"/>
              <a:gd name="connsiteY12" fmla="*/ 22 h 1302226"/>
              <a:gd name="connsiteX0" fmla="*/ 0 w 6597699"/>
              <a:gd name="connsiteY0" fmla="*/ 22 h 1302226"/>
              <a:gd name="connsiteX1" fmla="*/ 574189 w 6597699"/>
              <a:gd name="connsiteY1" fmla="*/ 321816 h 1302226"/>
              <a:gd name="connsiteX2" fmla="*/ 1015951 w 6597699"/>
              <a:gd name="connsiteY2" fmla="*/ 346561 h 1302226"/>
              <a:gd name="connsiteX3" fmla="*/ 1732682 w 6597699"/>
              <a:gd name="connsiteY3" fmla="*/ 368038 h 1302226"/>
              <a:gd name="connsiteX4" fmla="*/ 2147475 w 6597699"/>
              <a:gd name="connsiteY4" fmla="*/ 479915 h 1302226"/>
              <a:gd name="connsiteX5" fmla="*/ 3043108 w 6597699"/>
              <a:gd name="connsiteY5" fmla="*/ 549633 h 1302226"/>
              <a:gd name="connsiteX6" fmla="*/ 3562786 w 6597699"/>
              <a:gd name="connsiteY6" fmla="*/ 790391 h 1302226"/>
              <a:gd name="connsiteX7" fmla="*/ 4684312 w 6597699"/>
              <a:gd name="connsiteY7" fmla="*/ 1156227 h 1302226"/>
              <a:gd name="connsiteX8" fmla="*/ 5092502 w 6597699"/>
              <a:gd name="connsiteY8" fmla="*/ 1188280 h 1302226"/>
              <a:gd name="connsiteX9" fmla="*/ 5810403 w 6597699"/>
              <a:gd name="connsiteY9" fmla="*/ 1184110 h 1302226"/>
              <a:gd name="connsiteX10" fmla="*/ 6216319 w 6597699"/>
              <a:gd name="connsiteY10" fmla="*/ 1302226 h 1302226"/>
              <a:gd name="connsiteX11" fmla="*/ 0 w 6597699"/>
              <a:gd name="connsiteY11" fmla="*/ 1302226 h 1302226"/>
              <a:gd name="connsiteX12" fmla="*/ 0 w 6597699"/>
              <a:gd name="connsiteY12" fmla="*/ 22 h 1302226"/>
              <a:gd name="connsiteX0" fmla="*/ 0 w 6590574"/>
              <a:gd name="connsiteY0" fmla="*/ 22 h 1302226"/>
              <a:gd name="connsiteX1" fmla="*/ 574189 w 6590574"/>
              <a:gd name="connsiteY1" fmla="*/ 321816 h 1302226"/>
              <a:gd name="connsiteX2" fmla="*/ 1015951 w 6590574"/>
              <a:gd name="connsiteY2" fmla="*/ 346561 h 1302226"/>
              <a:gd name="connsiteX3" fmla="*/ 1732682 w 6590574"/>
              <a:gd name="connsiteY3" fmla="*/ 368038 h 1302226"/>
              <a:gd name="connsiteX4" fmla="*/ 2147475 w 6590574"/>
              <a:gd name="connsiteY4" fmla="*/ 479915 h 1302226"/>
              <a:gd name="connsiteX5" fmla="*/ 3043108 w 6590574"/>
              <a:gd name="connsiteY5" fmla="*/ 549633 h 1302226"/>
              <a:gd name="connsiteX6" fmla="*/ 3562786 w 6590574"/>
              <a:gd name="connsiteY6" fmla="*/ 790391 h 1302226"/>
              <a:gd name="connsiteX7" fmla="*/ 4684312 w 6590574"/>
              <a:gd name="connsiteY7" fmla="*/ 1156227 h 1302226"/>
              <a:gd name="connsiteX8" fmla="*/ 5092502 w 6590574"/>
              <a:gd name="connsiteY8" fmla="*/ 1188280 h 1302226"/>
              <a:gd name="connsiteX9" fmla="*/ 5810403 w 6590574"/>
              <a:gd name="connsiteY9" fmla="*/ 1184110 h 1302226"/>
              <a:gd name="connsiteX10" fmla="*/ 6216319 w 6590574"/>
              <a:gd name="connsiteY10" fmla="*/ 1302226 h 1302226"/>
              <a:gd name="connsiteX11" fmla="*/ 0 w 6590574"/>
              <a:gd name="connsiteY11" fmla="*/ 1302226 h 1302226"/>
              <a:gd name="connsiteX12" fmla="*/ 0 w 6590574"/>
              <a:gd name="connsiteY12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5810403 w 6216319"/>
              <a:gd name="connsiteY9" fmla="*/ 1184110 h 1302226"/>
              <a:gd name="connsiteX10" fmla="*/ 6216319 w 6216319"/>
              <a:gd name="connsiteY10" fmla="*/ 1302226 h 1302226"/>
              <a:gd name="connsiteX11" fmla="*/ 0 w 6216319"/>
              <a:gd name="connsiteY11" fmla="*/ 1302226 h 1302226"/>
              <a:gd name="connsiteX12" fmla="*/ 0 w 6216319"/>
              <a:gd name="connsiteY12" fmla="*/ 22 h 1302226"/>
              <a:gd name="connsiteX0" fmla="*/ 0 w 6216319"/>
              <a:gd name="connsiteY0" fmla="*/ 10 h 1452543"/>
              <a:gd name="connsiteX1" fmla="*/ 574189 w 6216319"/>
              <a:gd name="connsiteY1" fmla="*/ 472133 h 1452543"/>
              <a:gd name="connsiteX2" fmla="*/ 1015951 w 6216319"/>
              <a:gd name="connsiteY2" fmla="*/ 496878 h 1452543"/>
              <a:gd name="connsiteX3" fmla="*/ 1732682 w 6216319"/>
              <a:gd name="connsiteY3" fmla="*/ 518355 h 1452543"/>
              <a:gd name="connsiteX4" fmla="*/ 2147475 w 6216319"/>
              <a:gd name="connsiteY4" fmla="*/ 630232 h 1452543"/>
              <a:gd name="connsiteX5" fmla="*/ 3043108 w 6216319"/>
              <a:gd name="connsiteY5" fmla="*/ 699950 h 1452543"/>
              <a:gd name="connsiteX6" fmla="*/ 3562786 w 6216319"/>
              <a:gd name="connsiteY6" fmla="*/ 940708 h 1452543"/>
              <a:gd name="connsiteX7" fmla="*/ 4684312 w 6216319"/>
              <a:gd name="connsiteY7" fmla="*/ 1306544 h 1452543"/>
              <a:gd name="connsiteX8" fmla="*/ 5092502 w 6216319"/>
              <a:gd name="connsiteY8" fmla="*/ 1338597 h 1452543"/>
              <a:gd name="connsiteX9" fmla="*/ 5810403 w 6216319"/>
              <a:gd name="connsiteY9" fmla="*/ 1334427 h 1452543"/>
              <a:gd name="connsiteX10" fmla="*/ 6216319 w 6216319"/>
              <a:gd name="connsiteY10" fmla="*/ 1452543 h 1452543"/>
              <a:gd name="connsiteX11" fmla="*/ 0 w 6216319"/>
              <a:gd name="connsiteY11" fmla="*/ 1452543 h 1452543"/>
              <a:gd name="connsiteX12" fmla="*/ 0 w 6216319"/>
              <a:gd name="connsiteY12" fmla="*/ 10 h 145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16319" h="1452543">
                <a:moveTo>
                  <a:pt x="0" y="10"/>
                </a:moveTo>
                <a:cubicBezTo>
                  <a:pt x="229007" y="-1920"/>
                  <a:pt x="473169" y="274373"/>
                  <a:pt x="574189" y="472133"/>
                </a:cubicBezTo>
                <a:cubicBezTo>
                  <a:pt x="784106" y="306783"/>
                  <a:pt x="876671" y="335710"/>
                  <a:pt x="1015951" y="496878"/>
                </a:cubicBezTo>
                <a:cubicBezTo>
                  <a:pt x="1169602" y="156200"/>
                  <a:pt x="1541775" y="268250"/>
                  <a:pt x="1732682" y="518355"/>
                </a:cubicBezTo>
                <a:cubicBezTo>
                  <a:pt x="1951423" y="389059"/>
                  <a:pt x="1995178" y="418617"/>
                  <a:pt x="2147475" y="630232"/>
                </a:cubicBezTo>
                <a:cubicBezTo>
                  <a:pt x="2240004" y="303227"/>
                  <a:pt x="2890265" y="229257"/>
                  <a:pt x="3043108" y="699950"/>
                </a:cubicBezTo>
                <a:cubicBezTo>
                  <a:pt x="3340461" y="644318"/>
                  <a:pt x="3395950" y="702404"/>
                  <a:pt x="3562786" y="940708"/>
                </a:cubicBezTo>
                <a:cubicBezTo>
                  <a:pt x="3973172" y="584855"/>
                  <a:pt x="4634636" y="975363"/>
                  <a:pt x="4684312" y="1306544"/>
                </a:cubicBezTo>
                <a:cubicBezTo>
                  <a:pt x="4775936" y="1140966"/>
                  <a:pt x="4979530" y="1164509"/>
                  <a:pt x="5092502" y="1338597"/>
                </a:cubicBezTo>
                <a:cubicBezTo>
                  <a:pt x="5153770" y="1141613"/>
                  <a:pt x="5525680" y="842973"/>
                  <a:pt x="5810403" y="1334427"/>
                </a:cubicBezTo>
                <a:cubicBezTo>
                  <a:pt x="5955954" y="1267516"/>
                  <a:pt x="6049313" y="1259859"/>
                  <a:pt x="6216319" y="1452543"/>
                </a:cubicBezTo>
                <a:lnTo>
                  <a:pt x="0" y="1452543"/>
                </a:lnTo>
                <a:lnTo>
                  <a:pt x="0" y="10"/>
                </a:lnTo>
                <a:close/>
              </a:path>
            </a:pathLst>
          </a:custGeom>
          <a:solidFill>
            <a:schemeClr val="tx2">
              <a:lumMod val="20000"/>
              <a:lumOff val="8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grpSp>
        <p:nvGrpSpPr>
          <p:cNvPr id="39" name="îṧ1ïdê">
            <a:extLst>
              <a:ext uri="{FF2B5EF4-FFF2-40B4-BE49-F238E27FC236}">
                <a16:creationId xmlns:a16="http://schemas.microsoft.com/office/drawing/2014/main" xmlns="" id="{7E08C2D5-C7FF-4796-B0EE-71DDAAF8A91E}"/>
              </a:ext>
            </a:extLst>
          </p:cNvPr>
          <p:cNvGrpSpPr/>
          <p:nvPr/>
        </p:nvGrpSpPr>
        <p:grpSpPr>
          <a:xfrm>
            <a:off x="5578930" y="1131524"/>
            <a:ext cx="1034139" cy="693298"/>
            <a:chOff x="-42862" y="-52388"/>
            <a:chExt cx="5934075" cy="3978276"/>
          </a:xfrm>
          <a:solidFill>
            <a:srgbClr val="27325C"/>
          </a:solidFill>
        </p:grpSpPr>
        <p:sp>
          <p:nvSpPr>
            <p:cNvPr id="65" name="isḷiḑè">
              <a:extLst>
                <a:ext uri="{FF2B5EF4-FFF2-40B4-BE49-F238E27FC236}">
                  <a16:creationId xmlns:a16="http://schemas.microsoft.com/office/drawing/2014/main" xmlns="" id="{CA8CE422-506A-4C5D-A0AD-8911C603A217}"/>
                </a:ext>
              </a:extLst>
            </p:cNvPr>
            <p:cNvSpPr/>
            <p:nvPr/>
          </p:nvSpPr>
          <p:spPr bwMode="auto">
            <a:xfrm>
              <a:off x="-42862" y="-52388"/>
              <a:ext cx="2941637" cy="3978276"/>
            </a:xfrm>
            <a:custGeom>
              <a:avLst/>
              <a:gdLst>
                <a:gd name="T0" fmla="*/ 1426 w 1522"/>
                <a:gd name="T1" fmla="*/ 1301 h 2066"/>
                <a:gd name="T2" fmla="*/ 1436 w 1522"/>
                <a:gd name="T3" fmla="*/ 504 h 2066"/>
                <a:gd name="T4" fmla="*/ 961 w 1522"/>
                <a:gd name="T5" fmla="*/ 57 h 2066"/>
                <a:gd name="T6" fmla="*/ 414 w 1522"/>
                <a:gd name="T7" fmla="*/ 117 h 2066"/>
                <a:gd name="T8" fmla="*/ 61 w 1522"/>
                <a:gd name="T9" fmla="*/ 552 h 2066"/>
                <a:gd name="T10" fmla="*/ 115 w 1522"/>
                <a:gd name="T11" fmla="*/ 1100 h 2066"/>
                <a:gd name="T12" fmla="*/ 576 w 1522"/>
                <a:gd name="T13" fmla="*/ 1445 h 2066"/>
                <a:gd name="T14" fmla="*/ 863 w 1522"/>
                <a:gd name="T15" fmla="*/ 1476 h 2066"/>
                <a:gd name="T16" fmla="*/ 535 w 1522"/>
                <a:gd name="T17" fmla="*/ 1999 h 2066"/>
                <a:gd name="T18" fmla="*/ 755 w 1522"/>
                <a:gd name="T19" fmla="*/ 2066 h 2066"/>
                <a:gd name="T20" fmla="*/ 1426 w 1522"/>
                <a:gd name="T21" fmla="*/ 1301 h 2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2" h="2066">
                  <a:moveTo>
                    <a:pt x="1426" y="1301"/>
                  </a:moveTo>
                  <a:cubicBezTo>
                    <a:pt x="1519" y="997"/>
                    <a:pt x="1522" y="732"/>
                    <a:pt x="1436" y="504"/>
                  </a:cubicBezTo>
                  <a:cubicBezTo>
                    <a:pt x="1350" y="276"/>
                    <a:pt x="1191" y="127"/>
                    <a:pt x="961" y="57"/>
                  </a:cubicBezTo>
                  <a:cubicBezTo>
                    <a:pt x="773" y="0"/>
                    <a:pt x="590" y="20"/>
                    <a:pt x="414" y="117"/>
                  </a:cubicBezTo>
                  <a:cubicBezTo>
                    <a:pt x="237" y="215"/>
                    <a:pt x="120" y="360"/>
                    <a:pt x="61" y="552"/>
                  </a:cubicBezTo>
                  <a:cubicBezTo>
                    <a:pt x="0" y="751"/>
                    <a:pt x="18" y="934"/>
                    <a:pt x="115" y="1100"/>
                  </a:cubicBezTo>
                  <a:cubicBezTo>
                    <a:pt x="211" y="1266"/>
                    <a:pt x="365" y="1381"/>
                    <a:pt x="576" y="1445"/>
                  </a:cubicBezTo>
                  <a:cubicBezTo>
                    <a:pt x="653" y="1468"/>
                    <a:pt x="749" y="1479"/>
                    <a:pt x="863" y="1476"/>
                  </a:cubicBezTo>
                  <a:cubicBezTo>
                    <a:pt x="790" y="1657"/>
                    <a:pt x="680" y="1831"/>
                    <a:pt x="535" y="1999"/>
                  </a:cubicBezTo>
                  <a:cubicBezTo>
                    <a:pt x="755" y="2066"/>
                    <a:pt x="755" y="2066"/>
                    <a:pt x="755" y="2066"/>
                  </a:cubicBezTo>
                  <a:cubicBezTo>
                    <a:pt x="1030" y="1864"/>
                    <a:pt x="1335" y="1599"/>
                    <a:pt x="1426" y="13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ID"/>
            </a:p>
          </p:txBody>
        </p:sp>
        <p:sp>
          <p:nvSpPr>
            <p:cNvPr id="66" name="ïŝ1íḋè">
              <a:extLst>
                <a:ext uri="{FF2B5EF4-FFF2-40B4-BE49-F238E27FC236}">
                  <a16:creationId xmlns:a16="http://schemas.microsoft.com/office/drawing/2014/main" xmlns="" id="{CCD7C583-2520-4B2C-B980-0B0DBEBBA094}"/>
                </a:ext>
              </a:extLst>
            </p:cNvPr>
            <p:cNvSpPr/>
            <p:nvPr/>
          </p:nvSpPr>
          <p:spPr bwMode="auto">
            <a:xfrm>
              <a:off x="2951163" y="-52388"/>
              <a:ext cx="2940050" cy="3978276"/>
            </a:xfrm>
            <a:custGeom>
              <a:avLst/>
              <a:gdLst>
                <a:gd name="T0" fmla="*/ 1426 w 1521"/>
                <a:gd name="T1" fmla="*/ 1301 h 2066"/>
                <a:gd name="T2" fmla="*/ 1435 w 1521"/>
                <a:gd name="T3" fmla="*/ 504 h 2066"/>
                <a:gd name="T4" fmla="*/ 960 w 1521"/>
                <a:gd name="T5" fmla="*/ 57 h 2066"/>
                <a:gd name="T6" fmla="*/ 413 w 1521"/>
                <a:gd name="T7" fmla="*/ 117 h 2066"/>
                <a:gd name="T8" fmla="*/ 61 w 1521"/>
                <a:gd name="T9" fmla="*/ 552 h 2066"/>
                <a:gd name="T10" fmla="*/ 114 w 1521"/>
                <a:gd name="T11" fmla="*/ 1100 h 2066"/>
                <a:gd name="T12" fmla="*/ 576 w 1521"/>
                <a:gd name="T13" fmla="*/ 1445 h 2066"/>
                <a:gd name="T14" fmla="*/ 862 w 1521"/>
                <a:gd name="T15" fmla="*/ 1476 h 2066"/>
                <a:gd name="T16" fmla="*/ 534 w 1521"/>
                <a:gd name="T17" fmla="*/ 1999 h 2066"/>
                <a:gd name="T18" fmla="*/ 754 w 1521"/>
                <a:gd name="T19" fmla="*/ 2066 h 2066"/>
                <a:gd name="T20" fmla="*/ 1426 w 1521"/>
                <a:gd name="T21" fmla="*/ 1301 h 2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1" h="2066">
                  <a:moveTo>
                    <a:pt x="1426" y="1301"/>
                  </a:moveTo>
                  <a:cubicBezTo>
                    <a:pt x="1518" y="997"/>
                    <a:pt x="1521" y="732"/>
                    <a:pt x="1435" y="504"/>
                  </a:cubicBezTo>
                  <a:cubicBezTo>
                    <a:pt x="1349" y="276"/>
                    <a:pt x="1191" y="127"/>
                    <a:pt x="960" y="57"/>
                  </a:cubicBezTo>
                  <a:cubicBezTo>
                    <a:pt x="772" y="0"/>
                    <a:pt x="590" y="20"/>
                    <a:pt x="413" y="117"/>
                  </a:cubicBezTo>
                  <a:cubicBezTo>
                    <a:pt x="237" y="215"/>
                    <a:pt x="119" y="360"/>
                    <a:pt x="61" y="552"/>
                  </a:cubicBezTo>
                  <a:cubicBezTo>
                    <a:pt x="0" y="751"/>
                    <a:pt x="18" y="934"/>
                    <a:pt x="114" y="1100"/>
                  </a:cubicBezTo>
                  <a:cubicBezTo>
                    <a:pt x="211" y="1266"/>
                    <a:pt x="365" y="1381"/>
                    <a:pt x="576" y="1445"/>
                  </a:cubicBezTo>
                  <a:cubicBezTo>
                    <a:pt x="653" y="1468"/>
                    <a:pt x="748" y="1479"/>
                    <a:pt x="862" y="1476"/>
                  </a:cubicBezTo>
                  <a:cubicBezTo>
                    <a:pt x="789" y="1657"/>
                    <a:pt x="680" y="1831"/>
                    <a:pt x="534" y="1999"/>
                  </a:cubicBezTo>
                  <a:cubicBezTo>
                    <a:pt x="754" y="2066"/>
                    <a:pt x="754" y="2066"/>
                    <a:pt x="754" y="2066"/>
                  </a:cubicBezTo>
                  <a:cubicBezTo>
                    <a:pt x="1029" y="1864"/>
                    <a:pt x="1335" y="1599"/>
                    <a:pt x="1426" y="13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ID"/>
            </a:p>
          </p:txBody>
        </p:sp>
      </p:grpSp>
      <p:sp>
        <p:nvSpPr>
          <p:cNvPr id="40" name="ís1íḋé">
            <a:extLst>
              <a:ext uri="{FF2B5EF4-FFF2-40B4-BE49-F238E27FC236}">
                <a16:creationId xmlns:a16="http://schemas.microsoft.com/office/drawing/2014/main" xmlns="" id="{81E3F888-048E-4B1E-B395-5C9EC3C45EF5}"/>
              </a:ext>
            </a:extLst>
          </p:cNvPr>
          <p:cNvSpPr txBox="1"/>
          <p:nvPr/>
        </p:nvSpPr>
        <p:spPr>
          <a:xfrm>
            <a:off x="673105" y="1864766"/>
            <a:ext cx="10845795" cy="5966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>
              <a:buSzPct val="25000"/>
            </a:pPr>
            <a:r>
              <a:rPr lang="zh-CN" altLang="en-US" sz="2600" b="1" dirty="0"/>
              <a:t>分享知识 </a:t>
            </a:r>
            <a:r>
              <a:rPr lang="en-US" altLang="zh-CN" sz="2600" b="1" dirty="0"/>
              <a:t>,</a:t>
            </a:r>
            <a:r>
              <a:rPr lang="zh-CN" altLang="en-US" sz="2600" b="1" dirty="0"/>
              <a:t>传递正能量</a:t>
            </a:r>
            <a:endParaRPr lang="en-US" sz="2600" b="1" dirty="0"/>
          </a:p>
        </p:txBody>
      </p:sp>
      <p:grpSp>
        <p:nvGrpSpPr>
          <p:cNvPr id="67" name="ïš1îḋé">
            <a:extLst>
              <a:ext uri="{FF2B5EF4-FFF2-40B4-BE49-F238E27FC236}">
                <a16:creationId xmlns:a16="http://schemas.microsoft.com/office/drawing/2014/main" xmlns="" id="{B8CDEE1C-22CC-479D-9602-7DE98DFA30ED}"/>
              </a:ext>
            </a:extLst>
          </p:cNvPr>
          <p:cNvGrpSpPr/>
          <p:nvPr/>
        </p:nvGrpSpPr>
        <p:grpSpPr>
          <a:xfrm>
            <a:off x="673100" y="2890921"/>
            <a:ext cx="2829052" cy="1779594"/>
            <a:chOff x="673100" y="2162176"/>
            <a:chExt cx="2829052" cy="1779594"/>
          </a:xfrm>
        </p:grpSpPr>
        <p:grpSp>
          <p:nvGrpSpPr>
            <p:cNvPr id="68" name="ís1îďé">
              <a:extLst>
                <a:ext uri="{FF2B5EF4-FFF2-40B4-BE49-F238E27FC236}">
                  <a16:creationId xmlns:a16="http://schemas.microsoft.com/office/drawing/2014/main" xmlns="" id="{9108DA21-EE2B-43D1-8F8A-23B68AB16D48}"/>
                </a:ext>
              </a:extLst>
            </p:cNvPr>
            <p:cNvGrpSpPr/>
            <p:nvPr/>
          </p:nvGrpSpPr>
          <p:grpSpPr>
            <a:xfrm>
              <a:off x="673100" y="2715999"/>
              <a:ext cx="2829052" cy="1225771"/>
              <a:chOff x="7258739" y="3101864"/>
              <a:chExt cx="2410141" cy="1225771"/>
            </a:xfrm>
          </p:grpSpPr>
          <p:sp>
            <p:nvSpPr>
              <p:cNvPr id="72" name="íslîdê">
                <a:extLst>
                  <a:ext uri="{FF2B5EF4-FFF2-40B4-BE49-F238E27FC236}">
                    <a16:creationId xmlns:a16="http://schemas.microsoft.com/office/drawing/2014/main" xmlns="" id="{87BD5DF2-48AD-4ADD-B9B7-A81620D33E01}"/>
                  </a:ext>
                </a:extLst>
              </p:cNvPr>
              <p:cNvSpPr txBox="1"/>
              <p:nvPr/>
            </p:nvSpPr>
            <p:spPr>
              <a:xfrm>
                <a:off x="7258739" y="3101864"/>
                <a:ext cx="2410141" cy="5270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600" b="1" dirty="0"/>
                  <a:t>添加主题</a:t>
                </a:r>
                <a:endParaRPr lang="vi-VN" sz="1600" b="1" dirty="0"/>
              </a:p>
            </p:txBody>
          </p:sp>
          <p:sp>
            <p:nvSpPr>
              <p:cNvPr id="73" name="îṥlïḍè">
                <a:extLst>
                  <a:ext uri="{FF2B5EF4-FFF2-40B4-BE49-F238E27FC236}">
                    <a16:creationId xmlns:a16="http://schemas.microsoft.com/office/drawing/2014/main" xmlns="" id="{568246E8-92C3-4D29-BFEF-445DC62265FB}"/>
                  </a:ext>
                </a:extLst>
              </p:cNvPr>
              <p:cNvSpPr txBox="1"/>
              <p:nvPr/>
            </p:nvSpPr>
            <p:spPr>
              <a:xfrm>
                <a:off x="7258739" y="3628920"/>
                <a:ext cx="2410141" cy="69871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200" dirty="0"/>
                  <a:t>读书分享，分享给知识和快乐，传递正能量，读书养成好习惯</a:t>
                </a:r>
                <a:endParaRPr lang="en-US" altLang="zh-CN" sz="1200" dirty="0"/>
              </a:p>
            </p:txBody>
          </p:sp>
        </p:grpSp>
        <p:grpSp>
          <p:nvGrpSpPr>
            <p:cNvPr id="69" name="íSlîḋè">
              <a:extLst>
                <a:ext uri="{FF2B5EF4-FFF2-40B4-BE49-F238E27FC236}">
                  <a16:creationId xmlns:a16="http://schemas.microsoft.com/office/drawing/2014/main" xmlns="" id="{C470E259-B737-41E3-BB74-7A7FB6D40472}"/>
                </a:ext>
              </a:extLst>
            </p:cNvPr>
            <p:cNvGrpSpPr/>
            <p:nvPr/>
          </p:nvGrpSpPr>
          <p:grpSpPr>
            <a:xfrm>
              <a:off x="1753961" y="2162176"/>
              <a:ext cx="667332" cy="667330"/>
              <a:chOff x="809883" y="1822439"/>
              <a:chExt cx="721040" cy="721040"/>
            </a:xfrm>
          </p:grpSpPr>
          <p:sp>
            <p:nvSpPr>
              <p:cNvPr id="70" name="işļïdè">
                <a:extLst>
                  <a:ext uri="{FF2B5EF4-FFF2-40B4-BE49-F238E27FC236}">
                    <a16:creationId xmlns:a16="http://schemas.microsoft.com/office/drawing/2014/main" xmlns="" id="{22D137E7-DCD1-4ED2-BE42-8062A8CB5BCC}"/>
                  </a:ext>
                </a:extLst>
              </p:cNvPr>
              <p:cNvSpPr/>
              <p:nvPr/>
            </p:nvSpPr>
            <p:spPr>
              <a:xfrm>
                <a:off x="809883" y="1822439"/>
                <a:ext cx="721040" cy="721040"/>
              </a:xfrm>
              <a:prstGeom prst="ellipse">
                <a:avLst/>
              </a:prstGeom>
              <a:solidFill>
                <a:srgbClr val="27325C"/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ïṣlîdé">
                <a:extLst>
                  <a:ext uri="{FF2B5EF4-FFF2-40B4-BE49-F238E27FC236}">
                    <a16:creationId xmlns:a16="http://schemas.microsoft.com/office/drawing/2014/main" xmlns="" id="{2BF98FE4-15CB-484C-9E4C-BDA02DA06B63}"/>
                  </a:ext>
                </a:extLst>
              </p:cNvPr>
              <p:cNvSpPr/>
              <p:nvPr/>
            </p:nvSpPr>
            <p:spPr bwMode="auto">
              <a:xfrm>
                <a:off x="997692" y="2021660"/>
                <a:ext cx="345422" cy="322596"/>
              </a:xfrm>
              <a:custGeom>
                <a:avLst/>
                <a:gdLst>
                  <a:gd name="connsiteX0" fmla="*/ 420884 w 608697"/>
                  <a:gd name="connsiteY0" fmla="*/ 485137 h 568475"/>
                  <a:gd name="connsiteX1" fmla="*/ 589080 w 608697"/>
                  <a:gd name="connsiteY1" fmla="*/ 485137 h 568475"/>
                  <a:gd name="connsiteX2" fmla="*/ 608697 w 608697"/>
                  <a:gd name="connsiteY2" fmla="*/ 504650 h 568475"/>
                  <a:gd name="connsiteX3" fmla="*/ 608697 w 608697"/>
                  <a:gd name="connsiteY3" fmla="*/ 511203 h 568475"/>
                  <a:gd name="connsiteX4" fmla="*/ 589080 w 608697"/>
                  <a:gd name="connsiteY4" fmla="*/ 530716 h 568475"/>
                  <a:gd name="connsiteX5" fmla="*/ 418721 w 608697"/>
                  <a:gd name="connsiteY5" fmla="*/ 530716 h 568475"/>
                  <a:gd name="connsiteX6" fmla="*/ 330483 w 608697"/>
                  <a:gd name="connsiteY6" fmla="*/ 564900 h 568475"/>
                  <a:gd name="connsiteX7" fmla="*/ 320861 w 608697"/>
                  <a:gd name="connsiteY7" fmla="*/ 568475 h 568475"/>
                  <a:gd name="connsiteX8" fmla="*/ 320861 w 608697"/>
                  <a:gd name="connsiteY8" fmla="*/ 526992 h 568475"/>
                  <a:gd name="connsiteX9" fmla="*/ 328096 w 608697"/>
                  <a:gd name="connsiteY9" fmla="*/ 513438 h 568475"/>
                  <a:gd name="connsiteX10" fmla="*/ 420884 w 608697"/>
                  <a:gd name="connsiteY10" fmla="*/ 485137 h 568475"/>
                  <a:gd name="connsiteX11" fmla="*/ 19622 w 608697"/>
                  <a:gd name="connsiteY11" fmla="*/ 485137 h 568475"/>
                  <a:gd name="connsiteX12" fmla="*/ 187860 w 608697"/>
                  <a:gd name="connsiteY12" fmla="*/ 485137 h 568475"/>
                  <a:gd name="connsiteX13" fmla="*/ 280670 w 608697"/>
                  <a:gd name="connsiteY13" fmla="*/ 513438 h 568475"/>
                  <a:gd name="connsiteX14" fmla="*/ 287907 w 608697"/>
                  <a:gd name="connsiteY14" fmla="*/ 526992 h 568475"/>
                  <a:gd name="connsiteX15" fmla="*/ 287907 w 608697"/>
                  <a:gd name="connsiteY15" fmla="*/ 568475 h 568475"/>
                  <a:gd name="connsiteX16" fmla="*/ 278134 w 608697"/>
                  <a:gd name="connsiteY16" fmla="*/ 564826 h 568475"/>
                  <a:gd name="connsiteX17" fmla="*/ 187860 w 608697"/>
                  <a:gd name="connsiteY17" fmla="*/ 530716 h 568475"/>
                  <a:gd name="connsiteX18" fmla="*/ 19622 w 608697"/>
                  <a:gd name="connsiteY18" fmla="*/ 530716 h 568475"/>
                  <a:gd name="connsiteX19" fmla="*/ 0 w 608697"/>
                  <a:gd name="connsiteY19" fmla="*/ 511203 h 568475"/>
                  <a:gd name="connsiteX20" fmla="*/ 0 w 608697"/>
                  <a:gd name="connsiteY20" fmla="*/ 504650 h 568475"/>
                  <a:gd name="connsiteX21" fmla="*/ 19622 w 608697"/>
                  <a:gd name="connsiteY21" fmla="*/ 485137 h 568475"/>
                  <a:gd name="connsiteX22" fmla="*/ 420884 w 608697"/>
                  <a:gd name="connsiteY22" fmla="*/ 29920 h 568475"/>
                  <a:gd name="connsiteX23" fmla="*/ 438710 w 608697"/>
                  <a:gd name="connsiteY23" fmla="*/ 29920 h 568475"/>
                  <a:gd name="connsiteX24" fmla="*/ 438710 w 608697"/>
                  <a:gd name="connsiteY24" fmla="*/ 162804 h 568475"/>
                  <a:gd name="connsiteX25" fmla="*/ 450421 w 608697"/>
                  <a:gd name="connsiteY25" fmla="*/ 193343 h 568475"/>
                  <a:gd name="connsiteX26" fmla="*/ 473469 w 608697"/>
                  <a:gd name="connsiteY26" fmla="*/ 218817 h 568475"/>
                  <a:gd name="connsiteX27" fmla="*/ 500097 w 608697"/>
                  <a:gd name="connsiteY27" fmla="*/ 230661 h 568475"/>
                  <a:gd name="connsiteX28" fmla="*/ 526799 w 608697"/>
                  <a:gd name="connsiteY28" fmla="*/ 218817 h 568475"/>
                  <a:gd name="connsiteX29" fmla="*/ 549772 w 608697"/>
                  <a:gd name="connsiteY29" fmla="*/ 193343 h 568475"/>
                  <a:gd name="connsiteX30" fmla="*/ 561557 w 608697"/>
                  <a:gd name="connsiteY30" fmla="*/ 162804 h 568475"/>
                  <a:gd name="connsiteX31" fmla="*/ 561557 w 608697"/>
                  <a:gd name="connsiteY31" fmla="*/ 29920 h 568475"/>
                  <a:gd name="connsiteX32" fmla="*/ 589080 w 608697"/>
                  <a:gd name="connsiteY32" fmla="*/ 29920 h 568475"/>
                  <a:gd name="connsiteX33" fmla="*/ 608697 w 608697"/>
                  <a:gd name="connsiteY33" fmla="*/ 49435 h 568475"/>
                  <a:gd name="connsiteX34" fmla="*/ 608697 w 608697"/>
                  <a:gd name="connsiteY34" fmla="*/ 440489 h 568475"/>
                  <a:gd name="connsiteX35" fmla="*/ 589080 w 608697"/>
                  <a:gd name="connsiteY35" fmla="*/ 460004 h 568475"/>
                  <a:gd name="connsiteX36" fmla="*/ 420884 w 608697"/>
                  <a:gd name="connsiteY36" fmla="*/ 460004 h 568475"/>
                  <a:gd name="connsiteX37" fmla="*/ 320861 w 608697"/>
                  <a:gd name="connsiteY37" fmla="*/ 497769 h 568475"/>
                  <a:gd name="connsiteX38" fmla="*/ 320861 w 608697"/>
                  <a:gd name="connsiteY38" fmla="*/ 67610 h 568475"/>
                  <a:gd name="connsiteX39" fmla="*/ 420884 w 608697"/>
                  <a:gd name="connsiteY39" fmla="*/ 29920 h 568475"/>
                  <a:gd name="connsiteX40" fmla="*/ 19622 w 608697"/>
                  <a:gd name="connsiteY40" fmla="*/ 29920 h 568475"/>
                  <a:gd name="connsiteX41" fmla="*/ 187860 w 608697"/>
                  <a:gd name="connsiteY41" fmla="*/ 29920 h 568475"/>
                  <a:gd name="connsiteX42" fmla="*/ 287907 w 608697"/>
                  <a:gd name="connsiteY42" fmla="*/ 67610 h 568475"/>
                  <a:gd name="connsiteX43" fmla="*/ 287907 w 608697"/>
                  <a:gd name="connsiteY43" fmla="*/ 497769 h 568475"/>
                  <a:gd name="connsiteX44" fmla="*/ 187860 w 608697"/>
                  <a:gd name="connsiteY44" fmla="*/ 460004 h 568475"/>
                  <a:gd name="connsiteX45" fmla="*/ 19622 w 608697"/>
                  <a:gd name="connsiteY45" fmla="*/ 460004 h 568475"/>
                  <a:gd name="connsiteX46" fmla="*/ 0 w 608697"/>
                  <a:gd name="connsiteY46" fmla="*/ 440489 h 568475"/>
                  <a:gd name="connsiteX47" fmla="*/ 0 w 608697"/>
                  <a:gd name="connsiteY47" fmla="*/ 49435 h 568475"/>
                  <a:gd name="connsiteX48" fmla="*/ 19622 w 608697"/>
                  <a:gd name="connsiteY48" fmla="*/ 29920 h 568475"/>
                  <a:gd name="connsiteX49" fmla="*/ 484356 w 608697"/>
                  <a:gd name="connsiteY49" fmla="*/ 0 h 568475"/>
                  <a:gd name="connsiteX50" fmla="*/ 515833 w 608697"/>
                  <a:gd name="connsiteY50" fmla="*/ 0 h 568475"/>
                  <a:gd name="connsiteX51" fmla="*/ 535450 w 608697"/>
                  <a:gd name="connsiteY51" fmla="*/ 19586 h 568475"/>
                  <a:gd name="connsiteX52" fmla="*/ 535450 w 608697"/>
                  <a:gd name="connsiteY52" fmla="*/ 29937 h 568475"/>
                  <a:gd name="connsiteX53" fmla="*/ 535450 w 608697"/>
                  <a:gd name="connsiteY53" fmla="*/ 162791 h 568475"/>
                  <a:gd name="connsiteX54" fmla="*/ 530378 w 608697"/>
                  <a:gd name="connsiteY54" fmla="*/ 175898 h 568475"/>
                  <a:gd name="connsiteX55" fmla="*/ 507404 w 608697"/>
                  <a:gd name="connsiteY55" fmla="*/ 201367 h 568475"/>
                  <a:gd name="connsiteX56" fmla="*/ 500095 w 608697"/>
                  <a:gd name="connsiteY56" fmla="*/ 204569 h 568475"/>
                  <a:gd name="connsiteX57" fmla="*/ 492860 w 608697"/>
                  <a:gd name="connsiteY57" fmla="*/ 201367 h 568475"/>
                  <a:gd name="connsiteX58" fmla="*/ 469811 w 608697"/>
                  <a:gd name="connsiteY58" fmla="*/ 175898 h 568475"/>
                  <a:gd name="connsiteX59" fmla="*/ 464814 w 608697"/>
                  <a:gd name="connsiteY59" fmla="*/ 162791 h 568475"/>
                  <a:gd name="connsiteX60" fmla="*/ 464814 w 608697"/>
                  <a:gd name="connsiteY60" fmla="*/ 29937 h 568475"/>
                  <a:gd name="connsiteX61" fmla="*/ 464814 w 608697"/>
                  <a:gd name="connsiteY61" fmla="*/ 19586 h 568475"/>
                  <a:gd name="connsiteX62" fmla="*/ 484356 w 608697"/>
                  <a:gd name="connsiteY62" fmla="*/ 0 h 568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608697" h="568475">
                    <a:moveTo>
                      <a:pt x="420884" y="485137"/>
                    </a:moveTo>
                    <a:lnTo>
                      <a:pt x="589080" y="485137"/>
                    </a:lnTo>
                    <a:cubicBezTo>
                      <a:pt x="599896" y="485137"/>
                      <a:pt x="608697" y="493851"/>
                      <a:pt x="608697" y="504650"/>
                    </a:cubicBezTo>
                    <a:lnTo>
                      <a:pt x="608697" y="511203"/>
                    </a:lnTo>
                    <a:cubicBezTo>
                      <a:pt x="608697" y="522002"/>
                      <a:pt x="599896" y="530716"/>
                      <a:pt x="589080" y="530716"/>
                    </a:cubicBezTo>
                    <a:lnTo>
                      <a:pt x="418721" y="530716"/>
                    </a:lnTo>
                    <a:cubicBezTo>
                      <a:pt x="386051" y="530716"/>
                      <a:pt x="355172" y="543526"/>
                      <a:pt x="330483" y="564900"/>
                    </a:cubicBezTo>
                    <a:cubicBezTo>
                      <a:pt x="327723" y="567283"/>
                      <a:pt x="324292" y="568475"/>
                      <a:pt x="320861" y="568475"/>
                    </a:cubicBezTo>
                    <a:lnTo>
                      <a:pt x="320861" y="526992"/>
                    </a:lnTo>
                    <a:cubicBezTo>
                      <a:pt x="320861" y="521556"/>
                      <a:pt x="323621" y="516491"/>
                      <a:pt x="328096" y="513438"/>
                    </a:cubicBezTo>
                    <a:cubicBezTo>
                      <a:pt x="355395" y="495042"/>
                      <a:pt x="387617" y="485137"/>
                      <a:pt x="420884" y="485137"/>
                    </a:cubicBezTo>
                    <a:close/>
                    <a:moveTo>
                      <a:pt x="19622" y="485137"/>
                    </a:moveTo>
                    <a:lnTo>
                      <a:pt x="187860" y="485137"/>
                    </a:lnTo>
                    <a:cubicBezTo>
                      <a:pt x="221134" y="485137"/>
                      <a:pt x="253364" y="495042"/>
                      <a:pt x="280670" y="513438"/>
                    </a:cubicBezTo>
                    <a:cubicBezTo>
                      <a:pt x="285147" y="516491"/>
                      <a:pt x="287907" y="521556"/>
                      <a:pt x="287907" y="526992"/>
                    </a:cubicBezTo>
                    <a:lnTo>
                      <a:pt x="287907" y="568475"/>
                    </a:lnTo>
                    <a:cubicBezTo>
                      <a:pt x="284400" y="568475"/>
                      <a:pt x="280969" y="567283"/>
                      <a:pt x="278134" y="564826"/>
                    </a:cubicBezTo>
                    <a:cubicBezTo>
                      <a:pt x="253215" y="542856"/>
                      <a:pt x="221134" y="530716"/>
                      <a:pt x="187860" y="530716"/>
                    </a:cubicBezTo>
                    <a:lnTo>
                      <a:pt x="19622" y="530716"/>
                    </a:lnTo>
                    <a:cubicBezTo>
                      <a:pt x="8804" y="530716"/>
                      <a:pt x="0" y="522002"/>
                      <a:pt x="0" y="511203"/>
                    </a:cubicBezTo>
                    <a:lnTo>
                      <a:pt x="0" y="504650"/>
                    </a:lnTo>
                    <a:cubicBezTo>
                      <a:pt x="0" y="493851"/>
                      <a:pt x="8804" y="485137"/>
                      <a:pt x="19622" y="485137"/>
                    </a:cubicBezTo>
                    <a:close/>
                    <a:moveTo>
                      <a:pt x="420884" y="29920"/>
                    </a:moveTo>
                    <a:lnTo>
                      <a:pt x="438710" y="29920"/>
                    </a:lnTo>
                    <a:lnTo>
                      <a:pt x="438710" y="162804"/>
                    </a:lnTo>
                    <a:cubicBezTo>
                      <a:pt x="438710" y="174126"/>
                      <a:pt x="442887" y="184926"/>
                      <a:pt x="450421" y="193343"/>
                    </a:cubicBezTo>
                    <a:lnTo>
                      <a:pt x="473469" y="218817"/>
                    </a:lnTo>
                    <a:cubicBezTo>
                      <a:pt x="480256" y="226341"/>
                      <a:pt x="489953" y="230661"/>
                      <a:pt x="500097" y="230661"/>
                    </a:cubicBezTo>
                    <a:cubicBezTo>
                      <a:pt x="510241" y="230661"/>
                      <a:pt x="520012" y="226341"/>
                      <a:pt x="526799" y="218817"/>
                    </a:cubicBezTo>
                    <a:lnTo>
                      <a:pt x="549772" y="193343"/>
                    </a:lnTo>
                    <a:cubicBezTo>
                      <a:pt x="557380" y="184926"/>
                      <a:pt x="561557" y="174126"/>
                      <a:pt x="561557" y="162804"/>
                    </a:cubicBezTo>
                    <a:lnTo>
                      <a:pt x="561557" y="29920"/>
                    </a:lnTo>
                    <a:lnTo>
                      <a:pt x="589080" y="29920"/>
                    </a:lnTo>
                    <a:cubicBezTo>
                      <a:pt x="599896" y="29920"/>
                      <a:pt x="608697" y="38635"/>
                      <a:pt x="608697" y="49435"/>
                    </a:cubicBezTo>
                    <a:lnTo>
                      <a:pt x="608697" y="440489"/>
                    </a:lnTo>
                    <a:cubicBezTo>
                      <a:pt x="608697" y="451289"/>
                      <a:pt x="599896" y="460004"/>
                      <a:pt x="589080" y="460004"/>
                    </a:cubicBezTo>
                    <a:lnTo>
                      <a:pt x="420884" y="460004"/>
                    </a:lnTo>
                    <a:cubicBezTo>
                      <a:pt x="384037" y="460004"/>
                      <a:pt x="348533" y="473412"/>
                      <a:pt x="320861" y="497769"/>
                    </a:cubicBezTo>
                    <a:lnTo>
                      <a:pt x="320861" y="67610"/>
                    </a:lnTo>
                    <a:cubicBezTo>
                      <a:pt x="348533" y="43327"/>
                      <a:pt x="384037" y="29920"/>
                      <a:pt x="420884" y="29920"/>
                    </a:cubicBezTo>
                    <a:close/>
                    <a:moveTo>
                      <a:pt x="19622" y="29920"/>
                    </a:moveTo>
                    <a:lnTo>
                      <a:pt x="187860" y="29920"/>
                    </a:lnTo>
                    <a:cubicBezTo>
                      <a:pt x="224715" y="29920"/>
                      <a:pt x="260228" y="43327"/>
                      <a:pt x="287907" y="67610"/>
                    </a:cubicBezTo>
                    <a:lnTo>
                      <a:pt x="287907" y="497769"/>
                    </a:lnTo>
                    <a:cubicBezTo>
                      <a:pt x="260228" y="473412"/>
                      <a:pt x="224715" y="460004"/>
                      <a:pt x="187860" y="460004"/>
                    </a:cubicBezTo>
                    <a:lnTo>
                      <a:pt x="19622" y="460004"/>
                    </a:lnTo>
                    <a:cubicBezTo>
                      <a:pt x="8804" y="460004"/>
                      <a:pt x="0" y="451289"/>
                      <a:pt x="0" y="440489"/>
                    </a:cubicBezTo>
                    <a:lnTo>
                      <a:pt x="0" y="49435"/>
                    </a:lnTo>
                    <a:cubicBezTo>
                      <a:pt x="0" y="38635"/>
                      <a:pt x="8804" y="29920"/>
                      <a:pt x="19622" y="29920"/>
                    </a:cubicBezTo>
                    <a:close/>
                    <a:moveTo>
                      <a:pt x="484356" y="0"/>
                    </a:moveTo>
                    <a:lnTo>
                      <a:pt x="515833" y="0"/>
                    </a:lnTo>
                    <a:cubicBezTo>
                      <a:pt x="526648" y="0"/>
                      <a:pt x="535450" y="8787"/>
                      <a:pt x="535450" y="19586"/>
                    </a:cubicBezTo>
                    <a:lnTo>
                      <a:pt x="535450" y="29937"/>
                    </a:lnTo>
                    <a:lnTo>
                      <a:pt x="535450" y="162791"/>
                    </a:lnTo>
                    <a:cubicBezTo>
                      <a:pt x="535450" y="167632"/>
                      <a:pt x="533660" y="172249"/>
                      <a:pt x="530378" y="175898"/>
                    </a:cubicBezTo>
                    <a:lnTo>
                      <a:pt x="507404" y="201367"/>
                    </a:lnTo>
                    <a:cubicBezTo>
                      <a:pt x="505465" y="203526"/>
                      <a:pt x="502780" y="204569"/>
                      <a:pt x="500095" y="204569"/>
                    </a:cubicBezTo>
                    <a:cubicBezTo>
                      <a:pt x="497409" y="204569"/>
                      <a:pt x="494799" y="203526"/>
                      <a:pt x="492860" y="201367"/>
                    </a:cubicBezTo>
                    <a:lnTo>
                      <a:pt x="469811" y="175898"/>
                    </a:lnTo>
                    <a:cubicBezTo>
                      <a:pt x="466604" y="172249"/>
                      <a:pt x="464814" y="167632"/>
                      <a:pt x="464814" y="162791"/>
                    </a:cubicBezTo>
                    <a:lnTo>
                      <a:pt x="464814" y="29937"/>
                    </a:lnTo>
                    <a:lnTo>
                      <a:pt x="464814" y="19586"/>
                    </a:lnTo>
                    <a:cubicBezTo>
                      <a:pt x="464814" y="8787"/>
                      <a:pt x="473541" y="0"/>
                      <a:pt x="4843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74" name="íšḻîḍé">
            <a:extLst>
              <a:ext uri="{FF2B5EF4-FFF2-40B4-BE49-F238E27FC236}">
                <a16:creationId xmlns:a16="http://schemas.microsoft.com/office/drawing/2014/main" xmlns="" id="{7A021D35-6BC4-45FC-8A01-090B2B4269BB}"/>
              </a:ext>
            </a:extLst>
          </p:cNvPr>
          <p:cNvGrpSpPr/>
          <p:nvPr/>
        </p:nvGrpSpPr>
        <p:grpSpPr>
          <a:xfrm>
            <a:off x="4681474" y="2890921"/>
            <a:ext cx="2829052" cy="1779594"/>
            <a:chOff x="673100" y="2162176"/>
            <a:chExt cx="2829052" cy="1779594"/>
          </a:xfrm>
        </p:grpSpPr>
        <p:grpSp>
          <p:nvGrpSpPr>
            <p:cNvPr id="75" name="ïslîḋê">
              <a:extLst>
                <a:ext uri="{FF2B5EF4-FFF2-40B4-BE49-F238E27FC236}">
                  <a16:creationId xmlns:a16="http://schemas.microsoft.com/office/drawing/2014/main" xmlns="" id="{C2728CCF-B94D-45B2-8FBB-011099BCEC8C}"/>
                </a:ext>
              </a:extLst>
            </p:cNvPr>
            <p:cNvGrpSpPr/>
            <p:nvPr/>
          </p:nvGrpSpPr>
          <p:grpSpPr>
            <a:xfrm>
              <a:off x="673100" y="2715999"/>
              <a:ext cx="2829052" cy="1225771"/>
              <a:chOff x="7258739" y="3101864"/>
              <a:chExt cx="2410141" cy="1225771"/>
            </a:xfrm>
          </p:grpSpPr>
          <p:sp>
            <p:nvSpPr>
              <p:cNvPr id="79" name="îŝlidé">
                <a:extLst>
                  <a:ext uri="{FF2B5EF4-FFF2-40B4-BE49-F238E27FC236}">
                    <a16:creationId xmlns:a16="http://schemas.microsoft.com/office/drawing/2014/main" xmlns="" id="{EA3A8C7F-B0EE-4B06-B30F-6ED4D42E1200}"/>
                  </a:ext>
                </a:extLst>
              </p:cNvPr>
              <p:cNvSpPr txBox="1"/>
              <p:nvPr/>
            </p:nvSpPr>
            <p:spPr>
              <a:xfrm>
                <a:off x="7258739" y="3101864"/>
                <a:ext cx="2410141" cy="5270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600" b="1" dirty="0"/>
                  <a:t>添加主题</a:t>
                </a:r>
                <a:endParaRPr lang="vi-VN" sz="1600" b="1" dirty="0"/>
              </a:p>
            </p:txBody>
          </p:sp>
          <p:sp>
            <p:nvSpPr>
              <p:cNvPr id="80" name="îśļïdè">
                <a:extLst>
                  <a:ext uri="{FF2B5EF4-FFF2-40B4-BE49-F238E27FC236}">
                    <a16:creationId xmlns:a16="http://schemas.microsoft.com/office/drawing/2014/main" xmlns="" id="{DE27EF06-4103-4657-BA1A-419853207141}"/>
                  </a:ext>
                </a:extLst>
              </p:cNvPr>
              <p:cNvSpPr txBox="1"/>
              <p:nvPr/>
            </p:nvSpPr>
            <p:spPr>
              <a:xfrm>
                <a:off x="7258739" y="3628920"/>
                <a:ext cx="2410141" cy="69871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200" dirty="0"/>
                  <a:t>读书分享，分享给知识和快乐，传递正能量，读书养成好习惯</a:t>
                </a:r>
                <a:endParaRPr lang="en-US" altLang="zh-CN" sz="1200" dirty="0"/>
              </a:p>
            </p:txBody>
          </p:sp>
        </p:grpSp>
        <p:grpSp>
          <p:nvGrpSpPr>
            <p:cNvPr id="76" name="îṧļîḋe">
              <a:extLst>
                <a:ext uri="{FF2B5EF4-FFF2-40B4-BE49-F238E27FC236}">
                  <a16:creationId xmlns:a16="http://schemas.microsoft.com/office/drawing/2014/main" xmlns="" id="{3D6A54D9-F4EB-46C3-9592-DC6D6E4C15AD}"/>
                </a:ext>
              </a:extLst>
            </p:cNvPr>
            <p:cNvGrpSpPr/>
            <p:nvPr/>
          </p:nvGrpSpPr>
          <p:grpSpPr>
            <a:xfrm>
              <a:off x="1753961" y="2162176"/>
              <a:ext cx="667332" cy="667330"/>
              <a:chOff x="809883" y="1822439"/>
              <a:chExt cx="721040" cy="721040"/>
            </a:xfrm>
          </p:grpSpPr>
          <p:sp>
            <p:nvSpPr>
              <p:cNvPr id="77" name="iṥ1ïḑe">
                <a:extLst>
                  <a:ext uri="{FF2B5EF4-FFF2-40B4-BE49-F238E27FC236}">
                    <a16:creationId xmlns:a16="http://schemas.microsoft.com/office/drawing/2014/main" xmlns="" id="{AE708A1A-3800-4B5D-B2A5-907C7C8D3DD7}"/>
                  </a:ext>
                </a:extLst>
              </p:cNvPr>
              <p:cNvSpPr/>
              <p:nvPr/>
            </p:nvSpPr>
            <p:spPr>
              <a:xfrm>
                <a:off x="809883" y="1822439"/>
                <a:ext cx="721040" cy="721040"/>
              </a:xfrm>
              <a:prstGeom prst="ellipse">
                <a:avLst/>
              </a:prstGeom>
              <a:solidFill>
                <a:srgbClr val="ED7D31"/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ïşlïḍe">
                <a:extLst>
                  <a:ext uri="{FF2B5EF4-FFF2-40B4-BE49-F238E27FC236}">
                    <a16:creationId xmlns:a16="http://schemas.microsoft.com/office/drawing/2014/main" xmlns="" id="{17FB3A1F-F191-415F-94E5-0F50BC276180}"/>
                  </a:ext>
                </a:extLst>
              </p:cNvPr>
              <p:cNvSpPr/>
              <p:nvPr/>
            </p:nvSpPr>
            <p:spPr bwMode="auto">
              <a:xfrm>
                <a:off x="1027549" y="2010248"/>
                <a:ext cx="285707" cy="345422"/>
              </a:xfrm>
              <a:custGeom>
                <a:avLst/>
                <a:gdLst>
                  <a:gd name="connsiteX0" fmla="*/ 118973 w 500026"/>
                  <a:gd name="connsiteY0" fmla="*/ 0 h 604534"/>
                  <a:gd name="connsiteX1" fmla="*/ 295167 w 500026"/>
                  <a:gd name="connsiteY1" fmla="*/ 0 h 604534"/>
                  <a:gd name="connsiteX2" fmla="*/ 295167 w 500026"/>
                  <a:gd name="connsiteY2" fmla="*/ 164805 h 604534"/>
                  <a:gd name="connsiteX3" fmla="*/ 349796 w 500026"/>
                  <a:gd name="connsiteY3" fmla="*/ 79256 h 604534"/>
                  <a:gd name="connsiteX4" fmla="*/ 404575 w 500026"/>
                  <a:gd name="connsiteY4" fmla="*/ 164805 h 604534"/>
                  <a:gd name="connsiteX5" fmla="*/ 404575 w 500026"/>
                  <a:gd name="connsiteY5" fmla="*/ 0 h 604534"/>
                  <a:gd name="connsiteX6" fmla="*/ 463407 w 500026"/>
                  <a:gd name="connsiteY6" fmla="*/ 0 h 604534"/>
                  <a:gd name="connsiteX7" fmla="*/ 500026 w 500026"/>
                  <a:gd name="connsiteY7" fmla="*/ 36407 h 604534"/>
                  <a:gd name="connsiteX8" fmla="*/ 500026 w 500026"/>
                  <a:gd name="connsiteY8" fmla="*/ 568127 h 604534"/>
                  <a:gd name="connsiteX9" fmla="*/ 463407 w 500026"/>
                  <a:gd name="connsiteY9" fmla="*/ 604534 h 604534"/>
                  <a:gd name="connsiteX10" fmla="*/ 118973 w 500026"/>
                  <a:gd name="connsiteY10" fmla="*/ 604534 h 604534"/>
                  <a:gd name="connsiteX11" fmla="*/ 0 w 500026"/>
                  <a:gd name="connsiteY11" fmla="*/ 0 h 604534"/>
                  <a:gd name="connsiteX12" fmla="*/ 73529 w 500026"/>
                  <a:gd name="connsiteY12" fmla="*/ 0 h 604534"/>
                  <a:gd name="connsiteX13" fmla="*/ 73529 w 500026"/>
                  <a:gd name="connsiteY13" fmla="*/ 604534 h 604534"/>
                  <a:gd name="connsiteX14" fmla="*/ 0 w 500026"/>
                  <a:gd name="connsiteY14" fmla="*/ 604534 h 604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00026" h="604534">
                    <a:moveTo>
                      <a:pt x="118973" y="0"/>
                    </a:moveTo>
                    <a:lnTo>
                      <a:pt x="295167" y="0"/>
                    </a:lnTo>
                    <a:lnTo>
                      <a:pt x="295167" y="164805"/>
                    </a:lnTo>
                    <a:lnTo>
                      <a:pt x="349796" y="79256"/>
                    </a:lnTo>
                    <a:lnTo>
                      <a:pt x="404575" y="164805"/>
                    </a:lnTo>
                    <a:lnTo>
                      <a:pt x="404575" y="0"/>
                    </a:lnTo>
                    <a:lnTo>
                      <a:pt x="463407" y="0"/>
                    </a:lnTo>
                    <a:cubicBezTo>
                      <a:pt x="483667" y="0"/>
                      <a:pt x="500026" y="16331"/>
                      <a:pt x="500026" y="36407"/>
                    </a:cubicBezTo>
                    <a:lnTo>
                      <a:pt x="500026" y="568127"/>
                    </a:lnTo>
                    <a:cubicBezTo>
                      <a:pt x="500026" y="588203"/>
                      <a:pt x="483667" y="604534"/>
                      <a:pt x="463407" y="604534"/>
                    </a:cubicBezTo>
                    <a:lnTo>
                      <a:pt x="118973" y="604534"/>
                    </a:lnTo>
                    <a:close/>
                    <a:moveTo>
                      <a:pt x="0" y="0"/>
                    </a:moveTo>
                    <a:lnTo>
                      <a:pt x="73529" y="0"/>
                    </a:lnTo>
                    <a:lnTo>
                      <a:pt x="73529" y="604534"/>
                    </a:lnTo>
                    <a:lnTo>
                      <a:pt x="0" y="6045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81" name="îs1îḓè">
            <a:extLst>
              <a:ext uri="{FF2B5EF4-FFF2-40B4-BE49-F238E27FC236}">
                <a16:creationId xmlns:a16="http://schemas.microsoft.com/office/drawing/2014/main" xmlns="" id="{FB9B669A-CCF2-4E98-899B-B9E773EEFF79}"/>
              </a:ext>
            </a:extLst>
          </p:cNvPr>
          <p:cNvGrpSpPr/>
          <p:nvPr/>
        </p:nvGrpSpPr>
        <p:grpSpPr>
          <a:xfrm>
            <a:off x="8689848" y="2890921"/>
            <a:ext cx="2829052" cy="1779594"/>
            <a:chOff x="673100" y="2162176"/>
            <a:chExt cx="2829052" cy="1779594"/>
          </a:xfrm>
        </p:grpSpPr>
        <p:grpSp>
          <p:nvGrpSpPr>
            <p:cNvPr id="82" name="ïṣḻïḍe">
              <a:extLst>
                <a:ext uri="{FF2B5EF4-FFF2-40B4-BE49-F238E27FC236}">
                  <a16:creationId xmlns:a16="http://schemas.microsoft.com/office/drawing/2014/main" xmlns="" id="{A80638FE-0A2A-41C0-9F02-01A71F2493BA}"/>
                </a:ext>
              </a:extLst>
            </p:cNvPr>
            <p:cNvGrpSpPr/>
            <p:nvPr/>
          </p:nvGrpSpPr>
          <p:grpSpPr>
            <a:xfrm>
              <a:off x="673100" y="2715999"/>
              <a:ext cx="2829052" cy="1225771"/>
              <a:chOff x="7258739" y="3101864"/>
              <a:chExt cx="2410141" cy="1225771"/>
            </a:xfrm>
          </p:grpSpPr>
          <p:sp>
            <p:nvSpPr>
              <p:cNvPr id="86" name="îṩ1îḑé">
                <a:extLst>
                  <a:ext uri="{FF2B5EF4-FFF2-40B4-BE49-F238E27FC236}">
                    <a16:creationId xmlns:a16="http://schemas.microsoft.com/office/drawing/2014/main" xmlns="" id="{43F61C3B-06AE-4D11-9799-6DEA9A4C4A57}"/>
                  </a:ext>
                </a:extLst>
              </p:cNvPr>
              <p:cNvSpPr txBox="1"/>
              <p:nvPr/>
            </p:nvSpPr>
            <p:spPr>
              <a:xfrm>
                <a:off x="7258739" y="3101864"/>
                <a:ext cx="2410141" cy="5270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600" b="1" dirty="0"/>
                  <a:t>添加主题</a:t>
                </a:r>
                <a:endParaRPr lang="vi-VN" sz="1600" b="1" dirty="0"/>
              </a:p>
            </p:txBody>
          </p:sp>
          <p:sp>
            <p:nvSpPr>
              <p:cNvPr id="87" name="íṧ1îdè">
                <a:extLst>
                  <a:ext uri="{FF2B5EF4-FFF2-40B4-BE49-F238E27FC236}">
                    <a16:creationId xmlns:a16="http://schemas.microsoft.com/office/drawing/2014/main" xmlns="" id="{2E5F2068-818A-4ADC-B389-C09AC1F35C76}"/>
                  </a:ext>
                </a:extLst>
              </p:cNvPr>
              <p:cNvSpPr txBox="1"/>
              <p:nvPr/>
            </p:nvSpPr>
            <p:spPr>
              <a:xfrm>
                <a:off x="7258739" y="3628920"/>
                <a:ext cx="2410141" cy="69871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200" dirty="0"/>
                  <a:t>读书分享，分享给知识和快乐，传递正能量，读书养成好习惯</a:t>
                </a:r>
                <a:endParaRPr lang="en-US" altLang="zh-CN" sz="1200" dirty="0"/>
              </a:p>
            </p:txBody>
          </p:sp>
        </p:grpSp>
        <p:grpSp>
          <p:nvGrpSpPr>
            <p:cNvPr id="83" name="isļîḍe">
              <a:extLst>
                <a:ext uri="{FF2B5EF4-FFF2-40B4-BE49-F238E27FC236}">
                  <a16:creationId xmlns:a16="http://schemas.microsoft.com/office/drawing/2014/main" xmlns="" id="{03957117-084E-47C7-8BC7-1BE943725EAF}"/>
                </a:ext>
              </a:extLst>
            </p:cNvPr>
            <p:cNvGrpSpPr/>
            <p:nvPr/>
          </p:nvGrpSpPr>
          <p:grpSpPr>
            <a:xfrm>
              <a:off x="1753961" y="2162176"/>
              <a:ext cx="667332" cy="667330"/>
              <a:chOff x="809883" y="1822439"/>
              <a:chExt cx="721040" cy="721040"/>
            </a:xfrm>
          </p:grpSpPr>
          <p:sp>
            <p:nvSpPr>
              <p:cNvPr id="84" name="îṥľîḋe">
                <a:extLst>
                  <a:ext uri="{FF2B5EF4-FFF2-40B4-BE49-F238E27FC236}">
                    <a16:creationId xmlns:a16="http://schemas.microsoft.com/office/drawing/2014/main" xmlns="" id="{91A096EF-2077-426A-BC1F-36DB7828E456}"/>
                  </a:ext>
                </a:extLst>
              </p:cNvPr>
              <p:cNvSpPr/>
              <p:nvPr/>
            </p:nvSpPr>
            <p:spPr>
              <a:xfrm>
                <a:off x="809883" y="1822439"/>
                <a:ext cx="721040" cy="721040"/>
              </a:xfrm>
              <a:prstGeom prst="ellipse">
                <a:avLst/>
              </a:prstGeom>
              <a:solidFill>
                <a:srgbClr val="27325C"/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5" name="ïsḻiḓè">
                <a:extLst>
                  <a:ext uri="{FF2B5EF4-FFF2-40B4-BE49-F238E27FC236}">
                    <a16:creationId xmlns:a16="http://schemas.microsoft.com/office/drawing/2014/main" xmlns="" id="{AD996432-3541-4D1D-9C3F-B94D102BCD55}"/>
                  </a:ext>
                </a:extLst>
              </p:cNvPr>
              <p:cNvSpPr/>
              <p:nvPr/>
            </p:nvSpPr>
            <p:spPr bwMode="auto">
              <a:xfrm>
                <a:off x="997692" y="2021313"/>
                <a:ext cx="345422" cy="323291"/>
              </a:xfrm>
              <a:custGeom>
                <a:avLst/>
                <a:gdLst>
                  <a:gd name="connsiteX0" fmla="*/ 109021 w 595661"/>
                  <a:gd name="connsiteY0" fmla="*/ 412893 h 557498"/>
                  <a:gd name="connsiteX1" fmla="*/ 379048 w 595661"/>
                  <a:gd name="connsiteY1" fmla="*/ 412893 h 557498"/>
                  <a:gd name="connsiteX2" fmla="*/ 397720 w 595661"/>
                  <a:gd name="connsiteY2" fmla="*/ 432920 h 557498"/>
                  <a:gd name="connsiteX3" fmla="*/ 379048 w 595661"/>
                  <a:gd name="connsiteY3" fmla="*/ 451516 h 557498"/>
                  <a:gd name="connsiteX4" fmla="*/ 109021 w 595661"/>
                  <a:gd name="connsiteY4" fmla="*/ 451516 h 557498"/>
                  <a:gd name="connsiteX5" fmla="*/ 90349 w 595661"/>
                  <a:gd name="connsiteY5" fmla="*/ 432920 h 557498"/>
                  <a:gd name="connsiteX6" fmla="*/ 109021 w 595661"/>
                  <a:gd name="connsiteY6" fmla="*/ 412893 h 557498"/>
                  <a:gd name="connsiteX7" fmla="*/ 109021 w 595661"/>
                  <a:gd name="connsiteY7" fmla="*/ 336798 h 557498"/>
                  <a:gd name="connsiteX8" fmla="*/ 379048 w 595661"/>
                  <a:gd name="connsiteY8" fmla="*/ 336798 h 557498"/>
                  <a:gd name="connsiteX9" fmla="*/ 397720 w 595661"/>
                  <a:gd name="connsiteY9" fmla="*/ 355420 h 557498"/>
                  <a:gd name="connsiteX10" fmla="*/ 379048 w 595661"/>
                  <a:gd name="connsiteY10" fmla="*/ 374041 h 557498"/>
                  <a:gd name="connsiteX11" fmla="*/ 109021 w 595661"/>
                  <a:gd name="connsiteY11" fmla="*/ 374041 h 557498"/>
                  <a:gd name="connsiteX12" fmla="*/ 90349 w 595661"/>
                  <a:gd name="connsiteY12" fmla="*/ 355420 h 557498"/>
                  <a:gd name="connsiteX13" fmla="*/ 109021 w 595661"/>
                  <a:gd name="connsiteY13" fmla="*/ 336798 h 557498"/>
                  <a:gd name="connsiteX14" fmla="*/ 485141 w 595661"/>
                  <a:gd name="connsiteY14" fmla="*/ 333926 h 557498"/>
                  <a:gd name="connsiteX15" fmla="*/ 485141 w 595661"/>
                  <a:gd name="connsiteY15" fmla="*/ 501605 h 557498"/>
                  <a:gd name="connsiteX16" fmla="*/ 539683 w 595661"/>
                  <a:gd name="connsiteY16" fmla="*/ 501605 h 557498"/>
                  <a:gd name="connsiteX17" fmla="*/ 539683 w 595661"/>
                  <a:gd name="connsiteY17" fmla="*/ 333926 h 557498"/>
                  <a:gd name="connsiteX18" fmla="*/ 109021 w 595661"/>
                  <a:gd name="connsiteY18" fmla="*/ 259553 h 557498"/>
                  <a:gd name="connsiteX19" fmla="*/ 379048 w 595661"/>
                  <a:gd name="connsiteY19" fmla="*/ 259553 h 557498"/>
                  <a:gd name="connsiteX20" fmla="*/ 397720 w 595661"/>
                  <a:gd name="connsiteY20" fmla="*/ 279580 h 557498"/>
                  <a:gd name="connsiteX21" fmla="*/ 379048 w 595661"/>
                  <a:gd name="connsiteY21" fmla="*/ 298176 h 557498"/>
                  <a:gd name="connsiteX22" fmla="*/ 109021 w 595661"/>
                  <a:gd name="connsiteY22" fmla="*/ 298176 h 557498"/>
                  <a:gd name="connsiteX23" fmla="*/ 90349 w 595661"/>
                  <a:gd name="connsiteY23" fmla="*/ 279580 h 557498"/>
                  <a:gd name="connsiteX24" fmla="*/ 109021 w 595661"/>
                  <a:gd name="connsiteY24" fmla="*/ 259553 h 557498"/>
                  <a:gd name="connsiteX25" fmla="*/ 109021 w 595661"/>
                  <a:gd name="connsiteY25" fmla="*/ 183457 h 557498"/>
                  <a:gd name="connsiteX26" fmla="*/ 221053 w 595661"/>
                  <a:gd name="connsiteY26" fmla="*/ 183457 h 557498"/>
                  <a:gd name="connsiteX27" fmla="*/ 241161 w 595661"/>
                  <a:gd name="connsiteY27" fmla="*/ 202079 h 557498"/>
                  <a:gd name="connsiteX28" fmla="*/ 221053 w 595661"/>
                  <a:gd name="connsiteY28" fmla="*/ 220700 h 557498"/>
                  <a:gd name="connsiteX29" fmla="*/ 109021 w 595661"/>
                  <a:gd name="connsiteY29" fmla="*/ 220700 h 557498"/>
                  <a:gd name="connsiteX30" fmla="*/ 90349 w 595661"/>
                  <a:gd name="connsiteY30" fmla="*/ 202079 h 557498"/>
                  <a:gd name="connsiteX31" fmla="*/ 109021 w 595661"/>
                  <a:gd name="connsiteY31" fmla="*/ 183457 h 557498"/>
                  <a:gd name="connsiteX32" fmla="*/ 280014 w 595661"/>
                  <a:gd name="connsiteY32" fmla="*/ 105982 h 557498"/>
                  <a:gd name="connsiteX33" fmla="*/ 397721 w 595661"/>
                  <a:gd name="connsiteY33" fmla="*/ 105982 h 557498"/>
                  <a:gd name="connsiteX34" fmla="*/ 397721 w 595661"/>
                  <a:gd name="connsiteY34" fmla="*/ 225068 h 557498"/>
                  <a:gd name="connsiteX35" fmla="*/ 280014 w 595661"/>
                  <a:gd name="connsiteY35" fmla="*/ 225068 h 557498"/>
                  <a:gd name="connsiteX36" fmla="*/ 109021 w 595661"/>
                  <a:gd name="connsiteY36" fmla="*/ 105982 h 557498"/>
                  <a:gd name="connsiteX37" fmla="*/ 221053 w 595661"/>
                  <a:gd name="connsiteY37" fmla="*/ 105982 h 557498"/>
                  <a:gd name="connsiteX38" fmla="*/ 241161 w 595661"/>
                  <a:gd name="connsiteY38" fmla="*/ 124689 h 557498"/>
                  <a:gd name="connsiteX39" fmla="*/ 221053 w 595661"/>
                  <a:gd name="connsiteY39" fmla="*/ 144834 h 557498"/>
                  <a:gd name="connsiteX40" fmla="*/ 109021 w 595661"/>
                  <a:gd name="connsiteY40" fmla="*/ 144834 h 557498"/>
                  <a:gd name="connsiteX41" fmla="*/ 90349 w 595661"/>
                  <a:gd name="connsiteY41" fmla="*/ 124689 h 557498"/>
                  <a:gd name="connsiteX42" fmla="*/ 109021 w 595661"/>
                  <a:gd name="connsiteY42" fmla="*/ 105982 h 557498"/>
                  <a:gd name="connsiteX43" fmla="*/ 57413 w 595661"/>
                  <a:gd name="connsiteY43" fmla="*/ 57326 h 557498"/>
                  <a:gd name="connsiteX44" fmla="*/ 57413 w 595661"/>
                  <a:gd name="connsiteY44" fmla="*/ 500172 h 557498"/>
                  <a:gd name="connsiteX45" fmla="*/ 427728 w 595661"/>
                  <a:gd name="connsiteY45" fmla="*/ 500172 h 557498"/>
                  <a:gd name="connsiteX46" fmla="*/ 427728 w 595661"/>
                  <a:gd name="connsiteY46" fmla="*/ 57326 h 557498"/>
                  <a:gd name="connsiteX47" fmla="*/ 0 w 595661"/>
                  <a:gd name="connsiteY47" fmla="*/ 0 h 557498"/>
                  <a:gd name="connsiteX48" fmla="*/ 485141 w 595661"/>
                  <a:gd name="connsiteY48" fmla="*/ 0 h 557498"/>
                  <a:gd name="connsiteX49" fmla="*/ 485141 w 595661"/>
                  <a:gd name="connsiteY49" fmla="*/ 279466 h 557498"/>
                  <a:gd name="connsiteX50" fmla="*/ 595661 w 595661"/>
                  <a:gd name="connsiteY50" fmla="*/ 279466 h 557498"/>
                  <a:gd name="connsiteX51" fmla="*/ 595661 w 595661"/>
                  <a:gd name="connsiteY51" fmla="*/ 557498 h 557498"/>
                  <a:gd name="connsiteX52" fmla="*/ 0 w 595661"/>
                  <a:gd name="connsiteY52" fmla="*/ 557498 h 55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595661" h="557498">
                    <a:moveTo>
                      <a:pt x="109021" y="412893"/>
                    </a:moveTo>
                    <a:lnTo>
                      <a:pt x="379048" y="412893"/>
                    </a:lnTo>
                    <a:cubicBezTo>
                      <a:pt x="389102" y="412893"/>
                      <a:pt x="397720" y="421476"/>
                      <a:pt x="397720" y="432920"/>
                    </a:cubicBezTo>
                    <a:cubicBezTo>
                      <a:pt x="397720" y="442933"/>
                      <a:pt x="389102" y="451516"/>
                      <a:pt x="379048" y="451516"/>
                    </a:cubicBezTo>
                    <a:lnTo>
                      <a:pt x="109021" y="451516"/>
                    </a:lnTo>
                    <a:cubicBezTo>
                      <a:pt x="98967" y="451516"/>
                      <a:pt x="90349" y="442933"/>
                      <a:pt x="90349" y="432920"/>
                    </a:cubicBezTo>
                    <a:cubicBezTo>
                      <a:pt x="90349" y="421476"/>
                      <a:pt x="98967" y="412893"/>
                      <a:pt x="109021" y="412893"/>
                    </a:cubicBezTo>
                    <a:close/>
                    <a:moveTo>
                      <a:pt x="109021" y="336798"/>
                    </a:moveTo>
                    <a:lnTo>
                      <a:pt x="379048" y="336798"/>
                    </a:lnTo>
                    <a:cubicBezTo>
                      <a:pt x="389102" y="336798"/>
                      <a:pt x="397720" y="345393"/>
                      <a:pt x="397720" y="355420"/>
                    </a:cubicBezTo>
                    <a:cubicBezTo>
                      <a:pt x="397720" y="365447"/>
                      <a:pt x="389102" y="374041"/>
                      <a:pt x="379048" y="374041"/>
                    </a:cubicBezTo>
                    <a:lnTo>
                      <a:pt x="109021" y="374041"/>
                    </a:lnTo>
                    <a:cubicBezTo>
                      <a:pt x="98967" y="374041"/>
                      <a:pt x="90349" y="365447"/>
                      <a:pt x="90349" y="355420"/>
                    </a:cubicBezTo>
                    <a:cubicBezTo>
                      <a:pt x="90349" y="345393"/>
                      <a:pt x="98967" y="336798"/>
                      <a:pt x="109021" y="336798"/>
                    </a:cubicBezTo>
                    <a:close/>
                    <a:moveTo>
                      <a:pt x="485141" y="333926"/>
                    </a:moveTo>
                    <a:lnTo>
                      <a:pt x="485141" y="501605"/>
                    </a:lnTo>
                    <a:lnTo>
                      <a:pt x="539683" y="501605"/>
                    </a:lnTo>
                    <a:lnTo>
                      <a:pt x="539683" y="333926"/>
                    </a:lnTo>
                    <a:close/>
                    <a:moveTo>
                      <a:pt x="109021" y="259553"/>
                    </a:moveTo>
                    <a:lnTo>
                      <a:pt x="379048" y="259553"/>
                    </a:lnTo>
                    <a:cubicBezTo>
                      <a:pt x="389102" y="259553"/>
                      <a:pt x="397720" y="268136"/>
                      <a:pt x="397720" y="279580"/>
                    </a:cubicBezTo>
                    <a:cubicBezTo>
                      <a:pt x="397720" y="289593"/>
                      <a:pt x="389102" y="298176"/>
                      <a:pt x="379048" y="298176"/>
                    </a:cubicBezTo>
                    <a:lnTo>
                      <a:pt x="109021" y="298176"/>
                    </a:lnTo>
                    <a:cubicBezTo>
                      <a:pt x="98967" y="298176"/>
                      <a:pt x="90349" y="289593"/>
                      <a:pt x="90349" y="279580"/>
                    </a:cubicBezTo>
                    <a:cubicBezTo>
                      <a:pt x="90349" y="268136"/>
                      <a:pt x="98967" y="259553"/>
                      <a:pt x="109021" y="259553"/>
                    </a:cubicBezTo>
                    <a:close/>
                    <a:moveTo>
                      <a:pt x="109021" y="183457"/>
                    </a:moveTo>
                    <a:lnTo>
                      <a:pt x="221053" y="183457"/>
                    </a:lnTo>
                    <a:cubicBezTo>
                      <a:pt x="232543" y="183457"/>
                      <a:pt x="241161" y="192052"/>
                      <a:pt x="241161" y="202079"/>
                    </a:cubicBezTo>
                    <a:cubicBezTo>
                      <a:pt x="241161" y="212106"/>
                      <a:pt x="232543" y="220700"/>
                      <a:pt x="221053" y="220700"/>
                    </a:cubicBezTo>
                    <a:lnTo>
                      <a:pt x="109021" y="220700"/>
                    </a:lnTo>
                    <a:cubicBezTo>
                      <a:pt x="98967" y="220700"/>
                      <a:pt x="90349" y="212106"/>
                      <a:pt x="90349" y="202079"/>
                    </a:cubicBezTo>
                    <a:cubicBezTo>
                      <a:pt x="90349" y="192052"/>
                      <a:pt x="98967" y="183457"/>
                      <a:pt x="109021" y="183457"/>
                    </a:cubicBezTo>
                    <a:close/>
                    <a:moveTo>
                      <a:pt x="280014" y="105982"/>
                    </a:moveTo>
                    <a:lnTo>
                      <a:pt x="397721" y="105982"/>
                    </a:lnTo>
                    <a:lnTo>
                      <a:pt x="397721" y="225068"/>
                    </a:lnTo>
                    <a:lnTo>
                      <a:pt x="280014" y="225068"/>
                    </a:lnTo>
                    <a:close/>
                    <a:moveTo>
                      <a:pt x="109021" y="105982"/>
                    </a:moveTo>
                    <a:lnTo>
                      <a:pt x="221053" y="105982"/>
                    </a:lnTo>
                    <a:cubicBezTo>
                      <a:pt x="232543" y="105982"/>
                      <a:pt x="241161" y="114616"/>
                      <a:pt x="241161" y="124689"/>
                    </a:cubicBezTo>
                    <a:cubicBezTo>
                      <a:pt x="241161" y="136200"/>
                      <a:pt x="232543" y="144834"/>
                      <a:pt x="221053" y="144834"/>
                    </a:cubicBezTo>
                    <a:lnTo>
                      <a:pt x="109021" y="144834"/>
                    </a:lnTo>
                    <a:cubicBezTo>
                      <a:pt x="98967" y="144834"/>
                      <a:pt x="90349" y="136200"/>
                      <a:pt x="90349" y="124689"/>
                    </a:cubicBezTo>
                    <a:cubicBezTo>
                      <a:pt x="90349" y="114616"/>
                      <a:pt x="98967" y="105982"/>
                      <a:pt x="109021" y="105982"/>
                    </a:cubicBezTo>
                    <a:close/>
                    <a:moveTo>
                      <a:pt x="57413" y="57326"/>
                    </a:moveTo>
                    <a:lnTo>
                      <a:pt x="57413" y="500172"/>
                    </a:lnTo>
                    <a:lnTo>
                      <a:pt x="427728" y="500172"/>
                    </a:lnTo>
                    <a:lnTo>
                      <a:pt x="427728" y="57326"/>
                    </a:lnTo>
                    <a:close/>
                    <a:moveTo>
                      <a:pt x="0" y="0"/>
                    </a:moveTo>
                    <a:lnTo>
                      <a:pt x="485141" y="0"/>
                    </a:lnTo>
                    <a:lnTo>
                      <a:pt x="485141" y="279466"/>
                    </a:lnTo>
                    <a:lnTo>
                      <a:pt x="595661" y="279466"/>
                    </a:lnTo>
                    <a:lnTo>
                      <a:pt x="595661" y="557498"/>
                    </a:lnTo>
                    <a:lnTo>
                      <a:pt x="0" y="5574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44" name="íS1iḑe">
            <a:extLst>
              <a:ext uri="{FF2B5EF4-FFF2-40B4-BE49-F238E27FC236}">
                <a16:creationId xmlns:a16="http://schemas.microsoft.com/office/drawing/2014/main" xmlns="" id="{864E9488-036C-4A38-880A-2E6C20576D81}"/>
              </a:ext>
            </a:extLst>
          </p:cNvPr>
          <p:cNvSpPr txBox="1"/>
          <p:nvPr/>
        </p:nvSpPr>
        <p:spPr>
          <a:xfrm>
            <a:off x="1107789" y="5035130"/>
            <a:ext cx="1959674" cy="430548"/>
          </a:xfrm>
          <a:prstGeom prst="roundRect">
            <a:avLst/>
          </a:prstGeom>
          <a:solidFill>
            <a:srgbClr val="0E74A0"/>
          </a:solidFill>
          <a:ln>
            <a:solidFill>
              <a:schemeClr val="bg1"/>
            </a:solidFill>
          </a:ln>
        </p:spPr>
        <p:txBody>
          <a:bodyPr wrap="square" lIns="91440" tIns="45720" rIns="91440" bIns="45720" rtlCol="0" anchor="ctr" anchorCtr="0">
            <a:noAutofit/>
          </a:bodyPr>
          <a:lstStyle>
            <a:defPPr>
              <a:defRPr lang="zh-CN"/>
            </a:defPPr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000" dirty="0"/>
              <a:t>01</a:t>
            </a:r>
            <a:endParaRPr lang="vi-VN" sz="2000" dirty="0"/>
          </a:p>
        </p:txBody>
      </p:sp>
      <p:sp>
        <p:nvSpPr>
          <p:cNvPr id="45" name="íṧliḍé">
            <a:extLst>
              <a:ext uri="{FF2B5EF4-FFF2-40B4-BE49-F238E27FC236}">
                <a16:creationId xmlns:a16="http://schemas.microsoft.com/office/drawing/2014/main" xmlns="" id="{2F6FEBF3-5CDB-41FE-B9F3-5F80683F18BF}"/>
              </a:ext>
            </a:extLst>
          </p:cNvPr>
          <p:cNvSpPr txBox="1"/>
          <p:nvPr/>
        </p:nvSpPr>
        <p:spPr>
          <a:xfrm>
            <a:off x="5116163" y="5035130"/>
            <a:ext cx="1959674" cy="430548"/>
          </a:xfrm>
          <a:prstGeom prst="roundRect">
            <a:avLst/>
          </a:prstGeom>
          <a:solidFill>
            <a:srgbClr val="0E74A0"/>
          </a:solidFill>
          <a:ln>
            <a:solidFill>
              <a:schemeClr val="bg1"/>
            </a:solidFill>
          </a:ln>
        </p:spPr>
        <p:txBody>
          <a:bodyPr wrap="square" lIns="91440" tIns="45720" rIns="91440" bIns="45720" rtlCol="0" anchor="ctr" anchorCtr="0">
            <a:noAutofit/>
          </a:bodyPr>
          <a:lstStyle>
            <a:defPPr>
              <a:defRPr lang="zh-CN"/>
            </a:defPPr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000" dirty="0"/>
              <a:t>02</a:t>
            </a:r>
            <a:endParaRPr lang="vi-VN" sz="2000" dirty="0"/>
          </a:p>
        </p:txBody>
      </p:sp>
      <p:sp>
        <p:nvSpPr>
          <p:cNvPr id="46" name="îSḷïḑè">
            <a:extLst>
              <a:ext uri="{FF2B5EF4-FFF2-40B4-BE49-F238E27FC236}">
                <a16:creationId xmlns:a16="http://schemas.microsoft.com/office/drawing/2014/main" xmlns="" id="{B0214BC7-68C3-42A2-AF53-08A07AEC5173}"/>
              </a:ext>
            </a:extLst>
          </p:cNvPr>
          <p:cNvSpPr txBox="1"/>
          <p:nvPr/>
        </p:nvSpPr>
        <p:spPr>
          <a:xfrm>
            <a:off x="9133943" y="5035130"/>
            <a:ext cx="1959674" cy="430548"/>
          </a:xfrm>
          <a:prstGeom prst="roundRect">
            <a:avLst/>
          </a:prstGeom>
          <a:solidFill>
            <a:srgbClr val="0E74A0"/>
          </a:solidFill>
          <a:ln>
            <a:solidFill>
              <a:schemeClr val="bg1"/>
            </a:solidFill>
          </a:ln>
        </p:spPr>
        <p:txBody>
          <a:bodyPr wrap="square" lIns="91440" tIns="45720" rIns="91440" bIns="45720" rtlCol="0" anchor="ctr" anchorCtr="0">
            <a:noAutofit/>
          </a:bodyPr>
          <a:lstStyle>
            <a:defPPr>
              <a:defRPr lang="zh-CN"/>
            </a:defPPr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2000" dirty="0"/>
              <a:t>03</a:t>
            </a:r>
            <a:endParaRPr lang="vi-VN" sz="2000" dirty="0"/>
          </a:p>
        </p:txBody>
      </p:sp>
      <p:sp>
        <p:nvSpPr>
          <p:cNvPr id="204" name="文本框 203">
            <a:extLst>
              <a:ext uri="{FF2B5EF4-FFF2-40B4-BE49-F238E27FC236}">
                <a16:creationId xmlns:a16="http://schemas.microsoft.com/office/drawing/2014/main" xmlns="" id="{3BBA206F-960B-44C5-95D4-B4F6F08793BA}"/>
              </a:ext>
            </a:extLst>
          </p:cNvPr>
          <p:cNvSpPr txBox="1"/>
          <p:nvPr/>
        </p:nvSpPr>
        <p:spPr>
          <a:xfrm>
            <a:off x="5192357" y="93923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内容概要</a:t>
            </a:r>
          </a:p>
        </p:txBody>
      </p:sp>
    </p:spTree>
    <p:extLst>
      <p:ext uri="{BB962C8B-B14F-4D97-AF65-F5344CB8AC3E}">
        <p14:creationId xmlns:p14="http://schemas.microsoft.com/office/powerpoint/2010/main" val="897151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 animBg="1"/>
      <p:bldP spid="45" grpId="0" animBg="1"/>
      <p:bldP spid="46" grpId="0" animBg="1"/>
      <p:bldP spid="2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ïṡlíḋé">
            <a:extLst>
              <a:ext uri="{FF2B5EF4-FFF2-40B4-BE49-F238E27FC236}">
                <a16:creationId xmlns:a16="http://schemas.microsoft.com/office/drawing/2014/main" xmlns="" id="{E414CEE6-18BA-4607-A5EC-DC0C0D38E877}"/>
              </a:ext>
            </a:extLst>
          </p:cNvPr>
          <p:cNvGrpSpPr/>
          <p:nvPr/>
        </p:nvGrpSpPr>
        <p:grpSpPr>
          <a:xfrm>
            <a:off x="4243416" y="1851429"/>
            <a:ext cx="3692473" cy="2673232"/>
            <a:chOff x="4433797" y="2011679"/>
            <a:chExt cx="3324406" cy="2406762"/>
          </a:xfrm>
        </p:grpSpPr>
        <p:sp>
          <p:nvSpPr>
            <p:cNvPr id="25" name="iśľíḑe">
              <a:extLst>
                <a:ext uri="{FF2B5EF4-FFF2-40B4-BE49-F238E27FC236}">
                  <a16:creationId xmlns:a16="http://schemas.microsoft.com/office/drawing/2014/main" xmlns="" id="{B73F8915-E5B9-4281-BE40-9B0327A0315E}"/>
                </a:ext>
              </a:extLst>
            </p:cNvPr>
            <p:cNvSpPr/>
            <p:nvPr/>
          </p:nvSpPr>
          <p:spPr bwMode="auto">
            <a:xfrm>
              <a:off x="5263406" y="3512735"/>
              <a:ext cx="474489" cy="475981"/>
            </a:xfrm>
            <a:custGeom>
              <a:avLst/>
              <a:gdLst>
                <a:gd name="T0" fmla="*/ 174 w 314"/>
                <a:gd name="T1" fmla="*/ 277 h 315"/>
                <a:gd name="T2" fmla="*/ 37 w 314"/>
                <a:gd name="T3" fmla="*/ 277 h 315"/>
                <a:gd name="T4" fmla="*/ 37 w 314"/>
                <a:gd name="T5" fmla="*/ 277 h 315"/>
                <a:gd name="T6" fmla="*/ 37 w 314"/>
                <a:gd name="T7" fmla="*/ 141 h 315"/>
                <a:gd name="T8" fmla="*/ 140 w 314"/>
                <a:gd name="T9" fmla="*/ 38 h 315"/>
                <a:gd name="T10" fmla="*/ 277 w 314"/>
                <a:gd name="T11" fmla="*/ 38 h 315"/>
                <a:gd name="T12" fmla="*/ 277 w 314"/>
                <a:gd name="T13" fmla="*/ 38 h 315"/>
                <a:gd name="T14" fmla="*/ 277 w 314"/>
                <a:gd name="T15" fmla="*/ 174 h 315"/>
                <a:gd name="T16" fmla="*/ 174 w 314"/>
                <a:gd name="T17" fmla="*/ 277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315">
                  <a:moveTo>
                    <a:pt x="174" y="277"/>
                  </a:moveTo>
                  <a:cubicBezTo>
                    <a:pt x="136" y="315"/>
                    <a:pt x="75" y="315"/>
                    <a:pt x="37" y="277"/>
                  </a:cubicBezTo>
                  <a:cubicBezTo>
                    <a:pt x="37" y="277"/>
                    <a:pt x="37" y="277"/>
                    <a:pt x="37" y="277"/>
                  </a:cubicBezTo>
                  <a:cubicBezTo>
                    <a:pt x="0" y="240"/>
                    <a:pt x="0" y="179"/>
                    <a:pt x="37" y="14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78" y="0"/>
                    <a:pt x="239" y="0"/>
                    <a:pt x="277" y="38"/>
                  </a:cubicBezTo>
                  <a:cubicBezTo>
                    <a:pt x="277" y="38"/>
                    <a:pt x="277" y="38"/>
                    <a:pt x="277" y="38"/>
                  </a:cubicBezTo>
                  <a:cubicBezTo>
                    <a:pt x="314" y="76"/>
                    <a:pt x="314" y="137"/>
                    <a:pt x="277" y="174"/>
                  </a:cubicBezTo>
                  <a:lnTo>
                    <a:pt x="174" y="277"/>
                  </a:lnTo>
                  <a:close/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" name="íṣḷiďe">
              <a:extLst>
                <a:ext uri="{FF2B5EF4-FFF2-40B4-BE49-F238E27FC236}">
                  <a16:creationId xmlns:a16="http://schemas.microsoft.com/office/drawing/2014/main" xmlns="" id="{5C68C93A-4D0A-47F6-9D5E-B333CB40386C}"/>
                </a:ext>
              </a:extLst>
            </p:cNvPr>
            <p:cNvSpPr/>
            <p:nvPr/>
          </p:nvSpPr>
          <p:spPr bwMode="auto">
            <a:xfrm>
              <a:off x="5755800" y="3997668"/>
              <a:ext cx="422266" cy="420773"/>
            </a:xfrm>
            <a:custGeom>
              <a:avLst/>
              <a:gdLst>
                <a:gd name="T0" fmla="*/ 174 w 280"/>
                <a:gd name="T1" fmla="*/ 242 h 279"/>
                <a:gd name="T2" fmla="*/ 38 w 280"/>
                <a:gd name="T3" fmla="*/ 242 h 279"/>
                <a:gd name="T4" fmla="*/ 38 w 280"/>
                <a:gd name="T5" fmla="*/ 242 h 279"/>
                <a:gd name="T6" fmla="*/ 38 w 280"/>
                <a:gd name="T7" fmla="*/ 105 h 279"/>
                <a:gd name="T8" fmla="*/ 106 w 280"/>
                <a:gd name="T9" fmla="*/ 37 h 279"/>
                <a:gd name="T10" fmla="*/ 242 w 280"/>
                <a:gd name="T11" fmla="*/ 37 h 279"/>
                <a:gd name="T12" fmla="*/ 242 w 280"/>
                <a:gd name="T13" fmla="*/ 37 h 279"/>
                <a:gd name="T14" fmla="*/ 242 w 280"/>
                <a:gd name="T15" fmla="*/ 174 h 279"/>
                <a:gd name="T16" fmla="*/ 174 w 280"/>
                <a:gd name="T17" fmla="*/ 24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0" h="279">
                  <a:moveTo>
                    <a:pt x="174" y="242"/>
                  </a:moveTo>
                  <a:cubicBezTo>
                    <a:pt x="136" y="279"/>
                    <a:pt x="75" y="279"/>
                    <a:pt x="38" y="242"/>
                  </a:cubicBezTo>
                  <a:cubicBezTo>
                    <a:pt x="38" y="242"/>
                    <a:pt x="38" y="242"/>
                    <a:pt x="38" y="242"/>
                  </a:cubicBezTo>
                  <a:cubicBezTo>
                    <a:pt x="0" y="204"/>
                    <a:pt x="0" y="143"/>
                    <a:pt x="38" y="105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43" y="0"/>
                    <a:pt x="204" y="0"/>
                    <a:pt x="242" y="37"/>
                  </a:cubicBezTo>
                  <a:cubicBezTo>
                    <a:pt x="242" y="37"/>
                    <a:pt x="242" y="37"/>
                    <a:pt x="242" y="37"/>
                  </a:cubicBezTo>
                  <a:cubicBezTo>
                    <a:pt x="280" y="75"/>
                    <a:pt x="280" y="136"/>
                    <a:pt x="242" y="174"/>
                  </a:cubicBezTo>
                  <a:lnTo>
                    <a:pt x="174" y="242"/>
                  </a:lnTo>
                  <a:close/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7" name="iṧḷiďe">
              <a:extLst>
                <a:ext uri="{FF2B5EF4-FFF2-40B4-BE49-F238E27FC236}">
                  <a16:creationId xmlns:a16="http://schemas.microsoft.com/office/drawing/2014/main" xmlns="" id="{030047BC-1224-4BBC-AF2E-855B7549A58D}"/>
                </a:ext>
              </a:extLst>
            </p:cNvPr>
            <p:cNvSpPr/>
            <p:nvPr/>
          </p:nvSpPr>
          <p:spPr bwMode="auto">
            <a:xfrm>
              <a:off x="5027654" y="3435145"/>
              <a:ext cx="358105" cy="359597"/>
            </a:xfrm>
            <a:custGeom>
              <a:avLst/>
              <a:gdLst>
                <a:gd name="T0" fmla="*/ 174 w 237"/>
                <a:gd name="T1" fmla="*/ 200 h 238"/>
                <a:gd name="T2" fmla="*/ 37 w 237"/>
                <a:gd name="T3" fmla="*/ 200 h 238"/>
                <a:gd name="T4" fmla="*/ 37 w 237"/>
                <a:gd name="T5" fmla="*/ 200 h 238"/>
                <a:gd name="T6" fmla="*/ 37 w 237"/>
                <a:gd name="T7" fmla="*/ 64 h 238"/>
                <a:gd name="T8" fmla="*/ 64 w 237"/>
                <a:gd name="T9" fmla="*/ 38 h 238"/>
                <a:gd name="T10" fmla="*/ 200 w 237"/>
                <a:gd name="T11" fmla="*/ 38 h 238"/>
                <a:gd name="T12" fmla="*/ 200 w 237"/>
                <a:gd name="T13" fmla="*/ 38 h 238"/>
                <a:gd name="T14" fmla="*/ 200 w 237"/>
                <a:gd name="T15" fmla="*/ 174 h 238"/>
                <a:gd name="T16" fmla="*/ 174 w 237"/>
                <a:gd name="T17" fmla="*/ 20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238">
                  <a:moveTo>
                    <a:pt x="174" y="200"/>
                  </a:moveTo>
                  <a:cubicBezTo>
                    <a:pt x="136" y="238"/>
                    <a:pt x="75" y="238"/>
                    <a:pt x="37" y="200"/>
                  </a:cubicBezTo>
                  <a:cubicBezTo>
                    <a:pt x="37" y="200"/>
                    <a:pt x="37" y="200"/>
                    <a:pt x="37" y="200"/>
                  </a:cubicBezTo>
                  <a:cubicBezTo>
                    <a:pt x="0" y="163"/>
                    <a:pt x="0" y="101"/>
                    <a:pt x="37" y="64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101" y="0"/>
                    <a:pt x="162" y="0"/>
                    <a:pt x="200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37" y="75"/>
                    <a:pt x="237" y="136"/>
                    <a:pt x="200" y="174"/>
                  </a:cubicBezTo>
                  <a:lnTo>
                    <a:pt x="174" y="200"/>
                  </a:lnTo>
                  <a:close/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8" name="íṣlíďê">
              <a:extLst>
                <a:ext uri="{FF2B5EF4-FFF2-40B4-BE49-F238E27FC236}">
                  <a16:creationId xmlns:a16="http://schemas.microsoft.com/office/drawing/2014/main" xmlns="" id="{7788102C-216F-44C8-B294-9DC1F8415358}"/>
                </a:ext>
              </a:extLst>
            </p:cNvPr>
            <p:cNvSpPr/>
            <p:nvPr/>
          </p:nvSpPr>
          <p:spPr bwMode="auto">
            <a:xfrm>
              <a:off x="5311154" y="2436928"/>
              <a:ext cx="699797" cy="583413"/>
            </a:xfrm>
            <a:custGeom>
              <a:avLst/>
              <a:gdLst>
                <a:gd name="T0" fmla="*/ 165 w 463"/>
                <a:gd name="T1" fmla="*/ 356 h 386"/>
                <a:gd name="T2" fmla="*/ 30 w 463"/>
                <a:gd name="T3" fmla="*/ 331 h 386"/>
                <a:gd name="T4" fmla="*/ 30 w 463"/>
                <a:gd name="T5" fmla="*/ 331 h 386"/>
                <a:gd name="T6" fmla="*/ 55 w 463"/>
                <a:gd name="T7" fmla="*/ 197 h 386"/>
                <a:gd name="T8" fmla="*/ 463 w 463"/>
                <a:gd name="T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386">
                  <a:moveTo>
                    <a:pt x="165" y="356"/>
                  </a:moveTo>
                  <a:cubicBezTo>
                    <a:pt x="121" y="386"/>
                    <a:pt x="61" y="375"/>
                    <a:pt x="30" y="331"/>
                  </a:cubicBezTo>
                  <a:cubicBezTo>
                    <a:pt x="30" y="331"/>
                    <a:pt x="30" y="331"/>
                    <a:pt x="30" y="331"/>
                  </a:cubicBezTo>
                  <a:cubicBezTo>
                    <a:pt x="0" y="288"/>
                    <a:pt x="11" y="227"/>
                    <a:pt x="55" y="197"/>
                  </a:cubicBezTo>
                  <a:cubicBezTo>
                    <a:pt x="463" y="0"/>
                    <a:pt x="463" y="0"/>
                    <a:pt x="463" y="0"/>
                  </a:cubicBez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9" name="îSḷiḑe">
              <a:extLst>
                <a:ext uri="{FF2B5EF4-FFF2-40B4-BE49-F238E27FC236}">
                  <a16:creationId xmlns:a16="http://schemas.microsoft.com/office/drawing/2014/main" xmlns="" id="{5CD572DB-1A2E-44D6-A15E-51EB32EEF933}"/>
                </a:ext>
              </a:extLst>
            </p:cNvPr>
            <p:cNvSpPr/>
            <p:nvPr/>
          </p:nvSpPr>
          <p:spPr bwMode="auto">
            <a:xfrm>
              <a:off x="5499159" y="3678358"/>
              <a:ext cx="546110" cy="546110"/>
            </a:xfrm>
            <a:custGeom>
              <a:avLst/>
              <a:gdLst>
                <a:gd name="T0" fmla="*/ 174 w 362"/>
                <a:gd name="T1" fmla="*/ 324 h 362"/>
                <a:gd name="T2" fmla="*/ 38 w 362"/>
                <a:gd name="T3" fmla="*/ 324 h 362"/>
                <a:gd name="T4" fmla="*/ 38 w 362"/>
                <a:gd name="T5" fmla="*/ 324 h 362"/>
                <a:gd name="T6" fmla="*/ 38 w 362"/>
                <a:gd name="T7" fmla="*/ 188 h 362"/>
                <a:gd name="T8" fmla="*/ 188 w 362"/>
                <a:gd name="T9" fmla="*/ 37 h 362"/>
                <a:gd name="T10" fmla="*/ 324 w 362"/>
                <a:gd name="T11" fmla="*/ 37 h 362"/>
                <a:gd name="T12" fmla="*/ 324 w 362"/>
                <a:gd name="T13" fmla="*/ 37 h 362"/>
                <a:gd name="T14" fmla="*/ 324 w 362"/>
                <a:gd name="T15" fmla="*/ 174 h 362"/>
                <a:gd name="T16" fmla="*/ 174 w 362"/>
                <a:gd name="T17" fmla="*/ 324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62">
                  <a:moveTo>
                    <a:pt x="174" y="324"/>
                  </a:moveTo>
                  <a:cubicBezTo>
                    <a:pt x="137" y="362"/>
                    <a:pt x="75" y="362"/>
                    <a:pt x="38" y="324"/>
                  </a:cubicBezTo>
                  <a:cubicBezTo>
                    <a:pt x="38" y="324"/>
                    <a:pt x="38" y="324"/>
                    <a:pt x="38" y="324"/>
                  </a:cubicBezTo>
                  <a:cubicBezTo>
                    <a:pt x="0" y="286"/>
                    <a:pt x="0" y="225"/>
                    <a:pt x="38" y="188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226" y="0"/>
                    <a:pt x="287" y="0"/>
                    <a:pt x="324" y="37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62" y="75"/>
                    <a:pt x="362" y="136"/>
                    <a:pt x="324" y="174"/>
                  </a:cubicBezTo>
                  <a:lnTo>
                    <a:pt x="174" y="324"/>
                  </a:lnTo>
                  <a:close/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0" name="íşlíḑê">
              <a:extLst>
                <a:ext uri="{FF2B5EF4-FFF2-40B4-BE49-F238E27FC236}">
                  <a16:creationId xmlns:a16="http://schemas.microsoft.com/office/drawing/2014/main" xmlns="" id="{854510FA-AF38-496C-B085-80D0D0FCFCB5}"/>
                </a:ext>
              </a:extLst>
            </p:cNvPr>
            <p:cNvSpPr/>
            <p:nvPr/>
          </p:nvSpPr>
          <p:spPr bwMode="auto">
            <a:xfrm>
              <a:off x="6497375" y="3257585"/>
              <a:ext cx="531189" cy="566999"/>
            </a:xfrm>
            <a:custGeom>
              <a:avLst/>
              <a:gdLst>
                <a:gd name="T0" fmla="*/ 113 w 352"/>
                <a:gd name="T1" fmla="*/ 0 h 376"/>
                <a:gd name="T2" fmla="*/ 315 w 352"/>
                <a:gd name="T3" fmla="*/ 202 h 376"/>
                <a:gd name="T4" fmla="*/ 315 w 352"/>
                <a:gd name="T5" fmla="*/ 338 h 376"/>
                <a:gd name="T6" fmla="*/ 315 w 352"/>
                <a:gd name="T7" fmla="*/ 338 h 376"/>
                <a:gd name="T8" fmla="*/ 178 w 352"/>
                <a:gd name="T9" fmla="*/ 338 h 376"/>
                <a:gd name="T10" fmla="*/ 0 w 352"/>
                <a:gd name="T11" fmla="*/ 16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376">
                  <a:moveTo>
                    <a:pt x="113" y="0"/>
                  </a:moveTo>
                  <a:cubicBezTo>
                    <a:pt x="315" y="202"/>
                    <a:pt x="315" y="202"/>
                    <a:pt x="315" y="202"/>
                  </a:cubicBezTo>
                  <a:cubicBezTo>
                    <a:pt x="352" y="239"/>
                    <a:pt x="352" y="301"/>
                    <a:pt x="315" y="338"/>
                  </a:cubicBezTo>
                  <a:cubicBezTo>
                    <a:pt x="315" y="338"/>
                    <a:pt x="315" y="338"/>
                    <a:pt x="315" y="338"/>
                  </a:cubicBezTo>
                  <a:cubicBezTo>
                    <a:pt x="277" y="376"/>
                    <a:pt x="216" y="376"/>
                    <a:pt x="178" y="338"/>
                  </a:cubicBezTo>
                  <a:cubicBezTo>
                    <a:pt x="0" y="160"/>
                    <a:pt x="0" y="160"/>
                    <a:pt x="0" y="160"/>
                  </a:cubicBez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1" name="îśļïḍe">
              <a:extLst>
                <a:ext uri="{FF2B5EF4-FFF2-40B4-BE49-F238E27FC236}">
                  <a16:creationId xmlns:a16="http://schemas.microsoft.com/office/drawing/2014/main" xmlns="" id="{CF1C1EE4-D48D-4F26-ACD6-863C805822DB}"/>
                </a:ext>
              </a:extLst>
            </p:cNvPr>
            <p:cNvSpPr/>
            <p:nvPr/>
          </p:nvSpPr>
          <p:spPr bwMode="auto">
            <a:xfrm>
              <a:off x="6586901" y="2763699"/>
              <a:ext cx="710241" cy="916151"/>
            </a:xfrm>
            <a:custGeom>
              <a:avLst/>
              <a:gdLst>
                <a:gd name="T0" fmla="*/ 0 w 471"/>
                <a:gd name="T1" fmla="*/ 0 h 607"/>
                <a:gd name="T2" fmla="*/ 433 w 471"/>
                <a:gd name="T3" fmla="*/ 433 h 607"/>
                <a:gd name="T4" fmla="*/ 433 w 471"/>
                <a:gd name="T5" fmla="*/ 569 h 607"/>
                <a:gd name="T6" fmla="*/ 433 w 471"/>
                <a:gd name="T7" fmla="*/ 569 h 607"/>
                <a:gd name="T8" fmla="*/ 297 w 471"/>
                <a:gd name="T9" fmla="*/ 569 h 607"/>
                <a:gd name="T10" fmla="*/ 58 w 471"/>
                <a:gd name="T11" fmla="*/ 33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1" h="607">
                  <a:moveTo>
                    <a:pt x="0" y="0"/>
                  </a:moveTo>
                  <a:cubicBezTo>
                    <a:pt x="433" y="433"/>
                    <a:pt x="433" y="433"/>
                    <a:pt x="433" y="433"/>
                  </a:cubicBezTo>
                  <a:cubicBezTo>
                    <a:pt x="471" y="471"/>
                    <a:pt x="471" y="532"/>
                    <a:pt x="433" y="569"/>
                  </a:cubicBezTo>
                  <a:cubicBezTo>
                    <a:pt x="433" y="569"/>
                    <a:pt x="433" y="569"/>
                    <a:pt x="433" y="569"/>
                  </a:cubicBezTo>
                  <a:cubicBezTo>
                    <a:pt x="395" y="607"/>
                    <a:pt x="334" y="607"/>
                    <a:pt x="297" y="569"/>
                  </a:cubicBezTo>
                  <a:cubicBezTo>
                    <a:pt x="58" y="330"/>
                    <a:pt x="58" y="330"/>
                    <a:pt x="58" y="330"/>
                  </a:cubicBez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2" name="îŝḷïḓé">
              <a:extLst>
                <a:ext uri="{FF2B5EF4-FFF2-40B4-BE49-F238E27FC236}">
                  <a16:creationId xmlns:a16="http://schemas.microsoft.com/office/drawing/2014/main" xmlns="" id="{D6A779A8-5031-4328-84FC-CEFB1950C53C}"/>
                </a:ext>
              </a:extLst>
            </p:cNvPr>
            <p:cNvSpPr/>
            <p:nvPr/>
          </p:nvSpPr>
          <p:spPr bwMode="auto">
            <a:xfrm>
              <a:off x="6497375" y="3500798"/>
              <a:ext cx="279024" cy="486426"/>
            </a:xfrm>
            <a:custGeom>
              <a:avLst/>
              <a:gdLst>
                <a:gd name="T0" fmla="*/ 0 w 185"/>
                <a:gd name="T1" fmla="*/ 0 h 322"/>
                <a:gd name="T2" fmla="*/ 147 w 185"/>
                <a:gd name="T3" fmla="*/ 148 h 322"/>
                <a:gd name="T4" fmla="*/ 147 w 185"/>
                <a:gd name="T5" fmla="*/ 284 h 322"/>
                <a:gd name="T6" fmla="*/ 147 w 185"/>
                <a:gd name="T7" fmla="*/ 284 h 322"/>
                <a:gd name="T8" fmla="*/ 11 w 185"/>
                <a:gd name="T9" fmla="*/ 28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322">
                  <a:moveTo>
                    <a:pt x="0" y="0"/>
                  </a:moveTo>
                  <a:cubicBezTo>
                    <a:pt x="147" y="148"/>
                    <a:pt x="147" y="148"/>
                    <a:pt x="147" y="148"/>
                  </a:cubicBezTo>
                  <a:cubicBezTo>
                    <a:pt x="185" y="186"/>
                    <a:pt x="185" y="247"/>
                    <a:pt x="147" y="284"/>
                  </a:cubicBezTo>
                  <a:cubicBezTo>
                    <a:pt x="147" y="284"/>
                    <a:pt x="147" y="284"/>
                    <a:pt x="147" y="284"/>
                  </a:cubicBezTo>
                  <a:cubicBezTo>
                    <a:pt x="110" y="322"/>
                    <a:pt x="48" y="322"/>
                    <a:pt x="11" y="284"/>
                  </a:cubicBez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3" name="íşlíḍê">
              <a:extLst>
                <a:ext uri="{FF2B5EF4-FFF2-40B4-BE49-F238E27FC236}">
                  <a16:creationId xmlns:a16="http://schemas.microsoft.com/office/drawing/2014/main" xmlns="" id="{2FD3DA66-DEB4-4FCB-BBB3-8D5A1DCEB3C5}"/>
                </a:ext>
              </a:extLst>
            </p:cNvPr>
            <p:cNvSpPr/>
            <p:nvPr/>
          </p:nvSpPr>
          <p:spPr bwMode="auto">
            <a:xfrm>
              <a:off x="6313847" y="3773852"/>
              <a:ext cx="262610" cy="423757"/>
            </a:xfrm>
            <a:custGeom>
              <a:avLst/>
              <a:gdLst>
                <a:gd name="T0" fmla="*/ 30 w 174"/>
                <a:gd name="T1" fmla="*/ 0 h 281"/>
                <a:gd name="T2" fmla="*/ 137 w 174"/>
                <a:gd name="T3" fmla="*/ 107 h 281"/>
                <a:gd name="T4" fmla="*/ 137 w 174"/>
                <a:gd name="T5" fmla="*/ 243 h 281"/>
                <a:gd name="T6" fmla="*/ 137 w 174"/>
                <a:gd name="T7" fmla="*/ 243 h 281"/>
                <a:gd name="T8" fmla="*/ 0 w 174"/>
                <a:gd name="T9" fmla="*/ 243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281">
                  <a:moveTo>
                    <a:pt x="30" y="0"/>
                  </a:moveTo>
                  <a:cubicBezTo>
                    <a:pt x="137" y="107"/>
                    <a:pt x="137" y="107"/>
                    <a:pt x="137" y="107"/>
                  </a:cubicBezTo>
                  <a:cubicBezTo>
                    <a:pt x="174" y="144"/>
                    <a:pt x="174" y="205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99" y="281"/>
                    <a:pt x="38" y="281"/>
                    <a:pt x="0" y="243"/>
                  </a:cubicBez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4" name="iṣľîḑé">
              <a:extLst>
                <a:ext uri="{FF2B5EF4-FFF2-40B4-BE49-F238E27FC236}">
                  <a16:creationId xmlns:a16="http://schemas.microsoft.com/office/drawing/2014/main" xmlns="" id="{EF1FAA3C-41AF-41E4-8AAD-25A60A92E6BF}"/>
                </a:ext>
              </a:extLst>
            </p:cNvPr>
            <p:cNvSpPr/>
            <p:nvPr/>
          </p:nvSpPr>
          <p:spPr bwMode="auto">
            <a:xfrm flipH="1" flipV="1">
              <a:off x="4433797" y="3083009"/>
              <a:ext cx="566999" cy="426742"/>
            </a:xfrm>
            <a:prstGeom prst="line">
              <a:avLst/>
            </a:pr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5" name="í$1îḑê">
              <a:extLst>
                <a:ext uri="{FF2B5EF4-FFF2-40B4-BE49-F238E27FC236}">
                  <a16:creationId xmlns:a16="http://schemas.microsoft.com/office/drawing/2014/main" xmlns="" id="{A42687E8-FDAC-4266-8360-C226B777AD91}"/>
                </a:ext>
              </a:extLst>
            </p:cNvPr>
            <p:cNvSpPr/>
            <p:nvPr/>
          </p:nvSpPr>
          <p:spPr bwMode="auto">
            <a:xfrm>
              <a:off x="4497957" y="2011679"/>
              <a:ext cx="1226509" cy="528205"/>
            </a:xfrm>
            <a:custGeom>
              <a:avLst/>
              <a:gdLst>
                <a:gd name="T0" fmla="*/ 0 w 822"/>
                <a:gd name="T1" fmla="*/ 0 h 354"/>
                <a:gd name="T2" fmla="*/ 448 w 822"/>
                <a:gd name="T3" fmla="*/ 302 h 354"/>
                <a:gd name="T4" fmla="*/ 822 w 822"/>
                <a:gd name="T5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2" h="354">
                  <a:moveTo>
                    <a:pt x="0" y="0"/>
                  </a:moveTo>
                  <a:lnTo>
                    <a:pt x="448" y="302"/>
                  </a:lnTo>
                  <a:lnTo>
                    <a:pt x="822" y="354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6" name="ïṧlïḑé">
              <a:extLst>
                <a:ext uri="{FF2B5EF4-FFF2-40B4-BE49-F238E27FC236}">
                  <a16:creationId xmlns:a16="http://schemas.microsoft.com/office/drawing/2014/main" xmlns="" id="{FA69E7BA-C0E4-4CD7-941F-5624C38D5B43}"/>
                </a:ext>
              </a:extLst>
            </p:cNvPr>
            <p:cNvSpPr/>
            <p:nvPr/>
          </p:nvSpPr>
          <p:spPr bwMode="auto">
            <a:xfrm>
              <a:off x="7210601" y="2832336"/>
              <a:ext cx="547602" cy="555062"/>
            </a:xfrm>
            <a:custGeom>
              <a:avLst/>
              <a:gdLst>
                <a:gd name="T0" fmla="*/ 0 w 367"/>
                <a:gd name="T1" fmla="*/ 372 h 372"/>
                <a:gd name="T2" fmla="*/ 166 w 367"/>
                <a:gd name="T3" fmla="*/ 204 h 372"/>
                <a:gd name="T4" fmla="*/ 367 w 367"/>
                <a:gd name="T5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7" h="372">
                  <a:moveTo>
                    <a:pt x="0" y="372"/>
                  </a:moveTo>
                  <a:lnTo>
                    <a:pt x="166" y="204"/>
                  </a:lnTo>
                  <a:lnTo>
                    <a:pt x="367" y="0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7" name="íśliḓe">
              <a:extLst>
                <a:ext uri="{FF2B5EF4-FFF2-40B4-BE49-F238E27FC236}">
                  <a16:creationId xmlns:a16="http://schemas.microsoft.com/office/drawing/2014/main" xmlns="" id="{30206DC2-5E9D-4AFE-9F7F-D1004C8F24C0}"/>
                </a:ext>
              </a:extLst>
            </p:cNvPr>
            <p:cNvSpPr/>
            <p:nvPr/>
          </p:nvSpPr>
          <p:spPr bwMode="auto">
            <a:xfrm>
              <a:off x="6010950" y="2183270"/>
              <a:ext cx="1372735" cy="320803"/>
            </a:xfrm>
            <a:custGeom>
              <a:avLst/>
              <a:gdLst>
                <a:gd name="T0" fmla="*/ 920 w 920"/>
                <a:gd name="T1" fmla="*/ 0 h 215"/>
                <a:gd name="T2" fmla="*/ 603 w 920"/>
                <a:gd name="T3" fmla="*/ 215 h 215"/>
                <a:gd name="T4" fmla="*/ 387 w 920"/>
                <a:gd name="T5" fmla="*/ 107 h 215"/>
                <a:gd name="T6" fmla="*/ 0 w 920"/>
                <a:gd name="T7" fmla="*/ 17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0" h="215">
                  <a:moveTo>
                    <a:pt x="920" y="0"/>
                  </a:moveTo>
                  <a:lnTo>
                    <a:pt x="603" y="215"/>
                  </a:lnTo>
                  <a:lnTo>
                    <a:pt x="387" y="107"/>
                  </a:lnTo>
                  <a:lnTo>
                    <a:pt x="0" y="170"/>
                  </a:lnTo>
                </a:path>
              </a:pathLst>
            </a:custGeom>
            <a:noFill/>
            <a:ln w="762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</p:grpSp>
      <p:sp>
        <p:nvSpPr>
          <p:cNvPr id="19" name="işliḓé">
            <a:extLst>
              <a:ext uri="{FF2B5EF4-FFF2-40B4-BE49-F238E27FC236}">
                <a16:creationId xmlns:a16="http://schemas.microsoft.com/office/drawing/2014/main" xmlns="" id="{F6B1C181-204C-40F1-B7CB-391298D26EEF}"/>
              </a:ext>
            </a:extLst>
          </p:cNvPr>
          <p:cNvSpPr/>
          <p:nvPr/>
        </p:nvSpPr>
        <p:spPr>
          <a:xfrm>
            <a:off x="660401" y="1699522"/>
            <a:ext cx="2662742" cy="425170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r"/>
            <a:r>
              <a:rPr lang="zh-CN" altLang="en-US" b="1" dirty="0">
                <a:solidFill>
                  <a:schemeClr val="tx1"/>
                </a:solidFill>
              </a:rPr>
              <a:t>添加主题</a:t>
            </a:r>
            <a:endParaRPr lang="id-ID" altLang="zh-CN" b="1" dirty="0">
              <a:solidFill>
                <a:schemeClr val="tx1"/>
              </a:solidFill>
            </a:endParaRPr>
          </a:p>
        </p:txBody>
      </p:sp>
      <p:sp>
        <p:nvSpPr>
          <p:cNvPr id="20" name="ïşļíḋe">
            <a:extLst>
              <a:ext uri="{FF2B5EF4-FFF2-40B4-BE49-F238E27FC236}">
                <a16:creationId xmlns:a16="http://schemas.microsoft.com/office/drawing/2014/main" xmlns="" id="{F8E07573-A8E5-42F7-B445-E2E8E3B47ABD}"/>
              </a:ext>
            </a:extLst>
          </p:cNvPr>
          <p:cNvSpPr/>
          <p:nvPr/>
        </p:nvSpPr>
        <p:spPr bwMode="auto">
          <a:xfrm>
            <a:off x="660401" y="2493794"/>
            <a:ext cx="2662742" cy="70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100" dirty="0"/>
              <a:t>读书分享，分享给知识和快乐，传递正能量，读书养成好习惯</a:t>
            </a:r>
            <a:endParaRPr lang="en-US" altLang="zh-CN" sz="1100" dirty="0"/>
          </a:p>
        </p:txBody>
      </p:sp>
      <p:sp>
        <p:nvSpPr>
          <p:cNvPr id="21" name="îsļiḍe">
            <a:extLst>
              <a:ext uri="{FF2B5EF4-FFF2-40B4-BE49-F238E27FC236}">
                <a16:creationId xmlns:a16="http://schemas.microsoft.com/office/drawing/2014/main" xmlns="" id="{F8E07573-A8E5-42F7-B445-E2E8E3B47ABD}"/>
              </a:ext>
            </a:extLst>
          </p:cNvPr>
          <p:cNvSpPr/>
          <p:nvPr/>
        </p:nvSpPr>
        <p:spPr bwMode="auto">
          <a:xfrm>
            <a:off x="660401" y="3676430"/>
            <a:ext cx="2662742" cy="70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100" dirty="0"/>
              <a:t>读书分享，分享给知识和快乐，传递正能量，读书养成好习惯</a:t>
            </a:r>
            <a:endParaRPr lang="en-US" altLang="zh-CN" sz="1100" dirty="0"/>
          </a:p>
        </p:txBody>
      </p:sp>
      <p:sp>
        <p:nvSpPr>
          <p:cNvPr id="22" name="ïş1îďe">
            <a:extLst>
              <a:ext uri="{FF2B5EF4-FFF2-40B4-BE49-F238E27FC236}">
                <a16:creationId xmlns:a16="http://schemas.microsoft.com/office/drawing/2014/main" xmlns="" id="{F8E07573-A8E5-42F7-B445-E2E8E3B47ABD}"/>
              </a:ext>
            </a:extLst>
          </p:cNvPr>
          <p:cNvSpPr/>
          <p:nvPr/>
        </p:nvSpPr>
        <p:spPr bwMode="auto">
          <a:xfrm>
            <a:off x="660401" y="4859066"/>
            <a:ext cx="2662742" cy="70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100" dirty="0"/>
              <a:t>读书分享，分享给知识和快乐，传递正能量，读书养成好习惯</a:t>
            </a:r>
            <a:endParaRPr lang="en-US" altLang="zh-CN" sz="1100" dirty="0"/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3AC82C0D-13CE-4F7D-9111-7181B19567F3}"/>
              </a:ext>
            </a:extLst>
          </p:cNvPr>
          <p:cNvCxnSpPr/>
          <p:nvPr/>
        </p:nvCxnSpPr>
        <p:spPr>
          <a:xfrm>
            <a:off x="660400" y="3438018"/>
            <a:ext cx="255725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xmlns="" id="{B77579CC-CA5F-4192-9C29-6D12BA259FB7}"/>
              </a:ext>
            </a:extLst>
          </p:cNvPr>
          <p:cNvCxnSpPr/>
          <p:nvPr/>
        </p:nvCxnSpPr>
        <p:spPr>
          <a:xfrm>
            <a:off x="660400" y="4620654"/>
            <a:ext cx="255725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íṩļïďê">
            <a:extLst>
              <a:ext uri="{FF2B5EF4-FFF2-40B4-BE49-F238E27FC236}">
                <a16:creationId xmlns:a16="http://schemas.microsoft.com/office/drawing/2014/main" xmlns="" id="{2C63F6A4-58F8-4884-B155-B18F9C618CA1}"/>
              </a:ext>
            </a:extLst>
          </p:cNvPr>
          <p:cNvGrpSpPr/>
          <p:nvPr/>
        </p:nvGrpSpPr>
        <p:grpSpPr>
          <a:xfrm>
            <a:off x="3403213" y="1738784"/>
            <a:ext cx="1302588" cy="1302588"/>
            <a:chOff x="3403213" y="2182941"/>
            <a:chExt cx="1302588" cy="1302588"/>
          </a:xfrm>
        </p:grpSpPr>
        <p:sp>
          <p:nvSpPr>
            <p:cNvPr id="40" name="íṥľîde">
              <a:extLst>
                <a:ext uri="{FF2B5EF4-FFF2-40B4-BE49-F238E27FC236}">
                  <a16:creationId xmlns:a16="http://schemas.microsoft.com/office/drawing/2014/main" xmlns="" id="{3F08DE7F-CFB9-4E0D-95D3-6B6628C3B3B7}"/>
                </a:ext>
              </a:extLst>
            </p:cNvPr>
            <p:cNvSpPr/>
            <p:nvPr/>
          </p:nvSpPr>
          <p:spPr>
            <a:xfrm>
              <a:off x="3403213" y="2182941"/>
              <a:ext cx="1302588" cy="1302588"/>
            </a:xfrm>
            <a:prstGeom prst="ellipse">
              <a:avLst/>
            </a:prstGeom>
            <a:solidFill>
              <a:srgbClr val="0E74A0"/>
            </a:solidFill>
            <a:ln w="7620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îšḷiḍé">
              <a:extLst>
                <a:ext uri="{FF2B5EF4-FFF2-40B4-BE49-F238E27FC236}">
                  <a16:creationId xmlns:a16="http://schemas.microsoft.com/office/drawing/2014/main" xmlns="" id="{9C53957F-12BC-4E8B-ABA0-D66A03996CC9}"/>
                </a:ext>
              </a:extLst>
            </p:cNvPr>
            <p:cNvSpPr/>
            <p:nvPr/>
          </p:nvSpPr>
          <p:spPr>
            <a:xfrm>
              <a:off x="3714266" y="2533037"/>
              <a:ext cx="680483" cy="602394"/>
            </a:xfrm>
            <a:custGeom>
              <a:avLst/>
              <a:gdLst>
                <a:gd name="T0" fmla="*/ 450 w 891"/>
                <a:gd name="T1" fmla="*/ 115 h 790"/>
                <a:gd name="T2" fmla="*/ 76 w 891"/>
                <a:gd name="T3" fmla="*/ 2 h 790"/>
                <a:gd name="T4" fmla="*/ 56 w 891"/>
                <a:gd name="T5" fmla="*/ 17 h 790"/>
                <a:gd name="T6" fmla="*/ 16 w 891"/>
                <a:gd name="T7" fmla="*/ 115 h 790"/>
                <a:gd name="T8" fmla="*/ 0 w 891"/>
                <a:gd name="T9" fmla="*/ 681 h 790"/>
                <a:gd name="T10" fmla="*/ 338 w 891"/>
                <a:gd name="T11" fmla="*/ 697 h 790"/>
                <a:gd name="T12" fmla="*/ 279 w 891"/>
                <a:gd name="T13" fmla="*/ 759 h 790"/>
                <a:gd name="T14" fmla="*/ 279 w 891"/>
                <a:gd name="T15" fmla="*/ 790 h 790"/>
                <a:gd name="T16" fmla="*/ 612 w 891"/>
                <a:gd name="T17" fmla="*/ 774 h 790"/>
                <a:gd name="T18" fmla="*/ 553 w 891"/>
                <a:gd name="T19" fmla="*/ 759 h 790"/>
                <a:gd name="T20" fmla="*/ 875 w 891"/>
                <a:gd name="T21" fmla="*/ 697 h 790"/>
                <a:gd name="T22" fmla="*/ 891 w 891"/>
                <a:gd name="T23" fmla="*/ 131 h 790"/>
                <a:gd name="T24" fmla="*/ 87 w 891"/>
                <a:gd name="T25" fmla="*/ 115 h 790"/>
                <a:gd name="T26" fmla="*/ 343 w 891"/>
                <a:gd name="T27" fmla="*/ 115 h 790"/>
                <a:gd name="T28" fmla="*/ 430 w 891"/>
                <a:gd name="T29" fmla="*/ 142 h 790"/>
                <a:gd name="T30" fmla="*/ 430 w 891"/>
                <a:gd name="T31" fmla="*/ 660 h 790"/>
                <a:gd name="T32" fmla="*/ 87 w 891"/>
                <a:gd name="T33" fmla="*/ 147 h 790"/>
                <a:gd name="T34" fmla="*/ 87 w 891"/>
                <a:gd name="T35" fmla="*/ 115 h 790"/>
                <a:gd name="T36" fmla="*/ 461 w 891"/>
                <a:gd name="T37" fmla="*/ 666 h 790"/>
                <a:gd name="T38" fmla="*/ 522 w 891"/>
                <a:gd name="T39" fmla="*/ 147 h 790"/>
                <a:gd name="T40" fmla="*/ 553 w 891"/>
                <a:gd name="T41" fmla="*/ 185 h 790"/>
                <a:gd name="T42" fmla="*/ 583 w 891"/>
                <a:gd name="T43" fmla="*/ 147 h 790"/>
                <a:gd name="T44" fmla="*/ 860 w 891"/>
                <a:gd name="T45" fmla="*/ 666 h 790"/>
                <a:gd name="T46" fmla="*/ 860 w 891"/>
                <a:gd name="T47" fmla="*/ 666 h 790"/>
                <a:gd name="T48" fmla="*/ 256 w 891"/>
                <a:gd name="T49" fmla="*/ 205 h 790"/>
                <a:gd name="T50" fmla="*/ 377 w 891"/>
                <a:gd name="T51" fmla="*/ 221 h 790"/>
                <a:gd name="T52" fmla="*/ 377 w 891"/>
                <a:gd name="T53" fmla="*/ 320 h 790"/>
                <a:gd name="T54" fmla="*/ 256 w 891"/>
                <a:gd name="T55" fmla="*/ 262 h 790"/>
                <a:gd name="T56" fmla="*/ 377 w 891"/>
                <a:gd name="T57" fmla="*/ 320 h 790"/>
                <a:gd name="T58" fmla="*/ 134 w 891"/>
                <a:gd name="T59" fmla="*/ 325 h 790"/>
                <a:gd name="T60" fmla="*/ 377 w 891"/>
                <a:gd name="T61" fmla="*/ 378 h 790"/>
                <a:gd name="T62" fmla="*/ 377 w 891"/>
                <a:gd name="T63" fmla="*/ 477 h 790"/>
                <a:gd name="T64" fmla="*/ 134 w 891"/>
                <a:gd name="T65" fmla="*/ 383 h 790"/>
                <a:gd name="T66" fmla="*/ 377 w 891"/>
                <a:gd name="T67" fmla="*/ 477 h 790"/>
                <a:gd name="T68" fmla="*/ 134 w 891"/>
                <a:gd name="T69" fmla="*/ 482 h 790"/>
                <a:gd name="T70" fmla="*/ 377 w 891"/>
                <a:gd name="T71" fmla="*/ 535 h 790"/>
                <a:gd name="T72" fmla="*/ 155 w 891"/>
                <a:gd name="T73" fmla="*/ 258 h 790"/>
                <a:gd name="T74" fmla="*/ 198 w 891"/>
                <a:gd name="T75" fmla="*/ 249 h 790"/>
                <a:gd name="T76" fmla="*/ 215 w 891"/>
                <a:gd name="T77" fmla="*/ 277 h 790"/>
                <a:gd name="T78" fmla="*/ 192 w 891"/>
                <a:gd name="T79" fmla="*/ 159 h 790"/>
                <a:gd name="T80" fmla="*/ 168 w 891"/>
                <a:gd name="T81" fmla="*/ 152 h 790"/>
                <a:gd name="T82" fmla="*/ 145 w 891"/>
                <a:gd name="T83" fmla="*/ 255 h 790"/>
                <a:gd name="T84" fmla="*/ 180 w 891"/>
                <a:gd name="T85" fmla="*/ 180 h 790"/>
                <a:gd name="T86" fmla="*/ 167 w 891"/>
                <a:gd name="T87" fmla="*/ 220 h 790"/>
                <a:gd name="T88" fmla="*/ 528 w 891"/>
                <a:gd name="T89" fmla="*/ 243 h 790"/>
                <a:gd name="T90" fmla="*/ 810 w 891"/>
                <a:gd name="T91" fmla="*/ 263 h 790"/>
                <a:gd name="T92" fmla="*/ 528 w 891"/>
                <a:gd name="T93" fmla="*/ 243 h 790"/>
                <a:gd name="T94" fmla="*/ 810 w 891"/>
                <a:gd name="T95" fmla="*/ 321 h 790"/>
                <a:gd name="T96" fmla="*/ 528 w 891"/>
                <a:gd name="T97" fmla="*/ 341 h 790"/>
                <a:gd name="T98" fmla="*/ 531 w 891"/>
                <a:gd name="T99" fmla="*/ 400 h 790"/>
                <a:gd name="T100" fmla="*/ 810 w 891"/>
                <a:gd name="T101" fmla="*/ 420 h 790"/>
                <a:gd name="T102" fmla="*/ 531 w 891"/>
                <a:gd name="T103" fmla="*/ 400 h 790"/>
                <a:gd name="T104" fmla="*/ 810 w 891"/>
                <a:gd name="T105" fmla="*/ 478 h 790"/>
                <a:gd name="T106" fmla="*/ 531 w 891"/>
                <a:gd name="T107" fmla="*/ 498 h 790"/>
                <a:gd name="T108" fmla="*/ 531 w 891"/>
                <a:gd name="T109" fmla="*/ 557 h 790"/>
                <a:gd name="T110" fmla="*/ 810 w 891"/>
                <a:gd name="T111" fmla="*/ 577 h 790"/>
                <a:gd name="T112" fmla="*/ 531 w 891"/>
                <a:gd name="T113" fmla="*/ 557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1" h="790">
                  <a:moveTo>
                    <a:pt x="875" y="115"/>
                  </a:moveTo>
                  <a:lnTo>
                    <a:pt x="450" y="115"/>
                  </a:lnTo>
                  <a:lnTo>
                    <a:pt x="450" y="115"/>
                  </a:lnTo>
                  <a:lnTo>
                    <a:pt x="76" y="2"/>
                  </a:lnTo>
                  <a:cubicBezTo>
                    <a:pt x="72" y="0"/>
                    <a:pt x="66" y="1"/>
                    <a:pt x="63" y="4"/>
                  </a:cubicBezTo>
                  <a:cubicBezTo>
                    <a:pt x="59" y="7"/>
                    <a:pt x="56" y="12"/>
                    <a:pt x="56" y="17"/>
                  </a:cubicBezTo>
                  <a:lnTo>
                    <a:pt x="56" y="115"/>
                  </a:lnTo>
                  <a:lnTo>
                    <a:pt x="16" y="115"/>
                  </a:lnTo>
                  <a:cubicBezTo>
                    <a:pt x="7" y="115"/>
                    <a:pt x="0" y="122"/>
                    <a:pt x="0" y="131"/>
                  </a:cubicBezTo>
                  <a:lnTo>
                    <a:pt x="0" y="681"/>
                  </a:lnTo>
                  <a:cubicBezTo>
                    <a:pt x="0" y="690"/>
                    <a:pt x="7" y="697"/>
                    <a:pt x="16" y="697"/>
                  </a:cubicBezTo>
                  <a:lnTo>
                    <a:pt x="338" y="697"/>
                  </a:lnTo>
                  <a:lnTo>
                    <a:pt x="338" y="759"/>
                  </a:lnTo>
                  <a:lnTo>
                    <a:pt x="279" y="759"/>
                  </a:lnTo>
                  <a:lnTo>
                    <a:pt x="279" y="774"/>
                  </a:lnTo>
                  <a:lnTo>
                    <a:pt x="279" y="790"/>
                  </a:lnTo>
                  <a:lnTo>
                    <a:pt x="612" y="790"/>
                  </a:lnTo>
                  <a:lnTo>
                    <a:pt x="612" y="774"/>
                  </a:lnTo>
                  <a:lnTo>
                    <a:pt x="612" y="759"/>
                  </a:lnTo>
                  <a:lnTo>
                    <a:pt x="553" y="759"/>
                  </a:lnTo>
                  <a:lnTo>
                    <a:pt x="553" y="697"/>
                  </a:lnTo>
                  <a:lnTo>
                    <a:pt x="875" y="697"/>
                  </a:lnTo>
                  <a:cubicBezTo>
                    <a:pt x="884" y="697"/>
                    <a:pt x="891" y="690"/>
                    <a:pt x="891" y="681"/>
                  </a:cubicBezTo>
                  <a:lnTo>
                    <a:pt x="891" y="131"/>
                  </a:lnTo>
                  <a:cubicBezTo>
                    <a:pt x="891" y="122"/>
                    <a:pt x="884" y="115"/>
                    <a:pt x="875" y="115"/>
                  </a:cubicBezTo>
                  <a:close/>
                  <a:moveTo>
                    <a:pt x="87" y="115"/>
                  </a:moveTo>
                  <a:lnTo>
                    <a:pt x="87" y="38"/>
                  </a:lnTo>
                  <a:lnTo>
                    <a:pt x="343" y="115"/>
                  </a:lnTo>
                  <a:lnTo>
                    <a:pt x="394" y="131"/>
                  </a:lnTo>
                  <a:lnTo>
                    <a:pt x="430" y="142"/>
                  </a:lnTo>
                  <a:lnTo>
                    <a:pt x="430" y="147"/>
                  </a:lnTo>
                  <a:lnTo>
                    <a:pt x="430" y="660"/>
                  </a:lnTo>
                  <a:lnTo>
                    <a:pt x="87" y="556"/>
                  </a:lnTo>
                  <a:lnTo>
                    <a:pt x="87" y="147"/>
                  </a:lnTo>
                  <a:lnTo>
                    <a:pt x="87" y="131"/>
                  </a:lnTo>
                  <a:lnTo>
                    <a:pt x="87" y="115"/>
                  </a:lnTo>
                  <a:close/>
                  <a:moveTo>
                    <a:pt x="860" y="666"/>
                  </a:moveTo>
                  <a:lnTo>
                    <a:pt x="461" y="666"/>
                  </a:lnTo>
                  <a:lnTo>
                    <a:pt x="461" y="147"/>
                  </a:lnTo>
                  <a:lnTo>
                    <a:pt x="522" y="147"/>
                  </a:lnTo>
                  <a:lnTo>
                    <a:pt x="522" y="204"/>
                  </a:lnTo>
                  <a:lnTo>
                    <a:pt x="553" y="185"/>
                  </a:lnTo>
                  <a:lnTo>
                    <a:pt x="583" y="204"/>
                  </a:lnTo>
                  <a:lnTo>
                    <a:pt x="583" y="147"/>
                  </a:lnTo>
                  <a:lnTo>
                    <a:pt x="860" y="147"/>
                  </a:lnTo>
                  <a:lnTo>
                    <a:pt x="860" y="666"/>
                  </a:lnTo>
                  <a:lnTo>
                    <a:pt x="860" y="666"/>
                  </a:lnTo>
                  <a:lnTo>
                    <a:pt x="860" y="666"/>
                  </a:lnTo>
                  <a:close/>
                  <a:moveTo>
                    <a:pt x="377" y="242"/>
                  </a:moveTo>
                  <a:lnTo>
                    <a:pt x="256" y="205"/>
                  </a:lnTo>
                  <a:lnTo>
                    <a:pt x="256" y="184"/>
                  </a:lnTo>
                  <a:lnTo>
                    <a:pt x="377" y="221"/>
                  </a:lnTo>
                  <a:lnTo>
                    <a:pt x="377" y="242"/>
                  </a:lnTo>
                  <a:close/>
                  <a:moveTo>
                    <a:pt x="377" y="320"/>
                  </a:moveTo>
                  <a:lnTo>
                    <a:pt x="256" y="283"/>
                  </a:lnTo>
                  <a:lnTo>
                    <a:pt x="256" y="262"/>
                  </a:lnTo>
                  <a:lnTo>
                    <a:pt x="377" y="299"/>
                  </a:lnTo>
                  <a:lnTo>
                    <a:pt x="377" y="320"/>
                  </a:lnTo>
                  <a:close/>
                  <a:moveTo>
                    <a:pt x="377" y="399"/>
                  </a:moveTo>
                  <a:lnTo>
                    <a:pt x="134" y="325"/>
                  </a:lnTo>
                  <a:lnTo>
                    <a:pt x="134" y="304"/>
                  </a:lnTo>
                  <a:lnTo>
                    <a:pt x="377" y="378"/>
                  </a:lnTo>
                  <a:lnTo>
                    <a:pt x="377" y="399"/>
                  </a:lnTo>
                  <a:close/>
                  <a:moveTo>
                    <a:pt x="377" y="477"/>
                  </a:moveTo>
                  <a:lnTo>
                    <a:pt x="134" y="403"/>
                  </a:lnTo>
                  <a:lnTo>
                    <a:pt x="134" y="383"/>
                  </a:lnTo>
                  <a:lnTo>
                    <a:pt x="377" y="456"/>
                  </a:lnTo>
                  <a:lnTo>
                    <a:pt x="377" y="477"/>
                  </a:lnTo>
                  <a:close/>
                  <a:moveTo>
                    <a:pt x="377" y="556"/>
                  </a:moveTo>
                  <a:lnTo>
                    <a:pt x="134" y="482"/>
                  </a:lnTo>
                  <a:lnTo>
                    <a:pt x="134" y="461"/>
                  </a:lnTo>
                  <a:lnTo>
                    <a:pt x="377" y="535"/>
                  </a:lnTo>
                  <a:lnTo>
                    <a:pt x="377" y="556"/>
                  </a:lnTo>
                  <a:close/>
                  <a:moveTo>
                    <a:pt x="155" y="258"/>
                  </a:moveTo>
                  <a:lnTo>
                    <a:pt x="161" y="238"/>
                  </a:lnTo>
                  <a:lnTo>
                    <a:pt x="198" y="249"/>
                  </a:lnTo>
                  <a:lnTo>
                    <a:pt x="205" y="273"/>
                  </a:lnTo>
                  <a:lnTo>
                    <a:pt x="215" y="277"/>
                  </a:lnTo>
                  <a:lnTo>
                    <a:pt x="226" y="280"/>
                  </a:lnTo>
                  <a:lnTo>
                    <a:pt x="192" y="159"/>
                  </a:lnTo>
                  <a:lnTo>
                    <a:pt x="180" y="155"/>
                  </a:lnTo>
                  <a:lnTo>
                    <a:pt x="168" y="152"/>
                  </a:lnTo>
                  <a:lnTo>
                    <a:pt x="134" y="252"/>
                  </a:lnTo>
                  <a:lnTo>
                    <a:pt x="145" y="255"/>
                  </a:lnTo>
                  <a:lnTo>
                    <a:pt x="155" y="258"/>
                  </a:lnTo>
                  <a:close/>
                  <a:moveTo>
                    <a:pt x="180" y="180"/>
                  </a:moveTo>
                  <a:lnTo>
                    <a:pt x="193" y="228"/>
                  </a:lnTo>
                  <a:lnTo>
                    <a:pt x="167" y="220"/>
                  </a:lnTo>
                  <a:lnTo>
                    <a:pt x="180" y="180"/>
                  </a:lnTo>
                  <a:close/>
                  <a:moveTo>
                    <a:pt x="528" y="243"/>
                  </a:moveTo>
                  <a:lnTo>
                    <a:pt x="810" y="243"/>
                  </a:lnTo>
                  <a:lnTo>
                    <a:pt x="810" y="263"/>
                  </a:lnTo>
                  <a:lnTo>
                    <a:pt x="528" y="263"/>
                  </a:lnTo>
                  <a:lnTo>
                    <a:pt x="528" y="243"/>
                  </a:lnTo>
                  <a:close/>
                  <a:moveTo>
                    <a:pt x="528" y="321"/>
                  </a:moveTo>
                  <a:lnTo>
                    <a:pt x="810" y="321"/>
                  </a:lnTo>
                  <a:lnTo>
                    <a:pt x="810" y="341"/>
                  </a:lnTo>
                  <a:lnTo>
                    <a:pt x="528" y="341"/>
                  </a:lnTo>
                  <a:lnTo>
                    <a:pt x="528" y="321"/>
                  </a:lnTo>
                  <a:close/>
                  <a:moveTo>
                    <a:pt x="531" y="400"/>
                  </a:moveTo>
                  <a:lnTo>
                    <a:pt x="810" y="400"/>
                  </a:lnTo>
                  <a:lnTo>
                    <a:pt x="810" y="420"/>
                  </a:lnTo>
                  <a:lnTo>
                    <a:pt x="531" y="420"/>
                  </a:lnTo>
                  <a:lnTo>
                    <a:pt x="531" y="400"/>
                  </a:lnTo>
                  <a:close/>
                  <a:moveTo>
                    <a:pt x="531" y="478"/>
                  </a:moveTo>
                  <a:lnTo>
                    <a:pt x="810" y="478"/>
                  </a:lnTo>
                  <a:lnTo>
                    <a:pt x="810" y="498"/>
                  </a:lnTo>
                  <a:lnTo>
                    <a:pt x="531" y="498"/>
                  </a:lnTo>
                  <a:lnTo>
                    <a:pt x="531" y="478"/>
                  </a:lnTo>
                  <a:close/>
                  <a:moveTo>
                    <a:pt x="531" y="557"/>
                  </a:moveTo>
                  <a:lnTo>
                    <a:pt x="810" y="557"/>
                  </a:lnTo>
                  <a:lnTo>
                    <a:pt x="810" y="577"/>
                  </a:lnTo>
                  <a:lnTo>
                    <a:pt x="531" y="577"/>
                  </a:lnTo>
                  <a:lnTo>
                    <a:pt x="531" y="557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îsļiḍe">
            <a:extLst>
              <a:ext uri="{FF2B5EF4-FFF2-40B4-BE49-F238E27FC236}">
                <a16:creationId xmlns:a16="http://schemas.microsoft.com/office/drawing/2014/main" xmlns="" id="{CE337B4A-C485-4C8D-8A2B-1651F6D2D7CF}"/>
              </a:ext>
            </a:extLst>
          </p:cNvPr>
          <p:cNvGrpSpPr/>
          <p:nvPr/>
        </p:nvGrpSpPr>
        <p:grpSpPr>
          <a:xfrm>
            <a:off x="7473499" y="1738784"/>
            <a:ext cx="1302588" cy="1302588"/>
            <a:chOff x="3403213" y="2182941"/>
            <a:chExt cx="1302588" cy="1302588"/>
          </a:xfrm>
        </p:grpSpPr>
        <p:sp>
          <p:nvSpPr>
            <p:cNvPr id="43" name="íṡľîḑé">
              <a:extLst>
                <a:ext uri="{FF2B5EF4-FFF2-40B4-BE49-F238E27FC236}">
                  <a16:creationId xmlns:a16="http://schemas.microsoft.com/office/drawing/2014/main" xmlns="" id="{0658140B-8903-40CD-9809-676ED7D1FC5A}"/>
                </a:ext>
              </a:extLst>
            </p:cNvPr>
            <p:cNvSpPr/>
            <p:nvPr/>
          </p:nvSpPr>
          <p:spPr>
            <a:xfrm>
              <a:off x="3403213" y="2182941"/>
              <a:ext cx="1302588" cy="1302588"/>
            </a:xfrm>
            <a:prstGeom prst="ellipse">
              <a:avLst/>
            </a:prstGeom>
            <a:solidFill>
              <a:srgbClr val="ED7D31"/>
            </a:solidFill>
            <a:ln w="76200" cap="rnd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íṡľiḋè">
              <a:extLst>
                <a:ext uri="{FF2B5EF4-FFF2-40B4-BE49-F238E27FC236}">
                  <a16:creationId xmlns:a16="http://schemas.microsoft.com/office/drawing/2014/main" xmlns="" id="{F4B5732E-017D-429B-BCA3-F4DCCDDAA977}"/>
                </a:ext>
              </a:extLst>
            </p:cNvPr>
            <p:cNvSpPr/>
            <p:nvPr/>
          </p:nvSpPr>
          <p:spPr>
            <a:xfrm>
              <a:off x="3714266" y="2538644"/>
              <a:ext cx="680483" cy="591180"/>
            </a:xfrm>
            <a:custGeom>
              <a:avLst/>
              <a:gdLst>
                <a:gd name="T0" fmla="*/ 2723 w 2802"/>
                <a:gd name="T1" fmla="*/ 27 h 2438"/>
                <a:gd name="T2" fmla="*/ 2546 w 2802"/>
                <a:gd name="T3" fmla="*/ 45 h 2438"/>
                <a:gd name="T4" fmla="*/ 1717 w 2802"/>
                <a:gd name="T5" fmla="*/ 29 h 2438"/>
                <a:gd name="T6" fmla="*/ 1085 w 2802"/>
                <a:gd name="T7" fmla="*/ 29 h 2438"/>
                <a:gd name="T8" fmla="*/ 256 w 2802"/>
                <a:gd name="T9" fmla="*/ 45 h 2438"/>
                <a:gd name="T10" fmla="*/ 78 w 2802"/>
                <a:gd name="T11" fmla="*/ 27 h 2438"/>
                <a:gd name="T12" fmla="*/ 0 w 2802"/>
                <a:gd name="T13" fmla="*/ 93 h 2438"/>
                <a:gd name="T14" fmla="*/ 55 w 2802"/>
                <a:gd name="T15" fmla="*/ 1819 h 2438"/>
                <a:gd name="T16" fmla="*/ 870 w 2802"/>
                <a:gd name="T17" fmla="*/ 2183 h 2438"/>
                <a:gd name="T18" fmla="*/ 1767 w 2802"/>
                <a:gd name="T19" fmla="*/ 2438 h 2438"/>
                <a:gd name="T20" fmla="*/ 2022 w 2802"/>
                <a:gd name="T21" fmla="*/ 1948 h 2438"/>
                <a:gd name="T22" fmla="*/ 2802 w 2802"/>
                <a:gd name="T23" fmla="*/ 1754 h 2438"/>
                <a:gd name="T24" fmla="*/ 2778 w 2802"/>
                <a:gd name="T25" fmla="*/ 42 h 2438"/>
                <a:gd name="T26" fmla="*/ 870 w 2802"/>
                <a:gd name="T27" fmla="*/ 1656 h 2438"/>
                <a:gd name="T28" fmla="*/ 332 w 2802"/>
                <a:gd name="T29" fmla="*/ 1694 h 2438"/>
                <a:gd name="T30" fmla="*/ 809 w 2802"/>
                <a:gd name="T31" fmla="*/ 134 h 2438"/>
                <a:gd name="T32" fmla="*/ 1334 w 2802"/>
                <a:gd name="T33" fmla="*/ 352 h 2438"/>
                <a:gd name="T34" fmla="*/ 1125 w 2802"/>
                <a:gd name="T35" fmla="*/ 542 h 2438"/>
                <a:gd name="T36" fmla="*/ 1446 w 2802"/>
                <a:gd name="T37" fmla="*/ 2324 h 2438"/>
                <a:gd name="T38" fmla="*/ 1446 w 2802"/>
                <a:gd name="T39" fmla="*/ 2167 h 2438"/>
                <a:gd name="T40" fmla="*/ 1446 w 2802"/>
                <a:gd name="T41" fmla="*/ 2324 h 2438"/>
                <a:gd name="T42" fmla="*/ 1032 w 2802"/>
                <a:gd name="T43" fmla="*/ 2068 h 2438"/>
                <a:gd name="T44" fmla="*/ 1860 w 2802"/>
                <a:gd name="T45" fmla="*/ 785 h 2438"/>
                <a:gd name="T46" fmla="*/ 2470 w 2802"/>
                <a:gd name="T47" fmla="*/ 1694 h 2438"/>
                <a:gd name="T48" fmla="*/ 2022 w 2802"/>
                <a:gd name="T49" fmla="*/ 797 h 2438"/>
                <a:gd name="T50" fmla="*/ 1468 w 2802"/>
                <a:gd name="T51" fmla="*/ 542 h 2438"/>
                <a:gd name="T52" fmla="*/ 1755 w 2802"/>
                <a:gd name="T53" fmla="*/ 157 h 2438"/>
                <a:gd name="T54" fmla="*/ 2470 w 2802"/>
                <a:gd name="T55" fmla="*/ 169 h 2438"/>
                <a:gd name="T56" fmla="*/ 1151 w 2802"/>
                <a:gd name="T57" fmla="*/ 1137 h 2438"/>
                <a:gd name="T58" fmla="*/ 1217 w 2802"/>
                <a:gd name="T59" fmla="*/ 881 h 2438"/>
                <a:gd name="T60" fmla="*/ 1741 w 2802"/>
                <a:gd name="T61" fmla="*/ 947 h 2438"/>
                <a:gd name="T62" fmla="*/ 1674 w 2802"/>
                <a:gd name="T63" fmla="*/ 1204 h 2438"/>
                <a:gd name="T64" fmla="*/ 1151 w 2802"/>
                <a:gd name="T65" fmla="*/ 1137 h 2438"/>
                <a:gd name="T66" fmla="*/ 1209 w 2802"/>
                <a:gd name="T67" fmla="*/ 1316 h 2438"/>
                <a:gd name="T68" fmla="*/ 1741 w 2802"/>
                <a:gd name="T69" fmla="*/ 1383 h 2438"/>
                <a:gd name="T70" fmla="*/ 1209 w 2802"/>
                <a:gd name="T71" fmla="*/ 1449 h 2438"/>
                <a:gd name="T72" fmla="*/ 1143 w 2802"/>
                <a:gd name="T73" fmla="*/ 1624 h 2438"/>
                <a:gd name="T74" fmla="*/ 1401 w 2802"/>
                <a:gd name="T75" fmla="*/ 1558 h 2438"/>
                <a:gd name="T76" fmla="*/ 1401 w 2802"/>
                <a:gd name="T77" fmla="*/ 1691 h 2438"/>
                <a:gd name="T78" fmla="*/ 1143 w 2802"/>
                <a:gd name="T79" fmla="*/ 1624 h 2438"/>
                <a:gd name="T80" fmla="*/ 1209 w 2802"/>
                <a:gd name="T81" fmla="*/ 1799 h 2438"/>
                <a:gd name="T82" fmla="*/ 1618 w 2802"/>
                <a:gd name="T83" fmla="*/ 1866 h 2438"/>
                <a:gd name="T84" fmla="*/ 1209 w 2802"/>
                <a:gd name="T85" fmla="*/ 1933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02" h="2438">
                  <a:moveTo>
                    <a:pt x="2778" y="42"/>
                  </a:moveTo>
                  <a:cubicBezTo>
                    <a:pt x="2763" y="29"/>
                    <a:pt x="2743" y="24"/>
                    <a:pt x="2723" y="27"/>
                  </a:cubicBezTo>
                  <a:lnTo>
                    <a:pt x="2571" y="55"/>
                  </a:lnTo>
                  <a:cubicBezTo>
                    <a:pt x="2564" y="50"/>
                    <a:pt x="2555" y="46"/>
                    <a:pt x="2546" y="45"/>
                  </a:cubicBezTo>
                  <a:cubicBezTo>
                    <a:pt x="2534" y="43"/>
                    <a:pt x="2245" y="0"/>
                    <a:pt x="1993" y="0"/>
                  </a:cubicBezTo>
                  <a:cubicBezTo>
                    <a:pt x="1873" y="0"/>
                    <a:pt x="1782" y="10"/>
                    <a:pt x="1717" y="29"/>
                  </a:cubicBezTo>
                  <a:cubicBezTo>
                    <a:pt x="1562" y="75"/>
                    <a:pt x="1459" y="162"/>
                    <a:pt x="1401" y="224"/>
                  </a:cubicBezTo>
                  <a:cubicBezTo>
                    <a:pt x="1343" y="162"/>
                    <a:pt x="1239" y="75"/>
                    <a:pt x="1085" y="29"/>
                  </a:cubicBezTo>
                  <a:cubicBezTo>
                    <a:pt x="1019" y="10"/>
                    <a:pt x="929" y="0"/>
                    <a:pt x="809" y="0"/>
                  </a:cubicBezTo>
                  <a:cubicBezTo>
                    <a:pt x="556" y="0"/>
                    <a:pt x="268" y="43"/>
                    <a:pt x="256" y="45"/>
                  </a:cubicBezTo>
                  <a:cubicBezTo>
                    <a:pt x="246" y="46"/>
                    <a:pt x="238" y="50"/>
                    <a:pt x="230" y="55"/>
                  </a:cubicBezTo>
                  <a:lnTo>
                    <a:pt x="78" y="27"/>
                  </a:lnTo>
                  <a:cubicBezTo>
                    <a:pt x="59" y="24"/>
                    <a:pt x="39" y="29"/>
                    <a:pt x="24" y="42"/>
                  </a:cubicBezTo>
                  <a:cubicBezTo>
                    <a:pt x="9" y="55"/>
                    <a:pt x="0" y="73"/>
                    <a:pt x="0" y="93"/>
                  </a:cubicBezTo>
                  <a:lnTo>
                    <a:pt x="0" y="1754"/>
                  </a:lnTo>
                  <a:cubicBezTo>
                    <a:pt x="0" y="1786"/>
                    <a:pt x="23" y="1814"/>
                    <a:pt x="55" y="1819"/>
                  </a:cubicBezTo>
                  <a:lnTo>
                    <a:pt x="870" y="1964"/>
                  </a:lnTo>
                  <a:lnTo>
                    <a:pt x="870" y="2183"/>
                  </a:lnTo>
                  <a:cubicBezTo>
                    <a:pt x="870" y="2323"/>
                    <a:pt x="984" y="2438"/>
                    <a:pt x="1125" y="2438"/>
                  </a:cubicBezTo>
                  <a:lnTo>
                    <a:pt x="1767" y="2438"/>
                  </a:lnTo>
                  <a:cubicBezTo>
                    <a:pt x="1907" y="2438"/>
                    <a:pt x="2022" y="2323"/>
                    <a:pt x="2022" y="2183"/>
                  </a:cubicBezTo>
                  <a:lnTo>
                    <a:pt x="2022" y="1948"/>
                  </a:lnTo>
                  <a:lnTo>
                    <a:pt x="2747" y="1819"/>
                  </a:lnTo>
                  <a:cubicBezTo>
                    <a:pt x="2779" y="1814"/>
                    <a:pt x="2802" y="1786"/>
                    <a:pt x="2802" y="1754"/>
                  </a:cubicBezTo>
                  <a:lnTo>
                    <a:pt x="2802" y="93"/>
                  </a:lnTo>
                  <a:cubicBezTo>
                    <a:pt x="2802" y="73"/>
                    <a:pt x="2793" y="55"/>
                    <a:pt x="2778" y="42"/>
                  </a:cubicBezTo>
                  <a:close/>
                  <a:moveTo>
                    <a:pt x="870" y="797"/>
                  </a:moveTo>
                  <a:lnTo>
                    <a:pt x="870" y="1656"/>
                  </a:lnTo>
                  <a:cubicBezTo>
                    <a:pt x="853" y="1655"/>
                    <a:pt x="836" y="1655"/>
                    <a:pt x="819" y="1655"/>
                  </a:cubicBezTo>
                  <a:cubicBezTo>
                    <a:pt x="634" y="1655"/>
                    <a:pt x="438" y="1679"/>
                    <a:pt x="332" y="1694"/>
                  </a:cubicBezTo>
                  <a:lnTo>
                    <a:pt x="332" y="169"/>
                  </a:lnTo>
                  <a:cubicBezTo>
                    <a:pt x="429" y="157"/>
                    <a:pt x="631" y="134"/>
                    <a:pt x="809" y="134"/>
                  </a:cubicBezTo>
                  <a:cubicBezTo>
                    <a:pt x="915" y="134"/>
                    <a:pt x="995" y="141"/>
                    <a:pt x="1047" y="157"/>
                  </a:cubicBezTo>
                  <a:cubicBezTo>
                    <a:pt x="1211" y="206"/>
                    <a:pt x="1305" y="313"/>
                    <a:pt x="1334" y="352"/>
                  </a:cubicBezTo>
                  <a:lnTo>
                    <a:pt x="1334" y="542"/>
                  </a:lnTo>
                  <a:lnTo>
                    <a:pt x="1125" y="542"/>
                  </a:lnTo>
                  <a:cubicBezTo>
                    <a:pt x="984" y="542"/>
                    <a:pt x="870" y="657"/>
                    <a:pt x="870" y="797"/>
                  </a:cubicBezTo>
                  <a:close/>
                  <a:moveTo>
                    <a:pt x="1446" y="2324"/>
                  </a:moveTo>
                  <a:cubicBezTo>
                    <a:pt x="1402" y="2324"/>
                    <a:pt x="1367" y="2288"/>
                    <a:pt x="1367" y="2245"/>
                  </a:cubicBezTo>
                  <a:cubicBezTo>
                    <a:pt x="1367" y="2202"/>
                    <a:pt x="1402" y="2167"/>
                    <a:pt x="1446" y="2167"/>
                  </a:cubicBezTo>
                  <a:cubicBezTo>
                    <a:pt x="1489" y="2167"/>
                    <a:pt x="1524" y="2202"/>
                    <a:pt x="1524" y="2245"/>
                  </a:cubicBezTo>
                  <a:cubicBezTo>
                    <a:pt x="1524" y="2288"/>
                    <a:pt x="1489" y="2324"/>
                    <a:pt x="1446" y="2324"/>
                  </a:cubicBezTo>
                  <a:close/>
                  <a:moveTo>
                    <a:pt x="1860" y="2068"/>
                  </a:moveTo>
                  <a:lnTo>
                    <a:pt x="1032" y="2068"/>
                  </a:lnTo>
                  <a:lnTo>
                    <a:pt x="1032" y="785"/>
                  </a:lnTo>
                  <a:lnTo>
                    <a:pt x="1860" y="785"/>
                  </a:lnTo>
                  <a:lnTo>
                    <a:pt x="1860" y="2068"/>
                  </a:lnTo>
                  <a:close/>
                  <a:moveTo>
                    <a:pt x="2470" y="1694"/>
                  </a:moveTo>
                  <a:cubicBezTo>
                    <a:pt x="2371" y="1680"/>
                    <a:pt x="2195" y="1658"/>
                    <a:pt x="2022" y="1655"/>
                  </a:cubicBezTo>
                  <a:lnTo>
                    <a:pt x="2022" y="797"/>
                  </a:lnTo>
                  <a:cubicBezTo>
                    <a:pt x="2022" y="657"/>
                    <a:pt x="1907" y="542"/>
                    <a:pt x="1767" y="542"/>
                  </a:cubicBezTo>
                  <a:lnTo>
                    <a:pt x="1468" y="542"/>
                  </a:lnTo>
                  <a:lnTo>
                    <a:pt x="1468" y="351"/>
                  </a:lnTo>
                  <a:cubicBezTo>
                    <a:pt x="1497" y="313"/>
                    <a:pt x="1590" y="206"/>
                    <a:pt x="1755" y="157"/>
                  </a:cubicBezTo>
                  <a:cubicBezTo>
                    <a:pt x="1807" y="141"/>
                    <a:pt x="1887" y="134"/>
                    <a:pt x="1993" y="134"/>
                  </a:cubicBezTo>
                  <a:cubicBezTo>
                    <a:pt x="2171" y="134"/>
                    <a:pt x="2373" y="157"/>
                    <a:pt x="2470" y="169"/>
                  </a:cubicBezTo>
                  <a:lnTo>
                    <a:pt x="2470" y="1694"/>
                  </a:lnTo>
                  <a:close/>
                  <a:moveTo>
                    <a:pt x="1151" y="1137"/>
                  </a:moveTo>
                  <a:lnTo>
                    <a:pt x="1151" y="947"/>
                  </a:lnTo>
                  <a:cubicBezTo>
                    <a:pt x="1151" y="911"/>
                    <a:pt x="1181" y="881"/>
                    <a:pt x="1217" y="881"/>
                  </a:cubicBezTo>
                  <a:lnTo>
                    <a:pt x="1674" y="881"/>
                  </a:lnTo>
                  <a:cubicBezTo>
                    <a:pt x="1711" y="881"/>
                    <a:pt x="1741" y="911"/>
                    <a:pt x="1741" y="947"/>
                  </a:cubicBezTo>
                  <a:lnTo>
                    <a:pt x="1741" y="1137"/>
                  </a:lnTo>
                  <a:cubicBezTo>
                    <a:pt x="1741" y="1174"/>
                    <a:pt x="1711" y="1204"/>
                    <a:pt x="1674" y="1204"/>
                  </a:cubicBezTo>
                  <a:lnTo>
                    <a:pt x="1217" y="1204"/>
                  </a:lnTo>
                  <a:cubicBezTo>
                    <a:pt x="1181" y="1204"/>
                    <a:pt x="1151" y="1174"/>
                    <a:pt x="1151" y="1137"/>
                  </a:cubicBezTo>
                  <a:close/>
                  <a:moveTo>
                    <a:pt x="1143" y="1383"/>
                  </a:moveTo>
                  <a:cubicBezTo>
                    <a:pt x="1143" y="1346"/>
                    <a:pt x="1172" y="1316"/>
                    <a:pt x="1209" y="1316"/>
                  </a:cubicBezTo>
                  <a:lnTo>
                    <a:pt x="1674" y="1316"/>
                  </a:lnTo>
                  <a:cubicBezTo>
                    <a:pt x="1711" y="1316"/>
                    <a:pt x="1741" y="1346"/>
                    <a:pt x="1741" y="1383"/>
                  </a:cubicBezTo>
                  <a:cubicBezTo>
                    <a:pt x="1741" y="1419"/>
                    <a:pt x="1711" y="1449"/>
                    <a:pt x="1674" y="1449"/>
                  </a:cubicBezTo>
                  <a:lnTo>
                    <a:pt x="1209" y="1449"/>
                  </a:lnTo>
                  <a:cubicBezTo>
                    <a:pt x="1172" y="1449"/>
                    <a:pt x="1143" y="1419"/>
                    <a:pt x="1143" y="1383"/>
                  </a:cubicBezTo>
                  <a:close/>
                  <a:moveTo>
                    <a:pt x="1143" y="1624"/>
                  </a:moveTo>
                  <a:cubicBezTo>
                    <a:pt x="1143" y="1587"/>
                    <a:pt x="1172" y="1558"/>
                    <a:pt x="1209" y="1558"/>
                  </a:cubicBezTo>
                  <a:lnTo>
                    <a:pt x="1401" y="1558"/>
                  </a:lnTo>
                  <a:cubicBezTo>
                    <a:pt x="1438" y="1558"/>
                    <a:pt x="1468" y="1587"/>
                    <a:pt x="1468" y="1624"/>
                  </a:cubicBezTo>
                  <a:cubicBezTo>
                    <a:pt x="1468" y="1661"/>
                    <a:pt x="1438" y="1691"/>
                    <a:pt x="1401" y="1691"/>
                  </a:cubicBezTo>
                  <a:lnTo>
                    <a:pt x="1209" y="1691"/>
                  </a:lnTo>
                  <a:cubicBezTo>
                    <a:pt x="1172" y="1691"/>
                    <a:pt x="1143" y="1661"/>
                    <a:pt x="1143" y="1624"/>
                  </a:cubicBezTo>
                  <a:close/>
                  <a:moveTo>
                    <a:pt x="1143" y="1866"/>
                  </a:moveTo>
                  <a:cubicBezTo>
                    <a:pt x="1143" y="1829"/>
                    <a:pt x="1172" y="1799"/>
                    <a:pt x="1209" y="1799"/>
                  </a:cubicBezTo>
                  <a:lnTo>
                    <a:pt x="1552" y="1799"/>
                  </a:lnTo>
                  <a:cubicBezTo>
                    <a:pt x="1589" y="1799"/>
                    <a:pt x="1618" y="1829"/>
                    <a:pt x="1618" y="1866"/>
                  </a:cubicBezTo>
                  <a:cubicBezTo>
                    <a:pt x="1618" y="1903"/>
                    <a:pt x="1589" y="1933"/>
                    <a:pt x="1552" y="1933"/>
                  </a:cubicBezTo>
                  <a:lnTo>
                    <a:pt x="1209" y="1933"/>
                  </a:lnTo>
                  <a:cubicBezTo>
                    <a:pt x="1172" y="1933"/>
                    <a:pt x="1143" y="1903"/>
                    <a:pt x="1143" y="1866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iṡḷiḋê">
            <a:extLst>
              <a:ext uri="{FF2B5EF4-FFF2-40B4-BE49-F238E27FC236}">
                <a16:creationId xmlns:a16="http://schemas.microsoft.com/office/drawing/2014/main" xmlns="" id="{5B643C83-66EB-48D5-B8CE-B277547FAA3E}"/>
              </a:ext>
            </a:extLst>
          </p:cNvPr>
          <p:cNvSpPr/>
          <p:nvPr/>
        </p:nvSpPr>
        <p:spPr>
          <a:xfrm>
            <a:off x="8856158" y="1699522"/>
            <a:ext cx="2662742" cy="425170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b="1" dirty="0">
                <a:solidFill>
                  <a:schemeClr val="tx1"/>
                </a:solidFill>
              </a:rPr>
              <a:t>添加主题</a:t>
            </a:r>
            <a:endParaRPr lang="id-ID" altLang="zh-CN" b="1" dirty="0">
              <a:solidFill>
                <a:schemeClr val="tx1"/>
              </a:solidFill>
            </a:endParaRPr>
          </a:p>
        </p:txBody>
      </p:sp>
      <p:sp>
        <p:nvSpPr>
          <p:cNvPr id="10" name="iṩḻiḓe">
            <a:extLst>
              <a:ext uri="{FF2B5EF4-FFF2-40B4-BE49-F238E27FC236}">
                <a16:creationId xmlns:a16="http://schemas.microsoft.com/office/drawing/2014/main" xmlns="" id="{F8E07573-A8E5-42F7-B445-E2E8E3B47ABD}"/>
              </a:ext>
            </a:extLst>
          </p:cNvPr>
          <p:cNvSpPr/>
          <p:nvPr/>
        </p:nvSpPr>
        <p:spPr bwMode="auto">
          <a:xfrm>
            <a:off x="8856158" y="2493794"/>
            <a:ext cx="2662742" cy="70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100" dirty="0"/>
              <a:t>读书分享，分享给知识和快乐，传递正能量，读书养成好习惯</a:t>
            </a:r>
            <a:endParaRPr lang="en-US" altLang="zh-CN" sz="1100" dirty="0"/>
          </a:p>
        </p:txBody>
      </p:sp>
      <p:sp>
        <p:nvSpPr>
          <p:cNvPr id="11" name="iṩḻíďè">
            <a:extLst>
              <a:ext uri="{FF2B5EF4-FFF2-40B4-BE49-F238E27FC236}">
                <a16:creationId xmlns:a16="http://schemas.microsoft.com/office/drawing/2014/main" xmlns="" id="{F8E07573-A8E5-42F7-B445-E2E8E3B47ABD}"/>
              </a:ext>
            </a:extLst>
          </p:cNvPr>
          <p:cNvSpPr/>
          <p:nvPr/>
        </p:nvSpPr>
        <p:spPr bwMode="auto">
          <a:xfrm>
            <a:off x="8856158" y="3676430"/>
            <a:ext cx="2662742" cy="70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100" dirty="0"/>
              <a:t>读书分享，分享给知识和快乐，传递正能量，读书养成好习惯</a:t>
            </a:r>
            <a:endParaRPr lang="en-US" altLang="zh-CN" sz="1100" dirty="0"/>
          </a:p>
        </p:txBody>
      </p:sp>
      <p:sp>
        <p:nvSpPr>
          <p:cNvPr id="12" name="iṩḷïḓe">
            <a:extLst>
              <a:ext uri="{FF2B5EF4-FFF2-40B4-BE49-F238E27FC236}">
                <a16:creationId xmlns:a16="http://schemas.microsoft.com/office/drawing/2014/main" xmlns="" id="{F8E07573-A8E5-42F7-B445-E2E8E3B47ABD}"/>
              </a:ext>
            </a:extLst>
          </p:cNvPr>
          <p:cNvSpPr/>
          <p:nvPr/>
        </p:nvSpPr>
        <p:spPr bwMode="auto">
          <a:xfrm>
            <a:off x="8856158" y="4859066"/>
            <a:ext cx="2662742" cy="70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100" dirty="0"/>
              <a:t>读书分享，分享给知识和快乐，传递正能量，读书养成好习惯</a:t>
            </a:r>
            <a:endParaRPr lang="en-US" altLang="zh-CN" sz="1100" dirty="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C6D306C6-2D45-4203-A142-AB7FA17441A0}"/>
              </a:ext>
            </a:extLst>
          </p:cNvPr>
          <p:cNvCxnSpPr/>
          <p:nvPr/>
        </p:nvCxnSpPr>
        <p:spPr>
          <a:xfrm>
            <a:off x="8961648" y="3438018"/>
            <a:ext cx="255725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19C0FDA6-7F23-42D4-BA7B-795754811F3A}"/>
              </a:ext>
            </a:extLst>
          </p:cNvPr>
          <p:cNvCxnSpPr/>
          <p:nvPr/>
        </p:nvCxnSpPr>
        <p:spPr>
          <a:xfrm>
            <a:off x="8961648" y="4620654"/>
            <a:ext cx="255725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A77307F0-6CC9-420A-BFDF-456CBDEFC965}"/>
              </a:ext>
            </a:extLst>
          </p:cNvPr>
          <p:cNvSpPr txBox="1"/>
          <p:nvPr/>
        </p:nvSpPr>
        <p:spPr>
          <a:xfrm>
            <a:off x="5192357" y="93923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内容概要</a:t>
            </a:r>
          </a:p>
        </p:txBody>
      </p:sp>
    </p:spTree>
    <p:extLst>
      <p:ext uri="{BB962C8B-B14F-4D97-AF65-F5344CB8AC3E}">
        <p14:creationId xmlns:p14="http://schemas.microsoft.com/office/powerpoint/2010/main" val="3672975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9" grpId="0"/>
      <p:bldP spid="10" grpId="0"/>
      <p:bldP spid="11" grpId="0"/>
      <p:bldP spid="12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îsļîḍê">
            <a:extLst>
              <a:ext uri="{FF2B5EF4-FFF2-40B4-BE49-F238E27FC236}">
                <a16:creationId xmlns:a16="http://schemas.microsoft.com/office/drawing/2014/main" xmlns="" id="{9BC063F7-C39B-4840-ADF2-BA96720F3727}"/>
              </a:ext>
            </a:extLst>
          </p:cNvPr>
          <p:cNvSpPr/>
          <p:nvPr/>
        </p:nvSpPr>
        <p:spPr>
          <a:xfrm>
            <a:off x="2139952" y="2185213"/>
            <a:ext cx="1000125" cy="931827"/>
          </a:xfrm>
          <a:custGeom>
            <a:avLst/>
            <a:gdLst>
              <a:gd name="connsiteX0" fmla="*/ 492137 w 607653"/>
              <a:gd name="connsiteY0" fmla="*/ 359672 h 566157"/>
              <a:gd name="connsiteX1" fmla="*/ 518881 w 607653"/>
              <a:gd name="connsiteY1" fmla="*/ 359672 h 566157"/>
              <a:gd name="connsiteX2" fmla="*/ 518881 w 607653"/>
              <a:gd name="connsiteY2" fmla="*/ 501234 h 566157"/>
              <a:gd name="connsiteX3" fmla="*/ 505465 w 607653"/>
              <a:gd name="connsiteY3" fmla="*/ 514563 h 566157"/>
              <a:gd name="connsiteX4" fmla="*/ 492137 w 607653"/>
              <a:gd name="connsiteY4" fmla="*/ 501234 h 566157"/>
              <a:gd name="connsiteX5" fmla="*/ 419737 w 607653"/>
              <a:gd name="connsiteY5" fmla="*/ 359672 h 566157"/>
              <a:gd name="connsiteX6" fmla="*/ 470826 w 607653"/>
              <a:gd name="connsiteY6" fmla="*/ 359672 h 566157"/>
              <a:gd name="connsiteX7" fmla="*/ 470826 w 607653"/>
              <a:gd name="connsiteY7" fmla="*/ 521090 h 566157"/>
              <a:gd name="connsiteX8" fmla="*/ 445282 w 607653"/>
              <a:gd name="connsiteY8" fmla="*/ 546600 h 566157"/>
              <a:gd name="connsiteX9" fmla="*/ 419737 w 607653"/>
              <a:gd name="connsiteY9" fmla="*/ 521090 h 566157"/>
              <a:gd name="connsiteX10" fmla="*/ 357640 w 607653"/>
              <a:gd name="connsiteY10" fmla="*/ 359672 h 566157"/>
              <a:gd name="connsiteX11" fmla="*/ 408729 w 607653"/>
              <a:gd name="connsiteY11" fmla="*/ 359672 h 566157"/>
              <a:gd name="connsiteX12" fmla="*/ 408729 w 607653"/>
              <a:gd name="connsiteY12" fmla="*/ 521090 h 566157"/>
              <a:gd name="connsiteX13" fmla="*/ 383185 w 607653"/>
              <a:gd name="connsiteY13" fmla="*/ 546600 h 566157"/>
              <a:gd name="connsiteX14" fmla="*/ 357640 w 607653"/>
              <a:gd name="connsiteY14" fmla="*/ 521090 h 566157"/>
              <a:gd name="connsiteX15" fmla="*/ 309091 w 607653"/>
              <a:gd name="connsiteY15" fmla="*/ 359672 h 566157"/>
              <a:gd name="connsiteX16" fmla="*/ 335906 w 607653"/>
              <a:gd name="connsiteY16" fmla="*/ 359672 h 566157"/>
              <a:gd name="connsiteX17" fmla="*/ 335906 w 607653"/>
              <a:gd name="connsiteY17" fmla="*/ 501234 h 566157"/>
              <a:gd name="connsiteX18" fmla="*/ 322543 w 607653"/>
              <a:gd name="connsiteY18" fmla="*/ 514563 h 566157"/>
              <a:gd name="connsiteX19" fmla="*/ 309091 w 607653"/>
              <a:gd name="connsiteY19" fmla="*/ 501234 h 566157"/>
              <a:gd name="connsiteX20" fmla="*/ 470766 w 607653"/>
              <a:gd name="connsiteY20" fmla="*/ 194125 h 566157"/>
              <a:gd name="connsiteX21" fmla="*/ 524079 w 607653"/>
              <a:gd name="connsiteY21" fmla="*/ 229408 h 566157"/>
              <a:gd name="connsiteX22" fmla="*/ 553005 w 607653"/>
              <a:gd name="connsiteY22" fmla="*/ 285309 h 566157"/>
              <a:gd name="connsiteX23" fmla="*/ 552293 w 607653"/>
              <a:gd name="connsiteY23" fmla="*/ 306194 h 566157"/>
              <a:gd name="connsiteX24" fmla="*/ 542770 w 607653"/>
              <a:gd name="connsiteY24" fmla="*/ 314548 h 566157"/>
              <a:gd name="connsiteX25" fmla="*/ 594748 w 607653"/>
              <a:gd name="connsiteY25" fmla="*/ 314548 h 566157"/>
              <a:gd name="connsiteX26" fmla="*/ 607653 w 607653"/>
              <a:gd name="connsiteY26" fmla="*/ 327434 h 566157"/>
              <a:gd name="connsiteX27" fmla="*/ 594748 w 607653"/>
              <a:gd name="connsiteY27" fmla="*/ 340321 h 566157"/>
              <a:gd name="connsiteX28" fmla="*/ 582020 w 607653"/>
              <a:gd name="connsiteY28" fmla="*/ 340321 h 566157"/>
              <a:gd name="connsiteX29" fmla="*/ 582020 w 607653"/>
              <a:gd name="connsiteY29" fmla="*/ 546417 h 566157"/>
              <a:gd name="connsiteX30" fmla="*/ 562173 w 607653"/>
              <a:gd name="connsiteY30" fmla="*/ 566146 h 566157"/>
              <a:gd name="connsiteX31" fmla="*/ 542414 w 607653"/>
              <a:gd name="connsiteY31" fmla="*/ 546417 h 566157"/>
              <a:gd name="connsiteX32" fmla="*/ 542414 w 607653"/>
              <a:gd name="connsiteY32" fmla="*/ 340321 h 566157"/>
              <a:gd name="connsiteX33" fmla="*/ 283682 w 607653"/>
              <a:gd name="connsiteY33" fmla="*/ 340321 h 566157"/>
              <a:gd name="connsiteX34" fmla="*/ 283682 w 607653"/>
              <a:gd name="connsiteY34" fmla="*/ 546417 h 566157"/>
              <a:gd name="connsiteX35" fmla="*/ 263923 w 607653"/>
              <a:gd name="connsiteY35" fmla="*/ 566146 h 566157"/>
              <a:gd name="connsiteX36" fmla="*/ 244075 w 607653"/>
              <a:gd name="connsiteY36" fmla="*/ 546417 h 566157"/>
              <a:gd name="connsiteX37" fmla="*/ 244075 w 607653"/>
              <a:gd name="connsiteY37" fmla="*/ 340321 h 566157"/>
              <a:gd name="connsiteX38" fmla="*/ 230191 w 607653"/>
              <a:gd name="connsiteY38" fmla="*/ 340321 h 566157"/>
              <a:gd name="connsiteX39" fmla="*/ 217285 w 607653"/>
              <a:gd name="connsiteY39" fmla="*/ 327434 h 566157"/>
              <a:gd name="connsiteX40" fmla="*/ 230191 w 607653"/>
              <a:gd name="connsiteY40" fmla="*/ 314548 h 566157"/>
              <a:gd name="connsiteX41" fmla="*/ 289111 w 607653"/>
              <a:gd name="connsiteY41" fmla="*/ 314548 h 566157"/>
              <a:gd name="connsiteX42" fmla="*/ 279676 w 607653"/>
              <a:gd name="connsiteY42" fmla="*/ 306371 h 566157"/>
              <a:gd name="connsiteX43" fmla="*/ 278608 w 607653"/>
              <a:gd name="connsiteY43" fmla="*/ 285842 h 566157"/>
              <a:gd name="connsiteX44" fmla="*/ 304775 w 607653"/>
              <a:gd name="connsiteY44" fmla="*/ 231185 h 566157"/>
              <a:gd name="connsiteX45" fmla="*/ 358266 w 607653"/>
              <a:gd name="connsiteY45" fmla="*/ 194214 h 566157"/>
              <a:gd name="connsiteX46" fmla="*/ 351591 w 607653"/>
              <a:gd name="connsiteY46" fmla="*/ 222209 h 566157"/>
              <a:gd name="connsiteX47" fmla="*/ 353371 w 607653"/>
              <a:gd name="connsiteY47" fmla="*/ 239006 h 566157"/>
              <a:gd name="connsiteX48" fmla="*/ 343136 w 607653"/>
              <a:gd name="connsiteY48" fmla="*/ 249493 h 566157"/>
              <a:gd name="connsiteX49" fmla="*/ 331654 w 607653"/>
              <a:gd name="connsiteY49" fmla="*/ 273844 h 566157"/>
              <a:gd name="connsiteX50" fmla="*/ 399653 w 607653"/>
              <a:gd name="connsiteY50" fmla="*/ 273844 h 566157"/>
              <a:gd name="connsiteX51" fmla="*/ 420925 w 607653"/>
              <a:gd name="connsiteY51" fmla="*/ 295085 h 566157"/>
              <a:gd name="connsiteX52" fmla="*/ 408286 w 607653"/>
              <a:gd name="connsiteY52" fmla="*/ 314548 h 566157"/>
              <a:gd name="connsiteX53" fmla="*/ 435521 w 607653"/>
              <a:gd name="connsiteY53" fmla="*/ 314548 h 566157"/>
              <a:gd name="connsiteX54" fmla="*/ 440416 w 607653"/>
              <a:gd name="connsiteY54" fmla="*/ 295085 h 566157"/>
              <a:gd name="connsiteX55" fmla="*/ 435254 w 607653"/>
              <a:gd name="connsiteY55" fmla="*/ 275177 h 566157"/>
              <a:gd name="connsiteX56" fmla="*/ 442552 w 607653"/>
              <a:gd name="connsiteY56" fmla="*/ 273844 h 566157"/>
              <a:gd name="connsiteX57" fmla="*/ 499158 w 607653"/>
              <a:gd name="connsiteY57" fmla="*/ 273844 h 566157"/>
              <a:gd name="connsiteX58" fmla="*/ 486253 w 607653"/>
              <a:gd name="connsiteY58" fmla="*/ 248871 h 566157"/>
              <a:gd name="connsiteX59" fmla="*/ 473792 w 607653"/>
              <a:gd name="connsiteY59" fmla="*/ 237851 h 566157"/>
              <a:gd name="connsiteX60" fmla="*/ 476285 w 607653"/>
              <a:gd name="connsiteY60" fmla="*/ 219632 h 566157"/>
              <a:gd name="connsiteX61" fmla="*/ 470766 w 607653"/>
              <a:gd name="connsiteY61" fmla="*/ 194125 h 566157"/>
              <a:gd name="connsiteX62" fmla="*/ 113828 w 607653"/>
              <a:gd name="connsiteY62" fmla="*/ 183435 h 566157"/>
              <a:gd name="connsiteX63" fmla="*/ 54910 w 607653"/>
              <a:gd name="connsiteY63" fmla="*/ 198279 h 566157"/>
              <a:gd name="connsiteX64" fmla="*/ 60517 w 607653"/>
              <a:gd name="connsiteY64" fmla="*/ 209922 h 566157"/>
              <a:gd name="connsiteX65" fmla="*/ 64433 w 607653"/>
              <a:gd name="connsiteY65" fmla="*/ 217922 h 566157"/>
              <a:gd name="connsiteX66" fmla="*/ 65323 w 607653"/>
              <a:gd name="connsiteY66" fmla="*/ 207522 h 566157"/>
              <a:gd name="connsiteX67" fmla="*/ 414507 w 607653"/>
              <a:gd name="connsiteY67" fmla="*/ 175567 h 566157"/>
              <a:gd name="connsiteX68" fmla="*/ 458619 w 607653"/>
              <a:gd name="connsiteY68" fmla="*/ 219647 h 566157"/>
              <a:gd name="connsiteX69" fmla="*/ 443500 w 607653"/>
              <a:gd name="connsiteY69" fmla="*/ 254396 h 566157"/>
              <a:gd name="connsiteX70" fmla="*/ 442522 w 607653"/>
              <a:gd name="connsiteY70" fmla="*/ 254396 h 566157"/>
              <a:gd name="connsiteX71" fmla="*/ 421088 w 607653"/>
              <a:gd name="connsiteY71" fmla="*/ 260528 h 566157"/>
              <a:gd name="connsiteX72" fmla="*/ 399654 w 607653"/>
              <a:gd name="connsiteY72" fmla="*/ 254396 h 566157"/>
              <a:gd name="connsiteX73" fmla="*/ 389427 w 607653"/>
              <a:gd name="connsiteY73" fmla="*/ 254396 h 566157"/>
              <a:gd name="connsiteX74" fmla="*/ 370483 w 607653"/>
              <a:gd name="connsiteY74" fmla="*/ 219647 h 566157"/>
              <a:gd name="connsiteX75" fmla="*/ 414507 w 607653"/>
              <a:gd name="connsiteY75" fmla="*/ 175567 h 566157"/>
              <a:gd name="connsiteX76" fmla="*/ 135099 w 607653"/>
              <a:gd name="connsiteY76" fmla="*/ 119797 h 566157"/>
              <a:gd name="connsiteX77" fmla="*/ 166961 w 607653"/>
              <a:gd name="connsiteY77" fmla="*/ 122463 h 566157"/>
              <a:gd name="connsiteX78" fmla="*/ 198022 w 607653"/>
              <a:gd name="connsiteY78" fmla="*/ 158993 h 566157"/>
              <a:gd name="connsiteX79" fmla="*/ 183693 w 607653"/>
              <a:gd name="connsiteY79" fmla="*/ 332044 h 566157"/>
              <a:gd name="connsiteX80" fmla="*/ 182803 w 607653"/>
              <a:gd name="connsiteY80" fmla="*/ 331956 h 566157"/>
              <a:gd name="connsiteX81" fmla="*/ 202650 w 607653"/>
              <a:gd name="connsiteY81" fmla="*/ 405816 h 566157"/>
              <a:gd name="connsiteX82" fmla="*/ 203273 w 607653"/>
              <a:gd name="connsiteY82" fmla="*/ 416748 h 566157"/>
              <a:gd name="connsiteX83" fmla="*/ 184850 w 607653"/>
              <a:gd name="connsiteY83" fmla="*/ 543048 h 566157"/>
              <a:gd name="connsiteX84" fmla="*/ 158150 w 607653"/>
              <a:gd name="connsiteY84" fmla="*/ 566157 h 566157"/>
              <a:gd name="connsiteX85" fmla="*/ 131450 w 607653"/>
              <a:gd name="connsiteY85" fmla="*/ 535315 h 566157"/>
              <a:gd name="connsiteX86" fmla="*/ 148983 w 607653"/>
              <a:gd name="connsiteY86" fmla="*/ 414437 h 566157"/>
              <a:gd name="connsiteX87" fmla="*/ 125665 w 607653"/>
              <a:gd name="connsiteY87" fmla="*/ 327245 h 566157"/>
              <a:gd name="connsiteX88" fmla="*/ 115163 w 607653"/>
              <a:gd name="connsiteY88" fmla="*/ 326356 h 566157"/>
              <a:gd name="connsiteX89" fmla="*/ 126644 w 607653"/>
              <a:gd name="connsiteY89" fmla="*/ 401460 h 566157"/>
              <a:gd name="connsiteX90" fmla="*/ 126021 w 607653"/>
              <a:gd name="connsiteY90" fmla="*/ 412748 h 566157"/>
              <a:gd name="connsiteX91" fmla="*/ 89887 w 607653"/>
              <a:gd name="connsiteY91" fmla="*/ 544292 h 566157"/>
              <a:gd name="connsiteX92" fmla="*/ 56690 w 607653"/>
              <a:gd name="connsiteY92" fmla="*/ 563223 h 566157"/>
              <a:gd name="connsiteX93" fmla="*/ 37822 w 607653"/>
              <a:gd name="connsiteY93" fmla="*/ 530071 h 566157"/>
              <a:gd name="connsiteX94" fmla="*/ 72443 w 607653"/>
              <a:gd name="connsiteY94" fmla="*/ 403949 h 566157"/>
              <a:gd name="connsiteX95" fmla="*/ 57402 w 607653"/>
              <a:gd name="connsiteY95" fmla="*/ 318446 h 566157"/>
              <a:gd name="connsiteX96" fmla="*/ 58559 w 607653"/>
              <a:gd name="connsiteY96" fmla="*/ 289826 h 566157"/>
              <a:gd name="connsiteX97" fmla="*/ 43607 w 607653"/>
              <a:gd name="connsiteY97" fmla="*/ 277827 h 566157"/>
              <a:gd name="connsiteX98" fmla="*/ 2311 w 607653"/>
              <a:gd name="connsiteY98" fmla="*/ 193034 h 566157"/>
              <a:gd name="connsiteX99" fmla="*/ 16996 w 607653"/>
              <a:gd name="connsiteY99" fmla="*/ 161393 h 566157"/>
              <a:gd name="connsiteX100" fmla="*/ 102792 w 607653"/>
              <a:gd name="connsiteY100" fmla="*/ 139795 h 566157"/>
              <a:gd name="connsiteX101" fmla="*/ 83479 w 607653"/>
              <a:gd name="connsiteY101" fmla="*/ 140417 h 566157"/>
              <a:gd name="connsiteX102" fmla="*/ 135099 w 607653"/>
              <a:gd name="connsiteY102" fmla="*/ 119797 h 566157"/>
              <a:gd name="connsiteX103" fmla="*/ 344188 w 607653"/>
              <a:gd name="connsiteY103" fmla="*/ 66141 h 566157"/>
              <a:gd name="connsiteX104" fmla="*/ 340450 w 607653"/>
              <a:gd name="connsiteY104" fmla="*/ 69875 h 566157"/>
              <a:gd name="connsiteX105" fmla="*/ 344188 w 607653"/>
              <a:gd name="connsiteY105" fmla="*/ 73608 h 566157"/>
              <a:gd name="connsiteX106" fmla="*/ 347926 w 607653"/>
              <a:gd name="connsiteY106" fmla="*/ 69875 h 566157"/>
              <a:gd name="connsiteX107" fmla="*/ 344188 w 607653"/>
              <a:gd name="connsiteY107" fmla="*/ 66141 h 566157"/>
              <a:gd name="connsiteX108" fmla="*/ 320877 w 607653"/>
              <a:gd name="connsiteY108" fmla="*/ 62380 h 566157"/>
              <a:gd name="connsiteX109" fmla="*/ 322216 w 607653"/>
              <a:gd name="connsiteY109" fmla="*/ 62380 h 566157"/>
              <a:gd name="connsiteX110" fmla="*/ 322216 w 607653"/>
              <a:gd name="connsiteY110" fmla="*/ 64070 h 566157"/>
              <a:gd name="connsiteX111" fmla="*/ 317396 w 607653"/>
              <a:gd name="connsiteY111" fmla="*/ 68519 h 566157"/>
              <a:gd name="connsiteX112" fmla="*/ 314807 w 607653"/>
              <a:gd name="connsiteY112" fmla="*/ 65939 h 566157"/>
              <a:gd name="connsiteX113" fmla="*/ 320877 w 607653"/>
              <a:gd name="connsiteY113" fmla="*/ 62380 h 566157"/>
              <a:gd name="connsiteX114" fmla="*/ 366434 w 607653"/>
              <a:gd name="connsiteY114" fmla="*/ 49184 h 566157"/>
              <a:gd name="connsiteX115" fmla="*/ 372388 w 607653"/>
              <a:gd name="connsiteY115" fmla="*/ 49184 h 566157"/>
              <a:gd name="connsiteX116" fmla="*/ 371144 w 607653"/>
              <a:gd name="connsiteY116" fmla="*/ 55888 h 566157"/>
              <a:gd name="connsiteX117" fmla="*/ 365190 w 607653"/>
              <a:gd name="connsiteY117" fmla="*/ 55888 h 566157"/>
              <a:gd name="connsiteX118" fmla="*/ 318557 w 607653"/>
              <a:gd name="connsiteY118" fmla="*/ 42049 h 566157"/>
              <a:gd name="connsiteX119" fmla="*/ 299779 w 607653"/>
              <a:gd name="connsiteY119" fmla="*/ 61874 h 566157"/>
              <a:gd name="connsiteX120" fmla="*/ 316065 w 607653"/>
              <a:gd name="connsiteY120" fmla="*/ 80542 h 566157"/>
              <a:gd name="connsiteX121" fmla="*/ 325944 w 607653"/>
              <a:gd name="connsiteY121" fmla="*/ 77075 h 566157"/>
              <a:gd name="connsiteX122" fmla="*/ 324253 w 607653"/>
              <a:gd name="connsiteY122" fmla="*/ 75031 h 566157"/>
              <a:gd name="connsiteX123" fmla="*/ 316955 w 607653"/>
              <a:gd name="connsiteY123" fmla="*/ 76453 h 566157"/>
              <a:gd name="connsiteX124" fmla="*/ 304407 w 607653"/>
              <a:gd name="connsiteY124" fmla="*/ 61785 h 566157"/>
              <a:gd name="connsiteX125" fmla="*/ 318557 w 607653"/>
              <a:gd name="connsiteY125" fmla="*/ 46138 h 566157"/>
              <a:gd name="connsiteX126" fmla="*/ 332263 w 607653"/>
              <a:gd name="connsiteY126" fmla="*/ 61251 h 566157"/>
              <a:gd name="connsiteX127" fmla="*/ 329059 w 607653"/>
              <a:gd name="connsiteY127" fmla="*/ 69074 h 566157"/>
              <a:gd name="connsiteX128" fmla="*/ 327101 w 607653"/>
              <a:gd name="connsiteY128" fmla="*/ 66407 h 566157"/>
              <a:gd name="connsiteX129" fmla="*/ 327101 w 607653"/>
              <a:gd name="connsiteY129" fmla="*/ 57162 h 566157"/>
              <a:gd name="connsiteX130" fmla="*/ 318290 w 607653"/>
              <a:gd name="connsiteY130" fmla="*/ 49872 h 566157"/>
              <a:gd name="connsiteX131" fmla="*/ 310459 w 607653"/>
              <a:gd name="connsiteY131" fmla="*/ 53517 h 566157"/>
              <a:gd name="connsiteX132" fmla="*/ 312150 w 607653"/>
              <a:gd name="connsiteY132" fmla="*/ 56184 h 566157"/>
              <a:gd name="connsiteX133" fmla="*/ 317489 w 607653"/>
              <a:gd name="connsiteY133" fmla="*/ 54673 h 566157"/>
              <a:gd name="connsiteX134" fmla="*/ 321939 w 607653"/>
              <a:gd name="connsiteY134" fmla="*/ 58495 h 566157"/>
              <a:gd name="connsiteX135" fmla="*/ 321939 w 607653"/>
              <a:gd name="connsiteY135" fmla="*/ 59296 h 566157"/>
              <a:gd name="connsiteX136" fmla="*/ 320248 w 607653"/>
              <a:gd name="connsiteY136" fmla="*/ 59296 h 566157"/>
              <a:gd name="connsiteX137" fmla="*/ 309213 w 607653"/>
              <a:gd name="connsiteY137" fmla="*/ 66052 h 566157"/>
              <a:gd name="connsiteX138" fmla="*/ 316065 w 607653"/>
              <a:gd name="connsiteY138" fmla="*/ 72364 h 566157"/>
              <a:gd name="connsiteX139" fmla="*/ 322918 w 607653"/>
              <a:gd name="connsiteY139" fmla="*/ 68630 h 566157"/>
              <a:gd name="connsiteX140" fmla="*/ 328614 w 607653"/>
              <a:gd name="connsiteY140" fmla="*/ 72630 h 566157"/>
              <a:gd name="connsiteX141" fmla="*/ 336801 w 607653"/>
              <a:gd name="connsiteY141" fmla="*/ 60185 h 566157"/>
              <a:gd name="connsiteX142" fmla="*/ 318557 w 607653"/>
              <a:gd name="connsiteY142" fmla="*/ 42049 h 566157"/>
              <a:gd name="connsiteX143" fmla="*/ 365458 w 607653"/>
              <a:gd name="connsiteY143" fmla="*/ 34226 h 566157"/>
              <a:gd name="connsiteX144" fmla="*/ 362432 w 607653"/>
              <a:gd name="connsiteY144" fmla="*/ 35737 h 566157"/>
              <a:gd name="connsiteX145" fmla="*/ 361008 w 607653"/>
              <a:gd name="connsiteY145" fmla="*/ 43916 h 566157"/>
              <a:gd name="connsiteX146" fmla="*/ 355579 w 607653"/>
              <a:gd name="connsiteY146" fmla="*/ 43916 h 566157"/>
              <a:gd name="connsiteX147" fmla="*/ 353621 w 607653"/>
              <a:gd name="connsiteY147" fmla="*/ 46583 h 566157"/>
              <a:gd name="connsiteX148" fmla="*/ 355668 w 607653"/>
              <a:gd name="connsiteY148" fmla="*/ 49161 h 566157"/>
              <a:gd name="connsiteX149" fmla="*/ 359940 w 607653"/>
              <a:gd name="connsiteY149" fmla="*/ 49161 h 566157"/>
              <a:gd name="connsiteX150" fmla="*/ 358783 w 607653"/>
              <a:gd name="connsiteY150" fmla="*/ 55917 h 566157"/>
              <a:gd name="connsiteX151" fmla="*/ 353443 w 607653"/>
              <a:gd name="connsiteY151" fmla="*/ 55917 h 566157"/>
              <a:gd name="connsiteX152" fmla="*/ 351485 w 607653"/>
              <a:gd name="connsiteY152" fmla="*/ 58673 h 566157"/>
              <a:gd name="connsiteX153" fmla="*/ 353443 w 607653"/>
              <a:gd name="connsiteY153" fmla="*/ 61251 h 566157"/>
              <a:gd name="connsiteX154" fmla="*/ 357715 w 607653"/>
              <a:gd name="connsiteY154" fmla="*/ 61251 h 566157"/>
              <a:gd name="connsiteX155" fmla="*/ 356380 w 607653"/>
              <a:gd name="connsiteY155" fmla="*/ 68986 h 566157"/>
              <a:gd name="connsiteX156" fmla="*/ 359851 w 607653"/>
              <a:gd name="connsiteY156" fmla="*/ 71653 h 566157"/>
              <a:gd name="connsiteX157" fmla="*/ 362610 w 607653"/>
              <a:gd name="connsiteY157" fmla="*/ 69963 h 566157"/>
              <a:gd name="connsiteX158" fmla="*/ 364212 w 607653"/>
              <a:gd name="connsiteY158" fmla="*/ 61251 h 566157"/>
              <a:gd name="connsiteX159" fmla="*/ 370085 w 607653"/>
              <a:gd name="connsiteY159" fmla="*/ 61251 h 566157"/>
              <a:gd name="connsiteX160" fmla="*/ 368751 w 607653"/>
              <a:gd name="connsiteY160" fmla="*/ 68986 h 566157"/>
              <a:gd name="connsiteX161" fmla="*/ 372221 w 607653"/>
              <a:gd name="connsiteY161" fmla="*/ 71653 h 566157"/>
              <a:gd name="connsiteX162" fmla="*/ 375069 w 607653"/>
              <a:gd name="connsiteY162" fmla="*/ 69963 h 566157"/>
              <a:gd name="connsiteX163" fmla="*/ 376582 w 607653"/>
              <a:gd name="connsiteY163" fmla="*/ 61251 h 566157"/>
              <a:gd name="connsiteX164" fmla="*/ 381922 w 607653"/>
              <a:gd name="connsiteY164" fmla="*/ 61251 h 566157"/>
              <a:gd name="connsiteX165" fmla="*/ 384058 w 607653"/>
              <a:gd name="connsiteY165" fmla="*/ 58584 h 566157"/>
              <a:gd name="connsiteX166" fmla="*/ 381922 w 607653"/>
              <a:gd name="connsiteY166" fmla="*/ 55917 h 566157"/>
              <a:gd name="connsiteX167" fmla="*/ 377561 w 607653"/>
              <a:gd name="connsiteY167" fmla="*/ 55917 h 566157"/>
              <a:gd name="connsiteX168" fmla="*/ 378896 w 607653"/>
              <a:gd name="connsiteY168" fmla="*/ 49161 h 566157"/>
              <a:gd name="connsiteX169" fmla="*/ 384147 w 607653"/>
              <a:gd name="connsiteY169" fmla="*/ 49161 h 566157"/>
              <a:gd name="connsiteX170" fmla="*/ 386194 w 607653"/>
              <a:gd name="connsiteY170" fmla="*/ 46583 h 566157"/>
              <a:gd name="connsiteX171" fmla="*/ 384058 w 607653"/>
              <a:gd name="connsiteY171" fmla="*/ 43916 h 566157"/>
              <a:gd name="connsiteX172" fmla="*/ 379786 w 607653"/>
              <a:gd name="connsiteY172" fmla="*/ 43916 h 566157"/>
              <a:gd name="connsiteX173" fmla="*/ 381121 w 607653"/>
              <a:gd name="connsiteY173" fmla="*/ 36893 h 566157"/>
              <a:gd name="connsiteX174" fmla="*/ 377828 w 607653"/>
              <a:gd name="connsiteY174" fmla="*/ 34226 h 566157"/>
              <a:gd name="connsiteX175" fmla="*/ 374891 w 607653"/>
              <a:gd name="connsiteY175" fmla="*/ 35737 h 566157"/>
              <a:gd name="connsiteX176" fmla="*/ 373467 w 607653"/>
              <a:gd name="connsiteY176" fmla="*/ 43916 h 566157"/>
              <a:gd name="connsiteX177" fmla="*/ 367416 w 607653"/>
              <a:gd name="connsiteY177" fmla="*/ 43916 h 566157"/>
              <a:gd name="connsiteX178" fmla="*/ 368662 w 607653"/>
              <a:gd name="connsiteY178" fmla="*/ 36893 h 566157"/>
              <a:gd name="connsiteX179" fmla="*/ 365458 w 607653"/>
              <a:gd name="connsiteY179" fmla="*/ 34226 h 566157"/>
              <a:gd name="connsiteX180" fmla="*/ 344099 w 607653"/>
              <a:gd name="connsiteY180" fmla="*/ 33070 h 566157"/>
              <a:gd name="connsiteX181" fmla="*/ 340717 w 607653"/>
              <a:gd name="connsiteY181" fmla="*/ 36004 h 566157"/>
              <a:gd name="connsiteX182" fmla="*/ 341429 w 607653"/>
              <a:gd name="connsiteY182" fmla="*/ 60096 h 566157"/>
              <a:gd name="connsiteX183" fmla="*/ 344099 w 607653"/>
              <a:gd name="connsiteY183" fmla="*/ 62229 h 566157"/>
              <a:gd name="connsiteX184" fmla="*/ 346769 w 607653"/>
              <a:gd name="connsiteY184" fmla="*/ 60096 h 566157"/>
              <a:gd name="connsiteX185" fmla="*/ 347570 w 607653"/>
              <a:gd name="connsiteY185" fmla="*/ 36004 h 566157"/>
              <a:gd name="connsiteX186" fmla="*/ 344099 w 607653"/>
              <a:gd name="connsiteY186" fmla="*/ 33070 h 566157"/>
              <a:gd name="connsiteX187" fmla="*/ 189906 w 607653"/>
              <a:gd name="connsiteY187" fmla="*/ 16089 h 566157"/>
              <a:gd name="connsiteX188" fmla="*/ 236268 w 607653"/>
              <a:gd name="connsiteY188" fmla="*/ 62345 h 566157"/>
              <a:gd name="connsiteX189" fmla="*/ 189906 w 607653"/>
              <a:gd name="connsiteY189" fmla="*/ 108601 h 566157"/>
              <a:gd name="connsiteX190" fmla="*/ 143544 w 607653"/>
              <a:gd name="connsiteY190" fmla="*/ 62345 h 566157"/>
              <a:gd name="connsiteX191" fmla="*/ 189906 w 607653"/>
              <a:gd name="connsiteY191" fmla="*/ 16089 h 566157"/>
              <a:gd name="connsiteX192" fmla="*/ 346324 w 607653"/>
              <a:gd name="connsiteY192" fmla="*/ 0 h 566157"/>
              <a:gd name="connsiteX193" fmla="*/ 428911 w 607653"/>
              <a:gd name="connsiteY193" fmla="*/ 59473 h 566157"/>
              <a:gd name="connsiteX194" fmla="*/ 346324 w 607653"/>
              <a:gd name="connsiteY194" fmla="*/ 118947 h 566157"/>
              <a:gd name="connsiteX195" fmla="*/ 320604 w 607653"/>
              <a:gd name="connsiteY195" fmla="*/ 116013 h 566157"/>
              <a:gd name="connsiteX196" fmla="*/ 288121 w 607653"/>
              <a:gd name="connsiteY196" fmla="*/ 134504 h 566157"/>
              <a:gd name="connsiteX197" fmla="*/ 281090 w 607653"/>
              <a:gd name="connsiteY197" fmla="*/ 133704 h 566157"/>
              <a:gd name="connsiteX198" fmla="*/ 279933 w 607653"/>
              <a:gd name="connsiteY198" fmla="*/ 126770 h 566157"/>
              <a:gd name="connsiteX199" fmla="*/ 291325 w 607653"/>
              <a:gd name="connsiteY199" fmla="*/ 103923 h 566157"/>
              <a:gd name="connsiteX200" fmla="*/ 263647 w 607653"/>
              <a:gd name="connsiteY200" fmla="*/ 59473 h 566157"/>
              <a:gd name="connsiteX201" fmla="*/ 346324 w 607653"/>
              <a:gd name="connsiteY201" fmla="*/ 0 h 566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</a:cxnLst>
            <a:rect l="l" t="t" r="r" b="b"/>
            <a:pathLst>
              <a:path w="607653" h="566157">
                <a:moveTo>
                  <a:pt x="492137" y="359672"/>
                </a:moveTo>
                <a:lnTo>
                  <a:pt x="518881" y="359672"/>
                </a:lnTo>
                <a:lnTo>
                  <a:pt x="518881" y="501234"/>
                </a:lnTo>
                <a:cubicBezTo>
                  <a:pt x="518881" y="508609"/>
                  <a:pt x="512839" y="514563"/>
                  <a:pt x="505465" y="514563"/>
                </a:cubicBezTo>
                <a:cubicBezTo>
                  <a:pt x="498090" y="514563"/>
                  <a:pt x="492137" y="508609"/>
                  <a:pt x="492137" y="501234"/>
                </a:cubicBezTo>
                <a:close/>
                <a:moveTo>
                  <a:pt x="419737" y="359672"/>
                </a:moveTo>
                <a:lnTo>
                  <a:pt x="470826" y="359672"/>
                </a:lnTo>
                <a:lnTo>
                  <a:pt x="470826" y="521090"/>
                </a:lnTo>
                <a:cubicBezTo>
                  <a:pt x="470826" y="535134"/>
                  <a:pt x="459345" y="546600"/>
                  <a:pt x="445282" y="546600"/>
                </a:cubicBezTo>
                <a:cubicBezTo>
                  <a:pt x="431130" y="546600"/>
                  <a:pt x="419737" y="535134"/>
                  <a:pt x="419737" y="521090"/>
                </a:cubicBezTo>
                <a:close/>
                <a:moveTo>
                  <a:pt x="357640" y="359672"/>
                </a:moveTo>
                <a:lnTo>
                  <a:pt x="408729" y="359672"/>
                </a:lnTo>
                <a:lnTo>
                  <a:pt x="408729" y="521090"/>
                </a:lnTo>
                <a:cubicBezTo>
                  <a:pt x="408729" y="535134"/>
                  <a:pt x="397248" y="546600"/>
                  <a:pt x="383185" y="546600"/>
                </a:cubicBezTo>
                <a:cubicBezTo>
                  <a:pt x="369033" y="546600"/>
                  <a:pt x="357640" y="535134"/>
                  <a:pt x="357640" y="521090"/>
                </a:cubicBezTo>
                <a:close/>
                <a:moveTo>
                  <a:pt x="309091" y="359672"/>
                </a:moveTo>
                <a:lnTo>
                  <a:pt x="335906" y="359672"/>
                </a:lnTo>
                <a:lnTo>
                  <a:pt x="335906" y="501234"/>
                </a:lnTo>
                <a:cubicBezTo>
                  <a:pt x="335906" y="508609"/>
                  <a:pt x="329937" y="514563"/>
                  <a:pt x="322543" y="514563"/>
                </a:cubicBezTo>
                <a:cubicBezTo>
                  <a:pt x="315149" y="514563"/>
                  <a:pt x="309091" y="508609"/>
                  <a:pt x="309091" y="501234"/>
                </a:cubicBezTo>
                <a:close/>
                <a:moveTo>
                  <a:pt x="470766" y="194125"/>
                </a:moveTo>
                <a:cubicBezTo>
                  <a:pt x="493373" y="195814"/>
                  <a:pt x="513488" y="208967"/>
                  <a:pt x="524079" y="229408"/>
                </a:cubicBezTo>
                <a:cubicBezTo>
                  <a:pt x="544639" y="269045"/>
                  <a:pt x="532980" y="246560"/>
                  <a:pt x="553005" y="285309"/>
                </a:cubicBezTo>
                <a:cubicBezTo>
                  <a:pt x="556476" y="291974"/>
                  <a:pt x="556209" y="299795"/>
                  <a:pt x="552293" y="306194"/>
                </a:cubicBezTo>
                <a:cubicBezTo>
                  <a:pt x="550068" y="309926"/>
                  <a:pt x="546686" y="312770"/>
                  <a:pt x="542770" y="314548"/>
                </a:cubicBezTo>
                <a:lnTo>
                  <a:pt x="594748" y="314548"/>
                </a:lnTo>
                <a:cubicBezTo>
                  <a:pt x="601868" y="314548"/>
                  <a:pt x="607653" y="320324"/>
                  <a:pt x="607653" y="327434"/>
                </a:cubicBezTo>
                <a:cubicBezTo>
                  <a:pt x="607653" y="334544"/>
                  <a:pt x="601868" y="340321"/>
                  <a:pt x="594748" y="340321"/>
                </a:cubicBezTo>
                <a:lnTo>
                  <a:pt x="582020" y="340321"/>
                </a:lnTo>
                <a:lnTo>
                  <a:pt x="582020" y="546417"/>
                </a:lnTo>
                <a:cubicBezTo>
                  <a:pt x="582020" y="557259"/>
                  <a:pt x="573120" y="566146"/>
                  <a:pt x="562173" y="566146"/>
                </a:cubicBezTo>
                <a:cubicBezTo>
                  <a:pt x="551225" y="566146"/>
                  <a:pt x="542414" y="557259"/>
                  <a:pt x="542414" y="546417"/>
                </a:cubicBezTo>
                <a:lnTo>
                  <a:pt x="542414" y="340321"/>
                </a:lnTo>
                <a:lnTo>
                  <a:pt x="283682" y="340321"/>
                </a:lnTo>
                <a:lnTo>
                  <a:pt x="283682" y="546417"/>
                </a:lnTo>
                <a:cubicBezTo>
                  <a:pt x="283682" y="557259"/>
                  <a:pt x="274870" y="566146"/>
                  <a:pt x="263923" y="566146"/>
                </a:cubicBezTo>
                <a:cubicBezTo>
                  <a:pt x="252976" y="566146"/>
                  <a:pt x="244075" y="557259"/>
                  <a:pt x="244075" y="546417"/>
                </a:cubicBezTo>
                <a:lnTo>
                  <a:pt x="244075" y="340321"/>
                </a:lnTo>
                <a:lnTo>
                  <a:pt x="230191" y="340321"/>
                </a:lnTo>
                <a:cubicBezTo>
                  <a:pt x="223070" y="340321"/>
                  <a:pt x="217285" y="334544"/>
                  <a:pt x="217285" y="327434"/>
                </a:cubicBezTo>
                <a:cubicBezTo>
                  <a:pt x="217285" y="320324"/>
                  <a:pt x="223070" y="314548"/>
                  <a:pt x="230191" y="314548"/>
                </a:cubicBezTo>
                <a:lnTo>
                  <a:pt x="289111" y="314548"/>
                </a:lnTo>
                <a:cubicBezTo>
                  <a:pt x="285284" y="312859"/>
                  <a:pt x="281991" y="310015"/>
                  <a:pt x="279676" y="306371"/>
                </a:cubicBezTo>
                <a:cubicBezTo>
                  <a:pt x="275849" y="300239"/>
                  <a:pt x="275404" y="292418"/>
                  <a:pt x="278608" y="285842"/>
                </a:cubicBezTo>
                <a:lnTo>
                  <a:pt x="304775" y="231185"/>
                </a:lnTo>
                <a:cubicBezTo>
                  <a:pt x="314744" y="210300"/>
                  <a:pt x="335392" y="196258"/>
                  <a:pt x="358266" y="194214"/>
                </a:cubicBezTo>
                <a:cubicBezTo>
                  <a:pt x="354172" y="203279"/>
                  <a:pt x="351146" y="212877"/>
                  <a:pt x="351591" y="222209"/>
                </a:cubicBezTo>
                <a:cubicBezTo>
                  <a:pt x="350968" y="227897"/>
                  <a:pt x="352392" y="233318"/>
                  <a:pt x="353371" y="239006"/>
                </a:cubicBezTo>
                <a:cubicBezTo>
                  <a:pt x="349010" y="241317"/>
                  <a:pt x="345361" y="244960"/>
                  <a:pt x="343136" y="249493"/>
                </a:cubicBezTo>
                <a:cubicBezTo>
                  <a:pt x="343136" y="249493"/>
                  <a:pt x="340021" y="256603"/>
                  <a:pt x="331654" y="273844"/>
                </a:cubicBezTo>
                <a:lnTo>
                  <a:pt x="399653" y="273844"/>
                </a:lnTo>
                <a:cubicBezTo>
                  <a:pt x="411401" y="273844"/>
                  <a:pt x="420925" y="283353"/>
                  <a:pt x="420925" y="295085"/>
                </a:cubicBezTo>
                <a:cubicBezTo>
                  <a:pt x="420925" y="303794"/>
                  <a:pt x="415762" y="311171"/>
                  <a:pt x="408286" y="314548"/>
                </a:cubicBezTo>
                <a:lnTo>
                  <a:pt x="435521" y="314548"/>
                </a:lnTo>
                <a:cubicBezTo>
                  <a:pt x="438636" y="308771"/>
                  <a:pt x="440416" y="302106"/>
                  <a:pt x="440416" y="295085"/>
                </a:cubicBezTo>
                <a:cubicBezTo>
                  <a:pt x="440416" y="287886"/>
                  <a:pt x="438547" y="281043"/>
                  <a:pt x="435254" y="275177"/>
                </a:cubicBezTo>
                <a:cubicBezTo>
                  <a:pt x="437568" y="274377"/>
                  <a:pt x="439971" y="273844"/>
                  <a:pt x="442552" y="273844"/>
                </a:cubicBezTo>
                <a:lnTo>
                  <a:pt x="499158" y="273844"/>
                </a:lnTo>
                <a:lnTo>
                  <a:pt x="486253" y="248871"/>
                </a:lnTo>
                <a:cubicBezTo>
                  <a:pt x="483583" y="243716"/>
                  <a:pt x="479133" y="239895"/>
                  <a:pt x="473792" y="237851"/>
                </a:cubicBezTo>
                <a:cubicBezTo>
                  <a:pt x="475394" y="232074"/>
                  <a:pt x="476285" y="225942"/>
                  <a:pt x="476285" y="219632"/>
                </a:cubicBezTo>
                <a:cubicBezTo>
                  <a:pt x="476285" y="210567"/>
                  <a:pt x="474326" y="201946"/>
                  <a:pt x="470766" y="194125"/>
                </a:cubicBezTo>
                <a:close/>
                <a:moveTo>
                  <a:pt x="113828" y="183435"/>
                </a:moveTo>
                <a:lnTo>
                  <a:pt x="54910" y="198279"/>
                </a:lnTo>
                <a:lnTo>
                  <a:pt x="60517" y="209922"/>
                </a:lnTo>
                <a:lnTo>
                  <a:pt x="64433" y="217922"/>
                </a:lnTo>
                <a:lnTo>
                  <a:pt x="65323" y="207522"/>
                </a:lnTo>
                <a:close/>
                <a:moveTo>
                  <a:pt x="414507" y="175567"/>
                </a:moveTo>
                <a:cubicBezTo>
                  <a:pt x="438875" y="175567"/>
                  <a:pt x="458619" y="195297"/>
                  <a:pt x="458619" y="219647"/>
                </a:cubicBezTo>
                <a:cubicBezTo>
                  <a:pt x="458619" y="233778"/>
                  <a:pt x="452927" y="246309"/>
                  <a:pt x="443500" y="254396"/>
                </a:cubicBezTo>
                <a:lnTo>
                  <a:pt x="442522" y="254396"/>
                </a:lnTo>
                <a:cubicBezTo>
                  <a:pt x="434695" y="254396"/>
                  <a:pt x="427314" y="256618"/>
                  <a:pt x="421088" y="260528"/>
                </a:cubicBezTo>
                <a:cubicBezTo>
                  <a:pt x="414863" y="256618"/>
                  <a:pt x="407570" y="254396"/>
                  <a:pt x="399654" y="254396"/>
                </a:cubicBezTo>
                <a:lnTo>
                  <a:pt x="389427" y="254396"/>
                </a:lnTo>
                <a:cubicBezTo>
                  <a:pt x="378221" y="246309"/>
                  <a:pt x="370483" y="233778"/>
                  <a:pt x="370483" y="219647"/>
                </a:cubicBezTo>
                <a:cubicBezTo>
                  <a:pt x="370483" y="195297"/>
                  <a:pt x="390227" y="175567"/>
                  <a:pt x="414507" y="175567"/>
                </a:cubicBezTo>
                <a:close/>
                <a:moveTo>
                  <a:pt x="135099" y="119797"/>
                </a:moveTo>
                <a:lnTo>
                  <a:pt x="166961" y="122463"/>
                </a:lnTo>
                <a:cubicBezTo>
                  <a:pt x="185651" y="123974"/>
                  <a:pt x="199535" y="140328"/>
                  <a:pt x="198022" y="158993"/>
                </a:cubicBezTo>
                <a:lnTo>
                  <a:pt x="183693" y="332044"/>
                </a:lnTo>
                <a:lnTo>
                  <a:pt x="182803" y="331956"/>
                </a:lnTo>
                <a:lnTo>
                  <a:pt x="202650" y="405816"/>
                </a:lnTo>
                <a:cubicBezTo>
                  <a:pt x="203629" y="409371"/>
                  <a:pt x="203807" y="413104"/>
                  <a:pt x="203273" y="416748"/>
                </a:cubicBezTo>
                <a:lnTo>
                  <a:pt x="184850" y="543048"/>
                </a:lnTo>
                <a:cubicBezTo>
                  <a:pt x="182892" y="556469"/>
                  <a:pt x="171411" y="566157"/>
                  <a:pt x="158150" y="566157"/>
                </a:cubicBezTo>
                <a:cubicBezTo>
                  <a:pt x="141596" y="566157"/>
                  <a:pt x="129047" y="551491"/>
                  <a:pt x="131450" y="535315"/>
                </a:cubicBezTo>
                <a:lnTo>
                  <a:pt x="148983" y="414437"/>
                </a:lnTo>
                <a:lnTo>
                  <a:pt x="125665" y="327245"/>
                </a:lnTo>
                <a:lnTo>
                  <a:pt x="115163" y="326356"/>
                </a:lnTo>
                <a:lnTo>
                  <a:pt x="126644" y="401460"/>
                </a:lnTo>
                <a:cubicBezTo>
                  <a:pt x="127267" y="405193"/>
                  <a:pt x="127000" y="409015"/>
                  <a:pt x="126021" y="412748"/>
                </a:cubicBezTo>
                <a:lnTo>
                  <a:pt x="89887" y="544292"/>
                </a:lnTo>
                <a:cubicBezTo>
                  <a:pt x="85971" y="558691"/>
                  <a:pt x="71108" y="567134"/>
                  <a:pt x="56690" y="563223"/>
                </a:cubicBezTo>
                <a:cubicBezTo>
                  <a:pt x="42272" y="559224"/>
                  <a:pt x="33817" y="544381"/>
                  <a:pt x="37822" y="530071"/>
                </a:cubicBezTo>
                <a:lnTo>
                  <a:pt x="72443" y="403949"/>
                </a:lnTo>
                <a:lnTo>
                  <a:pt x="57402" y="318446"/>
                </a:lnTo>
                <a:lnTo>
                  <a:pt x="58559" y="289826"/>
                </a:lnTo>
                <a:cubicBezTo>
                  <a:pt x="52240" y="288315"/>
                  <a:pt x="46633" y="284049"/>
                  <a:pt x="43607" y="277827"/>
                </a:cubicBezTo>
                <a:cubicBezTo>
                  <a:pt x="25451" y="240586"/>
                  <a:pt x="23048" y="235609"/>
                  <a:pt x="2311" y="193034"/>
                </a:cubicBezTo>
                <a:cubicBezTo>
                  <a:pt x="-4008" y="180236"/>
                  <a:pt x="3201" y="164948"/>
                  <a:pt x="16996" y="161393"/>
                </a:cubicBezTo>
                <a:lnTo>
                  <a:pt x="102792" y="139795"/>
                </a:lnTo>
                <a:lnTo>
                  <a:pt x="83479" y="140417"/>
                </a:lnTo>
                <a:cubicBezTo>
                  <a:pt x="96028" y="126374"/>
                  <a:pt x="114807" y="118197"/>
                  <a:pt x="135099" y="119797"/>
                </a:cubicBezTo>
                <a:close/>
                <a:moveTo>
                  <a:pt x="344188" y="66141"/>
                </a:moveTo>
                <a:cubicBezTo>
                  <a:pt x="342052" y="66141"/>
                  <a:pt x="340450" y="67830"/>
                  <a:pt x="340450" y="69875"/>
                </a:cubicBezTo>
                <a:cubicBezTo>
                  <a:pt x="340450" y="71830"/>
                  <a:pt x="342052" y="73608"/>
                  <a:pt x="344188" y="73608"/>
                </a:cubicBezTo>
                <a:cubicBezTo>
                  <a:pt x="346235" y="73608"/>
                  <a:pt x="347926" y="71830"/>
                  <a:pt x="347926" y="69875"/>
                </a:cubicBezTo>
                <a:cubicBezTo>
                  <a:pt x="347926" y="67830"/>
                  <a:pt x="346235" y="66141"/>
                  <a:pt x="344188" y="66141"/>
                </a:cubicBezTo>
                <a:close/>
                <a:moveTo>
                  <a:pt x="320877" y="62380"/>
                </a:moveTo>
                <a:lnTo>
                  <a:pt x="322216" y="62380"/>
                </a:lnTo>
                <a:lnTo>
                  <a:pt x="322216" y="64070"/>
                </a:lnTo>
                <a:cubicBezTo>
                  <a:pt x="322216" y="66294"/>
                  <a:pt x="319895" y="68519"/>
                  <a:pt x="317396" y="68519"/>
                </a:cubicBezTo>
                <a:cubicBezTo>
                  <a:pt x="315878" y="68519"/>
                  <a:pt x="314807" y="67718"/>
                  <a:pt x="314807" y="65939"/>
                </a:cubicBezTo>
                <a:cubicBezTo>
                  <a:pt x="314807" y="63358"/>
                  <a:pt x="317039" y="62380"/>
                  <a:pt x="320877" y="62380"/>
                </a:cubicBezTo>
                <a:close/>
                <a:moveTo>
                  <a:pt x="366434" y="49184"/>
                </a:moveTo>
                <a:lnTo>
                  <a:pt x="372388" y="49184"/>
                </a:lnTo>
                <a:lnTo>
                  <a:pt x="371144" y="55888"/>
                </a:lnTo>
                <a:lnTo>
                  <a:pt x="365190" y="55888"/>
                </a:lnTo>
                <a:close/>
                <a:moveTo>
                  <a:pt x="318557" y="42049"/>
                </a:moveTo>
                <a:cubicBezTo>
                  <a:pt x="305831" y="42049"/>
                  <a:pt x="299779" y="50761"/>
                  <a:pt x="299779" y="61874"/>
                </a:cubicBezTo>
                <a:cubicBezTo>
                  <a:pt x="299779" y="74497"/>
                  <a:pt x="307700" y="80542"/>
                  <a:pt x="316065" y="80542"/>
                </a:cubicBezTo>
                <a:cubicBezTo>
                  <a:pt x="319625" y="80542"/>
                  <a:pt x="325944" y="79476"/>
                  <a:pt x="325944" y="77075"/>
                </a:cubicBezTo>
                <a:cubicBezTo>
                  <a:pt x="325944" y="76364"/>
                  <a:pt x="325321" y="75031"/>
                  <a:pt x="324253" y="75031"/>
                </a:cubicBezTo>
                <a:cubicBezTo>
                  <a:pt x="323007" y="75031"/>
                  <a:pt x="321405" y="76453"/>
                  <a:pt x="316955" y="76453"/>
                </a:cubicBezTo>
                <a:cubicBezTo>
                  <a:pt x="307255" y="76453"/>
                  <a:pt x="304407" y="69519"/>
                  <a:pt x="304407" y="61785"/>
                </a:cubicBezTo>
                <a:cubicBezTo>
                  <a:pt x="304407" y="53428"/>
                  <a:pt x="307700" y="46138"/>
                  <a:pt x="318557" y="46138"/>
                </a:cubicBezTo>
                <a:cubicBezTo>
                  <a:pt x="327991" y="46138"/>
                  <a:pt x="332263" y="51561"/>
                  <a:pt x="332263" y="61251"/>
                </a:cubicBezTo>
                <a:cubicBezTo>
                  <a:pt x="332263" y="64007"/>
                  <a:pt x="331907" y="69074"/>
                  <a:pt x="329059" y="69074"/>
                </a:cubicBezTo>
                <a:cubicBezTo>
                  <a:pt x="328080" y="69074"/>
                  <a:pt x="327368" y="68363"/>
                  <a:pt x="327101" y="66407"/>
                </a:cubicBezTo>
                <a:lnTo>
                  <a:pt x="327101" y="57162"/>
                </a:lnTo>
                <a:cubicBezTo>
                  <a:pt x="327101" y="52272"/>
                  <a:pt x="322918" y="49872"/>
                  <a:pt x="318290" y="49872"/>
                </a:cubicBezTo>
                <a:cubicBezTo>
                  <a:pt x="314463" y="49872"/>
                  <a:pt x="310459" y="51472"/>
                  <a:pt x="310459" y="53517"/>
                </a:cubicBezTo>
                <a:cubicBezTo>
                  <a:pt x="310459" y="54406"/>
                  <a:pt x="311171" y="56184"/>
                  <a:pt x="312150" y="56184"/>
                </a:cubicBezTo>
                <a:cubicBezTo>
                  <a:pt x="313129" y="56184"/>
                  <a:pt x="314196" y="54673"/>
                  <a:pt x="317489" y="54673"/>
                </a:cubicBezTo>
                <a:cubicBezTo>
                  <a:pt x="320604" y="54673"/>
                  <a:pt x="321939" y="55917"/>
                  <a:pt x="321939" y="58495"/>
                </a:cubicBezTo>
                <a:lnTo>
                  <a:pt x="321939" y="59296"/>
                </a:lnTo>
                <a:lnTo>
                  <a:pt x="320248" y="59296"/>
                </a:lnTo>
                <a:cubicBezTo>
                  <a:pt x="313841" y="59296"/>
                  <a:pt x="309213" y="60896"/>
                  <a:pt x="309213" y="66052"/>
                </a:cubicBezTo>
                <a:cubicBezTo>
                  <a:pt x="309213" y="70497"/>
                  <a:pt x="312684" y="72364"/>
                  <a:pt x="316065" y="72364"/>
                </a:cubicBezTo>
                <a:cubicBezTo>
                  <a:pt x="319091" y="72364"/>
                  <a:pt x="321138" y="70852"/>
                  <a:pt x="322918" y="68630"/>
                </a:cubicBezTo>
                <a:cubicBezTo>
                  <a:pt x="323363" y="70852"/>
                  <a:pt x="325499" y="72630"/>
                  <a:pt x="328614" y="72630"/>
                </a:cubicBezTo>
                <a:cubicBezTo>
                  <a:pt x="334309" y="72630"/>
                  <a:pt x="336801" y="66941"/>
                  <a:pt x="336801" y="60185"/>
                </a:cubicBezTo>
                <a:cubicBezTo>
                  <a:pt x="336801" y="48983"/>
                  <a:pt x="330038" y="42049"/>
                  <a:pt x="318557" y="42049"/>
                </a:cubicBezTo>
                <a:close/>
                <a:moveTo>
                  <a:pt x="365458" y="34226"/>
                </a:moveTo>
                <a:cubicBezTo>
                  <a:pt x="364034" y="34226"/>
                  <a:pt x="362699" y="34759"/>
                  <a:pt x="362432" y="35737"/>
                </a:cubicBezTo>
                <a:lnTo>
                  <a:pt x="361008" y="43916"/>
                </a:lnTo>
                <a:lnTo>
                  <a:pt x="355579" y="43916"/>
                </a:lnTo>
                <a:cubicBezTo>
                  <a:pt x="354422" y="43916"/>
                  <a:pt x="353621" y="45072"/>
                  <a:pt x="353621" y="46583"/>
                </a:cubicBezTo>
                <a:cubicBezTo>
                  <a:pt x="353621" y="48183"/>
                  <a:pt x="354422" y="49161"/>
                  <a:pt x="355668" y="49161"/>
                </a:cubicBezTo>
                <a:lnTo>
                  <a:pt x="359940" y="49161"/>
                </a:lnTo>
                <a:lnTo>
                  <a:pt x="358783" y="55917"/>
                </a:lnTo>
                <a:lnTo>
                  <a:pt x="353443" y="55917"/>
                </a:lnTo>
                <a:cubicBezTo>
                  <a:pt x="352286" y="55917"/>
                  <a:pt x="351485" y="57162"/>
                  <a:pt x="351485" y="58673"/>
                </a:cubicBezTo>
                <a:cubicBezTo>
                  <a:pt x="351485" y="60185"/>
                  <a:pt x="352197" y="61251"/>
                  <a:pt x="353443" y="61251"/>
                </a:cubicBezTo>
                <a:lnTo>
                  <a:pt x="357715" y="61251"/>
                </a:lnTo>
                <a:lnTo>
                  <a:pt x="356380" y="68986"/>
                </a:lnTo>
                <a:cubicBezTo>
                  <a:pt x="356380" y="70764"/>
                  <a:pt x="358338" y="71653"/>
                  <a:pt x="359851" y="71653"/>
                </a:cubicBezTo>
                <a:cubicBezTo>
                  <a:pt x="360919" y="71653"/>
                  <a:pt x="362432" y="70941"/>
                  <a:pt x="362610" y="69963"/>
                </a:cubicBezTo>
                <a:lnTo>
                  <a:pt x="364212" y="61251"/>
                </a:lnTo>
                <a:lnTo>
                  <a:pt x="370085" y="61251"/>
                </a:lnTo>
                <a:lnTo>
                  <a:pt x="368751" y="68986"/>
                </a:lnTo>
                <a:cubicBezTo>
                  <a:pt x="368751" y="70764"/>
                  <a:pt x="370708" y="71653"/>
                  <a:pt x="372221" y="71653"/>
                </a:cubicBezTo>
                <a:cubicBezTo>
                  <a:pt x="373467" y="71653"/>
                  <a:pt x="374891" y="70941"/>
                  <a:pt x="375069" y="69963"/>
                </a:cubicBezTo>
                <a:lnTo>
                  <a:pt x="376582" y="61251"/>
                </a:lnTo>
                <a:lnTo>
                  <a:pt x="381922" y="61251"/>
                </a:lnTo>
                <a:cubicBezTo>
                  <a:pt x="382901" y="61251"/>
                  <a:pt x="384058" y="60185"/>
                  <a:pt x="384058" y="58584"/>
                </a:cubicBezTo>
                <a:cubicBezTo>
                  <a:pt x="384058" y="57073"/>
                  <a:pt x="382901" y="55917"/>
                  <a:pt x="381922" y="55917"/>
                </a:cubicBezTo>
                <a:lnTo>
                  <a:pt x="377561" y="55917"/>
                </a:lnTo>
                <a:lnTo>
                  <a:pt x="378896" y="49161"/>
                </a:lnTo>
                <a:lnTo>
                  <a:pt x="384147" y="49161"/>
                </a:lnTo>
                <a:cubicBezTo>
                  <a:pt x="385215" y="49161"/>
                  <a:pt x="386194" y="48094"/>
                  <a:pt x="386194" y="46583"/>
                </a:cubicBezTo>
                <a:cubicBezTo>
                  <a:pt x="386194" y="44983"/>
                  <a:pt x="385126" y="43916"/>
                  <a:pt x="384058" y="43916"/>
                </a:cubicBezTo>
                <a:lnTo>
                  <a:pt x="379786" y="43916"/>
                </a:lnTo>
                <a:lnTo>
                  <a:pt x="381121" y="36893"/>
                </a:lnTo>
                <a:cubicBezTo>
                  <a:pt x="381032" y="35026"/>
                  <a:pt x="379430" y="34226"/>
                  <a:pt x="377828" y="34226"/>
                </a:cubicBezTo>
                <a:cubicBezTo>
                  <a:pt x="376493" y="34226"/>
                  <a:pt x="375069" y="34759"/>
                  <a:pt x="374891" y="35737"/>
                </a:cubicBezTo>
                <a:lnTo>
                  <a:pt x="373467" y="43916"/>
                </a:lnTo>
                <a:lnTo>
                  <a:pt x="367416" y="43916"/>
                </a:lnTo>
                <a:lnTo>
                  <a:pt x="368662" y="36893"/>
                </a:lnTo>
                <a:cubicBezTo>
                  <a:pt x="368662" y="35026"/>
                  <a:pt x="367060" y="34226"/>
                  <a:pt x="365458" y="34226"/>
                </a:cubicBezTo>
                <a:close/>
                <a:moveTo>
                  <a:pt x="344099" y="33070"/>
                </a:moveTo>
                <a:cubicBezTo>
                  <a:pt x="342230" y="33070"/>
                  <a:pt x="340717" y="34137"/>
                  <a:pt x="340717" y="36004"/>
                </a:cubicBezTo>
                <a:cubicBezTo>
                  <a:pt x="340717" y="43294"/>
                  <a:pt x="341429" y="52895"/>
                  <a:pt x="341429" y="60096"/>
                </a:cubicBezTo>
                <a:cubicBezTo>
                  <a:pt x="341429" y="61607"/>
                  <a:pt x="342675" y="62229"/>
                  <a:pt x="344099" y="62229"/>
                </a:cubicBezTo>
                <a:cubicBezTo>
                  <a:pt x="345167" y="62229"/>
                  <a:pt x="346769" y="61607"/>
                  <a:pt x="346769" y="60096"/>
                </a:cubicBezTo>
                <a:cubicBezTo>
                  <a:pt x="346769" y="52895"/>
                  <a:pt x="347570" y="43294"/>
                  <a:pt x="347570" y="36004"/>
                </a:cubicBezTo>
                <a:cubicBezTo>
                  <a:pt x="347570" y="34137"/>
                  <a:pt x="345968" y="33070"/>
                  <a:pt x="344099" y="33070"/>
                </a:cubicBezTo>
                <a:close/>
                <a:moveTo>
                  <a:pt x="189906" y="16089"/>
                </a:moveTo>
                <a:cubicBezTo>
                  <a:pt x="215511" y="16089"/>
                  <a:pt x="236268" y="36799"/>
                  <a:pt x="236268" y="62345"/>
                </a:cubicBezTo>
                <a:cubicBezTo>
                  <a:pt x="236268" y="87891"/>
                  <a:pt x="215511" y="108601"/>
                  <a:pt x="189906" y="108601"/>
                </a:cubicBezTo>
                <a:cubicBezTo>
                  <a:pt x="164301" y="108601"/>
                  <a:pt x="143544" y="87891"/>
                  <a:pt x="143544" y="62345"/>
                </a:cubicBezTo>
                <a:cubicBezTo>
                  <a:pt x="143544" y="36799"/>
                  <a:pt x="164301" y="16089"/>
                  <a:pt x="189906" y="16089"/>
                </a:cubicBezTo>
                <a:close/>
                <a:moveTo>
                  <a:pt x="346324" y="0"/>
                </a:moveTo>
                <a:cubicBezTo>
                  <a:pt x="391978" y="0"/>
                  <a:pt x="428911" y="26670"/>
                  <a:pt x="428911" y="59473"/>
                </a:cubicBezTo>
                <a:cubicBezTo>
                  <a:pt x="428911" y="92366"/>
                  <a:pt x="391978" y="118947"/>
                  <a:pt x="346324" y="118947"/>
                </a:cubicBezTo>
                <a:cubicBezTo>
                  <a:pt x="337335" y="118947"/>
                  <a:pt x="328703" y="117880"/>
                  <a:pt x="320604" y="116013"/>
                </a:cubicBezTo>
                <a:lnTo>
                  <a:pt x="288121" y="134504"/>
                </a:lnTo>
                <a:cubicBezTo>
                  <a:pt x="285896" y="135838"/>
                  <a:pt x="283048" y="135482"/>
                  <a:pt x="281090" y="133704"/>
                </a:cubicBezTo>
                <a:cubicBezTo>
                  <a:pt x="279221" y="131926"/>
                  <a:pt x="278687" y="129081"/>
                  <a:pt x="279933" y="126770"/>
                </a:cubicBezTo>
                <a:lnTo>
                  <a:pt x="291325" y="103923"/>
                </a:lnTo>
                <a:cubicBezTo>
                  <a:pt x="274327" y="92988"/>
                  <a:pt x="263647" y="77164"/>
                  <a:pt x="263647" y="59473"/>
                </a:cubicBezTo>
                <a:cubicBezTo>
                  <a:pt x="263647" y="26670"/>
                  <a:pt x="300669" y="0"/>
                  <a:pt x="346324" y="0"/>
                </a:cubicBezTo>
                <a:close/>
              </a:path>
            </a:pathLst>
          </a:custGeom>
          <a:solidFill>
            <a:srgbClr val="0E74A0"/>
          </a:solidFill>
          <a:ln w="3175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 dirty="0">
              <a:solidFill>
                <a:schemeClr val="tx1"/>
              </a:solidFill>
            </a:endParaRPr>
          </a:p>
        </p:txBody>
      </p:sp>
      <p:grpSp>
        <p:nvGrpSpPr>
          <p:cNvPr id="18" name="ïṡľïḍê">
            <a:extLst>
              <a:ext uri="{FF2B5EF4-FFF2-40B4-BE49-F238E27FC236}">
                <a16:creationId xmlns:a16="http://schemas.microsoft.com/office/drawing/2014/main" xmlns="" id="{2CB88C80-1F62-4C4D-B80F-C6736FFD4E42}"/>
              </a:ext>
            </a:extLst>
          </p:cNvPr>
          <p:cNvGrpSpPr/>
          <p:nvPr/>
        </p:nvGrpSpPr>
        <p:grpSpPr>
          <a:xfrm>
            <a:off x="1236663" y="3436937"/>
            <a:ext cx="2806700" cy="1676401"/>
            <a:chOff x="1079500" y="3800474"/>
            <a:chExt cx="2806700" cy="1676401"/>
          </a:xfrm>
        </p:grpSpPr>
        <p:sp>
          <p:nvSpPr>
            <p:cNvPr id="19" name="îšlíḑé">
              <a:extLst>
                <a:ext uri="{FF2B5EF4-FFF2-40B4-BE49-F238E27FC236}">
                  <a16:creationId xmlns:a16="http://schemas.microsoft.com/office/drawing/2014/main" xmlns="" id="{4E9A126B-220C-4D25-BF8F-206546389E42}"/>
                </a:ext>
              </a:extLst>
            </p:cNvPr>
            <p:cNvSpPr/>
            <p:nvPr/>
          </p:nvSpPr>
          <p:spPr bwMode="auto">
            <a:xfrm>
              <a:off x="1079500" y="4276280"/>
              <a:ext cx="2806700" cy="1200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endParaRPr lang="en-US" altLang="zh-CN" sz="1100" dirty="0"/>
            </a:p>
          </p:txBody>
        </p:sp>
        <p:sp>
          <p:nvSpPr>
            <p:cNvPr id="20" name="ïSḻídè">
              <a:extLst>
                <a:ext uri="{FF2B5EF4-FFF2-40B4-BE49-F238E27FC236}">
                  <a16:creationId xmlns:a16="http://schemas.microsoft.com/office/drawing/2014/main" xmlns="" id="{3B38DF14-A661-4985-8EB6-C154FB94541B}"/>
                </a:ext>
              </a:extLst>
            </p:cNvPr>
            <p:cNvSpPr txBox="1"/>
            <p:nvPr/>
          </p:nvSpPr>
          <p:spPr bwMode="auto">
            <a:xfrm>
              <a:off x="1079500" y="3800474"/>
              <a:ext cx="2806700" cy="475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</p:grpSp>
      <p:sp>
        <p:nvSpPr>
          <p:cNvPr id="23" name="ï$ļïḋé">
            <a:extLst>
              <a:ext uri="{FF2B5EF4-FFF2-40B4-BE49-F238E27FC236}">
                <a16:creationId xmlns:a16="http://schemas.microsoft.com/office/drawing/2014/main" xmlns="" id="{DD3678D6-AABA-4237-945A-F43EBFD135EE}"/>
              </a:ext>
            </a:extLst>
          </p:cNvPr>
          <p:cNvSpPr/>
          <p:nvPr/>
        </p:nvSpPr>
        <p:spPr>
          <a:xfrm>
            <a:off x="5619145" y="2151064"/>
            <a:ext cx="953712" cy="1000125"/>
          </a:xfrm>
          <a:custGeom>
            <a:avLst/>
            <a:gdLst>
              <a:gd name="connsiteX0" fmla="*/ 390015 w 578566"/>
              <a:gd name="connsiteY0" fmla="*/ 339702 h 606722"/>
              <a:gd name="connsiteX1" fmla="*/ 424592 w 578566"/>
              <a:gd name="connsiteY1" fmla="*/ 339702 h 606722"/>
              <a:gd name="connsiteX2" fmla="*/ 424592 w 578566"/>
              <a:gd name="connsiteY2" fmla="*/ 522778 h 606722"/>
              <a:gd name="connsiteX3" fmla="*/ 407259 w 578566"/>
              <a:gd name="connsiteY3" fmla="*/ 540108 h 606722"/>
              <a:gd name="connsiteX4" fmla="*/ 390015 w 578566"/>
              <a:gd name="connsiteY4" fmla="*/ 522778 h 606722"/>
              <a:gd name="connsiteX5" fmla="*/ 229521 w 578566"/>
              <a:gd name="connsiteY5" fmla="*/ 339702 h 606722"/>
              <a:gd name="connsiteX6" fmla="*/ 297321 w 578566"/>
              <a:gd name="connsiteY6" fmla="*/ 339702 h 606722"/>
              <a:gd name="connsiteX7" fmla="*/ 363342 w 578566"/>
              <a:gd name="connsiteY7" fmla="*/ 339702 h 606722"/>
              <a:gd name="connsiteX8" fmla="*/ 363342 w 578566"/>
              <a:gd name="connsiteY8" fmla="*/ 548444 h 606722"/>
              <a:gd name="connsiteX9" fmla="*/ 330332 w 578566"/>
              <a:gd name="connsiteY9" fmla="*/ 581412 h 606722"/>
              <a:gd name="connsiteX10" fmla="*/ 297321 w 578566"/>
              <a:gd name="connsiteY10" fmla="*/ 548444 h 606722"/>
              <a:gd name="connsiteX11" fmla="*/ 297321 w 578566"/>
              <a:gd name="connsiteY11" fmla="*/ 344945 h 606722"/>
              <a:gd name="connsiteX12" fmla="*/ 225784 w 578566"/>
              <a:gd name="connsiteY12" fmla="*/ 558841 h 606722"/>
              <a:gd name="connsiteX13" fmla="*/ 183965 w 578566"/>
              <a:gd name="connsiteY13" fmla="*/ 579635 h 606722"/>
              <a:gd name="connsiteX14" fmla="*/ 163144 w 578566"/>
              <a:gd name="connsiteY14" fmla="*/ 537958 h 606722"/>
              <a:gd name="connsiteX15" fmla="*/ 153409 w 578566"/>
              <a:gd name="connsiteY15" fmla="*/ 339702 h 606722"/>
              <a:gd name="connsiteX16" fmla="*/ 188057 w 578566"/>
              <a:gd name="connsiteY16" fmla="*/ 339702 h 606722"/>
              <a:gd name="connsiteX17" fmla="*/ 188057 w 578566"/>
              <a:gd name="connsiteY17" fmla="*/ 379695 h 606722"/>
              <a:gd name="connsiteX18" fmla="*/ 153409 w 578566"/>
              <a:gd name="connsiteY18" fmla="*/ 483232 h 606722"/>
              <a:gd name="connsiteX19" fmla="*/ 16642 w 578566"/>
              <a:gd name="connsiteY19" fmla="*/ 281274 h 606722"/>
              <a:gd name="connsiteX20" fmla="*/ 561835 w 578566"/>
              <a:gd name="connsiteY20" fmla="*/ 281274 h 606722"/>
              <a:gd name="connsiteX21" fmla="*/ 578566 w 578566"/>
              <a:gd name="connsiteY21" fmla="*/ 297893 h 606722"/>
              <a:gd name="connsiteX22" fmla="*/ 561835 w 578566"/>
              <a:gd name="connsiteY22" fmla="*/ 314601 h 606722"/>
              <a:gd name="connsiteX23" fmla="*/ 545370 w 578566"/>
              <a:gd name="connsiteY23" fmla="*/ 314601 h 606722"/>
              <a:gd name="connsiteX24" fmla="*/ 545370 w 578566"/>
              <a:gd name="connsiteY24" fmla="*/ 581127 h 606722"/>
              <a:gd name="connsiteX25" fmla="*/ 519739 w 578566"/>
              <a:gd name="connsiteY25" fmla="*/ 606722 h 606722"/>
              <a:gd name="connsiteX26" fmla="*/ 494197 w 578566"/>
              <a:gd name="connsiteY26" fmla="*/ 581127 h 606722"/>
              <a:gd name="connsiteX27" fmla="*/ 494197 w 578566"/>
              <a:gd name="connsiteY27" fmla="*/ 314601 h 606722"/>
              <a:gd name="connsiteX28" fmla="*/ 85882 w 578566"/>
              <a:gd name="connsiteY28" fmla="*/ 314601 h 606722"/>
              <a:gd name="connsiteX29" fmla="*/ 85882 w 578566"/>
              <a:gd name="connsiteY29" fmla="*/ 581127 h 606722"/>
              <a:gd name="connsiteX30" fmla="*/ 60251 w 578566"/>
              <a:gd name="connsiteY30" fmla="*/ 606722 h 606722"/>
              <a:gd name="connsiteX31" fmla="*/ 34620 w 578566"/>
              <a:gd name="connsiteY31" fmla="*/ 581127 h 606722"/>
              <a:gd name="connsiteX32" fmla="*/ 34620 w 578566"/>
              <a:gd name="connsiteY32" fmla="*/ 314601 h 606722"/>
              <a:gd name="connsiteX33" fmla="*/ 16642 w 578566"/>
              <a:gd name="connsiteY33" fmla="*/ 314601 h 606722"/>
              <a:gd name="connsiteX34" fmla="*/ 0 w 578566"/>
              <a:gd name="connsiteY34" fmla="*/ 297893 h 606722"/>
              <a:gd name="connsiteX35" fmla="*/ 16642 w 578566"/>
              <a:gd name="connsiteY35" fmla="*/ 281274 h 606722"/>
              <a:gd name="connsiteX36" fmla="*/ 435190 w 578566"/>
              <a:gd name="connsiteY36" fmla="*/ 55757 h 606722"/>
              <a:gd name="connsiteX37" fmla="*/ 468742 w 578566"/>
              <a:gd name="connsiteY37" fmla="*/ 75485 h 606722"/>
              <a:gd name="connsiteX38" fmla="*/ 503985 w 578566"/>
              <a:gd name="connsiteY38" fmla="*/ 211620 h 606722"/>
              <a:gd name="connsiteX39" fmla="*/ 458418 w 578566"/>
              <a:gd name="connsiteY39" fmla="*/ 238723 h 606722"/>
              <a:gd name="connsiteX40" fmla="*/ 384105 w 578566"/>
              <a:gd name="connsiteY40" fmla="*/ 166034 h 606722"/>
              <a:gd name="connsiteX41" fmla="*/ 371913 w 578566"/>
              <a:gd name="connsiteY41" fmla="*/ 256140 h 606722"/>
              <a:gd name="connsiteX42" fmla="*/ 306944 w 578566"/>
              <a:gd name="connsiteY42" fmla="*/ 256140 h 606722"/>
              <a:gd name="connsiteX43" fmla="*/ 313975 w 578566"/>
              <a:gd name="connsiteY43" fmla="*/ 239167 h 606722"/>
              <a:gd name="connsiteX44" fmla="*/ 273837 w 578566"/>
              <a:gd name="connsiteY44" fmla="*/ 176431 h 606722"/>
              <a:gd name="connsiteX45" fmla="*/ 236725 w 578566"/>
              <a:gd name="connsiteY45" fmla="*/ 168345 h 606722"/>
              <a:gd name="connsiteX46" fmla="*/ 244557 w 578566"/>
              <a:gd name="connsiteY46" fmla="*/ 146574 h 606722"/>
              <a:gd name="connsiteX47" fmla="*/ 241353 w 578566"/>
              <a:gd name="connsiteY47" fmla="*/ 138221 h 606722"/>
              <a:gd name="connsiteX48" fmla="*/ 232542 w 578566"/>
              <a:gd name="connsiteY48" fmla="*/ 140176 h 606722"/>
              <a:gd name="connsiteX49" fmla="*/ 202372 w 578566"/>
              <a:gd name="connsiteY49" fmla="*/ 186561 h 606722"/>
              <a:gd name="connsiteX50" fmla="*/ 268408 w 578566"/>
              <a:gd name="connsiteY50" fmla="*/ 201046 h 606722"/>
              <a:gd name="connsiteX51" fmla="*/ 289412 w 578566"/>
              <a:gd name="connsiteY51" fmla="*/ 233747 h 606722"/>
              <a:gd name="connsiteX52" fmla="*/ 256572 w 578566"/>
              <a:gd name="connsiteY52" fmla="*/ 254718 h 606722"/>
              <a:gd name="connsiteX53" fmla="*/ 151643 w 578566"/>
              <a:gd name="connsiteY53" fmla="*/ 231703 h 606722"/>
              <a:gd name="connsiteX54" fmla="*/ 134467 w 578566"/>
              <a:gd name="connsiteY54" fmla="*/ 189938 h 606722"/>
              <a:gd name="connsiteX55" fmla="*/ 186352 w 578566"/>
              <a:gd name="connsiteY55" fmla="*/ 110229 h 606722"/>
              <a:gd name="connsiteX56" fmla="*/ 257640 w 578566"/>
              <a:gd name="connsiteY56" fmla="*/ 77617 h 606722"/>
              <a:gd name="connsiteX57" fmla="*/ 275439 w 578566"/>
              <a:gd name="connsiteY57" fmla="*/ 80016 h 606722"/>
              <a:gd name="connsiteX58" fmla="*/ 340674 w 578566"/>
              <a:gd name="connsiteY58" fmla="*/ 135466 h 606722"/>
              <a:gd name="connsiteX59" fmla="*/ 404753 w 578566"/>
              <a:gd name="connsiteY59" fmla="*/ 115383 h 606722"/>
              <a:gd name="connsiteX60" fmla="*/ 441242 w 578566"/>
              <a:gd name="connsiteY60" fmla="*/ 189050 h 606722"/>
              <a:gd name="connsiteX61" fmla="*/ 418102 w 578566"/>
              <a:gd name="connsiteY61" fmla="*/ 99477 h 606722"/>
              <a:gd name="connsiteX62" fmla="*/ 429850 w 578566"/>
              <a:gd name="connsiteY62" fmla="*/ 67576 h 606722"/>
              <a:gd name="connsiteX63" fmla="*/ 430562 w 578566"/>
              <a:gd name="connsiteY63" fmla="*/ 57446 h 606722"/>
              <a:gd name="connsiteX64" fmla="*/ 435190 w 578566"/>
              <a:gd name="connsiteY64" fmla="*/ 55757 h 606722"/>
              <a:gd name="connsiteX65" fmla="*/ 351310 w 578566"/>
              <a:gd name="connsiteY65" fmla="*/ 0 h 606722"/>
              <a:gd name="connsiteX66" fmla="*/ 408292 w 578566"/>
              <a:gd name="connsiteY66" fmla="*/ 56982 h 606722"/>
              <a:gd name="connsiteX67" fmla="*/ 351310 w 578566"/>
              <a:gd name="connsiteY67" fmla="*/ 113964 h 606722"/>
              <a:gd name="connsiteX68" fmla="*/ 294328 w 578566"/>
              <a:gd name="connsiteY68" fmla="*/ 56982 h 606722"/>
              <a:gd name="connsiteX69" fmla="*/ 351310 w 578566"/>
              <a:gd name="connsiteY69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78566" h="606722">
                <a:moveTo>
                  <a:pt x="390015" y="339702"/>
                </a:moveTo>
                <a:lnTo>
                  <a:pt x="424592" y="339702"/>
                </a:lnTo>
                <a:lnTo>
                  <a:pt x="424592" y="522778"/>
                </a:lnTo>
                <a:cubicBezTo>
                  <a:pt x="424592" y="532376"/>
                  <a:pt x="416859" y="540108"/>
                  <a:pt x="407259" y="540108"/>
                </a:cubicBezTo>
                <a:cubicBezTo>
                  <a:pt x="397748" y="540108"/>
                  <a:pt x="390015" y="532376"/>
                  <a:pt x="390015" y="522778"/>
                </a:cubicBezTo>
                <a:close/>
                <a:moveTo>
                  <a:pt x="229521" y="339702"/>
                </a:moveTo>
                <a:lnTo>
                  <a:pt x="297321" y="339702"/>
                </a:lnTo>
                <a:lnTo>
                  <a:pt x="363342" y="339702"/>
                </a:lnTo>
                <a:lnTo>
                  <a:pt x="363342" y="548444"/>
                </a:lnTo>
                <a:cubicBezTo>
                  <a:pt x="363342" y="566572"/>
                  <a:pt x="348572" y="581412"/>
                  <a:pt x="330332" y="581412"/>
                </a:cubicBezTo>
                <a:cubicBezTo>
                  <a:pt x="312091" y="581412"/>
                  <a:pt x="297321" y="566572"/>
                  <a:pt x="297321" y="548444"/>
                </a:cubicBezTo>
                <a:lnTo>
                  <a:pt x="297321" y="344945"/>
                </a:lnTo>
                <a:lnTo>
                  <a:pt x="225784" y="558841"/>
                </a:lnTo>
                <a:cubicBezTo>
                  <a:pt x="220001" y="576081"/>
                  <a:pt x="201315" y="585411"/>
                  <a:pt x="183965" y="579635"/>
                </a:cubicBezTo>
                <a:cubicBezTo>
                  <a:pt x="166704" y="573948"/>
                  <a:pt x="157361" y="555197"/>
                  <a:pt x="163144" y="537958"/>
                </a:cubicBezTo>
                <a:close/>
                <a:moveTo>
                  <a:pt x="153409" y="339702"/>
                </a:moveTo>
                <a:lnTo>
                  <a:pt x="188057" y="339702"/>
                </a:lnTo>
                <a:lnTo>
                  <a:pt x="188057" y="379695"/>
                </a:lnTo>
                <a:lnTo>
                  <a:pt x="153409" y="483232"/>
                </a:lnTo>
                <a:close/>
                <a:moveTo>
                  <a:pt x="16642" y="281274"/>
                </a:moveTo>
                <a:lnTo>
                  <a:pt x="561835" y="281274"/>
                </a:lnTo>
                <a:cubicBezTo>
                  <a:pt x="571090" y="281274"/>
                  <a:pt x="578566" y="288739"/>
                  <a:pt x="578566" y="297893"/>
                </a:cubicBezTo>
                <a:cubicBezTo>
                  <a:pt x="578566" y="307136"/>
                  <a:pt x="571090" y="314601"/>
                  <a:pt x="561835" y="314601"/>
                </a:cubicBezTo>
                <a:lnTo>
                  <a:pt x="545370" y="314601"/>
                </a:lnTo>
                <a:lnTo>
                  <a:pt x="545370" y="581127"/>
                </a:lnTo>
                <a:cubicBezTo>
                  <a:pt x="545370" y="595258"/>
                  <a:pt x="533890" y="606722"/>
                  <a:pt x="519739" y="606722"/>
                </a:cubicBezTo>
                <a:cubicBezTo>
                  <a:pt x="505589" y="606722"/>
                  <a:pt x="494197" y="595258"/>
                  <a:pt x="494197" y="581127"/>
                </a:cubicBezTo>
                <a:lnTo>
                  <a:pt x="494197" y="314601"/>
                </a:lnTo>
                <a:lnTo>
                  <a:pt x="85882" y="314601"/>
                </a:lnTo>
                <a:lnTo>
                  <a:pt x="85882" y="581127"/>
                </a:lnTo>
                <a:cubicBezTo>
                  <a:pt x="85882" y="595258"/>
                  <a:pt x="74401" y="606722"/>
                  <a:pt x="60251" y="606722"/>
                </a:cubicBezTo>
                <a:cubicBezTo>
                  <a:pt x="46100" y="606722"/>
                  <a:pt x="34620" y="595258"/>
                  <a:pt x="34620" y="581127"/>
                </a:cubicBezTo>
                <a:lnTo>
                  <a:pt x="34620" y="314601"/>
                </a:lnTo>
                <a:lnTo>
                  <a:pt x="16642" y="314601"/>
                </a:lnTo>
                <a:cubicBezTo>
                  <a:pt x="7476" y="314601"/>
                  <a:pt x="0" y="307136"/>
                  <a:pt x="0" y="297893"/>
                </a:cubicBezTo>
                <a:cubicBezTo>
                  <a:pt x="0" y="288739"/>
                  <a:pt x="7476" y="281274"/>
                  <a:pt x="16642" y="281274"/>
                </a:cubicBezTo>
                <a:close/>
                <a:moveTo>
                  <a:pt x="435190" y="55757"/>
                </a:moveTo>
                <a:cubicBezTo>
                  <a:pt x="449875" y="51936"/>
                  <a:pt x="464915" y="60822"/>
                  <a:pt x="468742" y="75485"/>
                </a:cubicBezTo>
                <a:lnTo>
                  <a:pt x="503985" y="211620"/>
                </a:lnTo>
                <a:cubicBezTo>
                  <a:pt x="511105" y="239167"/>
                  <a:pt x="478176" y="257384"/>
                  <a:pt x="458418" y="238723"/>
                </a:cubicBezTo>
                <a:cubicBezTo>
                  <a:pt x="456905" y="237213"/>
                  <a:pt x="469454" y="249475"/>
                  <a:pt x="384105" y="166034"/>
                </a:cubicBezTo>
                <a:lnTo>
                  <a:pt x="371913" y="256140"/>
                </a:lnTo>
                <a:lnTo>
                  <a:pt x="306944" y="256140"/>
                </a:lnTo>
                <a:cubicBezTo>
                  <a:pt x="310237" y="251075"/>
                  <a:pt x="312640" y="245388"/>
                  <a:pt x="313975" y="239167"/>
                </a:cubicBezTo>
                <a:cubicBezTo>
                  <a:pt x="320294" y="210732"/>
                  <a:pt x="302227" y="182652"/>
                  <a:pt x="273837" y="176431"/>
                </a:cubicBezTo>
                <a:lnTo>
                  <a:pt x="236725" y="168345"/>
                </a:lnTo>
                <a:lnTo>
                  <a:pt x="244557" y="146574"/>
                </a:lnTo>
                <a:cubicBezTo>
                  <a:pt x="245714" y="143375"/>
                  <a:pt x="244290" y="139820"/>
                  <a:pt x="241353" y="138221"/>
                </a:cubicBezTo>
                <a:cubicBezTo>
                  <a:pt x="238327" y="136621"/>
                  <a:pt x="234589" y="137421"/>
                  <a:pt x="232542" y="140176"/>
                </a:cubicBezTo>
                <a:cubicBezTo>
                  <a:pt x="223108" y="152794"/>
                  <a:pt x="217413" y="163280"/>
                  <a:pt x="202372" y="186561"/>
                </a:cubicBezTo>
                <a:lnTo>
                  <a:pt x="268408" y="201046"/>
                </a:lnTo>
                <a:cubicBezTo>
                  <a:pt x="283271" y="204245"/>
                  <a:pt x="292616" y="218907"/>
                  <a:pt x="289412" y="233747"/>
                </a:cubicBezTo>
                <a:cubicBezTo>
                  <a:pt x="286119" y="248587"/>
                  <a:pt x="271434" y="257917"/>
                  <a:pt x="256572" y="254718"/>
                </a:cubicBezTo>
                <a:lnTo>
                  <a:pt x="151643" y="231703"/>
                </a:lnTo>
                <a:cubicBezTo>
                  <a:pt x="132954" y="227615"/>
                  <a:pt x="124054" y="206022"/>
                  <a:pt x="134467" y="189938"/>
                </a:cubicBezTo>
                <a:cubicBezTo>
                  <a:pt x="140608" y="180519"/>
                  <a:pt x="177809" y="123381"/>
                  <a:pt x="186352" y="110229"/>
                </a:cubicBezTo>
                <a:cubicBezTo>
                  <a:pt x="201749" y="86592"/>
                  <a:pt x="229694" y="73796"/>
                  <a:pt x="257640" y="77617"/>
                </a:cubicBezTo>
                <a:lnTo>
                  <a:pt x="275439" y="80016"/>
                </a:lnTo>
                <a:cubicBezTo>
                  <a:pt x="284072" y="108363"/>
                  <a:pt x="308546" y="131112"/>
                  <a:pt x="340674" y="135466"/>
                </a:cubicBezTo>
                <a:cubicBezTo>
                  <a:pt x="364615" y="138665"/>
                  <a:pt x="387754" y="130845"/>
                  <a:pt x="404753" y="115383"/>
                </a:cubicBezTo>
                <a:lnTo>
                  <a:pt x="441242" y="189050"/>
                </a:lnTo>
                <a:lnTo>
                  <a:pt x="418102" y="99477"/>
                </a:lnTo>
                <a:cubicBezTo>
                  <a:pt x="424154" y="90058"/>
                  <a:pt x="428248" y="79306"/>
                  <a:pt x="429850" y="67576"/>
                </a:cubicBezTo>
                <a:cubicBezTo>
                  <a:pt x="430295" y="64199"/>
                  <a:pt x="430562" y="60822"/>
                  <a:pt x="430562" y="57446"/>
                </a:cubicBezTo>
                <a:cubicBezTo>
                  <a:pt x="432075" y="56735"/>
                  <a:pt x="433588" y="56202"/>
                  <a:pt x="435190" y="55757"/>
                </a:cubicBezTo>
                <a:close/>
                <a:moveTo>
                  <a:pt x="351310" y="0"/>
                </a:moveTo>
                <a:cubicBezTo>
                  <a:pt x="382780" y="0"/>
                  <a:pt x="408292" y="25512"/>
                  <a:pt x="408292" y="56982"/>
                </a:cubicBezTo>
                <a:cubicBezTo>
                  <a:pt x="408292" y="88452"/>
                  <a:pt x="382780" y="113964"/>
                  <a:pt x="351310" y="113964"/>
                </a:cubicBezTo>
                <a:cubicBezTo>
                  <a:pt x="319840" y="113964"/>
                  <a:pt x="294328" y="88452"/>
                  <a:pt x="294328" y="56982"/>
                </a:cubicBezTo>
                <a:cubicBezTo>
                  <a:pt x="294328" y="25512"/>
                  <a:pt x="319840" y="0"/>
                  <a:pt x="351310" y="0"/>
                </a:cubicBezTo>
                <a:close/>
              </a:path>
            </a:pathLst>
          </a:custGeom>
          <a:solidFill>
            <a:srgbClr val="ED7D31"/>
          </a:solidFill>
          <a:ln w="3175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grpSp>
        <p:nvGrpSpPr>
          <p:cNvPr id="14" name="íSḷîḋê">
            <a:extLst>
              <a:ext uri="{FF2B5EF4-FFF2-40B4-BE49-F238E27FC236}">
                <a16:creationId xmlns:a16="http://schemas.microsoft.com/office/drawing/2014/main" xmlns="" id="{D1D42622-78C5-46E5-A14D-5C5881B50F1B}"/>
              </a:ext>
            </a:extLst>
          </p:cNvPr>
          <p:cNvGrpSpPr/>
          <p:nvPr/>
        </p:nvGrpSpPr>
        <p:grpSpPr>
          <a:xfrm>
            <a:off x="4692651" y="3436937"/>
            <a:ext cx="2806700" cy="1676401"/>
            <a:chOff x="1079500" y="3800474"/>
            <a:chExt cx="2806700" cy="1676401"/>
          </a:xfrm>
        </p:grpSpPr>
        <p:sp>
          <p:nvSpPr>
            <p:cNvPr id="15" name="íṣḻiḑe">
              <a:extLst>
                <a:ext uri="{FF2B5EF4-FFF2-40B4-BE49-F238E27FC236}">
                  <a16:creationId xmlns:a16="http://schemas.microsoft.com/office/drawing/2014/main" xmlns="" id="{4E9A126B-220C-4D25-BF8F-206546389E42}"/>
                </a:ext>
              </a:extLst>
            </p:cNvPr>
            <p:cNvSpPr/>
            <p:nvPr/>
          </p:nvSpPr>
          <p:spPr bwMode="auto">
            <a:xfrm>
              <a:off x="1079500" y="4276280"/>
              <a:ext cx="2806700" cy="1200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endParaRPr lang="en-US" altLang="zh-CN" sz="1100" dirty="0"/>
            </a:p>
          </p:txBody>
        </p:sp>
        <p:sp>
          <p:nvSpPr>
            <p:cNvPr id="16" name="iṣ1îḍè">
              <a:extLst>
                <a:ext uri="{FF2B5EF4-FFF2-40B4-BE49-F238E27FC236}">
                  <a16:creationId xmlns:a16="http://schemas.microsoft.com/office/drawing/2014/main" xmlns="" id="{3B38DF14-A661-4985-8EB6-C154FB94541B}"/>
                </a:ext>
              </a:extLst>
            </p:cNvPr>
            <p:cNvSpPr txBox="1"/>
            <p:nvPr/>
          </p:nvSpPr>
          <p:spPr bwMode="auto">
            <a:xfrm>
              <a:off x="1079500" y="3800474"/>
              <a:ext cx="2806700" cy="475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</p:grpSp>
      <p:sp>
        <p:nvSpPr>
          <p:cNvPr id="24" name="iṣ1ïḍe">
            <a:extLst>
              <a:ext uri="{FF2B5EF4-FFF2-40B4-BE49-F238E27FC236}">
                <a16:creationId xmlns:a16="http://schemas.microsoft.com/office/drawing/2014/main" xmlns="" id="{8B410561-7B82-42FA-B365-D3558650A331}"/>
              </a:ext>
            </a:extLst>
          </p:cNvPr>
          <p:cNvSpPr/>
          <p:nvPr/>
        </p:nvSpPr>
        <p:spPr>
          <a:xfrm>
            <a:off x="9051926" y="2307396"/>
            <a:ext cx="1000125" cy="687462"/>
          </a:xfrm>
          <a:custGeom>
            <a:avLst/>
            <a:gdLst>
              <a:gd name="connsiteX0" fmla="*/ 558443 w 607639"/>
              <a:gd name="connsiteY0" fmla="*/ 231033 h 417677"/>
              <a:gd name="connsiteX1" fmla="*/ 568469 w 607639"/>
              <a:gd name="connsiteY1" fmla="*/ 231178 h 417677"/>
              <a:gd name="connsiteX2" fmla="*/ 593841 w 607639"/>
              <a:gd name="connsiteY2" fmla="*/ 257833 h 417677"/>
              <a:gd name="connsiteX3" fmla="*/ 593574 w 607639"/>
              <a:gd name="connsiteY3" fmla="*/ 352727 h 417677"/>
              <a:gd name="connsiteX4" fmla="*/ 580309 w 607639"/>
              <a:gd name="connsiteY4" fmla="*/ 377161 h 417677"/>
              <a:gd name="connsiteX5" fmla="*/ 572921 w 607639"/>
              <a:gd name="connsiteY5" fmla="*/ 379560 h 417677"/>
              <a:gd name="connsiteX6" fmla="*/ 588499 w 607639"/>
              <a:gd name="connsiteY6" fmla="*/ 379560 h 417677"/>
              <a:gd name="connsiteX7" fmla="*/ 607639 w 607639"/>
              <a:gd name="connsiteY7" fmla="*/ 398663 h 417677"/>
              <a:gd name="connsiteX8" fmla="*/ 588499 w 607639"/>
              <a:gd name="connsiteY8" fmla="*/ 417677 h 417677"/>
              <a:gd name="connsiteX9" fmla="*/ 489239 w 607639"/>
              <a:gd name="connsiteY9" fmla="*/ 417677 h 417677"/>
              <a:gd name="connsiteX10" fmla="*/ 464847 w 607639"/>
              <a:gd name="connsiteY10" fmla="*/ 396975 h 417677"/>
              <a:gd name="connsiteX11" fmla="*/ 481405 w 607639"/>
              <a:gd name="connsiteY11" fmla="*/ 369697 h 417677"/>
              <a:gd name="connsiteX12" fmla="*/ 549508 w 607639"/>
              <a:gd name="connsiteY12" fmla="*/ 347129 h 417677"/>
              <a:gd name="connsiteX13" fmla="*/ 555205 w 607639"/>
              <a:gd name="connsiteY13" fmla="*/ 335756 h 417677"/>
              <a:gd name="connsiteX14" fmla="*/ 571674 w 607639"/>
              <a:gd name="connsiteY14" fmla="*/ 276670 h 417677"/>
              <a:gd name="connsiteX15" fmla="*/ 540784 w 607639"/>
              <a:gd name="connsiteY15" fmla="*/ 327582 h 417677"/>
              <a:gd name="connsiteX16" fmla="*/ 528498 w 607639"/>
              <a:gd name="connsiteY16" fmla="*/ 335312 h 417677"/>
              <a:gd name="connsiteX17" fmla="*/ 473482 w 607639"/>
              <a:gd name="connsiteY17" fmla="*/ 340110 h 417677"/>
              <a:gd name="connsiteX18" fmla="*/ 456212 w 607639"/>
              <a:gd name="connsiteY18" fmla="*/ 325627 h 417677"/>
              <a:gd name="connsiteX19" fmla="*/ 470723 w 607639"/>
              <a:gd name="connsiteY19" fmla="*/ 308390 h 417677"/>
              <a:gd name="connsiteX20" fmla="*/ 517638 w 607639"/>
              <a:gd name="connsiteY20" fmla="*/ 304391 h 417677"/>
              <a:gd name="connsiteX21" fmla="*/ 549419 w 607639"/>
              <a:gd name="connsiteY21" fmla="*/ 252058 h 417677"/>
              <a:gd name="connsiteX22" fmla="*/ 516391 w 607639"/>
              <a:gd name="connsiteY22" fmla="*/ 285555 h 417677"/>
              <a:gd name="connsiteX23" fmla="*/ 515946 w 607639"/>
              <a:gd name="connsiteY23" fmla="*/ 258366 h 417677"/>
              <a:gd name="connsiteX24" fmla="*/ 536065 w 607639"/>
              <a:gd name="connsiteY24" fmla="*/ 232155 h 417677"/>
              <a:gd name="connsiteX25" fmla="*/ 558443 w 607639"/>
              <a:gd name="connsiteY25" fmla="*/ 231033 h 417677"/>
              <a:gd name="connsiteX26" fmla="*/ 445276 w 607639"/>
              <a:gd name="connsiteY26" fmla="*/ 177754 h 417677"/>
              <a:gd name="connsiteX27" fmla="*/ 464235 w 607639"/>
              <a:gd name="connsiteY27" fmla="*/ 185484 h 417677"/>
              <a:gd name="connsiteX28" fmla="*/ 472157 w 607639"/>
              <a:gd name="connsiteY28" fmla="*/ 204496 h 417677"/>
              <a:gd name="connsiteX29" fmla="*/ 472068 w 607639"/>
              <a:gd name="connsiteY29" fmla="*/ 226175 h 417677"/>
              <a:gd name="connsiteX30" fmla="*/ 500461 w 607639"/>
              <a:gd name="connsiteY30" fmla="*/ 216757 h 417677"/>
              <a:gd name="connsiteX31" fmla="*/ 500194 w 607639"/>
              <a:gd name="connsiteY31" fmla="*/ 201031 h 417677"/>
              <a:gd name="connsiteX32" fmla="*/ 508116 w 607639"/>
              <a:gd name="connsiteY32" fmla="*/ 214269 h 417677"/>
              <a:gd name="connsiteX33" fmla="*/ 518797 w 607639"/>
              <a:gd name="connsiteY33" fmla="*/ 224131 h 417677"/>
              <a:gd name="connsiteX34" fmla="*/ 501262 w 607639"/>
              <a:gd name="connsiteY34" fmla="*/ 258514 h 417677"/>
              <a:gd name="connsiteX35" fmla="*/ 501529 w 607639"/>
              <a:gd name="connsiteY35" fmla="*/ 276728 h 417677"/>
              <a:gd name="connsiteX36" fmla="*/ 471890 w 607639"/>
              <a:gd name="connsiteY36" fmla="*/ 276728 h 417677"/>
              <a:gd name="connsiteX37" fmla="*/ 471890 w 607639"/>
              <a:gd name="connsiteY37" fmla="*/ 293608 h 417677"/>
              <a:gd name="connsiteX38" fmla="*/ 467706 w 607639"/>
              <a:gd name="connsiteY38" fmla="*/ 294052 h 417677"/>
              <a:gd name="connsiteX39" fmla="*/ 441627 w 607639"/>
              <a:gd name="connsiteY39" fmla="*/ 326925 h 417677"/>
              <a:gd name="connsiteX40" fmla="*/ 472068 w 607639"/>
              <a:gd name="connsiteY40" fmla="*/ 354734 h 417677"/>
              <a:gd name="connsiteX41" fmla="*/ 482037 w 607639"/>
              <a:gd name="connsiteY41" fmla="*/ 354023 h 417677"/>
              <a:gd name="connsiteX42" fmla="*/ 462277 w 607639"/>
              <a:gd name="connsiteY42" fmla="*/ 364329 h 417677"/>
              <a:gd name="connsiteX43" fmla="*/ 367573 w 607639"/>
              <a:gd name="connsiteY43" fmla="*/ 364329 h 417677"/>
              <a:gd name="connsiteX44" fmla="*/ 343185 w 607639"/>
              <a:gd name="connsiteY44" fmla="*/ 343628 h 417677"/>
              <a:gd name="connsiteX45" fmla="*/ 359740 w 607639"/>
              <a:gd name="connsiteY45" fmla="*/ 316353 h 417677"/>
              <a:gd name="connsiteX46" fmla="*/ 427831 w 607639"/>
              <a:gd name="connsiteY46" fmla="*/ 293786 h 417677"/>
              <a:gd name="connsiteX47" fmla="*/ 434773 w 607639"/>
              <a:gd name="connsiteY47" fmla="*/ 281881 h 417677"/>
              <a:gd name="connsiteX48" fmla="*/ 449994 w 607639"/>
              <a:gd name="connsiteY48" fmla="*/ 223332 h 417677"/>
              <a:gd name="connsiteX49" fmla="*/ 419108 w 607639"/>
              <a:gd name="connsiteY49" fmla="*/ 274240 h 417677"/>
              <a:gd name="connsiteX50" fmla="*/ 406825 w 607639"/>
              <a:gd name="connsiteY50" fmla="*/ 281969 h 417677"/>
              <a:gd name="connsiteX51" fmla="*/ 350483 w 607639"/>
              <a:gd name="connsiteY51" fmla="*/ 286856 h 417677"/>
              <a:gd name="connsiteX52" fmla="*/ 334551 w 607639"/>
              <a:gd name="connsiteY52" fmla="*/ 270864 h 417677"/>
              <a:gd name="connsiteX53" fmla="*/ 349059 w 607639"/>
              <a:gd name="connsiteY53" fmla="*/ 255049 h 417677"/>
              <a:gd name="connsiteX54" fmla="*/ 395966 w 607639"/>
              <a:gd name="connsiteY54" fmla="*/ 251051 h 417677"/>
              <a:gd name="connsiteX55" fmla="*/ 427742 w 607639"/>
              <a:gd name="connsiteY55" fmla="*/ 198721 h 417677"/>
              <a:gd name="connsiteX56" fmla="*/ 394720 w 607639"/>
              <a:gd name="connsiteY56" fmla="*/ 232216 h 417677"/>
              <a:gd name="connsiteX57" fmla="*/ 394275 w 607639"/>
              <a:gd name="connsiteY57" fmla="*/ 204941 h 417677"/>
              <a:gd name="connsiteX58" fmla="*/ 401841 w 607639"/>
              <a:gd name="connsiteY58" fmla="*/ 185928 h 417677"/>
              <a:gd name="connsiteX59" fmla="*/ 420710 w 607639"/>
              <a:gd name="connsiteY59" fmla="*/ 177932 h 417677"/>
              <a:gd name="connsiteX60" fmla="*/ 549353 w 607639"/>
              <a:gd name="connsiteY60" fmla="*/ 140919 h 417677"/>
              <a:gd name="connsiteX61" fmla="*/ 588679 w 607639"/>
              <a:gd name="connsiteY61" fmla="*/ 174685 h 417677"/>
              <a:gd name="connsiteX62" fmla="*/ 549264 w 607639"/>
              <a:gd name="connsiteY62" fmla="*/ 220446 h 417677"/>
              <a:gd name="connsiteX63" fmla="*/ 510026 w 607639"/>
              <a:gd name="connsiteY63" fmla="*/ 186680 h 417677"/>
              <a:gd name="connsiteX64" fmla="*/ 549353 w 607639"/>
              <a:gd name="connsiteY64" fmla="*/ 140919 h 417677"/>
              <a:gd name="connsiteX65" fmla="*/ 61683 w 607639"/>
              <a:gd name="connsiteY65" fmla="*/ 134535 h 417677"/>
              <a:gd name="connsiteX66" fmla="*/ 98888 w 607639"/>
              <a:gd name="connsiteY66" fmla="*/ 134801 h 417677"/>
              <a:gd name="connsiteX67" fmla="*/ 138408 w 607639"/>
              <a:gd name="connsiteY67" fmla="*/ 167861 h 417677"/>
              <a:gd name="connsiteX68" fmla="*/ 80731 w 607639"/>
              <a:gd name="connsiteY68" fmla="*/ 154797 h 417677"/>
              <a:gd name="connsiteX69" fmla="*/ 164310 w 607639"/>
              <a:gd name="connsiteY69" fmla="*/ 195589 h 417677"/>
              <a:gd name="connsiteX70" fmla="*/ 227417 w 607639"/>
              <a:gd name="connsiteY70" fmla="*/ 162351 h 417677"/>
              <a:gd name="connsiteX71" fmla="*/ 260083 w 607639"/>
              <a:gd name="connsiteY71" fmla="*/ 172483 h 417677"/>
              <a:gd name="connsiteX72" fmla="*/ 249936 w 607639"/>
              <a:gd name="connsiteY72" fmla="*/ 205098 h 417677"/>
              <a:gd name="connsiteX73" fmla="*/ 175970 w 607639"/>
              <a:gd name="connsiteY73" fmla="*/ 243935 h 417677"/>
              <a:gd name="connsiteX74" fmla="*/ 153807 w 607639"/>
              <a:gd name="connsiteY74" fmla="*/ 244201 h 417677"/>
              <a:gd name="connsiteX75" fmla="*/ 72542 w 607639"/>
              <a:gd name="connsiteY75" fmla="*/ 204565 h 417677"/>
              <a:gd name="connsiteX76" fmla="*/ 137696 w 607639"/>
              <a:gd name="connsiteY76" fmla="*/ 262509 h 417677"/>
              <a:gd name="connsiteX77" fmla="*/ 136717 w 607639"/>
              <a:gd name="connsiteY77" fmla="*/ 326673 h 417677"/>
              <a:gd name="connsiteX78" fmla="*/ 191457 w 607639"/>
              <a:gd name="connsiteY78" fmla="*/ 344803 h 417677"/>
              <a:gd name="connsiteX79" fmla="*/ 216647 w 607639"/>
              <a:gd name="connsiteY79" fmla="*/ 386306 h 417677"/>
              <a:gd name="connsiteX80" fmla="*/ 179619 w 607639"/>
              <a:gd name="connsiteY80" fmla="*/ 417677 h 417677"/>
              <a:gd name="connsiteX81" fmla="*/ 29017 w 607639"/>
              <a:gd name="connsiteY81" fmla="*/ 417677 h 417677"/>
              <a:gd name="connsiteX82" fmla="*/ 0 w 607639"/>
              <a:gd name="connsiteY82" fmla="*/ 388794 h 417677"/>
              <a:gd name="connsiteX83" fmla="*/ 29017 w 607639"/>
              <a:gd name="connsiteY83" fmla="*/ 359822 h 417677"/>
              <a:gd name="connsiteX84" fmla="*/ 52604 w 607639"/>
              <a:gd name="connsiteY84" fmla="*/ 359822 h 417677"/>
              <a:gd name="connsiteX85" fmla="*/ 41478 w 607639"/>
              <a:gd name="connsiteY85" fmla="*/ 356178 h 417677"/>
              <a:gd name="connsiteX86" fmla="*/ 21896 w 607639"/>
              <a:gd name="connsiteY86" fmla="*/ 324985 h 417677"/>
              <a:gd name="connsiteX87" fmla="*/ 20917 w 607639"/>
              <a:gd name="connsiteY87" fmla="*/ 175060 h 417677"/>
              <a:gd name="connsiteX88" fmla="*/ 61683 w 607639"/>
              <a:gd name="connsiteY88" fmla="*/ 134535 h 417677"/>
              <a:gd name="connsiteX89" fmla="*/ 549850 w 607639"/>
              <a:gd name="connsiteY89" fmla="*/ 90131 h 417677"/>
              <a:gd name="connsiteX90" fmla="*/ 568899 w 607639"/>
              <a:gd name="connsiteY90" fmla="*/ 97860 h 417677"/>
              <a:gd name="connsiteX91" fmla="*/ 576732 w 607639"/>
              <a:gd name="connsiteY91" fmla="*/ 116782 h 417677"/>
              <a:gd name="connsiteX92" fmla="*/ 576732 w 607639"/>
              <a:gd name="connsiteY92" fmla="*/ 135260 h 417677"/>
              <a:gd name="connsiteX93" fmla="*/ 549316 w 607639"/>
              <a:gd name="connsiteY93" fmla="*/ 127709 h 417677"/>
              <a:gd name="connsiteX94" fmla="*/ 499558 w 607639"/>
              <a:gd name="connsiteY94" fmla="*/ 162089 h 417677"/>
              <a:gd name="connsiteX95" fmla="*/ 498846 w 607639"/>
              <a:gd name="connsiteY95" fmla="*/ 117315 h 417677"/>
              <a:gd name="connsiteX96" fmla="*/ 506501 w 607639"/>
              <a:gd name="connsiteY96" fmla="*/ 98304 h 417677"/>
              <a:gd name="connsiteX97" fmla="*/ 525372 w 607639"/>
              <a:gd name="connsiteY97" fmla="*/ 90309 h 417677"/>
              <a:gd name="connsiteX98" fmla="*/ 427662 w 607639"/>
              <a:gd name="connsiteY98" fmla="*/ 87642 h 417677"/>
              <a:gd name="connsiteX99" fmla="*/ 467426 w 607639"/>
              <a:gd name="connsiteY99" fmla="*/ 127406 h 417677"/>
              <a:gd name="connsiteX100" fmla="*/ 427662 w 607639"/>
              <a:gd name="connsiteY100" fmla="*/ 167170 h 417677"/>
              <a:gd name="connsiteX101" fmla="*/ 387898 w 607639"/>
              <a:gd name="connsiteY101" fmla="*/ 127406 h 417677"/>
              <a:gd name="connsiteX102" fmla="*/ 427662 w 607639"/>
              <a:gd name="connsiteY102" fmla="*/ 87642 h 417677"/>
              <a:gd name="connsiteX103" fmla="*/ 278948 w 607639"/>
              <a:gd name="connsiteY103" fmla="*/ 85545 h 417677"/>
              <a:gd name="connsiteX104" fmla="*/ 288384 w 607639"/>
              <a:gd name="connsiteY104" fmla="*/ 86079 h 417677"/>
              <a:gd name="connsiteX105" fmla="*/ 324881 w 607639"/>
              <a:gd name="connsiteY105" fmla="*/ 127418 h 417677"/>
              <a:gd name="connsiteX106" fmla="*/ 326217 w 607639"/>
              <a:gd name="connsiteY106" fmla="*/ 133819 h 417677"/>
              <a:gd name="connsiteX107" fmla="*/ 326217 w 607639"/>
              <a:gd name="connsiteY107" fmla="*/ 133908 h 417677"/>
              <a:gd name="connsiteX108" fmla="*/ 291944 w 607639"/>
              <a:gd name="connsiteY108" fmla="*/ 238635 h 417677"/>
              <a:gd name="connsiteX109" fmla="*/ 284823 w 607639"/>
              <a:gd name="connsiteY109" fmla="*/ 242191 h 417677"/>
              <a:gd name="connsiteX110" fmla="*/ 246901 w 607639"/>
              <a:gd name="connsiteY110" fmla="*/ 229834 h 417677"/>
              <a:gd name="connsiteX111" fmla="*/ 259453 w 607639"/>
              <a:gd name="connsiteY111" fmla="*/ 223255 h 417677"/>
              <a:gd name="connsiteX112" fmla="*/ 278236 w 607639"/>
              <a:gd name="connsiteY112" fmla="*/ 162979 h 417677"/>
              <a:gd name="connsiteX113" fmla="*/ 236041 w 607639"/>
              <a:gd name="connsiteY113" fmla="*/ 139242 h 417677"/>
              <a:gd name="connsiteX114" fmla="*/ 244676 w 607639"/>
              <a:gd name="connsiteY114" fmla="*/ 113105 h 417677"/>
              <a:gd name="connsiteX115" fmla="*/ 251708 w 607639"/>
              <a:gd name="connsiteY115" fmla="*/ 109549 h 417677"/>
              <a:gd name="connsiteX116" fmla="*/ 307345 w 607639"/>
              <a:gd name="connsiteY116" fmla="*/ 127685 h 417677"/>
              <a:gd name="connsiteX117" fmla="*/ 278325 w 607639"/>
              <a:gd name="connsiteY117" fmla="*/ 94969 h 417677"/>
              <a:gd name="connsiteX118" fmla="*/ 278948 w 607639"/>
              <a:gd name="connsiteY118" fmla="*/ 85545 h 417677"/>
              <a:gd name="connsiteX119" fmla="*/ 111811 w 607639"/>
              <a:gd name="connsiteY119" fmla="*/ 9879 h 417677"/>
              <a:gd name="connsiteX120" fmla="*/ 165123 w 607639"/>
              <a:gd name="connsiteY120" fmla="*/ 63086 h 417677"/>
              <a:gd name="connsiteX121" fmla="*/ 111811 w 607639"/>
              <a:gd name="connsiteY121" fmla="*/ 116293 h 417677"/>
              <a:gd name="connsiteX122" fmla="*/ 58499 w 607639"/>
              <a:gd name="connsiteY122" fmla="*/ 63086 h 417677"/>
              <a:gd name="connsiteX123" fmla="*/ 111811 w 607639"/>
              <a:gd name="connsiteY123" fmla="*/ 9879 h 417677"/>
              <a:gd name="connsiteX124" fmla="*/ 532310 w 607639"/>
              <a:gd name="connsiteY124" fmla="*/ 0 h 417677"/>
              <a:gd name="connsiteX125" fmla="*/ 572144 w 607639"/>
              <a:gd name="connsiteY125" fmla="*/ 39764 h 417677"/>
              <a:gd name="connsiteX126" fmla="*/ 532310 w 607639"/>
              <a:gd name="connsiteY126" fmla="*/ 79528 h 417677"/>
              <a:gd name="connsiteX127" fmla="*/ 492476 w 607639"/>
              <a:gd name="connsiteY127" fmla="*/ 39764 h 417677"/>
              <a:gd name="connsiteX128" fmla="*/ 532310 w 607639"/>
              <a:gd name="connsiteY128" fmla="*/ 0 h 417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607639" h="417677">
                <a:moveTo>
                  <a:pt x="558443" y="231033"/>
                </a:moveTo>
                <a:cubicBezTo>
                  <a:pt x="564374" y="231000"/>
                  <a:pt x="568247" y="231178"/>
                  <a:pt x="568469" y="231178"/>
                </a:cubicBezTo>
                <a:cubicBezTo>
                  <a:pt x="582891" y="231889"/>
                  <a:pt x="593841" y="243795"/>
                  <a:pt x="593841" y="257833"/>
                </a:cubicBezTo>
                <a:lnTo>
                  <a:pt x="593574" y="352727"/>
                </a:lnTo>
                <a:cubicBezTo>
                  <a:pt x="593396" y="364100"/>
                  <a:pt x="592149" y="373162"/>
                  <a:pt x="580309" y="377161"/>
                </a:cubicBezTo>
                <a:cubicBezTo>
                  <a:pt x="578529" y="377694"/>
                  <a:pt x="584404" y="375739"/>
                  <a:pt x="572921" y="379560"/>
                </a:cubicBezTo>
                <a:lnTo>
                  <a:pt x="588499" y="379560"/>
                </a:lnTo>
                <a:cubicBezTo>
                  <a:pt x="599093" y="379560"/>
                  <a:pt x="607639" y="388089"/>
                  <a:pt x="607639" y="398663"/>
                </a:cubicBezTo>
                <a:cubicBezTo>
                  <a:pt x="607639" y="409147"/>
                  <a:pt x="599093" y="417677"/>
                  <a:pt x="588499" y="417677"/>
                </a:cubicBezTo>
                <a:lnTo>
                  <a:pt x="489239" y="417677"/>
                </a:lnTo>
                <a:cubicBezTo>
                  <a:pt x="476954" y="417677"/>
                  <a:pt x="466806" y="408881"/>
                  <a:pt x="464847" y="396975"/>
                </a:cubicBezTo>
                <a:cubicBezTo>
                  <a:pt x="462889" y="384980"/>
                  <a:pt x="469832" y="373518"/>
                  <a:pt x="481405" y="369697"/>
                </a:cubicBezTo>
                <a:lnTo>
                  <a:pt x="549508" y="347129"/>
                </a:lnTo>
                <a:cubicBezTo>
                  <a:pt x="553247" y="345796"/>
                  <a:pt x="553959" y="340021"/>
                  <a:pt x="555205" y="335756"/>
                </a:cubicBezTo>
                <a:lnTo>
                  <a:pt x="571674" y="276670"/>
                </a:lnTo>
                <a:lnTo>
                  <a:pt x="540784" y="327582"/>
                </a:lnTo>
                <a:cubicBezTo>
                  <a:pt x="537935" y="332291"/>
                  <a:pt x="533039" y="335045"/>
                  <a:pt x="528498" y="335312"/>
                </a:cubicBezTo>
                <a:cubicBezTo>
                  <a:pt x="528498" y="335312"/>
                  <a:pt x="473482" y="340110"/>
                  <a:pt x="473482" y="340110"/>
                </a:cubicBezTo>
                <a:cubicBezTo>
                  <a:pt x="464847" y="340820"/>
                  <a:pt x="457013" y="334423"/>
                  <a:pt x="456212" y="325627"/>
                </a:cubicBezTo>
                <a:cubicBezTo>
                  <a:pt x="455500" y="317008"/>
                  <a:pt x="461909" y="309189"/>
                  <a:pt x="470723" y="308390"/>
                </a:cubicBezTo>
                <a:cubicBezTo>
                  <a:pt x="480604" y="307590"/>
                  <a:pt x="517638" y="304391"/>
                  <a:pt x="517638" y="304391"/>
                </a:cubicBezTo>
                <a:lnTo>
                  <a:pt x="549419" y="252058"/>
                </a:lnTo>
                <a:lnTo>
                  <a:pt x="516391" y="285555"/>
                </a:lnTo>
                <a:lnTo>
                  <a:pt x="515946" y="258366"/>
                </a:lnTo>
                <a:cubicBezTo>
                  <a:pt x="515768" y="246460"/>
                  <a:pt x="523246" y="233399"/>
                  <a:pt x="536065" y="232155"/>
                </a:cubicBezTo>
                <a:cubicBezTo>
                  <a:pt x="544522" y="231311"/>
                  <a:pt x="552512" y="231067"/>
                  <a:pt x="558443" y="231033"/>
                </a:cubicBezTo>
                <a:close/>
                <a:moveTo>
                  <a:pt x="445276" y="177754"/>
                </a:moveTo>
                <a:cubicBezTo>
                  <a:pt x="452397" y="177754"/>
                  <a:pt x="459251" y="180508"/>
                  <a:pt x="464235" y="185484"/>
                </a:cubicBezTo>
                <a:cubicBezTo>
                  <a:pt x="469308" y="190548"/>
                  <a:pt x="472157" y="197389"/>
                  <a:pt x="472157" y="204496"/>
                </a:cubicBezTo>
                <a:lnTo>
                  <a:pt x="472068" y="226175"/>
                </a:lnTo>
                <a:lnTo>
                  <a:pt x="500461" y="216757"/>
                </a:lnTo>
                <a:lnTo>
                  <a:pt x="500194" y="201031"/>
                </a:lnTo>
                <a:cubicBezTo>
                  <a:pt x="502152" y="205740"/>
                  <a:pt x="504823" y="210271"/>
                  <a:pt x="508116" y="214269"/>
                </a:cubicBezTo>
                <a:cubicBezTo>
                  <a:pt x="511232" y="218090"/>
                  <a:pt x="514792" y="221377"/>
                  <a:pt x="518797" y="224131"/>
                </a:cubicBezTo>
                <a:cubicBezTo>
                  <a:pt x="507226" y="232216"/>
                  <a:pt x="501084" y="245365"/>
                  <a:pt x="501262" y="258514"/>
                </a:cubicBezTo>
                <a:lnTo>
                  <a:pt x="501529" y="276728"/>
                </a:lnTo>
                <a:cubicBezTo>
                  <a:pt x="465481" y="276728"/>
                  <a:pt x="473225" y="276728"/>
                  <a:pt x="471890" y="276728"/>
                </a:cubicBezTo>
                <a:lnTo>
                  <a:pt x="471890" y="293608"/>
                </a:lnTo>
                <a:cubicBezTo>
                  <a:pt x="468418" y="293875"/>
                  <a:pt x="469397" y="293786"/>
                  <a:pt x="467706" y="294052"/>
                </a:cubicBezTo>
                <a:cubicBezTo>
                  <a:pt x="451507" y="296362"/>
                  <a:pt x="440203" y="310755"/>
                  <a:pt x="441627" y="326925"/>
                </a:cubicBezTo>
                <a:cubicBezTo>
                  <a:pt x="443051" y="342740"/>
                  <a:pt x="456135" y="354734"/>
                  <a:pt x="472068" y="354734"/>
                </a:cubicBezTo>
                <a:cubicBezTo>
                  <a:pt x="473848" y="354734"/>
                  <a:pt x="474204" y="354734"/>
                  <a:pt x="482037" y="354023"/>
                </a:cubicBezTo>
                <a:cubicBezTo>
                  <a:pt x="475984" y="356066"/>
                  <a:pt x="469397" y="357754"/>
                  <a:pt x="462277" y="364329"/>
                </a:cubicBezTo>
                <a:lnTo>
                  <a:pt x="367573" y="364329"/>
                </a:lnTo>
                <a:cubicBezTo>
                  <a:pt x="355379" y="364329"/>
                  <a:pt x="345143" y="355622"/>
                  <a:pt x="343185" y="343628"/>
                </a:cubicBezTo>
                <a:cubicBezTo>
                  <a:pt x="341226" y="331634"/>
                  <a:pt x="348169" y="320173"/>
                  <a:pt x="359740" y="316353"/>
                </a:cubicBezTo>
                <a:cubicBezTo>
                  <a:pt x="404600" y="301515"/>
                  <a:pt x="387866" y="307024"/>
                  <a:pt x="427831" y="293786"/>
                </a:cubicBezTo>
                <a:cubicBezTo>
                  <a:pt x="431658" y="292276"/>
                  <a:pt x="433616" y="286145"/>
                  <a:pt x="434773" y="281881"/>
                </a:cubicBezTo>
                <a:lnTo>
                  <a:pt x="449994" y="223332"/>
                </a:lnTo>
                <a:lnTo>
                  <a:pt x="419108" y="274240"/>
                </a:lnTo>
                <a:cubicBezTo>
                  <a:pt x="416527" y="278504"/>
                  <a:pt x="411987" y="281525"/>
                  <a:pt x="406825" y="281969"/>
                </a:cubicBezTo>
                <a:cubicBezTo>
                  <a:pt x="406736" y="281969"/>
                  <a:pt x="351640" y="286856"/>
                  <a:pt x="350483" y="286856"/>
                </a:cubicBezTo>
                <a:cubicBezTo>
                  <a:pt x="341760" y="286856"/>
                  <a:pt x="334551" y="279837"/>
                  <a:pt x="334551" y="270864"/>
                </a:cubicBezTo>
                <a:cubicBezTo>
                  <a:pt x="334551" y="262779"/>
                  <a:pt x="340781" y="255849"/>
                  <a:pt x="349059" y="255049"/>
                </a:cubicBezTo>
                <a:cubicBezTo>
                  <a:pt x="377185" y="252651"/>
                  <a:pt x="366683" y="253539"/>
                  <a:pt x="395966" y="251051"/>
                </a:cubicBezTo>
                <a:lnTo>
                  <a:pt x="427742" y="198721"/>
                </a:lnTo>
                <a:lnTo>
                  <a:pt x="394720" y="232216"/>
                </a:lnTo>
                <a:lnTo>
                  <a:pt x="394275" y="204941"/>
                </a:lnTo>
                <a:cubicBezTo>
                  <a:pt x="394186" y="197922"/>
                  <a:pt x="396856" y="191081"/>
                  <a:pt x="401841" y="185928"/>
                </a:cubicBezTo>
                <a:cubicBezTo>
                  <a:pt x="406825" y="180864"/>
                  <a:pt x="413590" y="178021"/>
                  <a:pt x="420710" y="177932"/>
                </a:cubicBezTo>
                <a:close/>
                <a:moveTo>
                  <a:pt x="549353" y="140919"/>
                </a:moveTo>
                <a:cubicBezTo>
                  <a:pt x="568749" y="140919"/>
                  <a:pt x="585654" y="155047"/>
                  <a:pt x="588679" y="174685"/>
                </a:cubicBezTo>
                <a:cubicBezTo>
                  <a:pt x="592327" y="198676"/>
                  <a:pt x="573821" y="220446"/>
                  <a:pt x="549264" y="220446"/>
                </a:cubicBezTo>
                <a:cubicBezTo>
                  <a:pt x="529956" y="220446"/>
                  <a:pt x="513051" y="206407"/>
                  <a:pt x="510026" y="186680"/>
                </a:cubicBezTo>
                <a:cubicBezTo>
                  <a:pt x="506378" y="162778"/>
                  <a:pt x="524885" y="140919"/>
                  <a:pt x="549353" y="140919"/>
                </a:cubicBezTo>
                <a:close/>
                <a:moveTo>
                  <a:pt x="61683" y="134535"/>
                </a:moveTo>
                <a:lnTo>
                  <a:pt x="98888" y="134801"/>
                </a:lnTo>
                <a:cubicBezTo>
                  <a:pt x="118292" y="134890"/>
                  <a:pt x="134848" y="148754"/>
                  <a:pt x="138408" y="167861"/>
                </a:cubicBezTo>
                <a:lnTo>
                  <a:pt x="80731" y="154797"/>
                </a:lnTo>
                <a:cubicBezTo>
                  <a:pt x="91056" y="159863"/>
                  <a:pt x="155053" y="191057"/>
                  <a:pt x="164310" y="195589"/>
                </a:cubicBezTo>
                <a:lnTo>
                  <a:pt x="227417" y="162351"/>
                </a:lnTo>
                <a:cubicBezTo>
                  <a:pt x="239255" y="156130"/>
                  <a:pt x="253853" y="160663"/>
                  <a:pt x="260083" y="172483"/>
                </a:cubicBezTo>
                <a:cubicBezTo>
                  <a:pt x="266314" y="184302"/>
                  <a:pt x="261774" y="198877"/>
                  <a:pt x="249936" y="205098"/>
                </a:cubicBezTo>
                <a:lnTo>
                  <a:pt x="175970" y="243935"/>
                </a:lnTo>
                <a:cubicBezTo>
                  <a:pt x="168760" y="247756"/>
                  <a:pt x="160571" y="247578"/>
                  <a:pt x="153807" y="244201"/>
                </a:cubicBezTo>
                <a:cubicBezTo>
                  <a:pt x="115444" y="225450"/>
                  <a:pt x="111706" y="223672"/>
                  <a:pt x="72542" y="204565"/>
                </a:cubicBezTo>
                <a:lnTo>
                  <a:pt x="137696" y="262509"/>
                </a:lnTo>
                <a:lnTo>
                  <a:pt x="136717" y="326673"/>
                </a:lnTo>
                <a:lnTo>
                  <a:pt x="191457" y="344803"/>
                </a:lnTo>
                <a:cubicBezTo>
                  <a:pt x="208992" y="350668"/>
                  <a:pt x="219584" y="368087"/>
                  <a:pt x="216647" y="386306"/>
                </a:cubicBezTo>
                <a:cubicBezTo>
                  <a:pt x="213621" y="404524"/>
                  <a:pt x="198133" y="417677"/>
                  <a:pt x="179619" y="417677"/>
                </a:cubicBezTo>
                <a:lnTo>
                  <a:pt x="29017" y="417677"/>
                </a:lnTo>
                <a:cubicBezTo>
                  <a:pt x="12995" y="417677"/>
                  <a:pt x="0" y="404791"/>
                  <a:pt x="0" y="388794"/>
                </a:cubicBezTo>
                <a:cubicBezTo>
                  <a:pt x="0" y="372797"/>
                  <a:pt x="12995" y="359822"/>
                  <a:pt x="29017" y="359822"/>
                </a:cubicBezTo>
                <a:lnTo>
                  <a:pt x="52604" y="359822"/>
                </a:lnTo>
                <a:lnTo>
                  <a:pt x="41478" y="356178"/>
                </a:lnTo>
                <a:cubicBezTo>
                  <a:pt x="28126" y="351735"/>
                  <a:pt x="21985" y="343114"/>
                  <a:pt x="21896" y="324985"/>
                </a:cubicBezTo>
                <a:cubicBezTo>
                  <a:pt x="21451" y="315564"/>
                  <a:pt x="21273" y="308899"/>
                  <a:pt x="20917" y="175060"/>
                </a:cubicBezTo>
                <a:cubicBezTo>
                  <a:pt x="20917" y="152576"/>
                  <a:pt x="39164" y="134357"/>
                  <a:pt x="61683" y="134535"/>
                </a:cubicBezTo>
                <a:close/>
                <a:moveTo>
                  <a:pt x="549850" y="90131"/>
                </a:moveTo>
                <a:cubicBezTo>
                  <a:pt x="556971" y="90042"/>
                  <a:pt x="563825" y="92885"/>
                  <a:pt x="568899" y="97860"/>
                </a:cubicBezTo>
                <a:cubicBezTo>
                  <a:pt x="573973" y="102923"/>
                  <a:pt x="576732" y="109764"/>
                  <a:pt x="576732" y="116782"/>
                </a:cubicBezTo>
                <a:lnTo>
                  <a:pt x="576732" y="135260"/>
                </a:lnTo>
                <a:cubicBezTo>
                  <a:pt x="568454" y="130374"/>
                  <a:pt x="559019" y="127709"/>
                  <a:pt x="549316" y="127709"/>
                </a:cubicBezTo>
                <a:cubicBezTo>
                  <a:pt x="526529" y="127709"/>
                  <a:pt x="507213" y="141923"/>
                  <a:pt x="499558" y="162089"/>
                </a:cubicBezTo>
                <a:lnTo>
                  <a:pt x="498846" y="117315"/>
                </a:lnTo>
                <a:cubicBezTo>
                  <a:pt x="498757" y="110208"/>
                  <a:pt x="501516" y="103368"/>
                  <a:pt x="506501" y="98304"/>
                </a:cubicBezTo>
                <a:cubicBezTo>
                  <a:pt x="511397" y="93240"/>
                  <a:pt x="518251" y="90397"/>
                  <a:pt x="525372" y="90309"/>
                </a:cubicBezTo>
                <a:close/>
                <a:moveTo>
                  <a:pt x="427662" y="87642"/>
                </a:moveTo>
                <a:cubicBezTo>
                  <a:pt x="449623" y="87642"/>
                  <a:pt x="467426" y="105445"/>
                  <a:pt x="467426" y="127406"/>
                </a:cubicBezTo>
                <a:cubicBezTo>
                  <a:pt x="467426" y="149367"/>
                  <a:pt x="449623" y="167170"/>
                  <a:pt x="427662" y="167170"/>
                </a:cubicBezTo>
                <a:cubicBezTo>
                  <a:pt x="405701" y="167170"/>
                  <a:pt x="387898" y="149367"/>
                  <a:pt x="387898" y="127406"/>
                </a:cubicBezTo>
                <a:cubicBezTo>
                  <a:pt x="387898" y="105445"/>
                  <a:pt x="405701" y="87642"/>
                  <a:pt x="427662" y="87642"/>
                </a:cubicBezTo>
                <a:close/>
                <a:moveTo>
                  <a:pt x="278948" y="85545"/>
                </a:moveTo>
                <a:cubicBezTo>
                  <a:pt x="281707" y="83056"/>
                  <a:pt x="285891" y="83323"/>
                  <a:pt x="288384" y="86079"/>
                </a:cubicBezTo>
                <a:lnTo>
                  <a:pt x="324881" y="127418"/>
                </a:lnTo>
                <a:cubicBezTo>
                  <a:pt x="326484" y="129196"/>
                  <a:pt x="326929" y="131686"/>
                  <a:pt x="326217" y="133819"/>
                </a:cubicBezTo>
                <a:lnTo>
                  <a:pt x="326217" y="133908"/>
                </a:lnTo>
                <a:lnTo>
                  <a:pt x="291944" y="238635"/>
                </a:lnTo>
                <a:cubicBezTo>
                  <a:pt x="290965" y="241569"/>
                  <a:pt x="287761" y="243169"/>
                  <a:pt x="284823" y="242191"/>
                </a:cubicBezTo>
                <a:lnTo>
                  <a:pt x="246901" y="229834"/>
                </a:lnTo>
                <a:lnTo>
                  <a:pt x="259453" y="223255"/>
                </a:lnTo>
                <a:cubicBezTo>
                  <a:pt x="281351" y="211786"/>
                  <a:pt x="289719" y="184760"/>
                  <a:pt x="278236" y="162979"/>
                </a:cubicBezTo>
                <a:cubicBezTo>
                  <a:pt x="269779" y="146977"/>
                  <a:pt x="253043" y="138264"/>
                  <a:pt x="236041" y="139242"/>
                </a:cubicBezTo>
                <a:lnTo>
                  <a:pt x="244676" y="113105"/>
                </a:lnTo>
                <a:cubicBezTo>
                  <a:pt x="245566" y="110171"/>
                  <a:pt x="248770" y="108571"/>
                  <a:pt x="251708" y="109549"/>
                </a:cubicBezTo>
                <a:lnTo>
                  <a:pt x="307345" y="127685"/>
                </a:lnTo>
                <a:lnTo>
                  <a:pt x="278325" y="94969"/>
                </a:lnTo>
                <a:cubicBezTo>
                  <a:pt x="275921" y="92213"/>
                  <a:pt x="276188" y="87946"/>
                  <a:pt x="278948" y="85545"/>
                </a:cubicBezTo>
                <a:close/>
                <a:moveTo>
                  <a:pt x="111811" y="9879"/>
                </a:moveTo>
                <a:cubicBezTo>
                  <a:pt x="141254" y="9879"/>
                  <a:pt x="165123" y="33701"/>
                  <a:pt x="165123" y="63086"/>
                </a:cubicBezTo>
                <a:cubicBezTo>
                  <a:pt x="165123" y="92471"/>
                  <a:pt x="141254" y="116293"/>
                  <a:pt x="111811" y="116293"/>
                </a:cubicBezTo>
                <a:cubicBezTo>
                  <a:pt x="82368" y="116293"/>
                  <a:pt x="58499" y="92471"/>
                  <a:pt x="58499" y="63086"/>
                </a:cubicBezTo>
                <a:cubicBezTo>
                  <a:pt x="58499" y="33701"/>
                  <a:pt x="82368" y="9879"/>
                  <a:pt x="111811" y="9879"/>
                </a:cubicBezTo>
                <a:close/>
                <a:moveTo>
                  <a:pt x="532310" y="0"/>
                </a:moveTo>
                <a:cubicBezTo>
                  <a:pt x="554310" y="0"/>
                  <a:pt x="572144" y="17803"/>
                  <a:pt x="572144" y="39764"/>
                </a:cubicBezTo>
                <a:cubicBezTo>
                  <a:pt x="572144" y="61725"/>
                  <a:pt x="554310" y="79528"/>
                  <a:pt x="532310" y="79528"/>
                </a:cubicBezTo>
                <a:cubicBezTo>
                  <a:pt x="510310" y="79528"/>
                  <a:pt x="492476" y="61725"/>
                  <a:pt x="492476" y="39764"/>
                </a:cubicBezTo>
                <a:cubicBezTo>
                  <a:pt x="492476" y="17803"/>
                  <a:pt x="510310" y="0"/>
                  <a:pt x="532310" y="0"/>
                </a:cubicBezTo>
                <a:close/>
              </a:path>
            </a:pathLst>
          </a:custGeom>
          <a:solidFill>
            <a:srgbClr val="27325C"/>
          </a:solidFill>
          <a:ln w="3175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grpSp>
        <p:nvGrpSpPr>
          <p:cNvPr id="10" name="iSľíḑé">
            <a:extLst>
              <a:ext uri="{FF2B5EF4-FFF2-40B4-BE49-F238E27FC236}">
                <a16:creationId xmlns:a16="http://schemas.microsoft.com/office/drawing/2014/main" xmlns="" id="{817B230D-DF03-4EF5-A3BC-1C284799BAB7}"/>
              </a:ext>
            </a:extLst>
          </p:cNvPr>
          <p:cNvGrpSpPr/>
          <p:nvPr/>
        </p:nvGrpSpPr>
        <p:grpSpPr>
          <a:xfrm>
            <a:off x="8148638" y="3436937"/>
            <a:ext cx="2806700" cy="1676401"/>
            <a:chOff x="1079500" y="3800474"/>
            <a:chExt cx="2806700" cy="1676401"/>
          </a:xfrm>
        </p:grpSpPr>
        <p:sp>
          <p:nvSpPr>
            <p:cNvPr id="11" name="îśļiḋè">
              <a:extLst>
                <a:ext uri="{FF2B5EF4-FFF2-40B4-BE49-F238E27FC236}">
                  <a16:creationId xmlns:a16="http://schemas.microsoft.com/office/drawing/2014/main" xmlns="" id="{4E9A126B-220C-4D25-BF8F-206546389E42}"/>
                </a:ext>
              </a:extLst>
            </p:cNvPr>
            <p:cNvSpPr/>
            <p:nvPr/>
          </p:nvSpPr>
          <p:spPr bwMode="auto">
            <a:xfrm>
              <a:off x="1079500" y="4276280"/>
              <a:ext cx="2806700" cy="1200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endParaRPr lang="en-US" altLang="zh-CN" sz="1100" dirty="0"/>
            </a:p>
          </p:txBody>
        </p:sp>
        <p:sp>
          <p:nvSpPr>
            <p:cNvPr id="12" name="iṥ1iḋê">
              <a:extLst>
                <a:ext uri="{FF2B5EF4-FFF2-40B4-BE49-F238E27FC236}">
                  <a16:creationId xmlns:a16="http://schemas.microsoft.com/office/drawing/2014/main" xmlns="" id="{3B38DF14-A661-4985-8EB6-C154FB94541B}"/>
                </a:ext>
              </a:extLst>
            </p:cNvPr>
            <p:cNvSpPr txBox="1"/>
            <p:nvPr/>
          </p:nvSpPr>
          <p:spPr bwMode="auto">
            <a:xfrm>
              <a:off x="1079500" y="3800474"/>
              <a:ext cx="2806700" cy="475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/>
                <a:t>添加主题</a:t>
              </a:r>
              <a:endParaRPr lang="en-US" altLang="zh-CN" b="1" dirty="0"/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0A797B15-25C8-4381-BE6D-8FFD1A37927A}"/>
              </a:ext>
            </a:extLst>
          </p:cNvPr>
          <p:cNvCxnSpPr/>
          <p:nvPr/>
        </p:nvCxnSpPr>
        <p:spPr>
          <a:xfrm>
            <a:off x="4368007" y="2291756"/>
            <a:ext cx="0" cy="2680890"/>
          </a:xfrm>
          <a:prstGeom prst="line">
            <a:avLst/>
          </a:prstGeom>
          <a:ln w="19050" cap="rnd">
            <a:solidFill>
              <a:schemeClr val="accent1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EDB08A69-B994-4325-B46C-830FF9CAB870}"/>
              </a:ext>
            </a:extLst>
          </p:cNvPr>
          <p:cNvCxnSpPr/>
          <p:nvPr/>
        </p:nvCxnSpPr>
        <p:spPr>
          <a:xfrm>
            <a:off x="7823995" y="2291756"/>
            <a:ext cx="0" cy="2680890"/>
          </a:xfrm>
          <a:prstGeom prst="line">
            <a:avLst/>
          </a:prstGeom>
          <a:ln w="19050" cap="rnd">
            <a:solidFill>
              <a:schemeClr val="accent1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A7870E9D-5773-44F9-8FCD-70A2B2A35B9D}"/>
              </a:ext>
            </a:extLst>
          </p:cNvPr>
          <p:cNvSpPr txBox="1"/>
          <p:nvPr/>
        </p:nvSpPr>
        <p:spPr>
          <a:xfrm>
            <a:off x="5192357" y="93923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内容概要</a:t>
            </a:r>
          </a:p>
        </p:txBody>
      </p:sp>
    </p:spTree>
    <p:extLst>
      <p:ext uri="{BB962C8B-B14F-4D97-AF65-F5344CB8AC3E}">
        <p14:creationId xmlns:p14="http://schemas.microsoft.com/office/powerpoint/2010/main" val="26730122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ïśḷiḋe">
            <a:extLst>
              <a:ext uri="{FF2B5EF4-FFF2-40B4-BE49-F238E27FC236}">
                <a16:creationId xmlns:a16="http://schemas.microsoft.com/office/drawing/2014/main" xmlns="" id="{CAE26947-DADA-442F-A0F6-C2463B1DDDFA}"/>
              </a:ext>
            </a:extLst>
          </p:cNvPr>
          <p:cNvGrpSpPr/>
          <p:nvPr/>
        </p:nvGrpSpPr>
        <p:grpSpPr>
          <a:xfrm>
            <a:off x="617536" y="1995541"/>
            <a:ext cx="1537486" cy="1016934"/>
            <a:chOff x="1556066" y="5117165"/>
            <a:chExt cx="1662263" cy="1016934"/>
          </a:xfrm>
        </p:grpSpPr>
        <p:sp>
          <p:nvSpPr>
            <p:cNvPr id="31" name="ísľíḓe">
              <a:extLst>
                <a:ext uri="{FF2B5EF4-FFF2-40B4-BE49-F238E27FC236}">
                  <a16:creationId xmlns:a16="http://schemas.microsoft.com/office/drawing/2014/main" xmlns="" id="{F8E07573-A8E5-42F7-B445-E2E8E3B47ABD}"/>
                </a:ext>
              </a:extLst>
            </p:cNvPr>
            <p:cNvSpPr/>
            <p:nvPr/>
          </p:nvSpPr>
          <p:spPr bwMode="auto">
            <a:xfrm>
              <a:off x="1556066" y="5509002"/>
              <a:ext cx="1662263" cy="62509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t" anchorCtr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32" name="îŝḻîḍe">
              <a:extLst>
                <a:ext uri="{FF2B5EF4-FFF2-40B4-BE49-F238E27FC236}">
                  <a16:creationId xmlns:a16="http://schemas.microsoft.com/office/drawing/2014/main" xmlns="" id="{200D23F5-C540-4F23-B3CA-A777A44291C5}"/>
                </a:ext>
              </a:extLst>
            </p:cNvPr>
            <p:cNvSpPr/>
            <p:nvPr/>
          </p:nvSpPr>
          <p:spPr>
            <a:xfrm>
              <a:off x="1556066" y="5117165"/>
              <a:ext cx="1662263" cy="391835"/>
            </a:xfrm>
            <a:prstGeom prst="rect">
              <a:avLst/>
            </a:prstGeom>
            <a:noFill/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600" b="1" dirty="0">
                  <a:solidFill>
                    <a:schemeClr val="tx1"/>
                  </a:solidFill>
                </a:rPr>
                <a:t>添加主题</a:t>
              </a:r>
              <a:endParaRPr lang="id-ID" altLang="zh-CN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ísļîdè">
            <a:extLst>
              <a:ext uri="{FF2B5EF4-FFF2-40B4-BE49-F238E27FC236}">
                <a16:creationId xmlns:a16="http://schemas.microsoft.com/office/drawing/2014/main" xmlns="" id="{FE8E587A-A457-4373-8976-94B9D44DB10A}"/>
              </a:ext>
            </a:extLst>
          </p:cNvPr>
          <p:cNvGrpSpPr/>
          <p:nvPr/>
        </p:nvGrpSpPr>
        <p:grpSpPr>
          <a:xfrm>
            <a:off x="5986454" y="1995541"/>
            <a:ext cx="1537486" cy="1016934"/>
            <a:chOff x="1556066" y="5117165"/>
            <a:chExt cx="1662263" cy="1016934"/>
          </a:xfrm>
        </p:grpSpPr>
        <p:sp>
          <p:nvSpPr>
            <p:cNvPr id="29" name="îṥľîḑe">
              <a:extLst>
                <a:ext uri="{FF2B5EF4-FFF2-40B4-BE49-F238E27FC236}">
                  <a16:creationId xmlns:a16="http://schemas.microsoft.com/office/drawing/2014/main" xmlns="" id="{F8E07573-A8E5-42F7-B445-E2E8E3B47ABD}"/>
                </a:ext>
              </a:extLst>
            </p:cNvPr>
            <p:cNvSpPr/>
            <p:nvPr/>
          </p:nvSpPr>
          <p:spPr bwMode="auto">
            <a:xfrm>
              <a:off x="1556066" y="5509002"/>
              <a:ext cx="1662263" cy="62509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t" anchorCtr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30" name="ïṥļïďé">
              <a:extLst>
                <a:ext uri="{FF2B5EF4-FFF2-40B4-BE49-F238E27FC236}">
                  <a16:creationId xmlns:a16="http://schemas.microsoft.com/office/drawing/2014/main" xmlns="" id="{709E97DF-7601-440E-AFE5-D891136CE71D}"/>
                </a:ext>
              </a:extLst>
            </p:cNvPr>
            <p:cNvSpPr/>
            <p:nvPr/>
          </p:nvSpPr>
          <p:spPr>
            <a:xfrm>
              <a:off x="1556066" y="5117165"/>
              <a:ext cx="1662263" cy="391835"/>
            </a:xfrm>
            <a:prstGeom prst="rect">
              <a:avLst/>
            </a:prstGeom>
            <a:noFill/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600" b="1" dirty="0">
                  <a:solidFill>
                    <a:schemeClr val="tx1"/>
                  </a:solidFill>
                </a:rPr>
                <a:t>添加主题</a:t>
              </a:r>
              <a:endParaRPr lang="id-ID" altLang="zh-CN" sz="16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6" name="肘形连接符 40">
            <a:extLst>
              <a:ext uri="{FF2B5EF4-FFF2-40B4-BE49-F238E27FC236}">
                <a16:creationId xmlns:a16="http://schemas.microsoft.com/office/drawing/2014/main" xmlns="" id="{DB84515B-6A4D-4165-8DBF-23C9F7148282}"/>
              </a:ext>
            </a:extLst>
          </p:cNvPr>
          <p:cNvCxnSpPr/>
          <p:nvPr/>
        </p:nvCxnSpPr>
        <p:spPr>
          <a:xfrm rot="16200000" flipV="1">
            <a:off x="2196865" y="2328022"/>
            <a:ext cx="825958" cy="818598"/>
          </a:xfrm>
          <a:prstGeom prst="bentConnector2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肘形连接符 59">
            <a:extLst>
              <a:ext uri="{FF2B5EF4-FFF2-40B4-BE49-F238E27FC236}">
                <a16:creationId xmlns:a16="http://schemas.microsoft.com/office/drawing/2014/main" xmlns="" id="{C589EEFA-F917-47CF-8FB5-273BE7D5EEDB}"/>
              </a:ext>
            </a:extLst>
          </p:cNvPr>
          <p:cNvCxnSpPr/>
          <p:nvPr/>
        </p:nvCxnSpPr>
        <p:spPr>
          <a:xfrm rot="16200000" flipV="1">
            <a:off x="7565783" y="2328022"/>
            <a:ext cx="825958" cy="818598"/>
          </a:xfrm>
          <a:prstGeom prst="bentConnector2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ïṩľïďê">
            <a:extLst>
              <a:ext uri="{FF2B5EF4-FFF2-40B4-BE49-F238E27FC236}">
                <a16:creationId xmlns:a16="http://schemas.microsoft.com/office/drawing/2014/main" xmlns="" id="{95F47E00-E46C-4AB7-AC94-2F04583F8F66}"/>
              </a:ext>
            </a:extLst>
          </p:cNvPr>
          <p:cNvGrpSpPr/>
          <p:nvPr/>
        </p:nvGrpSpPr>
        <p:grpSpPr>
          <a:xfrm>
            <a:off x="3301995" y="4251925"/>
            <a:ext cx="1537486" cy="1016934"/>
            <a:chOff x="1556066" y="5117165"/>
            <a:chExt cx="1662263" cy="1016934"/>
          </a:xfrm>
        </p:grpSpPr>
        <p:sp>
          <p:nvSpPr>
            <p:cNvPr id="27" name="íṩľíḓè">
              <a:extLst>
                <a:ext uri="{FF2B5EF4-FFF2-40B4-BE49-F238E27FC236}">
                  <a16:creationId xmlns:a16="http://schemas.microsoft.com/office/drawing/2014/main" xmlns="" id="{F8E07573-A8E5-42F7-B445-E2E8E3B47ABD}"/>
                </a:ext>
              </a:extLst>
            </p:cNvPr>
            <p:cNvSpPr/>
            <p:nvPr/>
          </p:nvSpPr>
          <p:spPr bwMode="auto">
            <a:xfrm>
              <a:off x="1556066" y="5509002"/>
              <a:ext cx="1662263" cy="62509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t" anchorCtr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28" name="îsļide">
              <a:extLst>
                <a:ext uri="{FF2B5EF4-FFF2-40B4-BE49-F238E27FC236}">
                  <a16:creationId xmlns:a16="http://schemas.microsoft.com/office/drawing/2014/main" xmlns="" id="{5CB0F2EC-74B0-4A31-BFFF-0EF6BFD0FBA5}"/>
                </a:ext>
              </a:extLst>
            </p:cNvPr>
            <p:cNvSpPr/>
            <p:nvPr/>
          </p:nvSpPr>
          <p:spPr>
            <a:xfrm>
              <a:off x="1556066" y="5117165"/>
              <a:ext cx="1662263" cy="391835"/>
            </a:xfrm>
            <a:prstGeom prst="rect">
              <a:avLst/>
            </a:prstGeom>
            <a:noFill/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r"/>
              <a:r>
                <a:rPr lang="zh-CN" altLang="en-US" sz="1600" b="1" dirty="0">
                  <a:solidFill>
                    <a:schemeClr val="tx1"/>
                  </a:solidFill>
                </a:rPr>
                <a:t>添加主题</a:t>
              </a:r>
              <a:endParaRPr lang="id-ID" altLang="zh-CN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îşḷïḑé">
            <a:extLst>
              <a:ext uri="{FF2B5EF4-FFF2-40B4-BE49-F238E27FC236}">
                <a16:creationId xmlns:a16="http://schemas.microsoft.com/office/drawing/2014/main" xmlns="" id="{C71BD81C-5836-4003-8A93-717268580252}"/>
              </a:ext>
            </a:extLst>
          </p:cNvPr>
          <p:cNvGrpSpPr/>
          <p:nvPr/>
        </p:nvGrpSpPr>
        <p:grpSpPr>
          <a:xfrm>
            <a:off x="8484793" y="4251925"/>
            <a:ext cx="1537486" cy="1016934"/>
            <a:chOff x="1556066" y="5117165"/>
            <a:chExt cx="1662263" cy="1016934"/>
          </a:xfrm>
        </p:grpSpPr>
        <p:sp>
          <p:nvSpPr>
            <p:cNvPr id="25" name="ïslïďè">
              <a:extLst>
                <a:ext uri="{FF2B5EF4-FFF2-40B4-BE49-F238E27FC236}">
                  <a16:creationId xmlns:a16="http://schemas.microsoft.com/office/drawing/2014/main" xmlns="" id="{F8E07573-A8E5-42F7-B445-E2E8E3B47ABD}"/>
                </a:ext>
              </a:extLst>
            </p:cNvPr>
            <p:cNvSpPr/>
            <p:nvPr/>
          </p:nvSpPr>
          <p:spPr bwMode="auto">
            <a:xfrm>
              <a:off x="1556066" y="5509002"/>
              <a:ext cx="1662263" cy="62509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t" anchorCtr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/>
                <a:t>读书分享，分享给知识和快乐，传递正能量，读书养成好习惯</a:t>
              </a:r>
              <a:endParaRPr lang="en-US" altLang="zh-CN" sz="1100" dirty="0"/>
            </a:p>
          </p:txBody>
        </p:sp>
        <p:sp>
          <p:nvSpPr>
            <p:cNvPr id="26" name="ïṡḻiďè">
              <a:extLst>
                <a:ext uri="{FF2B5EF4-FFF2-40B4-BE49-F238E27FC236}">
                  <a16:creationId xmlns:a16="http://schemas.microsoft.com/office/drawing/2014/main" xmlns="" id="{FBB35E1F-BA68-4441-A5AC-8DF2925BC1FA}"/>
                </a:ext>
              </a:extLst>
            </p:cNvPr>
            <p:cNvSpPr/>
            <p:nvPr/>
          </p:nvSpPr>
          <p:spPr>
            <a:xfrm>
              <a:off x="1556066" y="5117165"/>
              <a:ext cx="1662263" cy="391835"/>
            </a:xfrm>
            <a:prstGeom prst="rect">
              <a:avLst/>
            </a:prstGeom>
            <a:noFill/>
            <a:ln w="3175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r"/>
              <a:r>
                <a:rPr lang="zh-CN" altLang="en-US" sz="1600" b="1" dirty="0">
                  <a:solidFill>
                    <a:schemeClr val="tx1"/>
                  </a:solidFill>
                </a:rPr>
                <a:t>添加主题</a:t>
              </a:r>
              <a:endParaRPr lang="id-ID" altLang="zh-CN" sz="16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0" name="肘形连接符 81">
            <a:extLst>
              <a:ext uri="{FF2B5EF4-FFF2-40B4-BE49-F238E27FC236}">
                <a16:creationId xmlns:a16="http://schemas.microsoft.com/office/drawing/2014/main" xmlns="" id="{8B66ED09-73CF-4347-9812-F1B217F29929}"/>
              </a:ext>
            </a:extLst>
          </p:cNvPr>
          <p:cNvCxnSpPr/>
          <p:nvPr/>
        </p:nvCxnSpPr>
        <p:spPr>
          <a:xfrm rot="5400000">
            <a:off x="4881324" y="4117780"/>
            <a:ext cx="825958" cy="818598"/>
          </a:xfrm>
          <a:prstGeom prst="bentConnector2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肘形连接符 82">
            <a:extLst>
              <a:ext uri="{FF2B5EF4-FFF2-40B4-BE49-F238E27FC236}">
                <a16:creationId xmlns:a16="http://schemas.microsoft.com/office/drawing/2014/main" xmlns="" id="{A47020BB-54CF-40DF-BB61-DBD33FAA07F0}"/>
              </a:ext>
            </a:extLst>
          </p:cNvPr>
          <p:cNvCxnSpPr/>
          <p:nvPr/>
        </p:nvCxnSpPr>
        <p:spPr>
          <a:xfrm rot="5400000">
            <a:off x="10064122" y="4117780"/>
            <a:ext cx="825958" cy="818598"/>
          </a:xfrm>
          <a:prstGeom prst="bentConnector2">
            <a:avLst/>
          </a:prstGeom>
          <a:ln w="3175" cap="rnd">
            <a:solidFill>
              <a:schemeClr val="bg1">
                <a:lumMod val="7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îṥľiḍê">
            <a:extLst>
              <a:ext uri="{FF2B5EF4-FFF2-40B4-BE49-F238E27FC236}">
                <a16:creationId xmlns:a16="http://schemas.microsoft.com/office/drawing/2014/main" xmlns="" id="{8FC847F5-0813-4BB3-9603-7A09521F2364}"/>
              </a:ext>
            </a:extLst>
          </p:cNvPr>
          <p:cNvSpPr/>
          <p:nvPr/>
        </p:nvSpPr>
        <p:spPr>
          <a:xfrm>
            <a:off x="617535" y="3544872"/>
            <a:ext cx="10858500" cy="17465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/>
          </a:p>
        </p:txBody>
      </p:sp>
      <p:grpSp>
        <p:nvGrpSpPr>
          <p:cNvPr id="34" name="iSḻïḑé">
            <a:extLst>
              <a:ext uri="{FF2B5EF4-FFF2-40B4-BE49-F238E27FC236}">
                <a16:creationId xmlns:a16="http://schemas.microsoft.com/office/drawing/2014/main" xmlns="" id="{00FC7723-66BD-4565-B05E-D8B255F48E73}"/>
              </a:ext>
            </a:extLst>
          </p:cNvPr>
          <p:cNvGrpSpPr/>
          <p:nvPr/>
        </p:nvGrpSpPr>
        <p:grpSpPr>
          <a:xfrm>
            <a:off x="2447349" y="3060406"/>
            <a:ext cx="1143588" cy="1143588"/>
            <a:chOff x="2658488" y="3228681"/>
            <a:chExt cx="807038" cy="807038"/>
          </a:xfrm>
        </p:grpSpPr>
        <p:sp>
          <p:nvSpPr>
            <p:cNvPr id="35" name="iṥlïḓè">
              <a:extLst>
                <a:ext uri="{FF2B5EF4-FFF2-40B4-BE49-F238E27FC236}">
                  <a16:creationId xmlns:a16="http://schemas.microsoft.com/office/drawing/2014/main" xmlns="" id="{BD123E75-7B05-4809-8AFA-6ED4E44E7C38}"/>
                </a:ext>
              </a:extLst>
            </p:cNvPr>
            <p:cNvSpPr/>
            <p:nvPr/>
          </p:nvSpPr>
          <p:spPr>
            <a:xfrm>
              <a:off x="2658488" y="3228681"/>
              <a:ext cx="807038" cy="807038"/>
            </a:xfrm>
            <a:prstGeom prst="diamond">
              <a:avLst/>
            </a:prstGeom>
            <a:solidFill>
              <a:srgbClr val="0E74A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36" name="î$ḻîdè">
              <a:extLst>
                <a:ext uri="{FF2B5EF4-FFF2-40B4-BE49-F238E27FC236}">
                  <a16:creationId xmlns:a16="http://schemas.microsoft.com/office/drawing/2014/main" xmlns="" id="{3FFA8D21-5022-4C66-B133-AC6BE0EAAEC2}"/>
                </a:ext>
              </a:extLst>
            </p:cNvPr>
            <p:cNvSpPr/>
            <p:nvPr/>
          </p:nvSpPr>
          <p:spPr>
            <a:xfrm>
              <a:off x="2914323" y="3526452"/>
              <a:ext cx="295368" cy="211494"/>
            </a:xfrm>
            <a:custGeom>
              <a:avLst/>
              <a:gdLst>
                <a:gd name="T0" fmla="*/ 1488 w 2552"/>
                <a:gd name="T1" fmla="*/ 1830 h 1830"/>
                <a:gd name="T2" fmla="*/ 2552 w 2552"/>
                <a:gd name="T3" fmla="*/ 1830 h 1830"/>
                <a:gd name="T4" fmla="*/ 2552 w 2552"/>
                <a:gd name="T5" fmla="*/ 243 h 1830"/>
                <a:gd name="T6" fmla="*/ 2406 w 2552"/>
                <a:gd name="T7" fmla="*/ 243 h 1830"/>
                <a:gd name="T8" fmla="*/ 2406 w 2552"/>
                <a:gd name="T9" fmla="*/ 0 h 1830"/>
                <a:gd name="T10" fmla="*/ 1276 w 2552"/>
                <a:gd name="T11" fmla="*/ 242 h 1830"/>
                <a:gd name="T12" fmla="*/ 146 w 2552"/>
                <a:gd name="T13" fmla="*/ 0 h 1830"/>
                <a:gd name="T14" fmla="*/ 146 w 2552"/>
                <a:gd name="T15" fmla="*/ 243 h 1830"/>
                <a:gd name="T16" fmla="*/ 0 w 2552"/>
                <a:gd name="T17" fmla="*/ 243 h 1830"/>
                <a:gd name="T18" fmla="*/ 0 w 2552"/>
                <a:gd name="T19" fmla="*/ 1830 h 1830"/>
                <a:gd name="T20" fmla="*/ 1064 w 2552"/>
                <a:gd name="T21" fmla="*/ 1830 h 1830"/>
                <a:gd name="T22" fmla="*/ 1223 w 2552"/>
                <a:gd name="T23" fmla="*/ 348 h 1830"/>
                <a:gd name="T24" fmla="*/ 1223 w 2552"/>
                <a:gd name="T25" fmla="*/ 1711 h 1830"/>
                <a:gd name="T26" fmla="*/ 252 w 2552"/>
                <a:gd name="T27" fmla="*/ 1504 h 1830"/>
                <a:gd name="T28" fmla="*/ 252 w 2552"/>
                <a:gd name="T29" fmla="*/ 348 h 1830"/>
                <a:gd name="T30" fmla="*/ 252 w 2552"/>
                <a:gd name="T31" fmla="*/ 243 h 1830"/>
                <a:gd name="T32" fmla="*/ 252 w 2552"/>
                <a:gd name="T33" fmla="*/ 131 h 1830"/>
                <a:gd name="T34" fmla="*/ 775 w 2552"/>
                <a:gd name="T35" fmla="*/ 243 h 1830"/>
                <a:gd name="T36" fmla="*/ 1223 w 2552"/>
                <a:gd name="T37" fmla="*/ 339 h 1830"/>
                <a:gd name="T38" fmla="*/ 1223 w 2552"/>
                <a:gd name="T39" fmla="*/ 348 h 1830"/>
                <a:gd name="T40" fmla="*/ 1223 w 2552"/>
                <a:gd name="T41" fmla="*/ 348 h 1830"/>
                <a:gd name="T42" fmla="*/ 1329 w 2552"/>
                <a:gd name="T43" fmla="*/ 1711 h 1830"/>
                <a:gd name="T44" fmla="*/ 1329 w 2552"/>
                <a:gd name="T45" fmla="*/ 348 h 1830"/>
                <a:gd name="T46" fmla="*/ 1329 w 2552"/>
                <a:gd name="T47" fmla="*/ 339 h 1830"/>
                <a:gd name="T48" fmla="*/ 1777 w 2552"/>
                <a:gd name="T49" fmla="*/ 243 h 1830"/>
                <a:gd name="T50" fmla="*/ 2300 w 2552"/>
                <a:gd name="T51" fmla="*/ 131 h 1830"/>
                <a:gd name="T52" fmla="*/ 2300 w 2552"/>
                <a:gd name="T53" fmla="*/ 243 h 1830"/>
                <a:gd name="T54" fmla="*/ 2300 w 2552"/>
                <a:gd name="T55" fmla="*/ 348 h 1830"/>
                <a:gd name="T56" fmla="*/ 2300 w 2552"/>
                <a:gd name="T57" fmla="*/ 1504 h 1830"/>
                <a:gd name="T58" fmla="*/ 1329 w 2552"/>
                <a:gd name="T59" fmla="*/ 1711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52" h="1830">
                  <a:moveTo>
                    <a:pt x="1488" y="1830"/>
                  </a:moveTo>
                  <a:lnTo>
                    <a:pt x="2552" y="1830"/>
                  </a:lnTo>
                  <a:lnTo>
                    <a:pt x="2552" y="243"/>
                  </a:lnTo>
                  <a:lnTo>
                    <a:pt x="2406" y="243"/>
                  </a:lnTo>
                  <a:lnTo>
                    <a:pt x="2406" y="0"/>
                  </a:lnTo>
                  <a:lnTo>
                    <a:pt x="1276" y="242"/>
                  </a:lnTo>
                  <a:lnTo>
                    <a:pt x="146" y="0"/>
                  </a:lnTo>
                  <a:lnTo>
                    <a:pt x="146" y="243"/>
                  </a:lnTo>
                  <a:lnTo>
                    <a:pt x="0" y="243"/>
                  </a:lnTo>
                  <a:lnTo>
                    <a:pt x="0" y="1830"/>
                  </a:lnTo>
                  <a:lnTo>
                    <a:pt x="1064" y="1830"/>
                  </a:lnTo>
                  <a:moveTo>
                    <a:pt x="1223" y="348"/>
                  </a:moveTo>
                  <a:lnTo>
                    <a:pt x="1223" y="1711"/>
                  </a:lnTo>
                  <a:lnTo>
                    <a:pt x="252" y="1504"/>
                  </a:lnTo>
                  <a:lnTo>
                    <a:pt x="252" y="348"/>
                  </a:lnTo>
                  <a:lnTo>
                    <a:pt x="252" y="243"/>
                  </a:lnTo>
                  <a:lnTo>
                    <a:pt x="252" y="131"/>
                  </a:lnTo>
                  <a:lnTo>
                    <a:pt x="775" y="243"/>
                  </a:lnTo>
                  <a:lnTo>
                    <a:pt x="1223" y="339"/>
                  </a:lnTo>
                  <a:lnTo>
                    <a:pt x="1223" y="348"/>
                  </a:lnTo>
                  <a:lnTo>
                    <a:pt x="1223" y="348"/>
                  </a:lnTo>
                  <a:close/>
                  <a:moveTo>
                    <a:pt x="1329" y="1711"/>
                  </a:moveTo>
                  <a:lnTo>
                    <a:pt x="1329" y="348"/>
                  </a:lnTo>
                  <a:lnTo>
                    <a:pt x="1329" y="339"/>
                  </a:lnTo>
                  <a:lnTo>
                    <a:pt x="1777" y="243"/>
                  </a:lnTo>
                  <a:lnTo>
                    <a:pt x="2300" y="131"/>
                  </a:lnTo>
                  <a:lnTo>
                    <a:pt x="2300" y="243"/>
                  </a:lnTo>
                  <a:lnTo>
                    <a:pt x="2300" y="348"/>
                  </a:lnTo>
                  <a:lnTo>
                    <a:pt x="2300" y="1504"/>
                  </a:lnTo>
                  <a:lnTo>
                    <a:pt x="1329" y="1711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íSḷíḋè">
            <a:extLst>
              <a:ext uri="{FF2B5EF4-FFF2-40B4-BE49-F238E27FC236}">
                <a16:creationId xmlns:a16="http://schemas.microsoft.com/office/drawing/2014/main" xmlns="" id="{602B3823-51B0-4BE9-AAEE-F221CCFA5146}"/>
              </a:ext>
            </a:extLst>
          </p:cNvPr>
          <p:cNvGrpSpPr/>
          <p:nvPr/>
        </p:nvGrpSpPr>
        <p:grpSpPr>
          <a:xfrm>
            <a:off x="5131808" y="3060406"/>
            <a:ext cx="1143588" cy="1143588"/>
            <a:chOff x="5342947" y="3228681"/>
            <a:chExt cx="807038" cy="807038"/>
          </a:xfrm>
        </p:grpSpPr>
        <p:sp>
          <p:nvSpPr>
            <p:cNvPr id="38" name="îṣľíḓè">
              <a:extLst>
                <a:ext uri="{FF2B5EF4-FFF2-40B4-BE49-F238E27FC236}">
                  <a16:creationId xmlns:a16="http://schemas.microsoft.com/office/drawing/2014/main" xmlns="" id="{4A41BBAB-4B76-4073-9FB6-8953598FC286}"/>
                </a:ext>
              </a:extLst>
            </p:cNvPr>
            <p:cNvSpPr/>
            <p:nvPr/>
          </p:nvSpPr>
          <p:spPr>
            <a:xfrm>
              <a:off x="5342947" y="3228681"/>
              <a:ext cx="807038" cy="807038"/>
            </a:xfrm>
            <a:prstGeom prst="diamond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39" name="ï$ḷiďé">
              <a:extLst>
                <a:ext uri="{FF2B5EF4-FFF2-40B4-BE49-F238E27FC236}">
                  <a16:creationId xmlns:a16="http://schemas.microsoft.com/office/drawing/2014/main" xmlns="" id="{B4C4A1B3-8FB3-4B73-8162-439BC915112B}"/>
                </a:ext>
              </a:extLst>
            </p:cNvPr>
            <p:cNvSpPr/>
            <p:nvPr/>
          </p:nvSpPr>
          <p:spPr>
            <a:xfrm>
              <a:off x="5598782" y="3501462"/>
              <a:ext cx="295368" cy="261473"/>
            </a:xfrm>
            <a:custGeom>
              <a:avLst/>
              <a:gdLst>
                <a:gd name="T0" fmla="*/ 450 w 891"/>
                <a:gd name="T1" fmla="*/ 115 h 790"/>
                <a:gd name="T2" fmla="*/ 76 w 891"/>
                <a:gd name="T3" fmla="*/ 2 h 790"/>
                <a:gd name="T4" fmla="*/ 56 w 891"/>
                <a:gd name="T5" fmla="*/ 17 h 790"/>
                <a:gd name="T6" fmla="*/ 16 w 891"/>
                <a:gd name="T7" fmla="*/ 115 h 790"/>
                <a:gd name="T8" fmla="*/ 0 w 891"/>
                <a:gd name="T9" fmla="*/ 681 h 790"/>
                <a:gd name="T10" fmla="*/ 338 w 891"/>
                <a:gd name="T11" fmla="*/ 697 h 790"/>
                <a:gd name="T12" fmla="*/ 279 w 891"/>
                <a:gd name="T13" fmla="*/ 759 h 790"/>
                <a:gd name="T14" fmla="*/ 279 w 891"/>
                <a:gd name="T15" fmla="*/ 790 h 790"/>
                <a:gd name="T16" fmla="*/ 612 w 891"/>
                <a:gd name="T17" fmla="*/ 774 h 790"/>
                <a:gd name="T18" fmla="*/ 553 w 891"/>
                <a:gd name="T19" fmla="*/ 759 h 790"/>
                <a:gd name="T20" fmla="*/ 875 w 891"/>
                <a:gd name="T21" fmla="*/ 697 h 790"/>
                <a:gd name="T22" fmla="*/ 891 w 891"/>
                <a:gd name="T23" fmla="*/ 131 h 790"/>
                <a:gd name="T24" fmla="*/ 87 w 891"/>
                <a:gd name="T25" fmla="*/ 115 h 790"/>
                <a:gd name="T26" fmla="*/ 343 w 891"/>
                <a:gd name="T27" fmla="*/ 115 h 790"/>
                <a:gd name="T28" fmla="*/ 430 w 891"/>
                <a:gd name="T29" fmla="*/ 142 h 790"/>
                <a:gd name="T30" fmla="*/ 430 w 891"/>
                <a:gd name="T31" fmla="*/ 660 h 790"/>
                <a:gd name="T32" fmla="*/ 87 w 891"/>
                <a:gd name="T33" fmla="*/ 147 h 790"/>
                <a:gd name="T34" fmla="*/ 87 w 891"/>
                <a:gd name="T35" fmla="*/ 115 h 790"/>
                <a:gd name="T36" fmla="*/ 461 w 891"/>
                <a:gd name="T37" fmla="*/ 666 h 790"/>
                <a:gd name="T38" fmla="*/ 522 w 891"/>
                <a:gd name="T39" fmla="*/ 147 h 790"/>
                <a:gd name="T40" fmla="*/ 553 w 891"/>
                <a:gd name="T41" fmla="*/ 185 h 790"/>
                <a:gd name="T42" fmla="*/ 583 w 891"/>
                <a:gd name="T43" fmla="*/ 147 h 790"/>
                <a:gd name="T44" fmla="*/ 860 w 891"/>
                <a:gd name="T45" fmla="*/ 666 h 790"/>
                <a:gd name="T46" fmla="*/ 860 w 891"/>
                <a:gd name="T47" fmla="*/ 666 h 790"/>
                <a:gd name="T48" fmla="*/ 256 w 891"/>
                <a:gd name="T49" fmla="*/ 205 h 790"/>
                <a:gd name="T50" fmla="*/ 377 w 891"/>
                <a:gd name="T51" fmla="*/ 221 h 790"/>
                <a:gd name="T52" fmla="*/ 377 w 891"/>
                <a:gd name="T53" fmla="*/ 320 h 790"/>
                <a:gd name="T54" fmla="*/ 256 w 891"/>
                <a:gd name="T55" fmla="*/ 262 h 790"/>
                <a:gd name="T56" fmla="*/ 377 w 891"/>
                <a:gd name="T57" fmla="*/ 320 h 790"/>
                <a:gd name="T58" fmla="*/ 134 w 891"/>
                <a:gd name="T59" fmla="*/ 325 h 790"/>
                <a:gd name="T60" fmla="*/ 377 w 891"/>
                <a:gd name="T61" fmla="*/ 378 h 790"/>
                <a:gd name="T62" fmla="*/ 377 w 891"/>
                <a:gd name="T63" fmla="*/ 477 h 790"/>
                <a:gd name="T64" fmla="*/ 134 w 891"/>
                <a:gd name="T65" fmla="*/ 383 h 790"/>
                <a:gd name="T66" fmla="*/ 377 w 891"/>
                <a:gd name="T67" fmla="*/ 477 h 790"/>
                <a:gd name="T68" fmla="*/ 134 w 891"/>
                <a:gd name="T69" fmla="*/ 482 h 790"/>
                <a:gd name="T70" fmla="*/ 377 w 891"/>
                <a:gd name="T71" fmla="*/ 535 h 790"/>
                <a:gd name="T72" fmla="*/ 155 w 891"/>
                <a:gd name="T73" fmla="*/ 258 h 790"/>
                <a:gd name="T74" fmla="*/ 198 w 891"/>
                <a:gd name="T75" fmla="*/ 249 h 790"/>
                <a:gd name="T76" fmla="*/ 215 w 891"/>
                <a:gd name="T77" fmla="*/ 277 h 790"/>
                <a:gd name="T78" fmla="*/ 192 w 891"/>
                <a:gd name="T79" fmla="*/ 159 h 790"/>
                <a:gd name="T80" fmla="*/ 168 w 891"/>
                <a:gd name="T81" fmla="*/ 152 h 790"/>
                <a:gd name="T82" fmla="*/ 145 w 891"/>
                <a:gd name="T83" fmla="*/ 255 h 790"/>
                <a:gd name="T84" fmla="*/ 180 w 891"/>
                <a:gd name="T85" fmla="*/ 180 h 790"/>
                <a:gd name="T86" fmla="*/ 167 w 891"/>
                <a:gd name="T87" fmla="*/ 220 h 790"/>
                <a:gd name="T88" fmla="*/ 528 w 891"/>
                <a:gd name="T89" fmla="*/ 243 h 790"/>
                <a:gd name="T90" fmla="*/ 810 w 891"/>
                <a:gd name="T91" fmla="*/ 263 h 790"/>
                <a:gd name="T92" fmla="*/ 528 w 891"/>
                <a:gd name="T93" fmla="*/ 243 h 790"/>
                <a:gd name="T94" fmla="*/ 810 w 891"/>
                <a:gd name="T95" fmla="*/ 321 h 790"/>
                <a:gd name="T96" fmla="*/ 528 w 891"/>
                <a:gd name="T97" fmla="*/ 341 h 790"/>
                <a:gd name="T98" fmla="*/ 531 w 891"/>
                <a:gd name="T99" fmla="*/ 400 h 790"/>
                <a:gd name="T100" fmla="*/ 810 w 891"/>
                <a:gd name="T101" fmla="*/ 420 h 790"/>
                <a:gd name="T102" fmla="*/ 531 w 891"/>
                <a:gd name="T103" fmla="*/ 400 h 790"/>
                <a:gd name="T104" fmla="*/ 810 w 891"/>
                <a:gd name="T105" fmla="*/ 478 h 790"/>
                <a:gd name="T106" fmla="*/ 531 w 891"/>
                <a:gd name="T107" fmla="*/ 498 h 790"/>
                <a:gd name="T108" fmla="*/ 531 w 891"/>
                <a:gd name="T109" fmla="*/ 557 h 790"/>
                <a:gd name="T110" fmla="*/ 810 w 891"/>
                <a:gd name="T111" fmla="*/ 577 h 790"/>
                <a:gd name="T112" fmla="*/ 531 w 891"/>
                <a:gd name="T113" fmla="*/ 557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1" h="790">
                  <a:moveTo>
                    <a:pt x="875" y="115"/>
                  </a:moveTo>
                  <a:lnTo>
                    <a:pt x="450" y="115"/>
                  </a:lnTo>
                  <a:lnTo>
                    <a:pt x="450" y="115"/>
                  </a:lnTo>
                  <a:lnTo>
                    <a:pt x="76" y="2"/>
                  </a:lnTo>
                  <a:cubicBezTo>
                    <a:pt x="72" y="0"/>
                    <a:pt x="66" y="1"/>
                    <a:pt x="63" y="4"/>
                  </a:cubicBezTo>
                  <a:cubicBezTo>
                    <a:pt x="59" y="7"/>
                    <a:pt x="56" y="12"/>
                    <a:pt x="56" y="17"/>
                  </a:cubicBezTo>
                  <a:lnTo>
                    <a:pt x="56" y="115"/>
                  </a:lnTo>
                  <a:lnTo>
                    <a:pt x="16" y="115"/>
                  </a:lnTo>
                  <a:cubicBezTo>
                    <a:pt x="7" y="115"/>
                    <a:pt x="0" y="122"/>
                    <a:pt x="0" y="131"/>
                  </a:cubicBezTo>
                  <a:lnTo>
                    <a:pt x="0" y="681"/>
                  </a:lnTo>
                  <a:cubicBezTo>
                    <a:pt x="0" y="690"/>
                    <a:pt x="7" y="697"/>
                    <a:pt x="16" y="697"/>
                  </a:cubicBezTo>
                  <a:lnTo>
                    <a:pt x="338" y="697"/>
                  </a:lnTo>
                  <a:lnTo>
                    <a:pt x="338" y="759"/>
                  </a:lnTo>
                  <a:lnTo>
                    <a:pt x="279" y="759"/>
                  </a:lnTo>
                  <a:lnTo>
                    <a:pt x="279" y="774"/>
                  </a:lnTo>
                  <a:lnTo>
                    <a:pt x="279" y="790"/>
                  </a:lnTo>
                  <a:lnTo>
                    <a:pt x="612" y="790"/>
                  </a:lnTo>
                  <a:lnTo>
                    <a:pt x="612" y="774"/>
                  </a:lnTo>
                  <a:lnTo>
                    <a:pt x="612" y="759"/>
                  </a:lnTo>
                  <a:lnTo>
                    <a:pt x="553" y="759"/>
                  </a:lnTo>
                  <a:lnTo>
                    <a:pt x="553" y="697"/>
                  </a:lnTo>
                  <a:lnTo>
                    <a:pt x="875" y="697"/>
                  </a:lnTo>
                  <a:cubicBezTo>
                    <a:pt x="884" y="697"/>
                    <a:pt x="891" y="690"/>
                    <a:pt x="891" y="681"/>
                  </a:cubicBezTo>
                  <a:lnTo>
                    <a:pt x="891" y="131"/>
                  </a:lnTo>
                  <a:cubicBezTo>
                    <a:pt x="891" y="122"/>
                    <a:pt x="884" y="115"/>
                    <a:pt x="875" y="115"/>
                  </a:cubicBezTo>
                  <a:close/>
                  <a:moveTo>
                    <a:pt x="87" y="115"/>
                  </a:moveTo>
                  <a:lnTo>
                    <a:pt x="87" y="38"/>
                  </a:lnTo>
                  <a:lnTo>
                    <a:pt x="343" y="115"/>
                  </a:lnTo>
                  <a:lnTo>
                    <a:pt x="394" y="131"/>
                  </a:lnTo>
                  <a:lnTo>
                    <a:pt x="430" y="142"/>
                  </a:lnTo>
                  <a:lnTo>
                    <a:pt x="430" y="147"/>
                  </a:lnTo>
                  <a:lnTo>
                    <a:pt x="430" y="660"/>
                  </a:lnTo>
                  <a:lnTo>
                    <a:pt x="87" y="556"/>
                  </a:lnTo>
                  <a:lnTo>
                    <a:pt x="87" y="147"/>
                  </a:lnTo>
                  <a:lnTo>
                    <a:pt x="87" y="131"/>
                  </a:lnTo>
                  <a:lnTo>
                    <a:pt x="87" y="115"/>
                  </a:lnTo>
                  <a:close/>
                  <a:moveTo>
                    <a:pt x="860" y="666"/>
                  </a:moveTo>
                  <a:lnTo>
                    <a:pt x="461" y="666"/>
                  </a:lnTo>
                  <a:lnTo>
                    <a:pt x="461" y="147"/>
                  </a:lnTo>
                  <a:lnTo>
                    <a:pt x="522" y="147"/>
                  </a:lnTo>
                  <a:lnTo>
                    <a:pt x="522" y="204"/>
                  </a:lnTo>
                  <a:lnTo>
                    <a:pt x="553" y="185"/>
                  </a:lnTo>
                  <a:lnTo>
                    <a:pt x="583" y="204"/>
                  </a:lnTo>
                  <a:lnTo>
                    <a:pt x="583" y="147"/>
                  </a:lnTo>
                  <a:lnTo>
                    <a:pt x="860" y="147"/>
                  </a:lnTo>
                  <a:lnTo>
                    <a:pt x="860" y="666"/>
                  </a:lnTo>
                  <a:lnTo>
                    <a:pt x="860" y="666"/>
                  </a:lnTo>
                  <a:lnTo>
                    <a:pt x="860" y="666"/>
                  </a:lnTo>
                  <a:close/>
                  <a:moveTo>
                    <a:pt x="377" y="242"/>
                  </a:moveTo>
                  <a:lnTo>
                    <a:pt x="256" y="205"/>
                  </a:lnTo>
                  <a:lnTo>
                    <a:pt x="256" y="184"/>
                  </a:lnTo>
                  <a:lnTo>
                    <a:pt x="377" y="221"/>
                  </a:lnTo>
                  <a:lnTo>
                    <a:pt x="377" y="242"/>
                  </a:lnTo>
                  <a:close/>
                  <a:moveTo>
                    <a:pt x="377" y="320"/>
                  </a:moveTo>
                  <a:lnTo>
                    <a:pt x="256" y="283"/>
                  </a:lnTo>
                  <a:lnTo>
                    <a:pt x="256" y="262"/>
                  </a:lnTo>
                  <a:lnTo>
                    <a:pt x="377" y="299"/>
                  </a:lnTo>
                  <a:lnTo>
                    <a:pt x="377" y="320"/>
                  </a:lnTo>
                  <a:close/>
                  <a:moveTo>
                    <a:pt x="377" y="399"/>
                  </a:moveTo>
                  <a:lnTo>
                    <a:pt x="134" y="325"/>
                  </a:lnTo>
                  <a:lnTo>
                    <a:pt x="134" y="304"/>
                  </a:lnTo>
                  <a:lnTo>
                    <a:pt x="377" y="378"/>
                  </a:lnTo>
                  <a:lnTo>
                    <a:pt x="377" y="399"/>
                  </a:lnTo>
                  <a:close/>
                  <a:moveTo>
                    <a:pt x="377" y="477"/>
                  </a:moveTo>
                  <a:lnTo>
                    <a:pt x="134" y="403"/>
                  </a:lnTo>
                  <a:lnTo>
                    <a:pt x="134" y="383"/>
                  </a:lnTo>
                  <a:lnTo>
                    <a:pt x="377" y="456"/>
                  </a:lnTo>
                  <a:lnTo>
                    <a:pt x="377" y="477"/>
                  </a:lnTo>
                  <a:close/>
                  <a:moveTo>
                    <a:pt x="377" y="556"/>
                  </a:moveTo>
                  <a:lnTo>
                    <a:pt x="134" y="482"/>
                  </a:lnTo>
                  <a:lnTo>
                    <a:pt x="134" y="461"/>
                  </a:lnTo>
                  <a:lnTo>
                    <a:pt x="377" y="535"/>
                  </a:lnTo>
                  <a:lnTo>
                    <a:pt x="377" y="556"/>
                  </a:lnTo>
                  <a:close/>
                  <a:moveTo>
                    <a:pt x="155" y="258"/>
                  </a:moveTo>
                  <a:lnTo>
                    <a:pt x="161" y="238"/>
                  </a:lnTo>
                  <a:lnTo>
                    <a:pt x="198" y="249"/>
                  </a:lnTo>
                  <a:lnTo>
                    <a:pt x="205" y="273"/>
                  </a:lnTo>
                  <a:lnTo>
                    <a:pt x="215" y="277"/>
                  </a:lnTo>
                  <a:lnTo>
                    <a:pt x="226" y="280"/>
                  </a:lnTo>
                  <a:lnTo>
                    <a:pt x="192" y="159"/>
                  </a:lnTo>
                  <a:lnTo>
                    <a:pt x="180" y="155"/>
                  </a:lnTo>
                  <a:lnTo>
                    <a:pt x="168" y="152"/>
                  </a:lnTo>
                  <a:lnTo>
                    <a:pt x="134" y="252"/>
                  </a:lnTo>
                  <a:lnTo>
                    <a:pt x="145" y="255"/>
                  </a:lnTo>
                  <a:lnTo>
                    <a:pt x="155" y="258"/>
                  </a:lnTo>
                  <a:close/>
                  <a:moveTo>
                    <a:pt x="180" y="180"/>
                  </a:moveTo>
                  <a:lnTo>
                    <a:pt x="193" y="228"/>
                  </a:lnTo>
                  <a:lnTo>
                    <a:pt x="167" y="220"/>
                  </a:lnTo>
                  <a:lnTo>
                    <a:pt x="180" y="180"/>
                  </a:lnTo>
                  <a:close/>
                  <a:moveTo>
                    <a:pt x="528" y="243"/>
                  </a:moveTo>
                  <a:lnTo>
                    <a:pt x="810" y="243"/>
                  </a:lnTo>
                  <a:lnTo>
                    <a:pt x="810" y="263"/>
                  </a:lnTo>
                  <a:lnTo>
                    <a:pt x="528" y="263"/>
                  </a:lnTo>
                  <a:lnTo>
                    <a:pt x="528" y="243"/>
                  </a:lnTo>
                  <a:close/>
                  <a:moveTo>
                    <a:pt x="528" y="321"/>
                  </a:moveTo>
                  <a:lnTo>
                    <a:pt x="810" y="321"/>
                  </a:lnTo>
                  <a:lnTo>
                    <a:pt x="810" y="341"/>
                  </a:lnTo>
                  <a:lnTo>
                    <a:pt x="528" y="341"/>
                  </a:lnTo>
                  <a:lnTo>
                    <a:pt x="528" y="321"/>
                  </a:lnTo>
                  <a:close/>
                  <a:moveTo>
                    <a:pt x="531" y="400"/>
                  </a:moveTo>
                  <a:lnTo>
                    <a:pt x="810" y="400"/>
                  </a:lnTo>
                  <a:lnTo>
                    <a:pt x="810" y="420"/>
                  </a:lnTo>
                  <a:lnTo>
                    <a:pt x="531" y="420"/>
                  </a:lnTo>
                  <a:lnTo>
                    <a:pt x="531" y="400"/>
                  </a:lnTo>
                  <a:close/>
                  <a:moveTo>
                    <a:pt x="531" y="478"/>
                  </a:moveTo>
                  <a:lnTo>
                    <a:pt x="810" y="478"/>
                  </a:lnTo>
                  <a:lnTo>
                    <a:pt x="810" y="498"/>
                  </a:lnTo>
                  <a:lnTo>
                    <a:pt x="531" y="498"/>
                  </a:lnTo>
                  <a:lnTo>
                    <a:pt x="531" y="478"/>
                  </a:lnTo>
                  <a:close/>
                  <a:moveTo>
                    <a:pt x="531" y="557"/>
                  </a:moveTo>
                  <a:lnTo>
                    <a:pt x="810" y="557"/>
                  </a:lnTo>
                  <a:lnTo>
                    <a:pt x="810" y="577"/>
                  </a:lnTo>
                  <a:lnTo>
                    <a:pt x="531" y="577"/>
                  </a:lnTo>
                  <a:lnTo>
                    <a:pt x="531" y="557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íṧ1îḋê">
            <a:extLst>
              <a:ext uri="{FF2B5EF4-FFF2-40B4-BE49-F238E27FC236}">
                <a16:creationId xmlns:a16="http://schemas.microsoft.com/office/drawing/2014/main" xmlns="" id="{EE414641-5F66-4BB6-B780-0001F21A62DE}"/>
              </a:ext>
            </a:extLst>
          </p:cNvPr>
          <p:cNvGrpSpPr/>
          <p:nvPr/>
        </p:nvGrpSpPr>
        <p:grpSpPr>
          <a:xfrm>
            <a:off x="7816267" y="3060406"/>
            <a:ext cx="1143588" cy="1143588"/>
            <a:chOff x="8027406" y="3228681"/>
            <a:chExt cx="807038" cy="807038"/>
          </a:xfrm>
        </p:grpSpPr>
        <p:sp>
          <p:nvSpPr>
            <p:cNvPr id="44" name="îṡļiḓe">
              <a:extLst>
                <a:ext uri="{FF2B5EF4-FFF2-40B4-BE49-F238E27FC236}">
                  <a16:creationId xmlns:a16="http://schemas.microsoft.com/office/drawing/2014/main" xmlns="" id="{3CB6F477-767B-4148-A7D6-D0488BCCD7B5}"/>
                </a:ext>
              </a:extLst>
            </p:cNvPr>
            <p:cNvSpPr/>
            <p:nvPr/>
          </p:nvSpPr>
          <p:spPr>
            <a:xfrm>
              <a:off x="8027406" y="3228681"/>
              <a:ext cx="807038" cy="807038"/>
            </a:xfrm>
            <a:prstGeom prst="diamond">
              <a:avLst/>
            </a:prstGeom>
            <a:solidFill>
              <a:srgbClr val="0E74A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45" name="ïṡḷîďé">
              <a:extLst>
                <a:ext uri="{FF2B5EF4-FFF2-40B4-BE49-F238E27FC236}">
                  <a16:creationId xmlns:a16="http://schemas.microsoft.com/office/drawing/2014/main" xmlns="" id="{909E7F0D-ACDF-4C12-90A7-B7E05112F7D2}"/>
                </a:ext>
              </a:extLst>
            </p:cNvPr>
            <p:cNvSpPr/>
            <p:nvPr/>
          </p:nvSpPr>
          <p:spPr>
            <a:xfrm>
              <a:off x="8283241" y="3526452"/>
              <a:ext cx="295368" cy="211494"/>
            </a:xfrm>
            <a:custGeom>
              <a:avLst/>
              <a:gdLst>
                <a:gd name="T0" fmla="*/ 1488 w 2552"/>
                <a:gd name="T1" fmla="*/ 1830 h 1830"/>
                <a:gd name="T2" fmla="*/ 2552 w 2552"/>
                <a:gd name="T3" fmla="*/ 1830 h 1830"/>
                <a:gd name="T4" fmla="*/ 2552 w 2552"/>
                <a:gd name="T5" fmla="*/ 243 h 1830"/>
                <a:gd name="T6" fmla="*/ 2406 w 2552"/>
                <a:gd name="T7" fmla="*/ 243 h 1830"/>
                <a:gd name="T8" fmla="*/ 2406 w 2552"/>
                <a:gd name="T9" fmla="*/ 0 h 1830"/>
                <a:gd name="T10" fmla="*/ 1276 w 2552"/>
                <a:gd name="T11" fmla="*/ 242 h 1830"/>
                <a:gd name="T12" fmla="*/ 146 w 2552"/>
                <a:gd name="T13" fmla="*/ 0 h 1830"/>
                <a:gd name="T14" fmla="*/ 146 w 2552"/>
                <a:gd name="T15" fmla="*/ 243 h 1830"/>
                <a:gd name="T16" fmla="*/ 0 w 2552"/>
                <a:gd name="T17" fmla="*/ 243 h 1830"/>
                <a:gd name="T18" fmla="*/ 0 w 2552"/>
                <a:gd name="T19" fmla="*/ 1830 h 1830"/>
                <a:gd name="T20" fmla="*/ 1064 w 2552"/>
                <a:gd name="T21" fmla="*/ 1830 h 1830"/>
                <a:gd name="T22" fmla="*/ 1223 w 2552"/>
                <a:gd name="T23" fmla="*/ 348 h 1830"/>
                <a:gd name="T24" fmla="*/ 1223 w 2552"/>
                <a:gd name="T25" fmla="*/ 1711 h 1830"/>
                <a:gd name="T26" fmla="*/ 252 w 2552"/>
                <a:gd name="T27" fmla="*/ 1504 h 1830"/>
                <a:gd name="T28" fmla="*/ 252 w 2552"/>
                <a:gd name="T29" fmla="*/ 348 h 1830"/>
                <a:gd name="T30" fmla="*/ 252 w 2552"/>
                <a:gd name="T31" fmla="*/ 243 h 1830"/>
                <a:gd name="T32" fmla="*/ 252 w 2552"/>
                <a:gd name="T33" fmla="*/ 131 h 1830"/>
                <a:gd name="T34" fmla="*/ 775 w 2552"/>
                <a:gd name="T35" fmla="*/ 243 h 1830"/>
                <a:gd name="T36" fmla="*/ 1223 w 2552"/>
                <a:gd name="T37" fmla="*/ 339 h 1830"/>
                <a:gd name="T38" fmla="*/ 1223 w 2552"/>
                <a:gd name="T39" fmla="*/ 348 h 1830"/>
                <a:gd name="T40" fmla="*/ 1223 w 2552"/>
                <a:gd name="T41" fmla="*/ 348 h 1830"/>
                <a:gd name="T42" fmla="*/ 1329 w 2552"/>
                <a:gd name="T43" fmla="*/ 1711 h 1830"/>
                <a:gd name="T44" fmla="*/ 1329 w 2552"/>
                <a:gd name="T45" fmla="*/ 348 h 1830"/>
                <a:gd name="T46" fmla="*/ 1329 w 2552"/>
                <a:gd name="T47" fmla="*/ 339 h 1830"/>
                <a:gd name="T48" fmla="*/ 1777 w 2552"/>
                <a:gd name="T49" fmla="*/ 243 h 1830"/>
                <a:gd name="T50" fmla="*/ 2300 w 2552"/>
                <a:gd name="T51" fmla="*/ 131 h 1830"/>
                <a:gd name="T52" fmla="*/ 2300 w 2552"/>
                <a:gd name="T53" fmla="*/ 243 h 1830"/>
                <a:gd name="T54" fmla="*/ 2300 w 2552"/>
                <a:gd name="T55" fmla="*/ 348 h 1830"/>
                <a:gd name="T56" fmla="*/ 2300 w 2552"/>
                <a:gd name="T57" fmla="*/ 1504 h 1830"/>
                <a:gd name="T58" fmla="*/ 1329 w 2552"/>
                <a:gd name="T59" fmla="*/ 1711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52" h="1830">
                  <a:moveTo>
                    <a:pt x="1488" y="1830"/>
                  </a:moveTo>
                  <a:lnTo>
                    <a:pt x="2552" y="1830"/>
                  </a:lnTo>
                  <a:lnTo>
                    <a:pt x="2552" y="243"/>
                  </a:lnTo>
                  <a:lnTo>
                    <a:pt x="2406" y="243"/>
                  </a:lnTo>
                  <a:lnTo>
                    <a:pt x="2406" y="0"/>
                  </a:lnTo>
                  <a:lnTo>
                    <a:pt x="1276" y="242"/>
                  </a:lnTo>
                  <a:lnTo>
                    <a:pt x="146" y="0"/>
                  </a:lnTo>
                  <a:lnTo>
                    <a:pt x="146" y="243"/>
                  </a:lnTo>
                  <a:lnTo>
                    <a:pt x="0" y="243"/>
                  </a:lnTo>
                  <a:lnTo>
                    <a:pt x="0" y="1830"/>
                  </a:lnTo>
                  <a:lnTo>
                    <a:pt x="1064" y="1830"/>
                  </a:lnTo>
                  <a:moveTo>
                    <a:pt x="1223" y="348"/>
                  </a:moveTo>
                  <a:lnTo>
                    <a:pt x="1223" y="1711"/>
                  </a:lnTo>
                  <a:lnTo>
                    <a:pt x="252" y="1504"/>
                  </a:lnTo>
                  <a:lnTo>
                    <a:pt x="252" y="348"/>
                  </a:lnTo>
                  <a:lnTo>
                    <a:pt x="252" y="243"/>
                  </a:lnTo>
                  <a:lnTo>
                    <a:pt x="252" y="131"/>
                  </a:lnTo>
                  <a:lnTo>
                    <a:pt x="775" y="243"/>
                  </a:lnTo>
                  <a:lnTo>
                    <a:pt x="1223" y="339"/>
                  </a:lnTo>
                  <a:lnTo>
                    <a:pt x="1223" y="348"/>
                  </a:lnTo>
                  <a:lnTo>
                    <a:pt x="1223" y="348"/>
                  </a:lnTo>
                  <a:close/>
                  <a:moveTo>
                    <a:pt x="1329" y="1711"/>
                  </a:moveTo>
                  <a:lnTo>
                    <a:pt x="1329" y="348"/>
                  </a:lnTo>
                  <a:lnTo>
                    <a:pt x="1329" y="339"/>
                  </a:lnTo>
                  <a:lnTo>
                    <a:pt x="1777" y="243"/>
                  </a:lnTo>
                  <a:lnTo>
                    <a:pt x="2300" y="131"/>
                  </a:lnTo>
                  <a:lnTo>
                    <a:pt x="2300" y="243"/>
                  </a:lnTo>
                  <a:lnTo>
                    <a:pt x="2300" y="348"/>
                  </a:lnTo>
                  <a:lnTo>
                    <a:pt x="2300" y="1504"/>
                  </a:lnTo>
                  <a:lnTo>
                    <a:pt x="1329" y="1711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iS1ïdê">
            <a:extLst>
              <a:ext uri="{FF2B5EF4-FFF2-40B4-BE49-F238E27FC236}">
                <a16:creationId xmlns:a16="http://schemas.microsoft.com/office/drawing/2014/main" xmlns="" id="{AFB96C38-D899-43BD-9671-CDC73F1CC16D}"/>
              </a:ext>
            </a:extLst>
          </p:cNvPr>
          <p:cNvGrpSpPr/>
          <p:nvPr/>
        </p:nvGrpSpPr>
        <p:grpSpPr>
          <a:xfrm>
            <a:off x="10314606" y="3060406"/>
            <a:ext cx="1143588" cy="1143588"/>
            <a:chOff x="10711862" y="3228681"/>
            <a:chExt cx="807038" cy="807038"/>
          </a:xfrm>
        </p:grpSpPr>
        <p:sp>
          <p:nvSpPr>
            <p:cNvPr id="47" name="îsľïḋé">
              <a:extLst>
                <a:ext uri="{FF2B5EF4-FFF2-40B4-BE49-F238E27FC236}">
                  <a16:creationId xmlns:a16="http://schemas.microsoft.com/office/drawing/2014/main" xmlns="" id="{4595DA86-4BE3-46E5-9EF0-5F0508BF9BE5}"/>
                </a:ext>
              </a:extLst>
            </p:cNvPr>
            <p:cNvSpPr/>
            <p:nvPr/>
          </p:nvSpPr>
          <p:spPr>
            <a:xfrm>
              <a:off x="10711862" y="3228681"/>
              <a:ext cx="807038" cy="807038"/>
            </a:xfrm>
            <a:prstGeom prst="diamond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48" name="íślîḑe">
              <a:extLst>
                <a:ext uri="{FF2B5EF4-FFF2-40B4-BE49-F238E27FC236}">
                  <a16:creationId xmlns:a16="http://schemas.microsoft.com/office/drawing/2014/main" xmlns="" id="{EA74DDC0-6615-481D-B64A-087AA4EF3362}"/>
                </a:ext>
              </a:extLst>
            </p:cNvPr>
            <p:cNvSpPr/>
            <p:nvPr/>
          </p:nvSpPr>
          <p:spPr>
            <a:xfrm>
              <a:off x="10967697" y="3494274"/>
              <a:ext cx="295368" cy="275850"/>
            </a:xfrm>
            <a:custGeom>
              <a:avLst/>
              <a:gdLst>
                <a:gd name="connsiteX0" fmla="*/ 420884 w 608697"/>
                <a:gd name="connsiteY0" fmla="*/ 485137 h 568475"/>
                <a:gd name="connsiteX1" fmla="*/ 589080 w 608697"/>
                <a:gd name="connsiteY1" fmla="*/ 485137 h 568475"/>
                <a:gd name="connsiteX2" fmla="*/ 608697 w 608697"/>
                <a:gd name="connsiteY2" fmla="*/ 504650 h 568475"/>
                <a:gd name="connsiteX3" fmla="*/ 608697 w 608697"/>
                <a:gd name="connsiteY3" fmla="*/ 511203 h 568475"/>
                <a:gd name="connsiteX4" fmla="*/ 589080 w 608697"/>
                <a:gd name="connsiteY4" fmla="*/ 530716 h 568475"/>
                <a:gd name="connsiteX5" fmla="*/ 418721 w 608697"/>
                <a:gd name="connsiteY5" fmla="*/ 530716 h 568475"/>
                <a:gd name="connsiteX6" fmla="*/ 330483 w 608697"/>
                <a:gd name="connsiteY6" fmla="*/ 564900 h 568475"/>
                <a:gd name="connsiteX7" fmla="*/ 320861 w 608697"/>
                <a:gd name="connsiteY7" fmla="*/ 568475 h 568475"/>
                <a:gd name="connsiteX8" fmla="*/ 320861 w 608697"/>
                <a:gd name="connsiteY8" fmla="*/ 526992 h 568475"/>
                <a:gd name="connsiteX9" fmla="*/ 328096 w 608697"/>
                <a:gd name="connsiteY9" fmla="*/ 513438 h 568475"/>
                <a:gd name="connsiteX10" fmla="*/ 420884 w 608697"/>
                <a:gd name="connsiteY10" fmla="*/ 485137 h 568475"/>
                <a:gd name="connsiteX11" fmla="*/ 19622 w 608697"/>
                <a:gd name="connsiteY11" fmla="*/ 485137 h 568475"/>
                <a:gd name="connsiteX12" fmla="*/ 187860 w 608697"/>
                <a:gd name="connsiteY12" fmla="*/ 485137 h 568475"/>
                <a:gd name="connsiteX13" fmla="*/ 280670 w 608697"/>
                <a:gd name="connsiteY13" fmla="*/ 513438 h 568475"/>
                <a:gd name="connsiteX14" fmla="*/ 287907 w 608697"/>
                <a:gd name="connsiteY14" fmla="*/ 526992 h 568475"/>
                <a:gd name="connsiteX15" fmla="*/ 287907 w 608697"/>
                <a:gd name="connsiteY15" fmla="*/ 568475 h 568475"/>
                <a:gd name="connsiteX16" fmla="*/ 278134 w 608697"/>
                <a:gd name="connsiteY16" fmla="*/ 564826 h 568475"/>
                <a:gd name="connsiteX17" fmla="*/ 187860 w 608697"/>
                <a:gd name="connsiteY17" fmla="*/ 530716 h 568475"/>
                <a:gd name="connsiteX18" fmla="*/ 19622 w 608697"/>
                <a:gd name="connsiteY18" fmla="*/ 530716 h 568475"/>
                <a:gd name="connsiteX19" fmla="*/ 0 w 608697"/>
                <a:gd name="connsiteY19" fmla="*/ 511203 h 568475"/>
                <a:gd name="connsiteX20" fmla="*/ 0 w 608697"/>
                <a:gd name="connsiteY20" fmla="*/ 504650 h 568475"/>
                <a:gd name="connsiteX21" fmla="*/ 19622 w 608697"/>
                <a:gd name="connsiteY21" fmla="*/ 485137 h 568475"/>
                <a:gd name="connsiteX22" fmla="*/ 420884 w 608697"/>
                <a:gd name="connsiteY22" fmla="*/ 29920 h 568475"/>
                <a:gd name="connsiteX23" fmla="*/ 438710 w 608697"/>
                <a:gd name="connsiteY23" fmla="*/ 29920 h 568475"/>
                <a:gd name="connsiteX24" fmla="*/ 438710 w 608697"/>
                <a:gd name="connsiteY24" fmla="*/ 162804 h 568475"/>
                <a:gd name="connsiteX25" fmla="*/ 450421 w 608697"/>
                <a:gd name="connsiteY25" fmla="*/ 193343 h 568475"/>
                <a:gd name="connsiteX26" fmla="*/ 473469 w 608697"/>
                <a:gd name="connsiteY26" fmla="*/ 218817 h 568475"/>
                <a:gd name="connsiteX27" fmla="*/ 500097 w 608697"/>
                <a:gd name="connsiteY27" fmla="*/ 230661 h 568475"/>
                <a:gd name="connsiteX28" fmla="*/ 526799 w 608697"/>
                <a:gd name="connsiteY28" fmla="*/ 218817 h 568475"/>
                <a:gd name="connsiteX29" fmla="*/ 549772 w 608697"/>
                <a:gd name="connsiteY29" fmla="*/ 193343 h 568475"/>
                <a:gd name="connsiteX30" fmla="*/ 561557 w 608697"/>
                <a:gd name="connsiteY30" fmla="*/ 162804 h 568475"/>
                <a:gd name="connsiteX31" fmla="*/ 561557 w 608697"/>
                <a:gd name="connsiteY31" fmla="*/ 29920 h 568475"/>
                <a:gd name="connsiteX32" fmla="*/ 589080 w 608697"/>
                <a:gd name="connsiteY32" fmla="*/ 29920 h 568475"/>
                <a:gd name="connsiteX33" fmla="*/ 608697 w 608697"/>
                <a:gd name="connsiteY33" fmla="*/ 49435 h 568475"/>
                <a:gd name="connsiteX34" fmla="*/ 608697 w 608697"/>
                <a:gd name="connsiteY34" fmla="*/ 440489 h 568475"/>
                <a:gd name="connsiteX35" fmla="*/ 589080 w 608697"/>
                <a:gd name="connsiteY35" fmla="*/ 460004 h 568475"/>
                <a:gd name="connsiteX36" fmla="*/ 420884 w 608697"/>
                <a:gd name="connsiteY36" fmla="*/ 460004 h 568475"/>
                <a:gd name="connsiteX37" fmla="*/ 320861 w 608697"/>
                <a:gd name="connsiteY37" fmla="*/ 497769 h 568475"/>
                <a:gd name="connsiteX38" fmla="*/ 320861 w 608697"/>
                <a:gd name="connsiteY38" fmla="*/ 67610 h 568475"/>
                <a:gd name="connsiteX39" fmla="*/ 420884 w 608697"/>
                <a:gd name="connsiteY39" fmla="*/ 29920 h 568475"/>
                <a:gd name="connsiteX40" fmla="*/ 19622 w 608697"/>
                <a:gd name="connsiteY40" fmla="*/ 29920 h 568475"/>
                <a:gd name="connsiteX41" fmla="*/ 187860 w 608697"/>
                <a:gd name="connsiteY41" fmla="*/ 29920 h 568475"/>
                <a:gd name="connsiteX42" fmla="*/ 287907 w 608697"/>
                <a:gd name="connsiteY42" fmla="*/ 67610 h 568475"/>
                <a:gd name="connsiteX43" fmla="*/ 287907 w 608697"/>
                <a:gd name="connsiteY43" fmla="*/ 497769 h 568475"/>
                <a:gd name="connsiteX44" fmla="*/ 187860 w 608697"/>
                <a:gd name="connsiteY44" fmla="*/ 460004 h 568475"/>
                <a:gd name="connsiteX45" fmla="*/ 19622 w 608697"/>
                <a:gd name="connsiteY45" fmla="*/ 460004 h 568475"/>
                <a:gd name="connsiteX46" fmla="*/ 0 w 608697"/>
                <a:gd name="connsiteY46" fmla="*/ 440489 h 568475"/>
                <a:gd name="connsiteX47" fmla="*/ 0 w 608697"/>
                <a:gd name="connsiteY47" fmla="*/ 49435 h 568475"/>
                <a:gd name="connsiteX48" fmla="*/ 19622 w 608697"/>
                <a:gd name="connsiteY48" fmla="*/ 29920 h 568475"/>
                <a:gd name="connsiteX49" fmla="*/ 484356 w 608697"/>
                <a:gd name="connsiteY49" fmla="*/ 0 h 568475"/>
                <a:gd name="connsiteX50" fmla="*/ 515833 w 608697"/>
                <a:gd name="connsiteY50" fmla="*/ 0 h 568475"/>
                <a:gd name="connsiteX51" fmla="*/ 535450 w 608697"/>
                <a:gd name="connsiteY51" fmla="*/ 19586 h 568475"/>
                <a:gd name="connsiteX52" fmla="*/ 535450 w 608697"/>
                <a:gd name="connsiteY52" fmla="*/ 29937 h 568475"/>
                <a:gd name="connsiteX53" fmla="*/ 535450 w 608697"/>
                <a:gd name="connsiteY53" fmla="*/ 162791 h 568475"/>
                <a:gd name="connsiteX54" fmla="*/ 530378 w 608697"/>
                <a:gd name="connsiteY54" fmla="*/ 175898 h 568475"/>
                <a:gd name="connsiteX55" fmla="*/ 507404 w 608697"/>
                <a:gd name="connsiteY55" fmla="*/ 201367 h 568475"/>
                <a:gd name="connsiteX56" fmla="*/ 500095 w 608697"/>
                <a:gd name="connsiteY56" fmla="*/ 204569 h 568475"/>
                <a:gd name="connsiteX57" fmla="*/ 492860 w 608697"/>
                <a:gd name="connsiteY57" fmla="*/ 201367 h 568475"/>
                <a:gd name="connsiteX58" fmla="*/ 469811 w 608697"/>
                <a:gd name="connsiteY58" fmla="*/ 175898 h 568475"/>
                <a:gd name="connsiteX59" fmla="*/ 464814 w 608697"/>
                <a:gd name="connsiteY59" fmla="*/ 162791 h 568475"/>
                <a:gd name="connsiteX60" fmla="*/ 464814 w 608697"/>
                <a:gd name="connsiteY60" fmla="*/ 29937 h 568475"/>
                <a:gd name="connsiteX61" fmla="*/ 464814 w 608697"/>
                <a:gd name="connsiteY61" fmla="*/ 19586 h 568475"/>
                <a:gd name="connsiteX62" fmla="*/ 484356 w 608697"/>
                <a:gd name="connsiteY62" fmla="*/ 0 h 56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8697" h="568475">
                  <a:moveTo>
                    <a:pt x="420884" y="485137"/>
                  </a:moveTo>
                  <a:lnTo>
                    <a:pt x="589080" y="485137"/>
                  </a:lnTo>
                  <a:cubicBezTo>
                    <a:pt x="599896" y="485137"/>
                    <a:pt x="608697" y="493851"/>
                    <a:pt x="608697" y="504650"/>
                  </a:cubicBezTo>
                  <a:lnTo>
                    <a:pt x="608697" y="511203"/>
                  </a:lnTo>
                  <a:cubicBezTo>
                    <a:pt x="608697" y="522002"/>
                    <a:pt x="599896" y="530716"/>
                    <a:pt x="589080" y="530716"/>
                  </a:cubicBezTo>
                  <a:lnTo>
                    <a:pt x="418721" y="530716"/>
                  </a:lnTo>
                  <a:cubicBezTo>
                    <a:pt x="386051" y="530716"/>
                    <a:pt x="355172" y="543526"/>
                    <a:pt x="330483" y="564900"/>
                  </a:cubicBezTo>
                  <a:cubicBezTo>
                    <a:pt x="327723" y="567283"/>
                    <a:pt x="324292" y="568475"/>
                    <a:pt x="320861" y="568475"/>
                  </a:cubicBezTo>
                  <a:lnTo>
                    <a:pt x="320861" y="526992"/>
                  </a:lnTo>
                  <a:cubicBezTo>
                    <a:pt x="320861" y="521556"/>
                    <a:pt x="323621" y="516491"/>
                    <a:pt x="328096" y="513438"/>
                  </a:cubicBezTo>
                  <a:cubicBezTo>
                    <a:pt x="355395" y="495042"/>
                    <a:pt x="387617" y="485137"/>
                    <a:pt x="420884" y="485137"/>
                  </a:cubicBezTo>
                  <a:close/>
                  <a:moveTo>
                    <a:pt x="19622" y="485137"/>
                  </a:moveTo>
                  <a:lnTo>
                    <a:pt x="187860" y="485137"/>
                  </a:lnTo>
                  <a:cubicBezTo>
                    <a:pt x="221134" y="485137"/>
                    <a:pt x="253364" y="495042"/>
                    <a:pt x="280670" y="513438"/>
                  </a:cubicBezTo>
                  <a:cubicBezTo>
                    <a:pt x="285147" y="516491"/>
                    <a:pt x="287907" y="521556"/>
                    <a:pt x="287907" y="526992"/>
                  </a:cubicBezTo>
                  <a:lnTo>
                    <a:pt x="287907" y="568475"/>
                  </a:lnTo>
                  <a:cubicBezTo>
                    <a:pt x="284400" y="568475"/>
                    <a:pt x="280969" y="567283"/>
                    <a:pt x="278134" y="564826"/>
                  </a:cubicBezTo>
                  <a:cubicBezTo>
                    <a:pt x="253215" y="542856"/>
                    <a:pt x="221134" y="530716"/>
                    <a:pt x="187860" y="530716"/>
                  </a:cubicBezTo>
                  <a:lnTo>
                    <a:pt x="19622" y="530716"/>
                  </a:lnTo>
                  <a:cubicBezTo>
                    <a:pt x="8804" y="530716"/>
                    <a:pt x="0" y="522002"/>
                    <a:pt x="0" y="511203"/>
                  </a:cubicBezTo>
                  <a:lnTo>
                    <a:pt x="0" y="504650"/>
                  </a:lnTo>
                  <a:cubicBezTo>
                    <a:pt x="0" y="493851"/>
                    <a:pt x="8804" y="485137"/>
                    <a:pt x="19622" y="485137"/>
                  </a:cubicBezTo>
                  <a:close/>
                  <a:moveTo>
                    <a:pt x="420884" y="29920"/>
                  </a:moveTo>
                  <a:lnTo>
                    <a:pt x="438710" y="29920"/>
                  </a:lnTo>
                  <a:lnTo>
                    <a:pt x="438710" y="162804"/>
                  </a:lnTo>
                  <a:cubicBezTo>
                    <a:pt x="438710" y="174126"/>
                    <a:pt x="442887" y="184926"/>
                    <a:pt x="450421" y="193343"/>
                  </a:cubicBezTo>
                  <a:lnTo>
                    <a:pt x="473469" y="218817"/>
                  </a:lnTo>
                  <a:cubicBezTo>
                    <a:pt x="480256" y="226341"/>
                    <a:pt x="489953" y="230661"/>
                    <a:pt x="500097" y="230661"/>
                  </a:cubicBezTo>
                  <a:cubicBezTo>
                    <a:pt x="510241" y="230661"/>
                    <a:pt x="520012" y="226341"/>
                    <a:pt x="526799" y="218817"/>
                  </a:cubicBezTo>
                  <a:lnTo>
                    <a:pt x="549772" y="193343"/>
                  </a:lnTo>
                  <a:cubicBezTo>
                    <a:pt x="557380" y="184926"/>
                    <a:pt x="561557" y="174126"/>
                    <a:pt x="561557" y="162804"/>
                  </a:cubicBezTo>
                  <a:lnTo>
                    <a:pt x="561557" y="29920"/>
                  </a:lnTo>
                  <a:lnTo>
                    <a:pt x="589080" y="29920"/>
                  </a:lnTo>
                  <a:cubicBezTo>
                    <a:pt x="599896" y="29920"/>
                    <a:pt x="608697" y="38635"/>
                    <a:pt x="608697" y="49435"/>
                  </a:cubicBezTo>
                  <a:lnTo>
                    <a:pt x="608697" y="440489"/>
                  </a:lnTo>
                  <a:cubicBezTo>
                    <a:pt x="608697" y="451289"/>
                    <a:pt x="599896" y="460004"/>
                    <a:pt x="589080" y="460004"/>
                  </a:cubicBezTo>
                  <a:lnTo>
                    <a:pt x="420884" y="460004"/>
                  </a:lnTo>
                  <a:cubicBezTo>
                    <a:pt x="384037" y="460004"/>
                    <a:pt x="348533" y="473412"/>
                    <a:pt x="320861" y="497769"/>
                  </a:cubicBezTo>
                  <a:lnTo>
                    <a:pt x="320861" y="67610"/>
                  </a:lnTo>
                  <a:cubicBezTo>
                    <a:pt x="348533" y="43327"/>
                    <a:pt x="384037" y="29920"/>
                    <a:pt x="420884" y="29920"/>
                  </a:cubicBezTo>
                  <a:close/>
                  <a:moveTo>
                    <a:pt x="19622" y="29920"/>
                  </a:moveTo>
                  <a:lnTo>
                    <a:pt x="187860" y="29920"/>
                  </a:lnTo>
                  <a:cubicBezTo>
                    <a:pt x="224715" y="29920"/>
                    <a:pt x="260228" y="43327"/>
                    <a:pt x="287907" y="67610"/>
                  </a:cubicBezTo>
                  <a:lnTo>
                    <a:pt x="287907" y="497769"/>
                  </a:lnTo>
                  <a:cubicBezTo>
                    <a:pt x="260228" y="473412"/>
                    <a:pt x="224715" y="460004"/>
                    <a:pt x="187860" y="460004"/>
                  </a:cubicBezTo>
                  <a:lnTo>
                    <a:pt x="19622" y="460004"/>
                  </a:lnTo>
                  <a:cubicBezTo>
                    <a:pt x="8804" y="460004"/>
                    <a:pt x="0" y="451289"/>
                    <a:pt x="0" y="440489"/>
                  </a:cubicBezTo>
                  <a:lnTo>
                    <a:pt x="0" y="49435"/>
                  </a:lnTo>
                  <a:cubicBezTo>
                    <a:pt x="0" y="38635"/>
                    <a:pt x="8804" y="29920"/>
                    <a:pt x="19622" y="29920"/>
                  </a:cubicBezTo>
                  <a:close/>
                  <a:moveTo>
                    <a:pt x="484356" y="0"/>
                  </a:moveTo>
                  <a:lnTo>
                    <a:pt x="515833" y="0"/>
                  </a:lnTo>
                  <a:cubicBezTo>
                    <a:pt x="526648" y="0"/>
                    <a:pt x="535450" y="8787"/>
                    <a:pt x="535450" y="19586"/>
                  </a:cubicBezTo>
                  <a:lnTo>
                    <a:pt x="535450" y="29937"/>
                  </a:lnTo>
                  <a:lnTo>
                    <a:pt x="535450" y="162791"/>
                  </a:lnTo>
                  <a:cubicBezTo>
                    <a:pt x="535450" y="167632"/>
                    <a:pt x="533660" y="172249"/>
                    <a:pt x="530378" y="175898"/>
                  </a:cubicBezTo>
                  <a:lnTo>
                    <a:pt x="507404" y="201367"/>
                  </a:lnTo>
                  <a:cubicBezTo>
                    <a:pt x="505465" y="203526"/>
                    <a:pt x="502780" y="204569"/>
                    <a:pt x="500095" y="204569"/>
                  </a:cubicBezTo>
                  <a:cubicBezTo>
                    <a:pt x="497409" y="204569"/>
                    <a:pt x="494799" y="203526"/>
                    <a:pt x="492860" y="201367"/>
                  </a:cubicBezTo>
                  <a:lnTo>
                    <a:pt x="469811" y="175898"/>
                  </a:lnTo>
                  <a:cubicBezTo>
                    <a:pt x="466604" y="172249"/>
                    <a:pt x="464814" y="167632"/>
                    <a:pt x="464814" y="162791"/>
                  </a:cubicBezTo>
                  <a:lnTo>
                    <a:pt x="464814" y="29937"/>
                  </a:lnTo>
                  <a:lnTo>
                    <a:pt x="464814" y="19586"/>
                  </a:lnTo>
                  <a:cubicBezTo>
                    <a:pt x="464814" y="8787"/>
                    <a:pt x="473541" y="0"/>
                    <a:pt x="484356" y="0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CCCD425C-1FF9-40C4-A814-A487A445EBCD}"/>
              </a:ext>
            </a:extLst>
          </p:cNvPr>
          <p:cNvSpPr txBox="1"/>
          <p:nvPr/>
        </p:nvSpPr>
        <p:spPr>
          <a:xfrm>
            <a:off x="5192357" y="93923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内容概要</a:t>
            </a:r>
          </a:p>
        </p:txBody>
      </p:sp>
    </p:spTree>
    <p:extLst>
      <p:ext uri="{BB962C8B-B14F-4D97-AF65-F5344CB8AC3E}">
        <p14:creationId xmlns:p14="http://schemas.microsoft.com/office/powerpoint/2010/main" val="3739597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94C6E1CF-9AB6-41E3-A99B-855CF9C28D3C}"/>
              </a:ext>
            </a:extLst>
          </p:cNvPr>
          <p:cNvGrpSpPr/>
          <p:nvPr/>
        </p:nvGrpSpPr>
        <p:grpSpPr>
          <a:xfrm>
            <a:off x="4497716" y="-47782"/>
            <a:ext cx="7727611" cy="7106268"/>
            <a:chOff x="4497716" y="-47782"/>
            <a:chExt cx="7727611" cy="7106268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D8DF4682-8C01-49BF-93BF-C077D22DB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2927" y="-47782"/>
              <a:ext cx="3962400" cy="6953559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A4417461-F876-4C1A-95D2-1CE421B01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6193" y="-2"/>
              <a:ext cx="6777655" cy="6953558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95429D7C-BBEA-42D0-BE07-7922BC793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82723">
              <a:off x="7721215" y="5922392"/>
              <a:ext cx="1883718" cy="1136094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089EBCD9-2A21-4060-9321-346060A41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7716" y="4074026"/>
              <a:ext cx="4117289" cy="2499351"/>
            </a:xfrm>
            <a:prstGeom prst="rect">
              <a:avLst/>
            </a:prstGeom>
          </p:spPr>
        </p:pic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A93B303-9575-4803-B287-9E3E9DC9E3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FB0AD6DA-AAE5-42C8-B0CD-7659CFC0670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27" y="5519330"/>
            <a:ext cx="12192000" cy="138371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D704152-8C1F-492A-8FA9-87716D4A53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0" y="0"/>
            <a:ext cx="8696401" cy="6397264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046403DE-A5A7-4E4B-ABA1-7E399B82910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46" y="0"/>
            <a:ext cx="8085074" cy="65913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198D740B-9036-4F84-B034-16BB065F6D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413" y="-2729"/>
            <a:ext cx="8696401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6D536C8-630C-4C64-B09C-A61A72C48A7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0"/>
            <a:ext cx="8483600" cy="6858000"/>
          </a:xfrm>
          <a:prstGeom prst="rect">
            <a:avLst/>
          </a:prstGeom>
        </p:spPr>
      </p:pic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9E767AEE-DE55-4222-99F1-B5908891D450}"/>
              </a:ext>
            </a:extLst>
          </p:cNvPr>
          <p:cNvSpPr txBox="1"/>
          <p:nvPr/>
        </p:nvSpPr>
        <p:spPr>
          <a:xfrm>
            <a:off x="4013659" y="1750318"/>
            <a:ext cx="4185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7200" spc="600" dirty="0">
                <a:solidFill>
                  <a:prstClr val="white"/>
                </a:solidFill>
                <a:effectLst/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读后心得</a:t>
            </a:r>
            <a:endParaRPr kumimoji="0" lang="zh-CN" altLang="en-US" sz="7200" b="0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F29BE7A9-8894-4D6A-B5E0-3B5D6AACA85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65" y="3169567"/>
            <a:ext cx="1193070" cy="71955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2879AED-DA44-408B-BAD1-9670C3BAFA5D}"/>
              </a:ext>
            </a:extLst>
          </p:cNvPr>
          <p:cNvGrpSpPr/>
          <p:nvPr/>
        </p:nvGrpSpPr>
        <p:grpSpPr>
          <a:xfrm>
            <a:off x="5521016" y="4130939"/>
            <a:ext cx="960235" cy="1677468"/>
            <a:chOff x="3936080" y="1924217"/>
            <a:chExt cx="960235" cy="1677468"/>
          </a:xfrm>
        </p:grpSpPr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xmlns="" id="{74D044C0-3D15-407F-87BA-71A375CB6059}"/>
                </a:ext>
              </a:extLst>
            </p:cNvPr>
            <p:cNvSpPr txBox="1"/>
            <p:nvPr/>
          </p:nvSpPr>
          <p:spPr>
            <a:xfrm>
              <a:off x="3936080" y="1924217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让阅读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630A3152-699F-4A9C-90FE-84899F529B79}"/>
                </a:ext>
              </a:extLst>
            </p:cNvPr>
            <p:cNvSpPr txBox="1"/>
            <p:nvPr/>
          </p:nvSpPr>
          <p:spPr>
            <a:xfrm>
              <a:off x="4352576" y="220483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成为</a:t>
              </a: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834046B7-CA7B-4C90-A90B-16BD78394B1D}"/>
                </a:ext>
              </a:extLst>
            </p:cNvPr>
            <p:cNvSpPr txBox="1"/>
            <p:nvPr/>
          </p:nvSpPr>
          <p:spPr>
            <a:xfrm>
              <a:off x="3984477" y="244401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一种习惯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8488A56E-8D68-44B5-BA8E-D751911BED04}"/>
                </a:ext>
              </a:extLst>
            </p:cNvPr>
            <p:cNvSpPr txBox="1"/>
            <p:nvPr/>
          </p:nvSpPr>
          <p:spPr>
            <a:xfrm>
              <a:off x="3959850" y="2666631"/>
              <a:ext cx="9322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倡导全民阅读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2FDB3A78-BFD0-4626-BCCA-11E6118A96DB}"/>
                </a:ext>
              </a:extLst>
            </p:cNvPr>
            <p:cNvSpPr txBox="1"/>
            <p:nvPr/>
          </p:nvSpPr>
          <p:spPr>
            <a:xfrm>
              <a:off x="3959850" y="2819641"/>
              <a:ext cx="9322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READING</a:t>
              </a:r>
              <a:endPara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0982F00E-A11D-4AC8-B268-0C024BF46236}"/>
                </a:ext>
              </a:extLst>
            </p:cNvPr>
            <p:cNvSpPr txBox="1"/>
            <p:nvPr/>
          </p:nvSpPr>
          <p:spPr>
            <a:xfrm rot="5400000">
              <a:off x="4356522" y="3090287"/>
              <a:ext cx="7457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华文中宋" panose="02010600040101010101" pitchFamily="2" charset="-122"/>
                  <a:ea typeface="华文中宋" panose="02010600040101010101" pitchFamily="2" charset="-122"/>
                  <a:cs typeface="+mn-cs"/>
                </a:rPr>
                <a:t>BOOK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090DC27-59E2-4FF7-9936-4E9EB8B20C3B}"/>
              </a:ext>
            </a:extLst>
          </p:cNvPr>
          <p:cNvGrpSpPr/>
          <p:nvPr/>
        </p:nvGrpSpPr>
        <p:grpSpPr>
          <a:xfrm>
            <a:off x="-139691" y="-218920"/>
            <a:ext cx="4468397" cy="6858000"/>
            <a:chOff x="-139691" y="-218920"/>
            <a:chExt cx="4468397" cy="6858000"/>
          </a:xfrm>
        </p:grpSpPr>
        <p:pic>
          <p:nvPicPr>
            <p:cNvPr id="79" name="图片 78">
              <a:extLst>
                <a:ext uri="{FF2B5EF4-FFF2-40B4-BE49-F238E27FC236}">
                  <a16:creationId xmlns:a16="http://schemas.microsoft.com/office/drawing/2014/main" xmlns="" id="{F81544D4-37B2-4CB5-87BB-C67E7789E3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89" r="54480"/>
            <a:stretch/>
          </p:blipFill>
          <p:spPr>
            <a:xfrm flipV="1">
              <a:off x="1126597" y="-218920"/>
              <a:ext cx="3202109" cy="5703919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E491D072-FC0B-4DD2-88FB-52CB381BD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9691" y="0"/>
              <a:ext cx="2936755" cy="2209800"/>
            </a:xfrm>
            <a:prstGeom prst="rect">
              <a:avLst/>
            </a:prstGeom>
          </p:spPr>
        </p:pic>
        <p:pic>
          <p:nvPicPr>
            <p:cNvPr id="77" name="图片 76">
              <a:extLst>
                <a:ext uri="{FF2B5EF4-FFF2-40B4-BE49-F238E27FC236}">
                  <a16:creationId xmlns:a16="http://schemas.microsoft.com/office/drawing/2014/main" xmlns="" id="{AAABA161-107D-4A9E-8EA1-AAC1FBF14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1730" y="4896584"/>
              <a:ext cx="552690" cy="419210"/>
            </a:xfrm>
            <a:prstGeom prst="rect">
              <a:avLst/>
            </a:prstGeom>
          </p:spPr>
        </p:pic>
        <p:sp>
          <p:nvSpPr>
            <p:cNvPr id="82" name="矩形 81">
              <a:extLst>
                <a:ext uri="{FF2B5EF4-FFF2-40B4-BE49-F238E27FC236}">
                  <a16:creationId xmlns:a16="http://schemas.microsoft.com/office/drawing/2014/main" xmlns="" id="{F903CD7C-06C5-423D-BB6C-6B49A9FBA34C}"/>
                </a:ext>
              </a:extLst>
            </p:cNvPr>
            <p:cNvSpPr/>
            <p:nvPr/>
          </p:nvSpPr>
          <p:spPr>
            <a:xfrm>
              <a:off x="145143" y="4670595"/>
              <a:ext cx="926485" cy="1968485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xmlns="" id="{FBDD814E-8BD6-4478-91D7-0A4F061D548B}"/>
                </a:ext>
              </a:extLst>
            </p:cNvPr>
            <p:cNvSpPr txBox="1"/>
            <p:nvPr/>
          </p:nvSpPr>
          <p:spPr>
            <a:xfrm>
              <a:off x="232295" y="4827604"/>
              <a:ext cx="78249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rPr>
                <a:t>阅读</a:t>
              </a:r>
            </a:p>
          </p:txBody>
        </p:sp>
      </p:grp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BEDE6C91-5FB9-4786-8DD4-1733A81B34F2}"/>
              </a:ext>
            </a:extLst>
          </p:cNvPr>
          <p:cNvSpPr/>
          <p:nvPr/>
        </p:nvSpPr>
        <p:spPr>
          <a:xfrm>
            <a:off x="145143" y="246743"/>
            <a:ext cx="11889607" cy="639233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920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ïṣliḓé">
            <a:extLst>
              <a:ext uri="{FF2B5EF4-FFF2-40B4-BE49-F238E27FC236}">
                <a16:creationId xmlns:a16="http://schemas.microsoft.com/office/drawing/2014/main" xmlns="" id="{48BE6B63-6CF2-436C-898B-9BFAEACB64D1}"/>
              </a:ext>
            </a:extLst>
          </p:cNvPr>
          <p:cNvGrpSpPr/>
          <p:nvPr/>
        </p:nvGrpSpPr>
        <p:grpSpPr>
          <a:xfrm>
            <a:off x="4630105" y="2173255"/>
            <a:ext cx="2931790" cy="2930590"/>
            <a:chOff x="4813475" y="2356552"/>
            <a:chExt cx="2565050" cy="2564000"/>
          </a:xfrm>
          <a:solidFill>
            <a:srgbClr val="27325C"/>
          </a:solidFill>
        </p:grpSpPr>
        <p:sp>
          <p:nvSpPr>
            <p:cNvPr id="13" name="iŝľídé">
              <a:extLst>
                <a:ext uri="{FF2B5EF4-FFF2-40B4-BE49-F238E27FC236}">
                  <a16:creationId xmlns:a16="http://schemas.microsoft.com/office/drawing/2014/main" xmlns="" id="{A824D1F9-F625-4DB0-9920-970502DB6F48}"/>
                </a:ext>
              </a:extLst>
            </p:cNvPr>
            <p:cNvSpPr/>
            <p:nvPr/>
          </p:nvSpPr>
          <p:spPr>
            <a:xfrm>
              <a:off x="4813475" y="2356847"/>
              <a:ext cx="1242909" cy="1248860"/>
            </a:xfrm>
            <a:custGeom>
              <a:avLst/>
              <a:gdLst>
                <a:gd name="connsiteX0" fmla="*/ 840278 w 905306"/>
                <a:gd name="connsiteY0" fmla="*/ 0 h 909640"/>
                <a:gd name="connsiteX1" fmla="*/ 851190 w 905306"/>
                <a:gd name="connsiteY1" fmla="*/ 2203 h 909640"/>
                <a:gd name="connsiteX2" fmla="*/ 905306 w 905306"/>
                <a:gd name="connsiteY2" fmla="*/ 83845 h 909640"/>
                <a:gd name="connsiteX3" fmla="*/ 905306 w 905306"/>
                <a:gd name="connsiteY3" fmla="*/ 588892 h 909640"/>
                <a:gd name="connsiteX4" fmla="*/ 890689 w 905306"/>
                <a:gd name="connsiteY4" fmla="*/ 575814 h 909640"/>
                <a:gd name="connsiteX5" fmla="*/ 835587 w 905306"/>
                <a:gd name="connsiteY5" fmla="*/ 536285 h 909640"/>
                <a:gd name="connsiteX6" fmla="*/ 766341 w 905306"/>
                <a:gd name="connsiteY6" fmla="*/ 502822 h 909640"/>
                <a:gd name="connsiteX7" fmla="*/ 693350 w 905306"/>
                <a:gd name="connsiteY7" fmla="*/ 490415 h 909640"/>
                <a:gd name="connsiteX8" fmla="*/ 490817 w 905306"/>
                <a:gd name="connsiteY8" fmla="*/ 561964 h 909640"/>
                <a:gd name="connsiteX9" fmla="*/ 417536 w 905306"/>
                <a:gd name="connsiteY9" fmla="*/ 760457 h 909640"/>
                <a:gd name="connsiteX10" fmla="*/ 431097 w 905306"/>
                <a:gd name="connsiteY10" fmla="*/ 840084 h 909640"/>
                <a:gd name="connsiteX11" fmla="*/ 461851 w 905306"/>
                <a:gd name="connsiteY11" fmla="*/ 909640 h 909640"/>
                <a:gd name="connsiteX12" fmla="*/ 79511 w 905306"/>
                <a:gd name="connsiteY12" fmla="*/ 909640 h 909640"/>
                <a:gd name="connsiteX13" fmla="*/ 16858 w 905306"/>
                <a:gd name="connsiteY13" fmla="*/ 883688 h 909640"/>
                <a:gd name="connsiteX14" fmla="*/ 0 w 905306"/>
                <a:gd name="connsiteY14" fmla="*/ 858685 h 909640"/>
                <a:gd name="connsiteX15" fmla="*/ 1064 w 905306"/>
                <a:gd name="connsiteY15" fmla="*/ 837626 h 909640"/>
                <a:gd name="connsiteX16" fmla="*/ 838605 w 905306"/>
                <a:gd name="connsiteY16" fmla="*/ 85 h 909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5306" h="909640">
                  <a:moveTo>
                    <a:pt x="840278" y="0"/>
                  </a:moveTo>
                  <a:lnTo>
                    <a:pt x="851190" y="2203"/>
                  </a:lnTo>
                  <a:cubicBezTo>
                    <a:pt x="882992" y="15654"/>
                    <a:pt x="905306" y="47144"/>
                    <a:pt x="905306" y="83845"/>
                  </a:cubicBezTo>
                  <a:lnTo>
                    <a:pt x="905306" y="588892"/>
                  </a:lnTo>
                  <a:lnTo>
                    <a:pt x="890689" y="575814"/>
                  </a:lnTo>
                  <a:cubicBezTo>
                    <a:pt x="875301" y="563502"/>
                    <a:pt x="856933" y="550330"/>
                    <a:pt x="835587" y="536285"/>
                  </a:cubicBezTo>
                  <a:cubicBezTo>
                    <a:pt x="814238" y="522245"/>
                    <a:pt x="791156" y="511091"/>
                    <a:pt x="766341" y="502822"/>
                  </a:cubicBezTo>
                  <a:cubicBezTo>
                    <a:pt x="741531" y="494549"/>
                    <a:pt x="717201" y="490415"/>
                    <a:pt x="693350" y="490415"/>
                  </a:cubicBezTo>
                  <a:cubicBezTo>
                    <a:pt x="607182" y="490415"/>
                    <a:pt x="539673" y="514266"/>
                    <a:pt x="490817" y="561964"/>
                  </a:cubicBezTo>
                  <a:cubicBezTo>
                    <a:pt x="441966" y="609666"/>
                    <a:pt x="417536" y="675827"/>
                    <a:pt x="417536" y="760457"/>
                  </a:cubicBezTo>
                  <a:cubicBezTo>
                    <a:pt x="417536" y="786231"/>
                    <a:pt x="422059" y="812773"/>
                    <a:pt x="431097" y="840084"/>
                  </a:cubicBezTo>
                  <a:lnTo>
                    <a:pt x="461851" y="909640"/>
                  </a:lnTo>
                  <a:lnTo>
                    <a:pt x="79511" y="909640"/>
                  </a:lnTo>
                  <a:cubicBezTo>
                    <a:pt x="55044" y="909640"/>
                    <a:pt x="32893" y="899723"/>
                    <a:pt x="16858" y="883688"/>
                  </a:cubicBezTo>
                  <a:lnTo>
                    <a:pt x="0" y="858685"/>
                  </a:lnTo>
                  <a:lnTo>
                    <a:pt x="1064" y="837626"/>
                  </a:lnTo>
                  <a:cubicBezTo>
                    <a:pt x="45912" y="396014"/>
                    <a:pt x="396993" y="44933"/>
                    <a:pt x="838605" y="8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4" name="îsḷiďe">
              <a:extLst>
                <a:ext uri="{FF2B5EF4-FFF2-40B4-BE49-F238E27FC236}">
                  <a16:creationId xmlns:a16="http://schemas.microsoft.com/office/drawing/2014/main" xmlns="" id="{DDF038F9-C914-4044-89CE-60907E238D3C}"/>
                </a:ext>
              </a:extLst>
            </p:cNvPr>
            <p:cNvSpPr/>
            <p:nvPr/>
          </p:nvSpPr>
          <p:spPr>
            <a:xfrm>
              <a:off x="6129371" y="2356552"/>
              <a:ext cx="1249154" cy="1249156"/>
            </a:xfrm>
            <a:custGeom>
              <a:avLst/>
              <a:gdLst>
                <a:gd name="connsiteX0" fmla="*/ 66091 w 909855"/>
                <a:gd name="connsiteY0" fmla="*/ 0 h 909855"/>
                <a:gd name="connsiteX1" fmla="*/ 72014 w 909855"/>
                <a:gd name="connsiteY1" fmla="*/ 300 h 909855"/>
                <a:gd name="connsiteX2" fmla="*/ 909556 w 909855"/>
                <a:gd name="connsiteY2" fmla="*/ 837841 h 909855"/>
                <a:gd name="connsiteX3" fmla="*/ 909855 w 909855"/>
                <a:gd name="connsiteY3" fmla="*/ 843764 h 909855"/>
                <a:gd name="connsiteX4" fmla="*/ 907437 w 909855"/>
                <a:gd name="connsiteY4" fmla="*/ 855739 h 909855"/>
                <a:gd name="connsiteX5" fmla="*/ 825795 w 909855"/>
                <a:gd name="connsiteY5" fmla="*/ 909855 h 909855"/>
                <a:gd name="connsiteX6" fmla="*/ 447060 w 909855"/>
                <a:gd name="connsiteY6" fmla="*/ 909855 h 909855"/>
                <a:gd name="connsiteX7" fmla="*/ 460048 w 909855"/>
                <a:gd name="connsiteY7" fmla="*/ 889347 h 909855"/>
                <a:gd name="connsiteX8" fmla="*/ 493081 w 909855"/>
                <a:gd name="connsiteY8" fmla="*/ 760672 h 909855"/>
                <a:gd name="connsiteX9" fmla="*/ 419800 w 909855"/>
                <a:gd name="connsiteY9" fmla="*/ 562179 h 909855"/>
                <a:gd name="connsiteX10" fmla="*/ 217268 w 909855"/>
                <a:gd name="connsiteY10" fmla="*/ 490630 h 909855"/>
                <a:gd name="connsiteX11" fmla="*/ 144276 w 909855"/>
                <a:gd name="connsiteY11" fmla="*/ 503037 h 909855"/>
                <a:gd name="connsiteX12" fmla="*/ 75035 w 909855"/>
                <a:gd name="connsiteY12" fmla="*/ 536500 h 909855"/>
                <a:gd name="connsiteX13" fmla="*/ 19928 w 909855"/>
                <a:gd name="connsiteY13" fmla="*/ 576029 h 909855"/>
                <a:gd name="connsiteX14" fmla="*/ 0 w 909855"/>
                <a:gd name="connsiteY14" fmla="*/ 593859 h 909855"/>
                <a:gd name="connsiteX15" fmla="*/ 0 w 909855"/>
                <a:gd name="connsiteY15" fmla="*/ 84060 h 909855"/>
                <a:gd name="connsiteX16" fmla="*/ 54116 w 909855"/>
                <a:gd name="connsiteY16" fmla="*/ 2418 h 909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9855" h="909855">
                  <a:moveTo>
                    <a:pt x="66091" y="0"/>
                  </a:moveTo>
                  <a:lnTo>
                    <a:pt x="72014" y="300"/>
                  </a:lnTo>
                  <a:cubicBezTo>
                    <a:pt x="513626" y="45148"/>
                    <a:pt x="864708" y="396229"/>
                    <a:pt x="909556" y="837841"/>
                  </a:cubicBezTo>
                  <a:lnTo>
                    <a:pt x="909855" y="843764"/>
                  </a:lnTo>
                  <a:lnTo>
                    <a:pt x="907437" y="855739"/>
                  </a:lnTo>
                  <a:cubicBezTo>
                    <a:pt x="893986" y="887541"/>
                    <a:pt x="862496" y="909855"/>
                    <a:pt x="825795" y="909855"/>
                  </a:cubicBezTo>
                  <a:lnTo>
                    <a:pt x="447060" y="909855"/>
                  </a:lnTo>
                  <a:lnTo>
                    <a:pt x="460048" y="889347"/>
                  </a:lnTo>
                  <a:cubicBezTo>
                    <a:pt x="482071" y="846071"/>
                    <a:pt x="493081" y="803179"/>
                    <a:pt x="493081" y="760672"/>
                  </a:cubicBezTo>
                  <a:cubicBezTo>
                    <a:pt x="493081" y="676042"/>
                    <a:pt x="468656" y="609881"/>
                    <a:pt x="419800" y="562179"/>
                  </a:cubicBezTo>
                  <a:cubicBezTo>
                    <a:pt x="370949" y="514481"/>
                    <a:pt x="303435" y="490630"/>
                    <a:pt x="217268" y="490630"/>
                  </a:cubicBezTo>
                  <a:cubicBezTo>
                    <a:pt x="193417" y="490630"/>
                    <a:pt x="169086" y="494764"/>
                    <a:pt x="144276" y="503037"/>
                  </a:cubicBezTo>
                  <a:cubicBezTo>
                    <a:pt x="119466" y="511306"/>
                    <a:pt x="96384" y="522460"/>
                    <a:pt x="75035" y="536500"/>
                  </a:cubicBezTo>
                  <a:cubicBezTo>
                    <a:pt x="53685" y="550545"/>
                    <a:pt x="35316" y="563717"/>
                    <a:pt x="19928" y="576029"/>
                  </a:cubicBezTo>
                  <a:lnTo>
                    <a:pt x="0" y="593859"/>
                  </a:lnTo>
                  <a:lnTo>
                    <a:pt x="0" y="84060"/>
                  </a:lnTo>
                  <a:cubicBezTo>
                    <a:pt x="0" y="47359"/>
                    <a:pt x="22315" y="15869"/>
                    <a:pt x="54116" y="2418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ṡļïḍe">
              <a:extLst>
                <a:ext uri="{FF2B5EF4-FFF2-40B4-BE49-F238E27FC236}">
                  <a16:creationId xmlns:a16="http://schemas.microsoft.com/office/drawing/2014/main" xmlns="" id="{7A7B00AE-4741-4CC2-89FC-D0385B511D53}"/>
                </a:ext>
              </a:extLst>
            </p:cNvPr>
            <p:cNvSpPr/>
            <p:nvPr/>
          </p:nvSpPr>
          <p:spPr>
            <a:xfrm>
              <a:off x="6129371" y="3671395"/>
              <a:ext cx="1249154" cy="1249157"/>
            </a:xfrm>
            <a:custGeom>
              <a:avLst/>
              <a:gdLst>
                <a:gd name="connsiteX0" fmla="*/ 415985 w 909855"/>
                <a:gd name="connsiteY0" fmla="*/ 0 h 909856"/>
                <a:gd name="connsiteX1" fmla="*/ 825795 w 909855"/>
                <a:gd name="connsiteY1" fmla="*/ 0 h 909856"/>
                <a:gd name="connsiteX2" fmla="*/ 907437 w 909855"/>
                <a:gd name="connsiteY2" fmla="*/ 54116 h 909856"/>
                <a:gd name="connsiteX3" fmla="*/ 909855 w 909855"/>
                <a:gd name="connsiteY3" fmla="*/ 66091 h 909856"/>
                <a:gd name="connsiteX4" fmla="*/ 909556 w 909855"/>
                <a:gd name="connsiteY4" fmla="*/ 72015 h 909856"/>
                <a:gd name="connsiteX5" fmla="*/ 72014 w 909855"/>
                <a:gd name="connsiteY5" fmla="*/ 909557 h 909856"/>
                <a:gd name="connsiteX6" fmla="*/ 66095 w 909855"/>
                <a:gd name="connsiteY6" fmla="*/ 909856 h 909856"/>
                <a:gd name="connsiteX7" fmla="*/ 54116 w 909855"/>
                <a:gd name="connsiteY7" fmla="*/ 907437 h 909856"/>
                <a:gd name="connsiteX8" fmla="*/ 0 w 909855"/>
                <a:gd name="connsiteY8" fmla="*/ 825795 h 909856"/>
                <a:gd name="connsiteX9" fmla="*/ 0 w 909855"/>
                <a:gd name="connsiteY9" fmla="*/ 409439 h 909856"/>
                <a:gd name="connsiteX10" fmla="*/ 1464 w 909855"/>
                <a:gd name="connsiteY10" fmla="*/ 408840 h 909856"/>
                <a:gd name="connsiteX11" fmla="*/ 360944 w 909855"/>
                <a:gd name="connsiteY11" fmla="*/ 62627 h 909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9855" h="909856">
                  <a:moveTo>
                    <a:pt x="415985" y="0"/>
                  </a:moveTo>
                  <a:lnTo>
                    <a:pt x="825795" y="0"/>
                  </a:lnTo>
                  <a:cubicBezTo>
                    <a:pt x="862496" y="0"/>
                    <a:pt x="893986" y="22314"/>
                    <a:pt x="907437" y="54116"/>
                  </a:cubicBezTo>
                  <a:lnTo>
                    <a:pt x="909855" y="66091"/>
                  </a:lnTo>
                  <a:lnTo>
                    <a:pt x="909556" y="72015"/>
                  </a:lnTo>
                  <a:cubicBezTo>
                    <a:pt x="864708" y="513627"/>
                    <a:pt x="513626" y="864709"/>
                    <a:pt x="72014" y="909557"/>
                  </a:cubicBezTo>
                  <a:lnTo>
                    <a:pt x="66095" y="909856"/>
                  </a:lnTo>
                  <a:lnTo>
                    <a:pt x="54116" y="907437"/>
                  </a:lnTo>
                  <a:cubicBezTo>
                    <a:pt x="22315" y="893986"/>
                    <a:pt x="0" y="862496"/>
                    <a:pt x="0" y="825795"/>
                  </a:cubicBezTo>
                  <a:lnTo>
                    <a:pt x="0" y="409439"/>
                  </a:lnTo>
                  <a:lnTo>
                    <a:pt x="1464" y="408840"/>
                  </a:lnTo>
                  <a:lnTo>
                    <a:pt x="360944" y="6262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ṡlïḋe">
              <a:extLst>
                <a:ext uri="{FF2B5EF4-FFF2-40B4-BE49-F238E27FC236}">
                  <a16:creationId xmlns:a16="http://schemas.microsoft.com/office/drawing/2014/main" xmlns="" id="{0E9A0621-95CE-43FE-BE14-6404B659ADA6}"/>
                </a:ext>
              </a:extLst>
            </p:cNvPr>
            <p:cNvSpPr/>
            <p:nvPr/>
          </p:nvSpPr>
          <p:spPr>
            <a:xfrm>
              <a:off x="4813475" y="3671395"/>
              <a:ext cx="1242909" cy="1248861"/>
            </a:xfrm>
            <a:custGeom>
              <a:avLst/>
              <a:gdLst>
                <a:gd name="connsiteX0" fmla="*/ 79511 w 905306"/>
                <a:gd name="connsiteY0" fmla="*/ 0 h 909641"/>
                <a:gd name="connsiteX1" fmla="*/ 495151 w 905306"/>
                <a:gd name="connsiteY1" fmla="*/ 0 h 909641"/>
                <a:gd name="connsiteX2" fmla="*/ 501203 w 905306"/>
                <a:gd name="connsiteY2" fmla="*/ 8678 h 909641"/>
                <a:gd name="connsiteX3" fmla="*/ 533227 w 905306"/>
                <a:gd name="connsiteY3" fmla="*/ 46470 h 909641"/>
                <a:gd name="connsiteX4" fmla="*/ 549099 w 905306"/>
                <a:gd name="connsiteY4" fmla="*/ 61473 h 909641"/>
                <a:gd name="connsiteX5" fmla="*/ 905306 w 905306"/>
                <a:gd name="connsiteY5" fmla="*/ 405129 h 909641"/>
                <a:gd name="connsiteX6" fmla="*/ 905306 w 905306"/>
                <a:gd name="connsiteY6" fmla="*/ 825795 h 909641"/>
                <a:gd name="connsiteX7" fmla="*/ 851190 w 905306"/>
                <a:gd name="connsiteY7" fmla="*/ 907437 h 909641"/>
                <a:gd name="connsiteX8" fmla="*/ 840274 w 905306"/>
                <a:gd name="connsiteY8" fmla="*/ 909641 h 909641"/>
                <a:gd name="connsiteX9" fmla="*/ 838605 w 905306"/>
                <a:gd name="connsiteY9" fmla="*/ 909557 h 909641"/>
                <a:gd name="connsiteX10" fmla="*/ 1064 w 905306"/>
                <a:gd name="connsiteY10" fmla="*/ 72015 h 909641"/>
                <a:gd name="connsiteX11" fmla="*/ 0 w 905306"/>
                <a:gd name="connsiteY11" fmla="*/ 50955 h 909641"/>
                <a:gd name="connsiteX12" fmla="*/ 16858 w 905306"/>
                <a:gd name="connsiteY12" fmla="*/ 25952 h 909641"/>
                <a:gd name="connsiteX13" fmla="*/ 79511 w 905306"/>
                <a:gd name="connsiteY13" fmla="*/ 0 h 90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5306" h="909641">
                  <a:moveTo>
                    <a:pt x="79511" y="0"/>
                  </a:moveTo>
                  <a:lnTo>
                    <a:pt x="495151" y="0"/>
                  </a:lnTo>
                  <a:lnTo>
                    <a:pt x="501203" y="8678"/>
                  </a:lnTo>
                  <a:cubicBezTo>
                    <a:pt x="515822" y="26947"/>
                    <a:pt x="526497" y="39549"/>
                    <a:pt x="533227" y="46470"/>
                  </a:cubicBezTo>
                  <a:cubicBezTo>
                    <a:pt x="539962" y="53395"/>
                    <a:pt x="545250" y="58397"/>
                    <a:pt x="549099" y="61473"/>
                  </a:cubicBezTo>
                  <a:lnTo>
                    <a:pt x="905306" y="405129"/>
                  </a:lnTo>
                  <a:lnTo>
                    <a:pt x="905306" y="825795"/>
                  </a:lnTo>
                  <a:cubicBezTo>
                    <a:pt x="905306" y="862496"/>
                    <a:pt x="882992" y="893986"/>
                    <a:pt x="851190" y="907437"/>
                  </a:cubicBezTo>
                  <a:lnTo>
                    <a:pt x="840274" y="909641"/>
                  </a:lnTo>
                  <a:lnTo>
                    <a:pt x="838605" y="909557"/>
                  </a:lnTo>
                  <a:cubicBezTo>
                    <a:pt x="396993" y="864709"/>
                    <a:pt x="45912" y="513627"/>
                    <a:pt x="1064" y="72015"/>
                  </a:cubicBezTo>
                  <a:lnTo>
                    <a:pt x="0" y="50955"/>
                  </a:lnTo>
                  <a:lnTo>
                    <a:pt x="16858" y="25952"/>
                  </a:lnTo>
                  <a:cubicBezTo>
                    <a:pt x="32893" y="9918"/>
                    <a:pt x="55044" y="0"/>
                    <a:pt x="7951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8" name="îšḷïḓé">
            <a:extLst>
              <a:ext uri="{FF2B5EF4-FFF2-40B4-BE49-F238E27FC236}">
                <a16:creationId xmlns:a16="http://schemas.microsoft.com/office/drawing/2014/main" xmlns="" id="{B76E3AD0-C224-4D4E-9C91-85E7817ED0DC}"/>
              </a:ext>
            </a:extLst>
          </p:cNvPr>
          <p:cNvSpPr/>
          <p:nvPr/>
        </p:nvSpPr>
        <p:spPr bwMode="auto">
          <a:xfrm>
            <a:off x="3603018" y="3416854"/>
            <a:ext cx="366741" cy="443392"/>
          </a:xfrm>
          <a:custGeom>
            <a:avLst/>
            <a:gdLst>
              <a:gd name="connsiteX0" fmla="*/ 118973 w 500026"/>
              <a:gd name="connsiteY0" fmla="*/ 0 h 604534"/>
              <a:gd name="connsiteX1" fmla="*/ 295167 w 500026"/>
              <a:gd name="connsiteY1" fmla="*/ 0 h 604534"/>
              <a:gd name="connsiteX2" fmla="*/ 295167 w 500026"/>
              <a:gd name="connsiteY2" fmla="*/ 164805 h 604534"/>
              <a:gd name="connsiteX3" fmla="*/ 349796 w 500026"/>
              <a:gd name="connsiteY3" fmla="*/ 79256 h 604534"/>
              <a:gd name="connsiteX4" fmla="*/ 404575 w 500026"/>
              <a:gd name="connsiteY4" fmla="*/ 164805 h 604534"/>
              <a:gd name="connsiteX5" fmla="*/ 404575 w 500026"/>
              <a:gd name="connsiteY5" fmla="*/ 0 h 604534"/>
              <a:gd name="connsiteX6" fmla="*/ 463407 w 500026"/>
              <a:gd name="connsiteY6" fmla="*/ 0 h 604534"/>
              <a:gd name="connsiteX7" fmla="*/ 500026 w 500026"/>
              <a:gd name="connsiteY7" fmla="*/ 36407 h 604534"/>
              <a:gd name="connsiteX8" fmla="*/ 500026 w 500026"/>
              <a:gd name="connsiteY8" fmla="*/ 568127 h 604534"/>
              <a:gd name="connsiteX9" fmla="*/ 463407 w 500026"/>
              <a:gd name="connsiteY9" fmla="*/ 604534 h 604534"/>
              <a:gd name="connsiteX10" fmla="*/ 118973 w 500026"/>
              <a:gd name="connsiteY10" fmla="*/ 604534 h 604534"/>
              <a:gd name="connsiteX11" fmla="*/ 0 w 500026"/>
              <a:gd name="connsiteY11" fmla="*/ 0 h 604534"/>
              <a:gd name="connsiteX12" fmla="*/ 73529 w 500026"/>
              <a:gd name="connsiteY12" fmla="*/ 0 h 604534"/>
              <a:gd name="connsiteX13" fmla="*/ 73529 w 500026"/>
              <a:gd name="connsiteY13" fmla="*/ 604534 h 604534"/>
              <a:gd name="connsiteX14" fmla="*/ 0 w 500026"/>
              <a:gd name="connsiteY14" fmla="*/ 604534 h 60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0026" h="604534">
                <a:moveTo>
                  <a:pt x="118973" y="0"/>
                </a:moveTo>
                <a:lnTo>
                  <a:pt x="295167" y="0"/>
                </a:lnTo>
                <a:lnTo>
                  <a:pt x="295167" y="164805"/>
                </a:lnTo>
                <a:lnTo>
                  <a:pt x="349796" y="79256"/>
                </a:lnTo>
                <a:lnTo>
                  <a:pt x="404575" y="164805"/>
                </a:lnTo>
                <a:lnTo>
                  <a:pt x="404575" y="0"/>
                </a:lnTo>
                <a:lnTo>
                  <a:pt x="463407" y="0"/>
                </a:lnTo>
                <a:cubicBezTo>
                  <a:pt x="483667" y="0"/>
                  <a:pt x="500026" y="16331"/>
                  <a:pt x="500026" y="36407"/>
                </a:cubicBezTo>
                <a:lnTo>
                  <a:pt x="500026" y="568127"/>
                </a:lnTo>
                <a:cubicBezTo>
                  <a:pt x="500026" y="588203"/>
                  <a:pt x="483667" y="604534"/>
                  <a:pt x="463407" y="604534"/>
                </a:cubicBezTo>
                <a:lnTo>
                  <a:pt x="118973" y="604534"/>
                </a:lnTo>
                <a:close/>
                <a:moveTo>
                  <a:pt x="0" y="0"/>
                </a:moveTo>
                <a:lnTo>
                  <a:pt x="73529" y="0"/>
                </a:lnTo>
                <a:lnTo>
                  <a:pt x="73529" y="604534"/>
                </a:lnTo>
                <a:lnTo>
                  <a:pt x="0" y="604534"/>
                </a:lnTo>
                <a:close/>
              </a:path>
            </a:pathLst>
          </a:custGeom>
          <a:solidFill>
            <a:srgbClr val="0E74A0"/>
          </a:solidFill>
          <a:ln>
            <a:noFill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grpSp>
        <p:nvGrpSpPr>
          <p:cNvPr id="6" name="íSļïḑé">
            <a:extLst>
              <a:ext uri="{FF2B5EF4-FFF2-40B4-BE49-F238E27FC236}">
                <a16:creationId xmlns:a16="http://schemas.microsoft.com/office/drawing/2014/main" xmlns="" id="{458CF0EA-FD33-4E29-9186-FE016FB4BBBC}"/>
              </a:ext>
            </a:extLst>
          </p:cNvPr>
          <p:cNvGrpSpPr/>
          <p:nvPr/>
        </p:nvGrpSpPr>
        <p:grpSpPr>
          <a:xfrm>
            <a:off x="673100" y="3167426"/>
            <a:ext cx="2750918" cy="942247"/>
            <a:chOff x="673100" y="1619975"/>
            <a:chExt cx="3335939" cy="942247"/>
          </a:xfrm>
        </p:grpSpPr>
        <p:sp>
          <p:nvSpPr>
            <p:cNvPr id="11" name="í$ḻiḓê">
              <a:extLst>
                <a:ext uri="{FF2B5EF4-FFF2-40B4-BE49-F238E27FC236}">
                  <a16:creationId xmlns:a16="http://schemas.microsoft.com/office/drawing/2014/main" xmlns="" id="{8855011B-CBD9-4F78-85A4-5A732AF75839}"/>
                </a:ext>
              </a:extLst>
            </p:cNvPr>
            <p:cNvSpPr txBox="1"/>
            <p:nvPr/>
          </p:nvSpPr>
          <p:spPr>
            <a:xfrm>
              <a:off x="673100" y="1960241"/>
              <a:ext cx="3335939" cy="60198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4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读书分享，分享给知识和快乐，传递正能量，读书养成好习惯</a:t>
              </a:r>
            </a:p>
          </p:txBody>
        </p:sp>
        <p:sp>
          <p:nvSpPr>
            <p:cNvPr id="12" name="íṧḻiḓe">
              <a:extLst>
                <a:ext uri="{FF2B5EF4-FFF2-40B4-BE49-F238E27FC236}">
                  <a16:creationId xmlns:a16="http://schemas.microsoft.com/office/drawing/2014/main" xmlns="" id="{4AFC004C-6C72-42D5-9C9E-AE5734C69F58}"/>
                </a:ext>
              </a:extLst>
            </p:cNvPr>
            <p:cNvSpPr txBox="1"/>
            <p:nvPr/>
          </p:nvSpPr>
          <p:spPr>
            <a:xfrm>
              <a:off x="673100" y="1619975"/>
              <a:ext cx="3335939" cy="340265"/>
            </a:xfrm>
            <a:prstGeom prst="rect">
              <a:avLst/>
            </a:prstGeom>
            <a:noFill/>
          </p:spPr>
          <p:txBody>
            <a:bodyPr wrap="none" lIns="91440" tIns="45720" rIns="91440" bIns="45720" anchor="ctr">
              <a:normAutofit lnSpcReduction="10000"/>
            </a:bodyPr>
            <a:lstStyle/>
            <a:p>
              <a:pPr algn="r"/>
              <a:r>
                <a:rPr lang="zh-CN" altLang="en-US" b="1" dirty="0">
                  <a:solidFill>
                    <a:schemeClr val="dk1">
                      <a:lumMod val="100000"/>
                    </a:schemeClr>
                  </a:solidFill>
                </a:rPr>
                <a:t>添加主题</a:t>
              </a:r>
            </a:p>
          </p:txBody>
        </p:sp>
      </p:grpSp>
      <p:sp>
        <p:nvSpPr>
          <p:cNvPr id="19" name="îśḻïḍê">
            <a:extLst>
              <a:ext uri="{FF2B5EF4-FFF2-40B4-BE49-F238E27FC236}">
                <a16:creationId xmlns:a16="http://schemas.microsoft.com/office/drawing/2014/main" xmlns="" id="{8DA5584E-3D1C-4377-94AE-EB5FD95F172C}"/>
              </a:ext>
            </a:extLst>
          </p:cNvPr>
          <p:cNvSpPr/>
          <p:nvPr/>
        </p:nvSpPr>
        <p:spPr bwMode="auto">
          <a:xfrm>
            <a:off x="8146073" y="3457892"/>
            <a:ext cx="460154" cy="361315"/>
          </a:xfrm>
          <a:custGeom>
            <a:avLst/>
            <a:gdLst>
              <a:gd name="T0" fmla="*/ 2873 w 2896"/>
              <a:gd name="T1" fmla="*/ 141 h 2277"/>
              <a:gd name="T2" fmla="*/ 2818 w 2896"/>
              <a:gd name="T3" fmla="*/ 127 h 2277"/>
              <a:gd name="T4" fmla="*/ 2663 w 2896"/>
              <a:gd name="T5" fmla="*/ 154 h 2277"/>
              <a:gd name="T6" fmla="*/ 2633 w 2896"/>
              <a:gd name="T7" fmla="*/ 142 h 2277"/>
              <a:gd name="T8" fmla="*/ 2061 w 2896"/>
              <a:gd name="T9" fmla="*/ 99 h 2277"/>
              <a:gd name="T10" fmla="*/ 2035 w 2896"/>
              <a:gd name="T11" fmla="*/ 99 h 2277"/>
              <a:gd name="T12" fmla="*/ 2035 w 2896"/>
              <a:gd name="T13" fmla="*/ 70 h 2277"/>
              <a:gd name="T14" fmla="*/ 2009 w 2896"/>
              <a:gd name="T15" fmla="*/ 18 h 2277"/>
              <a:gd name="T16" fmla="*/ 1953 w 2896"/>
              <a:gd name="T17" fmla="*/ 5 h 2277"/>
              <a:gd name="T18" fmla="*/ 1695 w 2896"/>
              <a:gd name="T19" fmla="*/ 65 h 2277"/>
              <a:gd name="T20" fmla="*/ 1644 w 2896"/>
              <a:gd name="T21" fmla="*/ 129 h 2277"/>
              <a:gd name="T22" fmla="*/ 1644 w 2896"/>
              <a:gd name="T23" fmla="*/ 178 h 2277"/>
              <a:gd name="T24" fmla="*/ 1448 w 2896"/>
              <a:gd name="T25" fmla="*/ 320 h 2277"/>
              <a:gd name="T26" fmla="*/ 1120 w 2896"/>
              <a:gd name="T27" fmla="*/ 127 h 2277"/>
              <a:gd name="T28" fmla="*/ 835 w 2896"/>
              <a:gd name="T29" fmla="*/ 99 h 2277"/>
              <a:gd name="T30" fmla="*/ 263 w 2896"/>
              <a:gd name="T31" fmla="*/ 142 h 2277"/>
              <a:gd name="T32" fmla="*/ 234 w 2896"/>
              <a:gd name="T33" fmla="*/ 154 h 2277"/>
              <a:gd name="T34" fmla="*/ 78 w 2896"/>
              <a:gd name="T35" fmla="*/ 127 h 2277"/>
              <a:gd name="T36" fmla="*/ 24 w 2896"/>
              <a:gd name="T37" fmla="*/ 141 h 2277"/>
              <a:gd name="T38" fmla="*/ 0 w 2896"/>
              <a:gd name="T39" fmla="*/ 192 h 2277"/>
              <a:gd name="T40" fmla="*/ 0 w 2896"/>
              <a:gd name="T41" fmla="*/ 1912 h 2277"/>
              <a:gd name="T42" fmla="*/ 55 w 2896"/>
              <a:gd name="T43" fmla="*/ 1978 h 2277"/>
              <a:gd name="T44" fmla="*/ 1200 w 2896"/>
              <a:gd name="T45" fmla="*/ 2181 h 2277"/>
              <a:gd name="T46" fmla="*/ 1200 w 2896"/>
              <a:gd name="T47" fmla="*/ 2211 h 2277"/>
              <a:gd name="T48" fmla="*/ 1267 w 2896"/>
              <a:gd name="T49" fmla="*/ 2277 h 2277"/>
              <a:gd name="T50" fmla="*/ 1607 w 2896"/>
              <a:gd name="T51" fmla="*/ 2277 h 2277"/>
              <a:gd name="T52" fmla="*/ 1674 w 2896"/>
              <a:gd name="T53" fmla="*/ 2211 h 2277"/>
              <a:gd name="T54" fmla="*/ 1674 w 2896"/>
              <a:gd name="T55" fmla="*/ 2185 h 2277"/>
              <a:gd name="T56" fmla="*/ 2841 w 2896"/>
              <a:gd name="T57" fmla="*/ 1978 h 2277"/>
              <a:gd name="T58" fmla="*/ 2896 w 2896"/>
              <a:gd name="T59" fmla="*/ 1912 h 2277"/>
              <a:gd name="T60" fmla="*/ 2896 w 2896"/>
              <a:gd name="T61" fmla="*/ 192 h 2277"/>
              <a:gd name="T62" fmla="*/ 2873 w 2896"/>
              <a:gd name="T63" fmla="*/ 141 h 2277"/>
              <a:gd name="T64" fmla="*/ 1644 w 2896"/>
              <a:gd name="T65" fmla="*/ 332 h 2277"/>
              <a:gd name="T66" fmla="*/ 1644 w 2896"/>
              <a:gd name="T67" fmla="*/ 1072 h 2277"/>
              <a:gd name="T68" fmla="*/ 1693 w 2896"/>
              <a:gd name="T69" fmla="*/ 1136 h 2277"/>
              <a:gd name="T70" fmla="*/ 1710 w 2896"/>
              <a:gd name="T71" fmla="*/ 1138 h 2277"/>
              <a:gd name="T72" fmla="*/ 1768 w 2896"/>
              <a:gd name="T73" fmla="*/ 1104 h 2277"/>
              <a:gd name="T74" fmla="*/ 1845 w 2896"/>
              <a:gd name="T75" fmla="*/ 968 h 2277"/>
              <a:gd name="T76" fmla="*/ 1916 w 2896"/>
              <a:gd name="T77" fmla="*/ 1056 h 2277"/>
              <a:gd name="T78" fmla="*/ 1990 w 2896"/>
              <a:gd name="T79" fmla="*/ 1077 h 2277"/>
              <a:gd name="T80" fmla="*/ 2035 w 2896"/>
              <a:gd name="T81" fmla="*/ 1014 h 2277"/>
              <a:gd name="T82" fmla="*/ 2035 w 2896"/>
              <a:gd name="T83" fmla="*/ 232 h 2277"/>
              <a:gd name="T84" fmla="*/ 2061 w 2896"/>
              <a:gd name="T85" fmla="*/ 232 h 2277"/>
              <a:gd name="T86" fmla="*/ 2557 w 2896"/>
              <a:gd name="T87" fmla="*/ 267 h 2277"/>
              <a:gd name="T88" fmla="*/ 2557 w 2896"/>
              <a:gd name="T89" fmla="*/ 1757 h 2277"/>
              <a:gd name="T90" fmla="*/ 2051 w 2896"/>
              <a:gd name="T91" fmla="*/ 1718 h 2277"/>
              <a:gd name="T92" fmla="*/ 1781 w 2896"/>
              <a:gd name="T93" fmla="*/ 1741 h 2277"/>
              <a:gd name="T94" fmla="*/ 1515 w 2896"/>
              <a:gd name="T95" fmla="*/ 1831 h 2277"/>
              <a:gd name="T96" fmla="*/ 1515 w 2896"/>
              <a:gd name="T97" fmla="*/ 445 h 2277"/>
              <a:gd name="T98" fmla="*/ 1644 w 2896"/>
              <a:gd name="T99" fmla="*/ 332 h 2277"/>
              <a:gd name="T100" fmla="*/ 1083 w 2896"/>
              <a:gd name="T101" fmla="*/ 255 h 2277"/>
              <a:gd name="T102" fmla="*/ 1382 w 2896"/>
              <a:gd name="T103" fmla="*/ 445 h 2277"/>
              <a:gd name="T104" fmla="*/ 1382 w 2896"/>
              <a:gd name="T105" fmla="*/ 1831 h 2277"/>
              <a:gd name="T106" fmla="*/ 1115 w 2896"/>
              <a:gd name="T107" fmla="*/ 1741 h 2277"/>
              <a:gd name="T108" fmla="*/ 845 w 2896"/>
              <a:gd name="T109" fmla="*/ 1718 h 2277"/>
              <a:gd name="T110" fmla="*/ 339 w 2896"/>
              <a:gd name="T111" fmla="*/ 1757 h 2277"/>
              <a:gd name="T112" fmla="*/ 339 w 2896"/>
              <a:gd name="T113" fmla="*/ 267 h 2277"/>
              <a:gd name="T114" fmla="*/ 835 w 2896"/>
              <a:gd name="T115" fmla="*/ 232 h 2277"/>
              <a:gd name="T116" fmla="*/ 1083 w 2896"/>
              <a:gd name="T117" fmla="*/ 255 h 2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96" h="2277">
                <a:moveTo>
                  <a:pt x="2873" y="141"/>
                </a:moveTo>
                <a:cubicBezTo>
                  <a:pt x="2857" y="129"/>
                  <a:pt x="2838" y="123"/>
                  <a:pt x="2818" y="127"/>
                </a:cubicBezTo>
                <a:lnTo>
                  <a:pt x="2663" y="154"/>
                </a:lnTo>
                <a:cubicBezTo>
                  <a:pt x="2654" y="148"/>
                  <a:pt x="2644" y="144"/>
                  <a:pt x="2633" y="142"/>
                </a:cubicBezTo>
                <a:cubicBezTo>
                  <a:pt x="2621" y="141"/>
                  <a:pt x="2322" y="99"/>
                  <a:pt x="2061" y="99"/>
                </a:cubicBezTo>
                <a:cubicBezTo>
                  <a:pt x="2052" y="99"/>
                  <a:pt x="2043" y="99"/>
                  <a:pt x="2035" y="99"/>
                </a:cubicBezTo>
                <a:lnTo>
                  <a:pt x="2035" y="70"/>
                </a:lnTo>
                <a:cubicBezTo>
                  <a:pt x="2035" y="49"/>
                  <a:pt x="2025" y="30"/>
                  <a:pt x="2009" y="18"/>
                </a:cubicBezTo>
                <a:cubicBezTo>
                  <a:pt x="1994" y="5"/>
                  <a:pt x="1973" y="0"/>
                  <a:pt x="1953" y="5"/>
                </a:cubicBezTo>
                <a:lnTo>
                  <a:pt x="1695" y="65"/>
                </a:lnTo>
                <a:cubicBezTo>
                  <a:pt x="1665" y="72"/>
                  <a:pt x="1644" y="98"/>
                  <a:pt x="1644" y="129"/>
                </a:cubicBezTo>
                <a:lnTo>
                  <a:pt x="1644" y="178"/>
                </a:lnTo>
                <a:cubicBezTo>
                  <a:pt x="1554" y="223"/>
                  <a:pt x="1489" y="278"/>
                  <a:pt x="1448" y="320"/>
                </a:cubicBezTo>
                <a:cubicBezTo>
                  <a:pt x="1389" y="259"/>
                  <a:pt x="1281" y="172"/>
                  <a:pt x="1120" y="127"/>
                </a:cubicBezTo>
                <a:cubicBezTo>
                  <a:pt x="1052" y="108"/>
                  <a:pt x="959" y="99"/>
                  <a:pt x="835" y="99"/>
                </a:cubicBezTo>
                <a:cubicBezTo>
                  <a:pt x="574" y="99"/>
                  <a:pt x="276" y="141"/>
                  <a:pt x="263" y="142"/>
                </a:cubicBezTo>
                <a:cubicBezTo>
                  <a:pt x="252" y="144"/>
                  <a:pt x="242" y="148"/>
                  <a:pt x="234" y="154"/>
                </a:cubicBezTo>
                <a:lnTo>
                  <a:pt x="78" y="127"/>
                </a:lnTo>
                <a:cubicBezTo>
                  <a:pt x="59" y="123"/>
                  <a:pt x="39" y="129"/>
                  <a:pt x="24" y="141"/>
                </a:cubicBezTo>
                <a:cubicBezTo>
                  <a:pt x="9" y="154"/>
                  <a:pt x="0" y="173"/>
                  <a:pt x="0" y="192"/>
                </a:cubicBezTo>
                <a:lnTo>
                  <a:pt x="0" y="1912"/>
                </a:lnTo>
                <a:cubicBezTo>
                  <a:pt x="0" y="1944"/>
                  <a:pt x="23" y="1972"/>
                  <a:pt x="55" y="1978"/>
                </a:cubicBezTo>
                <a:lnTo>
                  <a:pt x="1200" y="2181"/>
                </a:lnTo>
                <a:lnTo>
                  <a:pt x="1200" y="2211"/>
                </a:lnTo>
                <a:cubicBezTo>
                  <a:pt x="1200" y="2248"/>
                  <a:pt x="1230" y="2277"/>
                  <a:pt x="1267" y="2277"/>
                </a:cubicBezTo>
                <a:lnTo>
                  <a:pt x="1607" y="2277"/>
                </a:lnTo>
                <a:cubicBezTo>
                  <a:pt x="1644" y="2277"/>
                  <a:pt x="1674" y="2248"/>
                  <a:pt x="1674" y="2211"/>
                </a:cubicBezTo>
                <a:lnTo>
                  <a:pt x="1674" y="2185"/>
                </a:lnTo>
                <a:lnTo>
                  <a:pt x="2841" y="1978"/>
                </a:lnTo>
                <a:cubicBezTo>
                  <a:pt x="2873" y="1972"/>
                  <a:pt x="2896" y="1944"/>
                  <a:pt x="2896" y="1912"/>
                </a:cubicBezTo>
                <a:lnTo>
                  <a:pt x="2896" y="192"/>
                </a:lnTo>
                <a:cubicBezTo>
                  <a:pt x="2896" y="173"/>
                  <a:pt x="2888" y="154"/>
                  <a:pt x="2873" y="141"/>
                </a:cubicBezTo>
                <a:close/>
                <a:moveTo>
                  <a:pt x="1644" y="332"/>
                </a:moveTo>
                <a:lnTo>
                  <a:pt x="1644" y="1072"/>
                </a:lnTo>
                <a:cubicBezTo>
                  <a:pt x="1644" y="1102"/>
                  <a:pt x="1664" y="1129"/>
                  <a:pt x="1693" y="1136"/>
                </a:cubicBezTo>
                <a:cubicBezTo>
                  <a:pt x="1699" y="1138"/>
                  <a:pt x="1705" y="1138"/>
                  <a:pt x="1710" y="1138"/>
                </a:cubicBezTo>
                <a:cubicBezTo>
                  <a:pt x="1734" y="1138"/>
                  <a:pt x="1756" y="1126"/>
                  <a:pt x="1768" y="1104"/>
                </a:cubicBezTo>
                <a:lnTo>
                  <a:pt x="1845" y="968"/>
                </a:lnTo>
                <a:lnTo>
                  <a:pt x="1916" y="1056"/>
                </a:lnTo>
                <a:cubicBezTo>
                  <a:pt x="1934" y="1078"/>
                  <a:pt x="1964" y="1086"/>
                  <a:pt x="1990" y="1077"/>
                </a:cubicBezTo>
                <a:cubicBezTo>
                  <a:pt x="2017" y="1067"/>
                  <a:pt x="2035" y="1042"/>
                  <a:pt x="2035" y="1014"/>
                </a:cubicBezTo>
                <a:lnTo>
                  <a:pt x="2035" y="232"/>
                </a:lnTo>
                <a:cubicBezTo>
                  <a:pt x="2043" y="232"/>
                  <a:pt x="2052" y="232"/>
                  <a:pt x="2061" y="232"/>
                </a:cubicBezTo>
                <a:cubicBezTo>
                  <a:pt x="2247" y="232"/>
                  <a:pt x="2458" y="255"/>
                  <a:pt x="2557" y="267"/>
                </a:cubicBezTo>
                <a:lnTo>
                  <a:pt x="2557" y="1757"/>
                </a:lnTo>
                <a:cubicBezTo>
                  <a:pt x="2449" y="1742"/>
                  <a:pt x="2244" y="1718"/>
                  <a:pt x="2051" y="1718"/>
                </a:cubicBezTo>
                <a:cubicBezTo>
                  <a:pt x="1943" y="1718"/>
                  <a:pt x="1852" y="1726"/>
                  <a:pt x="1781" y="1741"/>
                </a:cubicBezTo>
                <a:cubicBezTo>
                  <a:pt x="1659" y="1766"/>
                  <a:pt x="1574" y="1800"/>
                  <a:pt x="1515" y="1831"/>
                </a:cubicBezTo>
                <a:lnTo>
                  <a:pt x="1515" y="445"/>
                </a:lnTo>
                <a:cubicBezTo>
                  <a:pt x="1533" y="422"/>
                  <a:pt x="1576" y="376"/>
                  <a:pt x="1644" y="332"/>
                </a:cubicBezTo>
                <a:close/>
                <a:moveTo>
                  <a:pt x="1083" y="255"/>
                </a:moveTo>
                <a:cubicBezTo>
                  <a:pt x="1253" y="303"/>
                  <a:pt x="1350" y="407"/>
                  <a:pt x="1382" y="445"/>
                </a:cubicBezTo>
                <a:lnTo>
                  <a:pt x="1382" y="1831"/>
                </a:lnTo>
                <a:cubicBezTo>
                  <a:pt x="1323" y="1800"/>
                  <a:pt x="1237" y="1766"/>
                  <a:pt x="1115" y="1741"/>
                </a:cubicBezTo>
                <a:cubicBezTo>
                  <a:pt x="1044" y="1726"/>
                  <a:pt x="953" y="1718"/>
                  <a:pt x="845" y="1718"/>
                </a:cubicBezTo>
                <a:cubicBezTo>
                  <a:pt x="652" y="1718"/>
                  <a:pt x="448" y="1742"/>
                  <a:pt x="339" y="1757"/>
                </a:cubicBezTo>
                <a:lnTo>
                  <a:pt x="339" y="267"/>
                </a:lnTo>
                <a:cubicBezTo>
                  <a:pt x="439" y="255"/>
                  <a:pt x="650" y="232"/>
                  <a:pt x="835" y="232"/>
                </a:cubicBezTo>
                <a:cubicBezTo>
                  <a:pt x="945" y="232"/>
                  <a:pt x="1029" y="240"/>
                  <a:pt x="1083" y="255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grpSp>
        <p:nvGrpSpPr>
          <p:cNvPr id="8" name="iṡļiḋe">
            <a:extLst>
              <a:ext uri="{FF2B5EF4-FFF2-40B4-BE49-F238E27FC236}">
                <a16:creationId xmlns:a16="http://schemas.microsoft.com/office/drawing/2014/main" xmlns="" id="{4CF43675-1B5E-4F5E-9DCA-153D5135F343}"/>
              </a:ext>
            </a:extLst>
          </p:cNvPr>
          <p:cNvGrpSpPr/>
          <p:nvPr/>
        </p:nvGrpSpPr>
        <p:grpSpPr>
          <a:xfrm>
            <a:off x="8767982" y="3167426"/>
            <a:ext cx="2750918" cy="942247"/>
            <a:chOff x="673100" y="1619975"/>
            <a:chExt cx="3335939" cy="942247"/>
          </a:xfrm>
        </p:grpSpPr>
        <p:sp>
          <p:nvSpPr>
            <p:cNvPr id="9" name="isļiḍé">
              <a:extLst>
                <a:ext uri="{FF2B5EF4-FFF2-40B4-BE49-F238E27FC236}">
                  <a16:creationId xmlns:a16="http://schemas.microsoft.com/office/drawing/2014/main" xmlns="" id="{8B4F4AA0-6F84-4058-BE31-7DAFCE6AA434}"/>
                </a:ext>
              </a:extLst>
            </p:cNvPr>
            <p:cNvSpPr txBox="1"/>
            <p:nvPr/>
          </p:nvSpPr>
          <p:spPr>
            <a:xfrm>
              <a:off x="673100" y="1960241"/>
              <a:ext cx="3335939" cy="60198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读书分享，分享给知识和快乐，传递正能量，读书养成好习惯</a:t>
              </a:r>
            </a:p>
          </p:txBody>
        </p:sp>
        <p:sp>
          <p:nvSpPr>
            <p:cNvPr id="10" name="îśľiḓe">
              <a:extLst>
                <a:ext uri="{FF2B5EF4-FFF2-40B4-BE49-F238E27FC236}">
                  <a16:creationId xmlns:a16="http://schemas.microsoft.com/office/drawing/2014/main" xmlns="" id="{40E9569D-A9C6-412B-AA4A-6C25E4910E5E}"/>
                </a:ext>
              </a:extLst>
            </p:cNvPr>
            <p:cNvSpPr txBox="1"/>
            <p:nvPr/>
          </p:nvSpPr>
          <p:spPr>
            <a:xfrm>
              <a:off x="673100" y="1619975"/>
              <a:ext cx="3335939" cy="340265"/>
            </a:xfrm>
            <a:prstGeom prst="rect">
              <a:avLst/>
            </a:prstGeom>
            <a:noFill/>
          </p:spPr>
          <p:txBody>
            <a:bodyPr wrap="none" lIns="91440" tIns="45720" rIns="91440" bIns="45720" anchor="ctr">
              <a:normAutofit lnSpcReduction="10000"/>
            </a:bodyPr>
            <a:lstStyle/>
            <a:p>
              <a:r>
                <a:rPr lang="zh-CN" altLang="en-US" b="1" dirty="0">
                  <a:solidFill>
                    <a:schemeClr val="dk1">
                      <a:lumMod val="100000"/>
                    </a:schemeClr>
                  </a:solidFill>
                </a:rPr>
                <a:t>添加主题</a:t>
              </a: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2C3F905-199C-43B5-B1E2-F638FD4BE903}"/>
              </a:ext>
            </a:extLst>
          </p:cNvPr>
          <p:cNvSpPr txBox="1"/>
          <p:nvPr/>
        </p:nvSpPr>
        <p:spPr>
          <a:xfrm>
            <a:off x="5189153" y="93923"/>
            <a:ext cx="1935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spc="600" dirty="0">
                <a:solidFill>
                  <a:prstClr val="white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读后心得</a:t>
            </a:r>
            <a:endParaRPr kumimoji="0" lang="zh-CN" altLang="en-US" sz="2800" b="1" i="0" u="none" strike="noStrike" kern="1200" cap="none" spc="6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小标宋_GBK" panose="03000509000000000000" pitchFamily="65" charset="-122"/>
              <a:ea typeface="方正小标宋_GBK" panose="03000509000000000000" pitchFamily="65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451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</TotalTime>
  <Words>1452</Words>
  <Application>Microsoft Office PowerPoint</Application>
  <PresentationFormat>宽屏</PresentationFormat>
  <Paragraphs>221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Meiryo</vt:lpstr>
      <vt:lpstr>等线</vt:lpstr>
      <vt:lpstr>等线 Light</vt:lpstr>
      <vt:lpstr>方正小标宋_GBK</vt:lpstr>
      <vt:lpstr>华文中宋</vt:lpstr>
      <vt:lpstr>宋体</vt:lpstr>
      <vt:lpstr>微软雅黑</vt:lpstr>
      <vt:lpstr>Arial</vt:lpstr>
      <vt:lpstr>Calibri</vt:lpstr>
      <vt:lpstr>Calibri Light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51</cp:revision>
  <dcterms:created xsi:type="dcterms:W3CDTF">2019-05-11T11:51:22Z</dcterms:created>
  <dcterms:modified xsi:type="dcterms:W3CDTF">2021-01-28T12:45:26Z</dcterms:modified>
</cp:coreProperties>
</file>