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1"/>
  </p:notesMasterIdLst>
  <p:sldIdLst>
    <p:sldId id="256" r:id="rId3"/>
    <p:sldId id="273" r:id="rId4"/>
    <p:sldId id="274" r:id="rId5"/>
    <p:sldId id="258" r:id="rId6"/>
    <p:sldId id="259" r:id="rId7"/>
    <p:sldId id="270" r:id="rId8"/>
    <p:sldId id="260" r:id="rId9"/>
    <p:sldId id="261" r:id="rId10"/>
    <p:sldId id="262" r:id="rId11"/>
    <p:sldId id="263" r:id="rId12"/>
    <p:sldId id="271" r:id="rId13"/>
    <p:sldId id="264" r:id="rId14"/>
    <p:sldId id="265" r:id="rId15"/>
    <p:sldId id="266" r:id="rId16"/>
    <p:sldId id="267" r:id="rId17"/>
    <p:sldId id="268" r:id="rId18"/>
    <p:sldId id="272" r:id="rId19"/>
    <p:sldId id="275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>
          <p15:clr>
            <a:srgbClr val="A4A3A4"/>
          </p15:clr>
        </p15:guide>
        <p15:guide id="3" pos="438" userDrawn="1">
          <p15:clr>
            <a:srgbClr val="A4A3A4"/>
          </p15:clr>
        </p15:guide>
        <p15:guide id="4" orient="horz" pos="981" userDrawn="1">
          <p15:clr>
            <a:srgbClr val="A4A3A4"/>
          </p15:clr>
        </p15:guide>
        <p15:guide id="5" pos="801" userDrawn="1">
          <p15:clr>
            <a:srgbClr val="A4A3A4"/>
          </p15:clr>
        </p15:guide>
        <p15:guide id="6" pos="740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99BF"/>
    <a:srgbClr val="E9018D"/>
    <a:srgbClr val="5DC5E0"/>
    <a:srgbClr val="FFCF1D"/>
    <a:srgbClr val="FFF21D"/>
    <a:srgbClr val="67013E"/>
    <a:srgbClr val="114857"/>
    <a:srgbClr val="81014D"/>
    <a:srgbClr val="FDC3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78" y="114"/>
      </p:cViewPr>
      <p:guideLst>
        <p:guide orient="horz" pos="2137"/>
        <p:guide pos="3840"/>
        <p:guide pos="438"/>
        <p:guide orient="horz" pos="981"/>
        <p:guide pos="801"/>
        <p:guide pos="740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11EFF1-2AE4-4E68-878A-07AE80B8C09A}" type="datetimeFigureOut">
              <a:rPr lang="zh-CN" altLang="en-US" smtClean="0"/>
              <a:t>2021/1/30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FBD6F1-4D7E-4FFD-9EB7-590F4C7F78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7856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010629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61466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97A6F-5B0B-4497-BE87-E8983C03AB9C}" type="datetimeFigureOut">
              <a:rPr lang="zh-CN" altLang="en-US" smtClean="0"/>
              <a:t>2021/1/30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E6199-BA8E-4464-A04E-2CA415D3441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0521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97A6F-5B0B-4497-BE87-E8983C03AB9C}" type="datetimeFigureOut">
              <a:rPr lang="zh-CN" altLang="en-US" smtClean="0"/>
              <a:t>2021/1/30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E6199-BA8E-4464-A04E-2CA415D3441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20387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92363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7686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35622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0477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6785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6193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8808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2965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56693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9265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9310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282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97A6F-5B0B-4497-BE87-E8983C03AB9C}" type="datetimeFigureOut">
              <a:rPr lang="zh-CN" altLang="en-US" smtClean="0"/>
              <a:t>2021/1/30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E6199-BA8E-4464-A04E-2CA415D3441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4319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97A6F-5B0B-4497-BE87-E8983C03AB9C}" type="datetimeFigureOut">
              <a:rPr lang="zh-CN" altLang="en-US" smtClean="0"/>
              <a:t>2021/1/30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E6199-BA8E-4464-A04E-2CA415D3441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8898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97A6F-5B0B-4497-BE87-E8983C03AB9C}" type="datetimeFigureOut">
              <a:rPr lang="zh-CN" altLang="en-US" smtClean="0"/>
              <a:t>2021/1/30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E6199-BA8E-4464-A04E-2CA415D3441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9833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97A6F-5B0B-4497-BE87-E8983C03AB9C}" type="datetimeFigureOut">
              <a:rPr lang="zh-CN" altLang="en-US" smtClean="0"/>
              <a:t>2021/1/30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E6199-BA8E-4464-A04E-2CA415D3441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6634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97A6F-5B0B-4497-BE87-E8983C03AB9C}" type="datetimeFigureOut">
              <a:rPr lang="zh-CN" altLang="en-US" smtClean="0"/>
              <a:t>2021/1/30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E6199-BA8E-4464-A04E-2CA415D3441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4410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97A6F-5B0B-4497-BE87-E8983C03AB9C}" type="datetimeFigureOut">
              <a:rPr lang="zh-CN" altLang="en-US" smtClean="0"/>
              <a:t>2021/1/30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E6199-BA8E-4464-A04E-2CA415D3441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4505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97A6F-5B0B-4497-BE87-E8983C03AB9C}" type="datetimeFigureOut">
              <a:rPr lang="zh-CN" altLang="en-US" smtClean="0"/>
              <a:t>2021/1/30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E6199-BA8E-4464-A04E-2CA415D3441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6499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0" y="19050"/>
            <a:ext cx="12192000" cy="681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97A6F-5B0B-4497-BE87-E8983C03AB9C}" type="datetimeFigureOut">
              <a:rPr lang="zh-CN" altLang="en-US" smtClean="0"/>
              <a:t>2021/1/30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4E6199-BA8E-4464-A04E-2CA415D3441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9480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6787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1739788" y="1319821"/>
            <a:ext cx="8712424" cy="4218358"/>
            <a:chOff x="1558698" y="1410390"/>
            <a:chExt cx="8712424" cy="4218358"/>
          </a:xfrm>
        </p:grpSpPr>
        <p:grpSp>
          <p:nvGrpSpPr>
            <p:cNvPr id="31" name="组合 30"/>
            <p:cNvGrpSpPr/>
            <p:nvPr/>
          </p:nvGrpSpPr>
          <p:grpSpPr>
            <a:xfrm rot="1107134">
              <a:off x="9367945" y="2253234"/>
              <a:ext cx="622546" cy="831978"/>
              <a:chOff x="7314703" y="265720"/>
              <a:chExt cx="1792047" cy="2394912"/>
            </a:xfrm>
          </p:grpSpPr>
          <p:sp>
            <p:nvSpPr>
              <p:cNvPr id="42" name="泪滴形 41"/>
              <p:cNvSpPr/>
              <p:nvPr/>
            </p:nvSpPr>
            <p:spPr>
              <a:xfrm rot="18976489">
                <a:off x="7314703" y="868585"/>
                <a:ext cx="1792047" cy="1792047"/>
              </a:xfrm>
              <a:prstGeom prst="teardrop">
                <a:avLst>
                  <a:gd name="adj" fmla="val 130732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任意多边形 42"/>
              <p:cNvSpPr/>
              <p:nvPr/>
            </p:nvSpPr>
            <p:spPr>
              <a:xfrm rot="18976489">
                <a:off x="7872408" y="265720"/>
                <a:ext cx="711143" cy="708456"/>
              </a:xfrm>
              <a:custGeom>
                <a:avLst/>
                <a:gdLst>
                  <a:gd name="connsiteX0" fmla="*/ 711143 w 711143"/>
                  <a:gd name="connsiteY0" fmla="*/ 0 h 708456"/>
                  <a:gd name="connsiteX1" fmla="*/ 504619 w 711143"/>
                  <a:gd name="connsiteY1" fmla="*/ 585695 h 708456"/>
                  <a:gd name="connsiteX2" fmla="*/ 482975 w 711143"/>
                  <a:gd name="connsiteY2" fmla="*/ 708456 h 708456"/>
                  <a:gd name="connsiteX3" fmla="*/ 474563 w 711143"/>
                  <a:gd name="connsiteY3" fmla="*/ 691338 h 708456"/>
                  <a:gd name="connsiteX4" fmla="*/ 262074 w 711143"/>
                  <a:gd name="connsiteY4" fmla="*/ 416188 h 708456"/>
                  <a:gd name="connsiteX5" fmla="*/ 77488 w 711143"/>
                  <a:gd name="connsiteY5" fmla="*/ 272136 h 708456"/>
                  <a:gd name="connsiteX6" fmla="*/ 0 w 711143"/>
                  <a:gd name="connsiteY6" fmla="*/ 228642 h 708456"/>
                  <a:gd name="connsiteX7" fmla="*/ 125449 w 711143"/>
                  <a:gd name="connsiteY7" fmla="*/ 206524 h 708456"/>
                  <a:gd name="connsiteX8" fmla="*/ 711143 w 711143"/>
                  <a:gd name="connsiteY8" fmla="*/ 0 h 708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1143" h="708456">
                    <a:moveTo>
                      <a:pt x="711143" y="0"/>
                    </a:moveTo>
                    <a:cubicBezTo>
                      <a:pt x="619354" y="195231"/>
                      <a:pt x="550513" y="390463"/>
                      <a:pt x="504619" y="585695"/>
                    </a:cubicBezTo>
                    <a:lnTo>
                      <a:pt x="482975" y="708456"/>
                    </a:lnTo>
                    <a:lnTo>
                      <a:pt x="474563" y="691338"/>
                    </a:lnTo>
                    <a:cubicBezTo>
                      <a:pt x="419435" y="591875"/>
                      <a:pt x="348578" y="498926"/>
                      <a:pt x="262074" y="416188"/>
                    </a:cubicBezTo>
                    <a:cubicBezTo>
                      <a:pt x="204405" y="361030"/>
                      <a:pt x="142511" y="313021"/>
                      <a:pt x="77488" y="272136"/>
                    </a:cubicBezTo>
                    <a:lnTo>
                      <a:pt x="0" y="228642"/>
                    </a:lnTo>
                    <a:lnTo>
                      <a:pt x="125449" y="206524"/>
                    </a:lnTo>
                    <a:cubicBezTo>
                      <a:pt x="320680" y="160630"/>
                      <a:pt x="515912" y="91789"/>
                      <a:pt x="711143" y="0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任意多边形 43"/>
              <p:cNvSpPr/>
              <p:nvPr/>
            </p:nvSpPr>
            <p:spPr>
              <a:xfrm>
                <a:off x="7707254" y="2154171"/>
                <a:ext cx="810883" cy="267436"/>
              </a:xfrm>
              <a:custGeom>
                <a:avLst/>
                <a:gdLst>
                  <a:gd name="connsiteX0" fmla="*/ 0 w 810883"/>
                  <a:gd name="connsiteY0" fmla="*/ 0 h 172528"/>
                  <a:gd name="connsiteX1" fmla="*/ 810883 w 810883"/>
                  <a:gd name="connsiteY1" fmla="*/ 172528 h 172528"/>
                  <a:gd name="connsiteX0" fmla="*/ 0 w 810883"/>
                  <a:gd name="connsiteY0" fmla="*/ 66875 h 239403"/>
                  <a:gd name="connsiteX1" fmla="*/ 810883 w 810883"/>
                  <a:gd name="connsiteY1" fmla="*/ 239403 h 239403"/>
                  <a:gd name="connsiteX0" fmla="*/ 0 w 810883"/>
                  <a:gd name="connsiteY0" fmla="*/ 94908 h 267436"/>
                  <a:gd name="connsiteX1" fmla="*/ 810883 w 810883"/>
                  <a:gd name="connsiteY1" fmla="*/ 267436 h 267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10883" h="267436">
                    <a:moveTo>
                      <a:pt x="0" y="94908"/>
                    </a:moveTo>
                    <a:cubicBezTo>
                      <a:pt x="206794" y="-107933"/>
                      <a:pt x="610439" y="44827"/>
                      <a:pt x="810883" y="267436"/>
                    </a:cubicBezTo>
                  </a:path>
                </a:pathLst>
              </a:custGeom>
              <a:noFill/>
              <a:ln w="34925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任意多边形 44"/>
              <p:cNvSpPr/>
              <p:nvPr/>
            </p:nvSpPr>
            <p:spPr>
              <a:xfrm>
                <a:off x="8184462" y="1265309"/>
                <a:ext cx="60325" cy="165100"/>
              </a:xfrm>
              <a:custGeom>
                <a:avLst/>
                <a:gdLst>
                  <a:gd name="connsiteX0" fmla="*/ 44450 w 44450"/>
                  <a:gd name="connsiteY0" fmla="*/ 0 h 165100"/>
                  <a:gd name="connsiteX1" fmla="*/ 0 w 44450"/>
                  <a:gd name="connsiteY1" fmla="*/ 165100 h 165100"/>
                  <a:gd name="connsiteX2" fmla="*/ 0 w 44450"/>
                  <a:gd name="connsiteY2" fmla="*/ 165100 h 165100"/>
                  <a:gd name="connsiteX3" fmla="*/ 0 w 44450"/>
                  <a:gd name="connsiteY3" fmla="*/ 152400 h 165100"/>
                  <a:gd name="connsiteX0" fmla="*/ 44450 w 50800"/>
                  <a:gd name="connsiteY0" fmla="*/ 0 h 174625"/>
                  <a:gd name="connsiteX1" fmla="*/ 0 w 50800"/>
                  <a:gd name="connsiteY1" fmla="*/ 165100 h 174625"/>
                  <a:gd name="connsiteX2" fmla="*/ 0 w 50800"/>
                  <a:gd name="connsiteY2" fmla="*/ 165100 h 174625"/>
                  <a:gd name="connsiteX3" fmla="*/ 50800 w 50800"/>
                  <a:gd name="connsiteY3" fmla="*/ 174625 h 174625"/>
                  <a:gd name="connsiteX0" fmla="*/ 44450 w 44450"/>
                  <a:gd name="connsiteY0" fmla="*/ 0 h 165100"/>
                  <a:gd name="connsiteX1" fmla="*/ 0 w 44450"/>
                  <a:gd name="connsiteY1" fmla="*/ 165100 h 165100"/>
                  <a:gd name="connsiteX2" fmla="*/ 0 w 44450"/>
                  <a:gd name="connsiteY2" fmla="*/ 165100 h 165100"/>
                  <a:gd name="connsiteX0" fmla="*/ 44450 w 44450"/>
                  <a:gd name="connsiteY0" fmla="*/ 0 h 165100"/>
                  <a:gd name="connsiteX1" fmla="*/ 22225 w 44450"/>
                  <a:gd name="connsiteY1" fmla="*/ 82550 h 165100"/>
                  <a:gd name="connsiteX2" fmla="*/ 0 w 44450"/>
                  <a:gd name="connsiteY2" fmla="*/ 165100 h 165100"/>
                  <a:gd name="connsiteX3" fmla="*/ 0 w 44450"/>
                  <a:gd name="connsiteY3" fmla="*/ 165100 h 165100"/>
                  <a:gd name="connsiteX0" fmla="*/ 44450 w 60325"/>
                  <a:gd name="connsiteY0" fmla="*/ 0 h 165100"/>
                  <a:gd name="connsiteX1" fmla="*/ 60325 w 60325"/>
                  <a:gd name="connsiteY1" fmla="*/ 120650 h 165100"/>
                  <a:gd name="connsiteX2" fmla="*/ 0 w 60325"/>
                  <a:gd name="connsiteY2" fmla="*/ 165100 h 165100"/>
                  <a:gd name="connsiteX3" fmla="*/ 0 w 60325"/>
                  <a:gd name="connsiteY3" fmla="*/ 165100 h 165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25" h="165100">
                    <a:moveTo>
                      <a:pt x="44450" y="0"/>
                    </a:moveTo>
                    <a:lnTo>
                      <a:pt x="60325" y="120650"/>
                    </a:lnTo>
                    <a:lnTo>
                      <a:pt x="0" y="165100"/>
                    </a:lnTo>
                    <a:lnTo>
                      <a:pt x="0" y="165100"/>
                    </a:lnTo>
                  </a:path>
                </a:pathLst>
              </a:custGeom>
              <a:noFill/>
              <a:ln w="317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任意多边形 45"/>
              <p:cNvSpPr/>
              <p:nvPr/>
            </p:nvSpPr>
            <p:spPr>
              <a:xfrm>
                <a:off x="8310901" y="1265308"/>
                <a:ext cx="52686" cy="110076"/>
              </a:xfrm>
              <a:custGeom>
                <a:avLst/>
                <a:gdLst>
                  <a:gd name="connsiteX0" fmla="*/ 44450 w 44450"/>
                  <a:gd name="connsiteY0" fmla="*/ 0 h 165100"/>
                  <a:gd name="connsiteX1" fmla="*/ 0 w 44450"/>
                  <a:gd name="connsiteY1" fmla="*/ 165100 h 165100"/>
                  <a:gd name="connsiteX2" fmla="*/ 0 w 44450"/>
                  <a:gd name="connsiteY2" fmla="*/ 165100 h 165100"/>
                  <a:gd name="connsiteX3" fmla="*/ 0 w 44450"/>
                  <a:gd name="connsiteY3" fmla="*/ 152400 h 165100"/>
                  <a:gd name="connsiteX0" fmla="*/ 44450 w 44450"/>
                  <a:gd name="connsiteY0" fmla="*/ 0 h 165100"/>
                  <a:gd name="connsiteX1" fmla="*/ 0 w 44450"/>
                  <a:gd name="connsiteY1" fmla="*/ 165100 h 165100"/>
                  <a:gd name="connsiteX2" fmla="*/ 0 w 44450"/>
                  <a:gd name="connsiteY2" fmla="*/ 165100 h 165100"/>
                  <a:gd name="connsiteX0" fmla="*/ 44898 w 73473"/>
                  <a:gd name="connsiteY0" fmla="*/ 0 h 168886"/>
                  <a:gd name="connsiteX1" fmla="*/ 448 w 73473"/>
                  <a:gd name="connsiteY1" fmla="*/ 165100 h 168886"/>
                  <a:gd name="connsiteX2" fmla="*/ 73473 w 73473"/>
                  <a:gd name="connsiteY2" fmla="*/ 111125 h 168886"/>
                  <a:gd name="connsiteX0" fmla="*/ 45303 w 86578"/>
                  <a:gd name="connsiteY0" fmla="*/ 0 h 167271"/>
                  <a:gd name="connsiteX1" fmla="*/ 853 w 86578"/>
                  <a:gd name="connsiteY1" fmla="*/ 165100 h 167271"/>
                  <a:gd name="connsiteX2" fmla="*/ 86578 w 86578"/>
                  <a:gd name="connsiteY2" fmla="*/ 92075 h 167271"/>
                  <a:gd name="connsiteX0" fmla="*/ 11411 w 52686"/>
                  <a:gd name="connsiteY0" fmla="*/ 0 h 110076"/>
                  <a:gd name="connsiteX1" fmla="*/ 5061 w 52686"/>
                  <a:gd name="connsiteY1" fmla="*/ 101600 h 110076"/>
                  <a:gd name="connsiteX2" fmla="*/ 52686 w 52686"/>
                  <a:gd name="connsiteY2" fmla="*/ 92075 h 110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686" h="110076">
                    <a:moveTo>
                      <a:pt x="11411" y="0"/>
                    </a:moveTo>
                    <a:cubicBezTo>
                      <a:pt x="-3406" y="55033"/>
                      <a:pt x="-1818" y="86254"/>
                      <a:pt x="5061" y="101600"/>
                    </a:cubicBezTo>
                    <a:cubicBezTo>
                      <a:pt x="11940" y="116946"/>
                      <a:pt x="28344" y="110067"/>
                      <a:pt x="52686" y="92075"/>
                    </a:cubicBezTo>
                  </a:path>
                </a:pathLst>
              </a:custGeom>
              <a:noFill/>
              <a:ln w="317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任意多边形 46"/>
              <p:cNvSpPr/>
              <p:nvPr/>
            </p:nvSpPr>
            <p:spPr>
              <a:xfrm>
                <a:off x="7765362" y="1274835"/>
                <a:ext cx="314325" cy="112764"/>
              </a:xfrm>
              <a:custGeom>
                <a:avLst/>
                <a:gdLst>
                  <a:gd name="connsiteX0" fmla="*/ 0 w 314325"/>
                  <a:gd name="connsiteY0" fmla="*/ 0 h 57150"/>
                  <a:gd name="connsiteX1" fmla="*/ 314325 w 314325"/>
                  <a:gd name="connsiteY1" fmla="*/ 57150 h 57150"/>
                  <a:gd name="connsiteX2" fmla="*/ 314325 w 314325"/>
                  <a:gd name="connsiteY2" fmla="*/ 57150 h 57150"/>
                  <a:gd name="connsiteX0" fmla="*/ 0 w 314325"/>
                  <a:gd name="connsiteY0" fmla="*/ 0 h 77833"/>
                  <a:gd name="connsiteX1" fmla="*/ 314325 w 314325"/>
                  <a:gd name="connsiteY1" fmla="*/ 57150 h 77833"/>
                  <a:gd name="connsiteX2" fmla="*/ 314325 w 314325"/>
                  <a:gd name="connsiteY2" fmla="*/ 57150 h 77833"/>
                  <a:gd name="connsiteX0" fmla="*/ 0 w 314325"/>
                  <a:gd name="connsiteY0" fmla="*/ 0 h 112764"/>
                  <a:gd name="connsiteX1" fmla="*/ 314325 w 314325"/>
                  <a:gd name="connsiteY1" fmla="*/ 57150 h 112764"/>
                  <a:gd name="connsiteX2" fmla="*/ 314325 w 314325"/>
                  <a:gd name="connsiteY2" fmla="*/ 57150 h 112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4325" h="112764">
                    <a:moveTo>
                      <a:pt x="0" y="0"/>
                    </a:moveTo>
                    <a:cubicBezTo>
                      <a:pt x="92075" y="146050"/>
                      <a:pt x="222250" y="133350"/>
                      <a:pt x="314325" y="57150"/>
                    </a:cubicBezTo>
                    <a:lnTo>
                      <a:pt x="314325" y="57150"/>
                    </a:lnTo>
                  </a:path>
                </a:pathLst>
              </a:custGeom>
              <a:noFill/>
              <a:ln w="317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任意多边形 47"/>
              <p:cNvSpPr/>
              <p:nvPr/>
            </p:nvSpPr>
            <p:spPr>
              <a:xfrm>
                <a:off x="8402923" y="1317645"/>
                <a:ext cx="279400" cy="77318"/>
              </a:xfrm>
              <a:custGeom>
                <a:avLst/>
                <a:gdLst>
                  <a:gd name="connsiteX0" fmla="*/ 0 w 314325"/>
                  <a:gd name="connsiteY0" fmla="*/ 0 h 57150"/>
                  <a:gd name="connsiteX1" fmla="*/ 314325 w 314325"/>
                  <a:gd name="connsiteY1" fmla="*/ 57150 h 57150"/>
                  <a:gd name="connsiteX2" fmla="*/ 314325 w 314325"/>
                  <a:gd name="connsiteY2" fmla="*/ 57150 h 57150"/>
                  <a:gd name="connsiteX0" fmla="*/ 0 w 314325"/>
                  <a:gd name="connsiteY0" fmla="*/ 0 h 77833"/>
                  <a:gd name="connsiteX1" fmla="*/ 314325 w 314325"/>
                  <a:gd name="connsiteY1" fmla="*/ 57150 h 77833"/>
                  <a:gd name="connsiteX2" fmla="*/ 314325 w 314325"/>
                  <a:gd name="connsiteY2" fmla="*/ 57150 h 77833"/>
                  <a:gd name="connsiteX0" fmla="*/ 0 w 314325"/>
                  <a:gd name="connsiteY0" fmla="*/ 0 h 112764"/>
                  <a:gd name="connsiteX1" fmla="*/ 314325 w 314325"/>
                  <a:gd name="connsiteY1" fmla="*/ 57150 h 112764"/>
                  <a:gd name="connsiteX2" fmla="*/ 314325 w 314325"/>
                  <a:gd name="connsiteY2" fmla="*/ 57150 h 112764"/>
                  <a:gd name="connsiteX0" fmla="*/ 0 w 422275"/>
                  <a:gd name="connsiteY0" fmla="*/ 0 h 82890"/>
                  <a:gd name="connsiteX1" fmla="*/ 314325 w 422275"/>
                  <a:gd name="connsiteY1" fmla="*/ 57150 h 82890"/>
                  <a:gd name="connsiteX2" fmla="*/ 422275 w 422275"/>
                  <a:gd name="connsiteY2" fmla="*/ 19050 h 82890"/>
                  <a:gd name="connsiteX0" fmla="*/ 0 w 314325"/>
                  <a:gd name="connsiteY0" fmla="*/ 0 h 82890"/>
                  <a:gd name="connsiteX1" fmla="*/ 314325 w 314325"/>
                  <a:gd name="connsiteY1" fmla="*/ 57150 h 82890"/>
                  <a:gd name="connsiteX0" fmla="*/ 0 w 279400"/>
                  <a:gd name="connsiteY0" fmla="*/ 0 h 70402"/>
                  <a:gd name="connsiteX1" fmla="*/ 279400 w 279400"/>
                  <a:gd name="connsiteY1" fmla="*/ 22225 h 70402"/>
                  <a:gd name="connsiteX0" fmla="*/ 0 w 279400"/>
                  <a:gd name="connsiteY0" fmla="*/ 0 h 77318"/>
                  <a:gd name="connsiteX1" fmla="*/ 279400 w 279400"/>
                  <a:gd name="connsiteY1" fmla="*/ 22225 h 77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79400" h="77318">
                    <a:moveTo>
                      <a:pt x="0" y="0"/>
                    </a:moveTo>
                    <a:cubicBezTo>
                      <a:pt x="92075" y="146050"/>
                      <a:pt x="221721" y="44450"/>
                      <a:pt x="279400" y="22225"/>
                    </a:cubicBezTo>
                  </a:path>
                </a:pathLst>
              </a:custGeom>
              <a:noFill/>
              <a:ln w="317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椭圆 48"/>
              <p:cNvSpPr/>
              <p:nvPr/>
            </p:nvSpPr>
            <p:spPr>
              <a:xfrm>
                <a:off x="7850532" y="1372967"/>
                <a:ext cx="122909" cy="76094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椭圆 49"/>
              <p:cNvSpPr/>
              <p:nvPr/>
            </p:nvSpPr>
            <p:spPr>
              <a:xfrm>
                <a:off x="8468293" y="1372967"/>
                <a:ext cx="122909" cy="76094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任意多边形 50"/>
              <p:cNvSpPr/>
              <p:nvPr/>
            </p:nvSpPr>
            <p:spPr>
              <a:xfrm>
                <a:off x="7724081" y="1360134"/>
                <a:ext cx="359660" cy="148055"/>
              </a:xfrm>
              <a:custGeom>
                <a:avLst/>
                <a:gdLst>
                  <a:gd name="connsiteX0" fmla="*/ 0 w 358775"/>
                  <a:gd name="connsiteY0" fmla="*/ 111125 h 149225"/>
                  <a:gd name="connsiteX1" fmla="*/ 196850 w 358775"/>
                  <a:gd name="connsiteY1" fmla="*/ 0 h 149225"/>
                  <a:gd name="connsiteX2" fmla="*/ 358775 w 358775"/>
                  <a:gd name="connsiteY2" fmla="*/ 149225 h 149225"/>
                  <a:gd name="connsiteX3" fmla="*/ 0 w 358775"/>
                  <a:gd name="connsiteY3" fmla="*/ 111125 h 149225"/>
                  <a:gd name="connsiteX0" fmla="*/ 0 w 358775"/>
                  <a:gd name="connsiteY0" fmla="*/ 111125 h 149225"/>
                  <a:gd name="connsiteX1" fmla="*/ 196850 w 358775"/>
                  <a:gd name="connsiteY1" fmla="*/ 0 h 149225"/>
                  <a:gd name="connsiteX2" fmla="*/ 358775 w 358775"/>
                  <a:gd name="connsiteY2" fmla="*/ 149225 h 149225"/>
                  <a:gd name="connsiteX3" fmla="*/ 0 w 358775"/>
                  <a:gd name="connsiteY3" fmla="*/ 111125 h 149225"/>
                  <a:gd name="connsiteX0" fmla="*/ 0 w 358775"/>
                  <a:gd name="connsiteY0" fmla="*/ 111125 h 149225"/>
                  <a:gd name="connsiteX1" fmla="*/ 196850 w 358775"/>
                  <a:gd name="connsiteY1" fmla="*/ 0 h 149225"/>
                  <a:gd name="connsiteX2" fmla="*/ 358775 w 358775"/>
                  <a:gd name="connsiteY2" fmla="*/ 149225 h 149225"/>
                  <a:gd name="connsiteX3" fmla="*/ 0 w 358775"/>
                  <a:gd name="connsiteY3" fmla="*/ 111125 h 149225"/>
                  <a:gd name="connsiteX0" fmla="*/ 0 w 358775"/>
                  <a:gd name="connsiteY0" fmla="*/ 111125 h 149225"/>
                  <a:gd name="connsiteX1" fmla="*/ 196850 w 358775"/>
                  <a:gd name="connsiteY1" fmla="*/ 0 h 149225"/>
                  <a:gd name="connsiteX2" fmla="*/ 358775 w 358775"/>
                  <a:gd name="connsiteY2" fmla="*/ 149225 h 149225"/>
                  <a:gd name="connsiteX3" fmla="*/ 0 w 358775"/>
                  <a:gd name="connsiteY3" fmla="*/ 111125 h 149225"/>
                  <a:gd name="connsiteX0" fmla="*/ 0 w 358775"/>
                  <a:gd name="connsiteY0" fmla="*/ 82550 h 120650"/>
                  <a:gd name="connsiteX1" fmla="*/ 196850 w 358775"/>
                  <a:gd name="connsiteY1" fmla="*/ 0 h 120650"/>
                  <a:gd name="connsiteX2" fmla="*/ 358775 w 358775"/>
                  <a:gd name="connsiteY2" fmla="*/ 120650 h 120650"/>
                  <a:gd name="connsiteX3" fmla="*/ 0 w 358775"/>
                  <a:gd name="connsiteY3" fmla="*/ 82550 h 120650"/>
                  <a:gd name="connsiteX0" fmla="*/ 0 w 358775"/>
                  <a:gd name="connsiteY0" fmla="*/ 82550 h 132203"/>
                  <a:gd name="connsiteX1" fmla="*/ 196850 w 358775"/>
                  <a:gd name="connsiteY1" fmla="*/ 0 h 132203"/>
                  <a:gd name="connsiteX2" fmla="*/ 358775 w 358775"/>
                  <a:gd name="connsiteY2" fmla="*/ 120650 h 132203"/>
                  <a:gd name="connsiteX3" fmla="*/ 0 w 358775"/>
                  <a:gd name="connsiteY3" fmla="*/ 82550 h 132203"/>
                  <a:gd name="connsiteX0" fmla="*/ 0 w 358775"/>
                  <a:gd name="connsiteY0" fmla="*/ 82550 h 129545"/>
                  <a:gd name="connsiteX1" fmla="*/ 196850 w 358775"/>
                  <a:gd name="connsiteY1" fmla="*/ 0 h 129545"/>
                  <a:gd name="connsiteX2" fmla="*/ 358775 w 358775"/>
                  <a:gd name="connsiteY2" fmla="*/ 120650 h 129545"/>
                  <a:gd name="connsiteX3" fmla="*/ 0 w 358775"/>
                  <a:gd name="connsiteY3" fmla="*/ 82550 h 129545"/>
                  <a:gd name="connsiteX0" fmla="*/ 0 w 358775"/>
                  <a:gd name="connsiteY0" fmla="*/ 82550 h 153979"/>
                  <a:gd name="connsiteX1" fmla="*/ 196850 w 358775"/>
                  <a:gd name="connsiteY1" fmla="*/ 0 h 153979"/>
                  <a:gd name="connsiteX2" fmla="*/ 358775 w 358775"/>
                  <a:gd name="connsiteY2" fmla="*/ 120650 h 153979"/>
                  <a:gd name="connsiteX3" fmla="*/ 0 w 358775"/>
                  <a:gd name="connsiteY3" fmla="*/ 82550 h 153979"/>
                  <a:gd name="connsiteX0" fmla="*/ 0 w 358932"/>
                  <a:gd name="connsiteY0" fmla="*/ 82550 h 153979"/>
                  <a:gd name="connsiteX1" fmla="*/ 196850 w 358932"/>
                  <a:gd name="connsiteY1" fmla="*/ 0 h 153979"/>
                  <a:gd name="connsiteX2" fmla="*/ 358775 w 358932"/>
                  <a:gd name="connsiteY2" fmla="*/ 120650 h 153979"/>
                  <a:gd name="connsiteX3" fmla="*/ 0 w 358932"/>
                  <a:gd name="connsiteY3" fmla="*/ 82550 h 153979"/>
                  <a:gd name="connsiteX0" fmla="*/ 6 w 358938"/>
                  <a:gd name="connsiteY0" fmla="*/ 82550 h 153979"/>
                  <a:gd name="connsiteX1" fmla="*/ 196856 w 358938"/>
                  <a:gd name="connsiteY1" fmla="*/ 0 h 153979"/>
                  <a:gd name="connsiteX2" fmla="*/ 358781 w 358938"/>
                  <a:gd name="connsiteY2" fmla="*/ 120650 h 153979"/>
                  <a:gd name="connsiteX3" fmla="*/ 6 w 358938"/>
                  <a:gd name="connsiteY3" fmla="*/ 82550 h 153979"/>
                  <a:gd name="connsiteX0" fmla="*/ 7 w 358939"/>
                  <a:gd name="connsiteY0" fmla="*/ 82906 h 154335"/>
                  <a:gd name="connsiteX1" fmla="*/ 196857 w 358939"/>
                  <a:gd name="connsiteY1" fmla="*/ 356 h 154335"/>
                  <a:gd name="connsiteX2" fmla="*/ 358782 w 358939"/>
                  <a:gd name="connsiteY2" fmla="*/ 121006 h 154335"/>
                  <a:gd name="connsiteX3" fmla="*/ 7 w 358939"/>
                  <a:gd name="connsiteY3" fmla="*/ 82906 h 154335"/>
                  <a:gd name="connsiteX0" fmla="*/ 7 w 359091"/>
                  <a:gd name="connsiteY0" fmla="*/ 82906 h 154335"/>
                  <a:gd name="connsiteX1" fmla="*/ 196857 w 359091"/>
                  <a:gd name="connsiteY1" fmla="*/ 356 h 154335"/>
                  <a:gd name="connsiteX2" fmla="*/ 358782 w 359091"/>
                  <a:gd name="connsiteY2" fmla="*/ 121006 h 154335"/>
                  <a:gd name="connsiteX3" fmla="*/ 7 w 359091"/>
                  <a:gd name="connsiteY3" fmla="*/ 82906 h 154335"/>
                  <a:gd name="connsiteX0" fmla="*/ 7 w 359059"/>
                  <a:gd name="connsiteY0" fmla="*/ 76626 h 148055"/>
                  <a:gd name="connsiteX1" fmla="*/ 193682 w 359059"/>
                  <a:gd name="connsiteY1" fmla="*/ 426 h 148055"/>
                  <a:gd name="connsiteX2" fmla="*/ 358782 w 359059"/>
                  <a:gd name="connsiteY2" fmla="*/ 114726 h 148055"/>
                  <a:gd name="connsiteX3" fmla="*/ 7 w 359059"/>
                  <a:gd name="connsiteY3" fmla="*/ 76626 h 148055"/>
                  <a:gd name="connsiteX0" fmla="*/ 7 w 359660"/>
                  <a:gd name="connsiteY0" fmla="*/ 76626 h 148055"/>
                  <a:gd name="connsiteX1" fmla="*/ 193682 w 359660"/>
                  <a:gd name="connsiteY1" fmla="*/ 426 h 148055"/>
                  <a:gd name="connsiteX2" fmla="*/ 358782 w 359660"/>
                  <a:gd name="connsiteY2" fmla="*/ 114726 h 148055"/>
                  <a:gd name="connsiteX3" fmla="*/ 7 w 359660"/>
                  <a:gd name="connsiteY3" fmla="*/ 76626 h 1480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9660" h="148055">
                    <a:moveTo>
                      <a:pt x="7" y="76626"/>
                    </a:moveTo>
                    <a:cubicBezTo>
                      <a:pt x="-1051" y="23709"/>
                      <a:pt x="112190" y="-3807"/>
                      <a:pt x="193682" y="426"/>
                    </a:cubicBezTo>
                    <a:cubicBezTo>
                      <a:pt x="339732" y="34293"/>
                      <a:pt x="365132" y="71334"/>
                      <a:pt x="358782" y="114726"/>
                    </a:cubicBezTo>
                    <a:cubicBezTo>
                      <a:pt x="347140" y="165526"/>
                      <a:pt x="5299" y="162351"/>
                      <a:pt x="7" y="76626"/>
                    </a:cubicBezTo>
                    <a:close/>
                  </a:path>
                </a:pathLst>
              </a:custGeom>
              <a:noFill/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任意多边形 51"/>
              <p:cNvSpPr/>
              <p:nvPr/>
            </p:nvSpPr>
            <p:spPr>
              <a:xfrm>
                <a:off x="8355416" y="1380105"/>
                <a:ext cx="358782" cy="148055"/>
              </a:xfrm>
              <a:custGeom>
                <a:avLst/>
                <a:gdLst>
                  <a:gd name="connsiteX0" fmla="*/ 0 w 358775"/>
                  <a:gd name="connsiteY0" fmla="*/ 111125 h 149225"/>
                  <a:gd name="connsiteX1" fmla="*/ 196850 w 358775"/>
                  <a:gd name="connsiteY1" fmla="*/ 0 h 149225"/>
                  <a:gd name="connsiteX2" fmla="*/ 358775 w 358775"/>
                  <a:gd name="connsiteY2" fmla="*/ 149225 h 149225"/>
                  <a:gd name="connsiteX3" fmla="*/ 0 w 358775"/>
                  <a:gd name="connsiteY3" fmla="*/ 111125 h 149225"/>
                  <a:gd name="connsiteX0" fmla="*/ 0 w 358775"/>
                  <a:gd name="connsiteY0" fmla="*/ 111125 h 149225"/>
                  <a:gd name="connsiteX1" fmla="*/ 196850 w 358775"/>
                  <a:gd name="connsiteY1" fmla="*/ 0 h 149225"/>
                  <a:gd name="connsiteX2" fmla="*/ 358775 w 358775"/>
                  <a:gd name="connsiteY2" fmla="*/ 149225 h 149225"/>
                  <a:gd name="connsiteX3" fmla="*/ 0 w 358775"/>
                  <a:gd name="connsiteY3" fmla="*/ 111125 h 149225"/>
                  <a:gd name="connsiteX0" fmla="*/ 0 w 358775"/>
                  <a:gd name="connsiteY0" fmla="*/ 111125 h 149225"/>
                  <a:gd name="connsiteX1" fmla="*/ 196850 w 358775"/>
                  <a:gd name="connsiteY1" fmla="*/ 0 h 149225"/>
                  <a:gd name="connsiteX2" fmla="*/ 358775 w 358775"/>
                  <a:gd name="connsiteY2" fmla="*/ 149225 h 149225"/>
                  <a:gd name="connsiteX3" fmla="*/ 0 w 358775"/>
                  <a:gd name="connsiteY3" fmla="*/ 111125 h 149225"/>
                  <a:gd name="connsiteX0" fmla="*/ 0 w 358775"/>
                  <a:gd name="connsiteY0" fmla="*/ 111125 h 149225"/>
                  <a:gd name="connsiteX1" fmla="*/ 196850 w 358775"/>
                  <a:gd name="connsiteY1" fmla="*/ 0 h 149225"/>
                  <a:gd name="connsiteX2" fmla="*/ 358775 w 358775"/>
                  <a:gd name="connsiteY2" fmla="*/ 149225 h 149225"/>
                  <a:gd name="connsiteX3" fmla="*/ 0 w 358775"/>
                  <a:gd name="connsiteY3" fmla="*/ 111125 h 149225"/>
                  <a:gd name="connsiteX0" fmla="*/ 0 w 358775"/>
                  <a:gd name="connsiteY0" fmla="*/ 82550 h 120650"/>
                  <a:gd name="connsiteX1" fmla="*/ 196850 w 358775"/>
                  <a:gd name="connsiteY1" fmla="*/ 0 h 120650"/>
                  <a:gd name="connsiteX2" fmla="*/ 358775 w 358775"/>
                  <a:gd name="connsiteY2" fmla="*/ 120650 h 120650"/>
                  <a:gd name="connsiteX3" fmla="*/ 0 w 358775"/>
                  <a:gd name="connsiteY3" fmla="*/ 82550 h 120650"/>
                  <a:gd name="connsiteX0" fmla="*/ 0 w 358775"/>
                  <a:gd name="connsiteY0" fmla="*/ 82550 h 132203"/>
                  <a:gd name="connsiteX1" fmla="*/ 196850 w 358775"/>
                  <a:gd name="connsiteY1" fmla="*/ 0 h 132203"/>
                  <a:gd name="connsiteX2" fmla="*/ 358775 w 358775"/>
                  <a:gd name="connsiteY2" fmla="*/ 120650 h 132203"/>
                  <a:gd name="connsiteX3" fmla="*/ 0 w 358775"/>
                  <a:gd name="connsiteY3" fmla="*/ 82550 h 132203"/>
                  <a:gd name="connsiteX0" fmla="*/ 0 w 358775"/>
                  <a:gd name="connsiteY0" fmla="*/ 82550 h 129545"/>
                  <a:gd name="connsiteX1" fmla="*/ 196850 w 358775"/>
                  <a:gd name="connsiteY1" fmla="*/ 0 h 129545"/>
                  <a:gd name="connsiteX2" fmla="*/ 358775 w 358775"/>
                  <a:gd name="connsiteY2" fmla="*/ 120650 h 129545"/>
                  <a:gd name="connsiteX3" fmla="*/ 0 w 358775"/>
                  <a:gd name="connsiteY3" fmla="*/ 82550 h 129545"/>
                  <a:gd name="connsiteX0" fmla="*/ 0 w 358775"/>
                  <a:gd name="connsiteY0" fmla="*/ 82550 h 153979"/>
                  <a:gd name="connsiteX1" fmla="*/ 196850 w 358775"/>
                  <a:gd name="connsiteY1" fmla="*/ 0 h 153979"/>
                  <a:gd name="connsiteX2" fmla="*/ 358775 w 358775"/>
                  <a:gd name="connsiteY2" fmla="*/ 120650 h 153979"/>
                  <a:gd name="connsiteX3" fmla="*/ 0 w 358775"/>
                  <a:gd name="connsiteY3" fmla="*/ 82550 h 153979"/>
                  <a:gd name="connsiteX0" fmla="*/ 0 w 358932"/>
                  <a:gd name="connsiteY0" fmla="*/ 82550 h 153979"/>
                  <a:gd name="connsiteX1" fmla="*/ 196850 w 358932"/>
                  <a:gd name="connsiteY1" fmla="*/ 0 h 153979"/>
                  <a:gd name="connsiteX2" fmla="*/ 358775 w 358932"/>
                  <a:gd name="connsiteY2" fmla="*/ 120650 h 153979"/>
                  <a:gd name="connsiteX3" fmla="*/ 0 w 358932"/>
                  <a:gd name="connsiteY3" fmla="*/ 82550 h 153979"/>
                  <a:gd name="connsiteX0" fmla="*/ 6 w 358938"/>
                  <a:gd name="connsiteY0" fmla="*/ 82550 h 153979"/>
                  <a:gd name="connsiteX1" fmla="*/ 196856 w 358938"/>
                  <a:gd name="connsiteY1" fmla="*/ 0 h 153979"/>
                  <a:gd name="connsiteX2" fmla="*/ 358781 w 358938"/>
                  <a:gd name="connsiteY2" fmla="*/ 120650 h 153979"/>
                  <a:gd name="connsiteX3" fmla="*/ 6 w 358938"/>
                  <a:gd name="connsiteY3" fmla="*/ 82550 h 153979"/>
                  <a:gd name="connsiteX0" fmla="*/ 7 w 358939"/>
                  <a:gd name="connsiteY0" fmla="*/ 82906 h 154335"/>
                  <a:gd name="connsiteX1" fmla="*/ 196857 w 358939"/>
                  <a:gd name="connsiteY1" fmla="*/ 356 h 154335"/>
                  <a:gd name="connsiteX2" fmla="*/ 358782 w 358939"/>
                  <a:gd name="connsiteY2" fmla="*/ 121006 h 154335"/>
                  <a:gd name="connsiteX3" fmla="*/ 7 w 358939"/>
                  <a:gd name="connsiteY3" fmla="*/ 82906 h 154335"/>
                  <a:gd name="connsiteX0" fmla="*/ 7 w 359091"/>
                  <a:gd name="connsiteY0" fmla="*/ 82906 h 154335"/>
                  <a:gd name="connsiteX1" fmla="*/ 196857 w 359091"/>
                  <a:gd name="connsiteY1" fmla="*/ 356 h 154335"/>
                  <a:gd name="connsiteX2" fmla="*/ 358782 w 359091"/>
                  <a:gd name="connsiteY2" fmla="*/ 121006 h 154335"/>
                  <a:gd name="connsiteX3" fmla="*/ 7 w 359091"/>
                  <a:gd name="connsiteY3" fmla="*/ 82906 h 154335"/>
                  <a:gd name="connsiteX0" fmla="*/ 7 w 359059"/>
                  <a:gd name="connsiteY0" fmla="*/ 76626 h 148055"/>
                  <a:gd name="connsiteX1" fmla="*/ 193682 w 359059"/>
                  <a:gd name="connsiteY1" fmla="*/ 426 h 148055"/>
                  <a:gd name="connsiteX2" fmla="*/ 358782 w 359059"/>
                  <a:gd name="connsiteY2" fmla="*/ 114726 h 148055"/>
                  <a:gd name="connsiteX3" fmla="*/ 7 w 359059"/>
                  <a:gd name="connsiteY3" fmla="*/ 76626 h 148055"/>
                  <a:gd name="connsiteX0" fmla="*/ 7 w 358782"/>
                  <a:gd name="connsiteY0" fmla="*/ 76626 h 148055"/>
                  <a:gd name="connsiteX1" fmla="*/ 193682 w 358782"/>
                  <a:gd name="connsiteY1" fmla="*/ 426 h 148055"/>
                  <a:gd name="connsiteX2" fmla="*/ 358782 w 358782"/>
                  <a:gd name="connsiteY2" fmla="*/ 114726 h 148055"/>
                  <a:gd name="connsiteX3" fmla="*/ 7 w 358782"/>
                  <a:gd name="connsiteY3" fmla="*/ 76626 h 1480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8782" h="148055">
                    <a:moveTo>
                      <a:pt x="7" y="76626"/>
                    </a:moveTo>
                    <a:cubicBezTo>
                      <a:pt x="-1051" y="23709"/>
                      <a:pt x="112190" y="-3807"/>
                      <a:pt x="193682" y="426"/>
                    </a:cubicBezTo>
                    <a:cubicBezTo>
                      <a:pt x="339732" y="34293"/>
                      <a:pt x="358782" y="80859"/>
                      <a:pt x="358782" y="114726"/>
                    </a:cubicBezTo>
                    <a:cubicBezTo>
                      <a:pt x="347140" y="165526"/>
                      <a:pt x="5299" y="162351"/>
                      <a:pt x="7" y="76626"/>
                    </a:cubicBezTo>
                    <a:close/>
                  </a:path>
                </a:pathLst>
              </a:custGeom>
              <a:noFill/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矩形 23"/>
              <p:cNvSpPr/>
              <p:nvPr/>
            </p:nvSpPr>
            <p:spPr>
              <a:xfrm>
                <a:off x="7785159" y="1516019"/>
                <a:ext cx="228989" cy="636080"/>
              </a:xfrm>
              <a:custGeom>
                <a:avLst/>
                <a:gdLst>
                  <a:gd name="connsiteX0" fmla="*/ 0 w 179504"/>
                  <a:gd name="connsiteY0" fmla="*/ 0 h 645982"/>
                  <a:gd name="connsiteX1" fmla="*/ 179504 w 179504"/>
                  <a:gd name="connsiteY1" fmla="*/ 0 h 645982"/>
                  <a:gd name="connsiteX2" fmla="*/ 179504 w 179504"/>
                  <a:gd name="connsiteY2" fmla="*/ 645982 h 645982"/>
                  <a:gd name="connsiteX3" fmla="*/ 0 w 179504"/>
                  <a:gd name="connsiteY3" fmla="*/ 645982 h 645982"/>
                  <a:gd name="connsiteX4" fmla="*/ 0 w 179504"/>
                  <a:gd name="connsiteY4" fmla="*/ 0 h 645982"/>
                  <a:gd name="connsiteX0" fmla="*/ 0 w 189029"/>
                  <a:gd name="connsiteY0" fmla="*/ 0 h 645982"/>
                  <a:gd name="connsiteX1" fmla="*/ 189029 w 189029"/>
                  <a:gd name="connsiteY1" fmla="*/ 6350 h 645982"/>
                  <a:gd name="connsiteX2" fmla="*/ 179504 w 189029"/>
                  <a:gd name="connsiteY2" fmla="*/ 645982 h 645982"/>
                  <a:gd name="connsiteX3" fmla="*/ 0 w 189029"/>
                  <a:gd name="connsiteY3" fmla="*/ 645982 h 645982"/>
                  <a:gd name="connsiteX4" fmla="*/ 0 w 189029"/>
                  <a:gd name="connsiteY4" fmla="*/ 0 h 645982"/>
                  <a:gd name="connsiteX0" fmla="*/ 0 w 189029"/>
                  <a:gd name="connsiteY0" fmla="*/ 0 h 645982"/>
                  <a:gd name="connsiteX1" fmla="*/ 189029 w 189029"/>
                  <a:gd name="connsiteY1" fmla="*/ 6350 h 645982"/>
                  <a:gd name="connsiteX2" fmla="*/ 179504 w 189029"/>
                  <a:gd name="connsiteY2" fmla="*/ 645982 h 645982"/>
                  <a:gd name="connsiteX3" fmla="*/ 0 w 189029"/>
                  <a:gd name="connsiteY3" fmla="*/ 645982 h 645982"/>
                  <a:gd name="connsiteX4" fmla="*/ 0 w 189029"/>
                  <a:gd name="connsiteY4" fmla="*/ 0 h 645982"/>
                  <a:gd name="connsiteX0" fmla="*/ 0 w 189029"/>
                  <a:gd name="connsiteY0" fmla="*/ 0 h 645982"/>
                  <a:gd name="connsiteX1" fmla="*/ 189029 w 189029"/>
                  <a:gd name="connsiteY1" fmla="*/ 6350 h 645982"/>
                  <a:gd name="connsiteX2" fmla="*/ 179504 w 189029"/>
                  <a:gd name="connsiteY2" fmla="*/ 645982 h 645982"/>
                  <a:gd name="connsiteX3" fmla="*/ 0 w 189029"/>
                  <a:gd name="connsiteY3" fmla="*/ 645982 h 645982"/>
                  <a:gd name="connsiteX4" fmla="*/ 0 w 189029"/>
                  <a:gd name="connsiteY4" fmla="*/ 0 h 645982"/>
                  <a:gd name="connsiteX0" fmla="*/ 0 w 203304"/>
                  <a:gd name="connsiteY0" fmla="*/ 0 h 645982"/>
                  <a:gd name="connsiteX1" fmla="*/ 189029 w 203304"/>
                  <a:gd name="connsiteY1" fmla="*/ 6350 h 645982"/>
                  <a:gd name="connsiteX2" fmla="*/ 188780 w 203304"/>
                  <a:gd name="connsiteY2" fmla="*/ 167180 h 645982"/>
                  <a:gd name="connsiteX3" fmla="*/ 179504 w 203304"/>
                  <a:gd name="connsiteY3" fmla="*/ 645982 h 645982"/>
                  <a:gd name="connsiteX4" fmla="*/ 0 w 203304"/>
                  <a:gd name="connsiteY4" fmla="*/ 645982 h 645982"/>
                  <a:gd name="connsiteX5" fmla="*/ 0 w 203304"/>
                  <a:gd name="connsiteY5" fmla="*/ 0 h 645982"/>
                  <a:gd name="connsiteX0" fmla="*/ 0 w 203304"/>
                  <a:gd name="connsiteY0" fmla="*/ 0 h 645982"/>
                  <a:gd name="connsiteX1" fmla="*/ 189029 w 203304"/>
                  <a:gd name="connsiteY1" fmla="*/ 6350 h 645982"/>
                  <a:gd name="connsiteX2" fmla="*/ 188780 w 203304"/>
                  <a:gd name="connsiteY2" fmla="*/ 167180 h 645982"/>
                  <a:gd name="connsiteX3" fmla="*/ 191954 w 203304"/>
                  <a:gd name="connsiteY3" fmla="*/ 376730 h 645982"/>
                  <a:gd name="connsiteX4" fmla="*/ 179504 w 203304"/>
                  <a:gd name="connsiteY4" fmla="*/ 645982 h 645982"/>
                  <a:gd name="connsiteX5" fmla="*/ 0 w 203304"/>
                  <a:gd name="connsiteY5" fmla="*/ 645982 h 645982"/>
                  <a:gd name="connsiteX6" fmla="*/ 0 w 203304"/>
                  <a:gd name="connsiteY6" fmla="*/ 0 h 645982"/>
                  <a:gd name="connsiteX0" fmla="*/ 8071 w 211375"/>
                  <a:gd name="connsiteY0" fmla="*/ 0 h 645982"/>
                  <a:gd name="connsiteX1" fmla="*/ 197100 w 211375"/>
                  <a:gd name="connsiteY1" fmla="*/ 6350 h 645982"/>
                  <a:gd name="connsiteX2" fmla="*/ 196851 w 211375"/>
                  <a:gd name="connsiteY2" fmla="*/ 167180 h 645982"/>
                  <a:gd name="connsiteX3" fmla="*/ 200025 w 211375"/>
                  <a:gd name="connsiteY3" fmla="*/ 376730 h 645982"/>
                  <a:gd name="connsiteX4" fmla="*/ 187575 w 211375"/>
                  <a:gd name="connsiteY4" fmla="*/ 645982 h 645982"/>
                  <a:gd name="connsiteX5" fmla="*/ 8071 w 211375"/>
                  <a:gd name="connsiteY5" fmla="*/ 645982 h 645982"/>
                  <a:gd name="connsiteX6" fmla="*/ 0 w 211375"/>
                  <a:gd name="connsiteY6" fmla="*/ 424355 h 645982"/>
                  <a:gd name="connsiteX7" fmla="*/ 8071 w 211375"/>
                  <a:gd name="connsiteY7" fmla="*/ 0 h 645982"/>
                  <a:gd name="connsiteX0" fmla="*/ 8071 w 211375"/>
                  <a:gd name="connsiteY0" fmla="*/ 0 h 645982"/>
                  <a:gd name="connsiteX1" fmla="*/ 197100 w 211375"/>
                  <a:gd name="connsiteY1" fmla="*/ 6350 h 645982"/>
                  <a:gd name="connsiteX2" fmla="*/ 196851 w 211375"/>
                  <a:gd name="connsiteY2" fmla="*/ 167180 h 645982"/>
                  <a:gd name="connsiteX3" fmla="*/ 200025 w 211375"/>
                  <a:gd name="connsiteY3" fmla="*/ 376730 h 645982"/>
                  <a:gd name="connsiteX4" fmla="*/ 187575 w 211375"/>
                  <a:gd name="connsiteY4" fmla="*/ 645982 h 645982"/>
                  <a:gd name="connsiteX5" fmla="*/ 8071 w 211375"/>
                  <a:gd name="connsiteY5" fmla="*/ 645982 h 645982"/>
                  <a:gd name="connsiteX6" fmla="*/ 0 w 211375"/>
                  <a:gd name="connsiteY6" fmla="*/ 424355 h 645982"/>
                  <a:gd name="connsiteX7" fmla="*/ 1 w 211375"/>
                  <a:gd name="connsiteY7" fmla="*/ 208455 h 645982"/>
                  <a:gd name="connsiteX8" fmla="*/ 8071 w 211375"/>
                  <a:gd name="connsiteY8" fmla="*/ 0 h 645982"/>
                  <a:gd name="connsiteX0" fmla="*/ 8071 w 211375"/>
                  <a:gd name="connsiteY0" fmla="*/ 0 h 645982"/>
                  <a:gd name="connsiteX1" fmla="*/ 197100 w 211375"/>
                  <a:gd name="connsiteY1" fmla="*/ 6350 h 645982"/>
                  <a:gd name="connsiteX2" fmla="*/ 196851 w 211375"/>
                  <a:gd name="connsiteY2" fmla="*/ 167180 h 645982"/>
                  <a:gd name="connsiteX3" fmla="*/ 200025 w 211375"/>
                  <a:gd name="connsiteY3" fmla="*/ 376730 h 645982"/>
                  <a:gd name="connsiteX4" fmla="*/ 187575 w 211375"/>
                  <a:gd name="connsiteY4" fmla="*/ 645982 h 645982"/>
                  <a:gd name="connsiteX5" fmla="*/ 8071 w 211375"/>
                  <a:gd name="connsiteY5" fmla="*/ 645982 h 645982"/>
                  <a:gd name="connsiteX6" fmla="*/ 0 w 211375"/>
                  <a:gd name="connsiteY6" fmla="*/ 424355 h 645982"/>
                  <a:gd name="connsiteX7" fmla="*/ 38101 w 211375"/>
                  <a:gd name="connsiteY7" fmla="*/ 206074 h 645982"/>
                  <a:gd name="connsiteX8" fmla="*/ 8071 w 211375"/>
                  <a:gd name="connsiteY8" fmla="*/ 0 h 645982"/>
                  <a:gd name="connsiteX0" fmla="*/ 8071 w 211375"/>
                  <a:gd name="connsiteY0" fmla="*/ 0 h 645982"/>
                  <a:gd name="connsiteX1" fmla="*/ 197100 w 211375"/>
                  <a:gd name="connsiteY1" fmla="*/ 6350 h 645982"/>
                  <a:gd name="connsiteX2" fmla="*/ 196851 w 211375"/>
                  <a:gd name="connsiteY2" fmla="*/ 167180 h 645982"/>
                  <a:gd name="connsiteX3" fmla="*/ 200025 w 211375"/>
                  <a:gd name="connsiteY3" fmla="*/ 376730 h 645982"/>
                  <a:gd name="connsiteX4" fmla="*/ 187575 w 211375"/>
                  <a:gd name="connsiteY4" fmla="*/ 645982 h 645982"/>
                  <a:gd name="connsiteX5" fmla="*/ 8071 w 211375"/>
                  <a:gd name="connsiteY5" fmla="*/ 645982 h 645982"/>
                  <a:gd name="connsiteX6" fmla="*/ 0 w 211375"/>
                  <a:gd name="connsiteY6" fmla="*/ 424355 h 645982"/>
                  <a:gd name="connsiteX7" fmla="*/ 38101 w 211375"/>
                  <a:gd name="connsiteY7" fmla="*/ 206074 h 645982"/>
                  <a:gd name="connsiteX8" fmla="*/ 8071 w 211375"/>
                  <a:gd name="connsiteY8" fmla="*/ 0 h 645982"/>
                  <a:gd name="connsiteX0" fmla="*/ 8071 w 210912"/>
                  <a:gd name="connsiteY0" fmla="*/ 0 h 645982"/>
                  <a:gd name="connsiteX1" fmla="*/ 197100 w 210912"/>
                  <a:gd name="connsiteY1" fmla="*/ 6350 h 645982"/>
                  <a:gd name="connsiteX2" fmla="*/ 196851 w 210912"/>
                  <a:gd name="connsiteY2" fmla="*/ 167180 h 645982"/>
                  <a:gd name="connsiteX3" fmla="*/ 200025 w 210912"/>
                  <a:gd name="connsiteY3" fmla="*/ 376730 h 645982"/>
                  <a:gd name="connsiteX4" fmla="*/ 187575 w 210912"/>
                  <a:gd name="connsiteY4" fmla="*/ 645982 h 645982"/>
                  <a:gd name="connsiteX5" fmla="*/ 8071 w 210912"/>
                  <a:gd name="connsiteY5" fmla="*/ 645982 h 645982"/>
                  <a:gd name="connsiteX6" fmla="*/ 0 w 210912"/>
                  <a:gd name="connsiteY6" fmla="*/ 424355 h 645982"/>
                  <a:gd name="connsiteX7" fmla="*/ 38101 w 210912"/>
                  <a:gd name="connsiteY7" fmla="*/ 206074 h 645982"/>
                  <a:gd name="connsiteX8" fmla="*/ 8071 w 210912"/>
                  <a:gd name="connsiteY8" fmla="*/ 0 h 645982"/>
                  <a:gd name="connsiteX0" fmla="*/ 17881 w 220722"/>
                  <a:gd name="connsiteY0" fmla="*/ 0 h 645982"/>
                  <a:gd name="connsiteX1" fmla="*/ 206910 w 220722"/>
                  <a:gd name="connsiteY1" fmla="*/ 6350 h 645982"/>
                  <a:gd name="connsiteX2" fmla="*/ 206661 w 220722"/>
                  <a:gd name="connsiteY2" fmla="*/ 167180 h 645982"/>
                  <a:gd name="connsiteX3" fmla="*/ 209835 w 220722"/>
                  <a:gd name="connsiteY3" fmla="*/ 376730 h 645982"/>
                  <a:gd name="connsiteX4" fmla="*/ 197385 w 220722"/>
                  <a:gd name="connsiteY4" fmla="*/ 645982 h 645982"/>
                  <a:gd name="connsiteX5" fmla="*/ 17881 w 220722"/>
                  <a:gd name="connsiteY5" fmla="*/ 645982 h 645982"/>
                  <a:gd name="connsiteX6" fmla="*/ 9810 w 220722"/>
                  <a:gd name="connsiteY6" fmla="*/ 424355 h 645982"/>
                  <a:gd name="connsiteX7" fmla="*/ 47911 w 220722"/>
                  <a:gd name="connsiteY7" fmla="*/ 206074 h 645982"/>
                  <a:gd name="connsiteX8" fmla="*/ 17881 w 220722"/>
                  <a:gd name="connsiteY8" fmla="*/ 0 h 645982"/>
                  <a:gd name="connsiteX0" fmla="*/ 17881 w 220722"/>
                  <a:gd name="connsiteY0" fmla="*/ 0 h 645982"/>
                  <a:gd name="connsiteX1" fmla="*/ 206910 w 220722"/>
                  <a:gd name="connsiteY1" fmla="*/ 6350 h 645982"/>
                  <a:gd name="connsiteX2" fmla="*/ 206661 w 220722"/>
                  <a:gd name="connsiteY2" fmla="*/ 167180 h 645982"/>
                  <a:gd name="connsiteX3" fmla="*/ 209835 w 220722"/>
                  <a:gd name="connsiteY3" fmla="*/ 376730 h 645982"/>
                  <a:gd name="connsiteX4" fmla="*/ 204529 w 220722"/>
                  <a:gd name="connsiteY4" fmla="*/ 600738 h 645982"/>
                  <a:gd name="connsiteX5" fmla="*/ 17881 w 220722"/>
                  <a:gd name="connsiteY5" fmla="*/ 645982 h 645982"/>
                  <a:gd name="connsiteX6" fmla="*/ 9810 w 220722"/>
                  <a:gd name="connsiteY6" fmla="*/ 424355 h 645982"/>
                  <a:gd name="connsiteX7" fmla="*/ 47911 w 220722"/>
                  <a:gd name="connsiteY7" fmla="*/ 206074 h 645982"/>
                  <a:gd name="connsiteX8" fmla="*/ 17881 w 220722"/>
                  <a:gd name="connsiteY8" fmla="*/ 0 h 645982"/>
                  <a:gd name="connsiteX0" fmla="*/ 17881 w 220722"/>
                  <a:gd name="connsiteY0" fmla="*/ 0 h 631695"/>
                  <a:gd name="connsiteX1" fmla="*/ 206910 w 220722"/>
                  <a:gd name="connsiteY1" fmla="*/ 6350 h 631695"/>
                  <a:gd name="connsiteX2" fmla="*/ 206661 w 220722"/>
                  <a:gd name="connsiteY2" fmla="*/ 167180 h 631695"/>
                  <a:gd name="connsiteX3" fmla="*/ 209835 w 220722"/>
                  <a:gd name="connsiteY3" fmla="*/ 376730 h 631695"/>
                  <a:gd name="connsiteX4" fmla="*/ 204529 w 220722"/>
                  <a:gd name="connsiteY4" fmla="*/ 600738 h 631695"/>
                  <a:gd name="connsiteX5" fmla="*/ 17881 w 220722"/>
                  <a:gd name="connsiteY5" fmla="*/ 631695 h 631695"/>
                  <a:gd name="connsiteX6" fmla="*/ 9810 w 220722"/>
                  <a:gd name="connsiteY6" fmla="*/ 424355 h 631695"/>
                  <a:gd name="connsiteX7" fmla="*/ 47911 w 220722"/>
                  <a:gd name="connsiteY7" fmla="*/ 206074 h 631695"/>
                  <a:gd name="connsiteX8" fmla="*/ 17881 w 220722"/>
                  <a:gd name="connsiteY8" fmla="*/ 0 h 631695"/>
                  <a:gd name="connsiteX0" fmla="*/ 17881 w 220722"/>
                  <a:gd name="connsiteY0" fmla="*/ 0 h 631695"/>
                  <a:gd name="connsiteX1" fmla="*/ 206910 w 220722"/>
                  <a:gd name="connsiteY1" fmla="*/ 6350 h 631695"/>
                  <a:gd name="connsiteX2" fmla="*/ 206661 w 220722"/>
                  <a:gd name="connsiteY2" fmla="*/ 167180 h 631695"/>
                  <a:gd name="connsiteX3" fmla="*/ 209835 w 220722"/>
                  <a:gd name="connsiteY3" fmla="*/ 376730 h 631695"/>
                  <a:gd name="connsiteX4" fmla="*/ 204529 w 220722"/>
                  <a:gd name="connsiteY4" fmla="*/ 600738 h 631695"/>
                  <a:gd name="connsiteX5" fmla="*/ 17881 w 220722"/>
                  <a:gd name="connsiteY5" fmla="*/ 631695 h 631695"/>
                  <a:gd name="connsiteX6" fmla="*/ 9810 w 220722"/>
                  <a:gd name="connsiteY6" fmla="*/ 424355 h 631695"/>
                  <a:gd name="connsiteX7" fmla="*/ 47911 w 220722"/>
                  <a:gd name="connsiteY7" fmla="*/ 206074 h 631695"/>
                  <a:gd name="connsiteX8" fmla="*/ 17881 w 220722"/>
                  <a:gd name="connsiteY8" fmla="*/ 0 h 631695"/>
                  <a:gd name="connsiteX0" fmla="*/ 11985 w 214826"/>
                  <a:gd name="connsiteY0" fmla="*/ 0 h 631695"/>
                  <a:gd name="connsiteX1" fmla="*/ 201014 w 214826"/>
                  <a:gd name="connsiteY1" fmla="*/ 6350 h 631695"/>
                  <a:gd name="connsiteX2" fmla="*/ 200765 w 214826"/>
                  <a:gd name="connsiteY2" fmla="*/ 167180 h 631695"/>
                  <a:gd name="connsiteX3" fmla="*/ 203939 w 214826"/>
                  <a:gd name="connsiteY3" fmla="*/ 376730 h 631695"/>
                  <a:gd name="connsiteX4" fmla="*/ 198633 w 214826"/>
                  <a:gd name="connsiteY4" fmla="*/ 600738 h 631695"/>
                  <a:gd name="connsiteX5" fmla="*/ 11985 w 214826"/>
                  <a:gd name="connsiteY5" fmla="*/ 631695 h 631695"/>
                  <a:gd name="connsiteX6" fmla="*/ 3914 w 214826"/>
                  <a:gd name="connsiteY6" fmla="*/ 424355 h 631695"/>
                  <a:gd name="connsiteX7" fmla="*/ 42015 w 214826"/>
                  <a:gd name="connsiteY7" fmla="*/ 206074 h 631695"/>
                  <a:gd name="connsiteX8" fmla="*/ 11985 w 214826"/>
                  <a:gd name="connsiteY8" fmla="*/ 0 h 631695"/>
                  <a:gd name="connsiteX0" fmla="*/ 16076 w 218917"/>
                  <a:gd name="connsiteY0" fmla="*/ 0 h 631695"/>
                  <a:gd name="connsiteX1" fmla="*/ 205105 w 218917"/>
                  <a:gd name="connsiteY1" fmla="*/ 6350 h 631695"/>
                  <a:gd name="connsiteX2" fmla="*/ 204856 w 218917"/>
                  <a:gd name="connsiteY2" fmla="*/ 167180 h 631695"/>
                  <a:gd name="connsiteX3" fmla="*/ 208030 w 218917"/>
                  <a:gd name="connsiteY3" fmla="*/ 376730 h 631695"/>
                  <a:gd name="connsiteX4" fmla="*/ 202724 w 218917"/>
                  <a:gd name="connsiteY4" fmla="*/ 600738 h 631695"/>
                  <a:gd name="connsiteX5" fmla="*/ 16076 w 218917"/>
                  <a:gd name="connsiteY5" fmla="*/ 631695 h 631695"/>
                  <a:gd name="connsiteX6" fmla="*/ 8005 w 218917"/>
                  <a:gd name="connsiteY6" fmla="*/ 424355 h 631695"/>
                  <a:gd name="connsiteX7" fmla="*/ 46106 w 218917"/>
                  <a:gd name="connsiteY7" fmla="*/ 206074 h 631695"/>
                  <a:gd name="connsiteX8" fmla="*/ 16076 w 218917"/>
                  <a:gd name="connsiteY8" fmla="*/ 0 h 631695"/>
                  <a:gd name="connsiteX0" fmla="*/ 13673 w 216514"/>
                  <a:gd name="connsiteY0" fmla="*/ 0 h 631695"/>
                  <a:gd name="connsiteX1" fmla="*/ 202702 w 216514"/>
                  <a:gd name="connsiteY1" fmla="*/ 6350 h 631695"/>
                  <a:gd name="connsiteX2" fmla="*/ 202453 w 216514"/>
                  <a:gd name="connsiteY2" fmla="*/ 167180 h 631695"/>
                  <a:gd name="connsiteX3" fmla="*/ 205627 w 216514"/>
                  <a:gd name="connsiteY3" fmla="*/ 376730 h 631695"/>
                  <a:gd name="connsiteX4" fmla="*/ 200321 w 216514"/>
                  <a:gd name="connsiteY4" fmla="*/ 600738 h 631695"/>
                  <a:gd name="connsiteX5" fmla="*/ 13673 w 216514"/>
                  <a:gd name="connsiteY5" fmla="*/ 631695 h 631695"/>
                  <a:gd name="connsiteX6" fmla="*/ 5602 w 216514"/>
                  <a:gd name="connsiteY6" fmla="*/ 424355 h 631695"/>
                  <a:gd name="connsiteX7" fmla="*/ 43703 w 216514"/>
                  <a:gd name="connsiteY7" fmla="*/ 206074 h 631695"/>
                  <a:gd name="connsiteX8" fmla="*/ 13673 w 216514"/>
                  <a:gd name="connsiteY8" fmla="*/ 0 h 631695"/>
                  <a:gd name="connsiteX0" fmla="*/ 13673 w 218740"/>
                  <a:gd name="connsiteY0" fmla="*/ 0 h 631695"/>
                  <a:gd name="connsiteX1" fmla="*/ 202702 w 218740"/>
                  <a:gd name="connsiteY1" fmla="*/ 6350 h 631695"/>
                  <a:gd name="connsiteX2" fmla="*/ 202453 w 218740"/>
                  <a:gd name="connsiteY2" fmla="*/ 167180 h 631695"/>
                  <a:gd name="connsiteX3" fmla="*/ 205627 w 218740"/>
                  <a:gd name="connsiteY3" fmla="*/ 376730 h 631695"/>
                  <a:gd name="connsiteX4" fmla="*/ 200321 w 218740"/>
                  <a:gd name="connsiteY4" fmla="*/ 600738 h 631695"/>
                  <a:gd name="connsiteX5" fmla="*/ 13673 w 218740"/>
                  <a:gd name="connsiteY5" fmla="*/ 631695 h 631695"/>
                  <a:gd name="connsiteX6" fmla="*/ 5602 w 218740"/>
                  <a:gd name="connsiteY6" fmla="*/ 424355 h 631695"/>
                  <a:gd name="connsiteX7" fmla="*/ 43703 w 218740"/>
                  <a:gd name="connsiteY7" fmla="*/ 206074 h 631695"/>
                  <a:gd name="connsiteX8" fmla="*/ 13673 w 218740"/>
                  <a:gd name="connsiteY8" fmla="*/ 0 h 631695"/>
                  <a:gd name="connsiteX0" fmla="*/ 13673 w 228989"/>
                  <a:gd name="connsiteY0" fmla="*/ 0 h 631695"/>
                  <a:gd name="connsiteX1" fmla="*/ 202702 w 228989"/>
                  <a:gd name="connsiteY1" fmla="*/ 6350 h 631695"/>
                  <a:gd name="connsiteX2" fmla="*/ 202453 w 228989"/>
                  <a:gd name="connsiteY2" fmla="*/ 167180 h 631695"/>
                  <a:gd name="connsiteX3" fmla="*/ 205627 w 228989"/>
                  <a:gd name="connsiteY3" fmla="*/ 376730 h 631695"/>
                  <a:gd name="connsiteX4" fmla="*/ 200321 w 228989"/>
                  <a:gd name="connsiteY4" fmla="*/ 600738 h 631695"/>
                  <a:gd name="connsiteX5" fmla="*/ 13673 w 228989"/>
                  <a:gd name="connsiteY5" fmla="*/ 631695 h 631695"/>
                  <a:gd name="connsiteX6" fmla="*/ 5602 w 228989"/>
                  <a:gd name="connsiteY6" fmla="*/ 424355 h 631695"/>
                  <a:gd name="connsiteX7" fmla="*/ 43703 w 228989"/>
                  <a:gd name="connsiteY7" fmla="*/ 206074 h 631695"/>
                  <a:gd name="connsiteX8" fmla="*/ 13673 w 228989"/>
                  <a:gd name="connsiteY8" fmla="*/ 0 h 631695"/>
                  <a:gd name="connsiteX0" fmla="*/ 13673 w 228989"/>
                  <a:gd name="connsiteY0" fmla="*/ 35531 h 667226"/>
                  <a:gd name="connsiteX1" fmla="*/ 202702 w 228989"/>
                  <a:gd name="connsiteY1" fmla="*/ 41881 h 667226"/>
                  <a:gd name="connsiteX2" fmla="*/ 202453 w 228989"/>
                  <a:gd name="connsiteY2" fmla="*/ 202711 h 667226"/>
                  <a:gd name="connsiteX3" fmla="*/ 205627 w 228989"/>
                  <a:gd name="connsiteY3" fmla="*/ 412261 h 667226"/>
                  <a:gd name="connsiteX4" fmla="*/ 200321 w 228989"/>
                  <a:gd name="connsiteY4" fmla="*/ 636269 h 667226"/>
                  <a:gd name="connsiteX5" fmla="*/ 13673 w 228989"/>
                  <a:gd name="connsiteY5" fmla="*/ 667226 h 667226"/>
                  <a:gd name="connsiteX6" fmla="*/ 5602 w 228989"/>
                  <a:gd name="connsiteY6" fmla="*/ 459886 h 667226"/>
                  <a:gd name="connsiteX7" fmla="*/ 43703 w 228989"/>
                  <a:gd name="connsiteY7" fmla="*/ 241605 h 667226"/>
                  <a:gd name="connsiteX8" fmla="*/ 13673 w 228989"/>
                  <a:gd name="connsiteY8" fmla="*/ 35531 h 667226"/>
                  <a:gd name="connsiteX0" fmla="*/ 13673 w 228989"/>
                  <a:gd name="connsiteY0" fmla="*/ 10798 h 642493"/>
                  <a:gd name="connsiteX1" fmla="*/ 202702 w 228989"/>
                  <a:gd name="connsiteY1" fmla="*/ 17148 h 642493"/>
                  <a:gd name="connsiteX2" fmla="*/ 202453 w 228989"/>
                  <a:gd name="connsiteY2" fmla="*/ 177978 h 642493"/>
                  <a:gd name="connsiteX3" fmla="*/ 205627 w 228989"/>
                  <a:gd name="connsiteY3" fmla="*/ 387528 h 642493"/>
                  <a:gd name="connsiteX4" fmla="*/ 200321 w 228989"/>
                  <a:gd name="connsiteY4" fmla="*/ 611536 h 642493"/>
                  <a:gd name="connsiteX5" fmla="*/ 13673 w 228989"/>
                  <a:gd name="connsiteY5" fmla="*/ 642493 h 642493"/>
                  <a:gd name="connsiteX6" fmla="*/ 5602 w 228989"/>
                  <a:gd name="connsiteY6" fmla="*/ 435153 h 642493"/>
                  <a:gd name="connsiteX7" fmla="*/ 43703 w 228989"/>
                  <a:gd name="connsiteY7" fmla="*/ 216872 h 642493"/>
                  <a:gd name="connsiteX8" fmla="*/ 13673 w 228989"/>
                  <a:gd name="connsiteY8" fmla="*/ 10798 h 642493"/>
                  <a:gd name="connsiteX0" fmla="*/ 13673 w 228989"/>
                  <a:gd name="connsiteY0" fmla="*/ 10798 h 642493"/>
                  <a:gd name="connsiteX1" fmla="*/ 202702 w 228989"/>
                  <a:gd name="connsiteY1" fmla="*/ 17148 h 642493"/>
                  <a:gd name="connsiteX2" fmla="*/ 202453 w 228989"/>
                  <a:gd name="connsiteY2" fmla="*/ 177978 h 642493"/>
                  <a:gd name="connsiteX3" fmla="*/ 205627 w 228989"/>
                  <a:gd name="connsiteY3" fmla="*/ 387528 h 642493"/>
                  <a:gd name="connsiteX4" fmla="*/ 200321 w 228989"/>
                  <a:gd name="connsiteY4" fmla="*/ 611536 h 642493"/>
                  <a:gd name="connsiteX5" fmla="*/ 13673 w 228989"/>
                  <a:gd name="connsiteY5" fmla="*/ 642493 h 642493"/>
                  <a:gd name="connsiteX6" fmla="*/ 5602 w 228989"/>
                  <a:gd name="connsiteY6" fmla="*/ 435153 h 642493"/>
                  <a:gd name="connsiteX7" fmla="*/ 43703 w 228989"/>
                  <a:gd name="connsiteY7" fmla="*/ 216872 h 642493"/>
                  <a:gd name="connsiteX8" fmla="*/ 13673 w 228989"/>
                  <a:gd name="connsiteY8" fmla="*/ 10798 h 642493"/>
                  <a:gd name="connsiteX0" fmla="*/ 13673 w 228989"/>
                  <a:gd name="connsiteY0" fmla="*/ 4385 h 636080"/>
                  <a:gd name="connsiteX1" fmla="*/ 202702 w 228989"/>
                  <a:gd name="connsiteY1" fmla="*/ 10735 h 636080"/>
                  <a:gd name="connsiteX2" fmla="*/ 202453 w 228989"/>
                  <a:gd name="connsiteY2" fmla="*/ 171565 h 636080"/>
                  <a:gd name="connsiteX3" fmla="*/ 205627 w 228989"/>
                  <a:gd name="connsiteY3" fmla="*/ 381115 h 636080"/>
                  <a:gd name="connsiteX4" fmla="*/ 200321 w 228989"/>
                  <a:gd name="connsiteY4" fmla="*/ 605123 h 636080"/>
                  <a:gd name="connsiteX5" fmla="*/ 13673 w 228989"/>
                  <a:gd name="connsiteY5" fmla="*/ 636080 h 636080"/>
                  <a:gd name="connsiteX6" fmla="*/ 5602 w 228989"/>
                  <a:gd name="connsiteY6" fmla="*/ 428740 h 636080"/>
                  <a:gd name="connsiteX7" fmla="*/ 43703 w 228989"/>
                  <a:gd name="connsiteY7" fmla="*/ 210459 h 636080"/>
                  <a:gd name="connsiteX8" fmla="*/ 13673 w 228989"/>
                  <a:gd name="connsiteY8" fmla="*/ 4385 h 636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989" h="636080">
                    <a:moveTo>
                      <a:pt x="13673" y="4385"/>
                    </a:moveTo>
                    <a:cubicBezTo>
                      <a:pt x="34619" y="-4775"/>
                      <a:pt x="171239" y="1922"/>
                      <a:pt x="202702" y="10735"/>
                    </a:cubicBezTo>
                    <a:cubicBezTo>
                      <a:pt x="234165" y="19548"/>
                      <a:pt x="168628" y="116979"/>
                      <a:pt x="202453" y="171565"/>
                    </a:cubicBezTo>
                    <a:cubicBezTo>
                      <a:pt x="236278" y="226151"/>
                      <a:pt x="169073" y="313222"/>
                      <a:pt x="205627" y="381115"/>
                    </a:cubicBezTo>
                    <a:cubicBezTo>
                      <a:pt x="242181" y="449008"/>
                      <a:pt x="232313" y="560248"/>
                      <a:pt x="200321" y="605123"/>
                    </a:cubicBezTo>
                    <a:lnTo>
                      <a:pt x="13673" y="636080"/>
                    </a:lnTo>
                    <a:cubicBezTo>
                      <a:pt x="-17589" y="599142"/>
                      <a:pt x="36316" y="504439"/>
                      <a:pt x="5602" y="428740"/>
                    </a:cubicBezTo>
                    <a:cubicBezTo>
                      <a:pt x="-25112" y="353041"/>
                      <a:pt x="82288" y="269625"/>
                      <a:pt x="43703" y="210459"/>
                    </a:cubicBezTo>
                    <a:cubicBezTo>
                      <a:pt x="5118" y="151293"/>
                      <a:pt x="-7273" y="13545"/>
                      <a:pt x="13673" y="438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矩形 23"/>
              <p:cNvSpPr/>
              <p:nvPr/>
            </p:nvSpPr>
            <p:spPr>
              <a:xfrm>
                <a:off x="8416890" y="1537670"/>
                <a:ext cx="203594" cy="767556"/>
              </a:xfrm>
              <a:custGeom>
                <a:avLst/>
                <a:gdLst>
                  <a:gd name="connsiteX0" fmla="*/ 0 w 179504"/>
                  <a:gd name="connsiteY0" fmla="*/ 0 h 645982"/>
                  <a:gd name="connsiteX1" fmla="*/ 179504 w 179504"/>
                  <a:gd name="connsiteY1" fmla="*/ 0 h 645982"/>
                  <a:gd name="connsiteX2" fmla="*/ 179504 w 179504"/>
                  <a:gd name="connsiteY2" fmla="*/ 645982 h 645982"/>
                  <a:gd name="connsiteX3" fmla="*/ 0 w 179504"/>
                  <a:gd name="connsiteY3" fmla="*/ 645982 h 645982"/>
                  <a:gd name="connsiteX4" fmla="*/ 0 w 179504"/>
                  <a:gd name="connsiteY4" fmla="*/ 0 h 645982"/>
                  <a:gd name="connsiteX0" fmla="*/ 0 w 189029"/>
                  <a:gd name="connsiteY0" fmla="*/ 0 h 645982"/>
                  <a:gd name="connsiteX1" fmla="*/ 189029 w 189029"/>
                  <a:gd name="connsiteY1" fmla="*/ 6350 h 645982"/>
                  <a:gd name="connsiteX2" fmla="*/ 179504 w 189029"/>
                  <a:gd name="connsiteY2" fmla="*/ 645982 h 645982"/>
                  <a:gd name="connsiteX3" fmla="*/ 0 w 189029"/>
                  <a:gd name="connsiteY3" fmla="*/ 645982 h 645982"/>
                  <a:gd name="connsiteX4" fmla="*/ 0 w 189029"/>
                  <a:gd name="connsiteY4" fmla="*/ 0 h 645982"/>
                  <a:gd name="connsiteX0" fmla="*/ 0 w 189029"/>
                  <a:gd name="connsiteY0" fmla="*/ 0 h 645982"/>
                  <a:gd name="connsiteX1" fmla="*/ 189029 w 189029"/>
                  <a:gd name="connsiteY1" fmla="*/ 6350 h 645982"/>
                  <a:gd name="connsiteX2" fmla="*/ 179504 w 189029"/>
                  <a:gd name="connsiteY2" fmla="*/ 645982 h 645982"/>
                  <a:gd name="connsiteX3" fmla="*/ 0 w 189029"/>
                  <a:gd name="connsiteY3" fmla="*/ 645982 h 645982"/>
                  <a:gd name="connsiteX4" fmla="*/ 0 w 189029"/>
                  <a:gd name="connsiteY4" fmla="*/ 0 h 645982"/>
                  <a:gd name="connsiteX0" fmla="*/ 0 w 189029"/>
                  <a:gd name="connsiteY0" fmla="*/ 0 h 645982"/>
                  <a:gd name="connsiteX1" fmla="*/ 189029 w 189029"/>
                  <a:gd name="connsiteY1" fmla="*/ 6350 h 645982"/>
                  <a:gd name="connsiteX2" fmla="*/ 179504 w 189029"/>
                  <a:gd name="connsiteY2" fmla="*/ 645982 h 645982"/>
                  <a:gd name="connsiteX3" fmla="*/ 0 w 189029"/>
                  <a:gd name="connsiteY3" fmla="*/ 645982 h 645982"/>
                  <a:gd name="connsiteX4" fmla="*/ 0 w 189029"/>
                  <a:gd name="connsiteY4" fmla="*/ 0 h 645982"/>
                  <a:gd name="connsiteX0" fmla="*/ 0 w 203304"/>
                  <a:gd name="connsiteY0" fmla="*/ 0 h 645982"/>
                  <a:gd name="connsiteX1" fmla="*/ 189029 w 203304"/>
                  <a:gd name="connsiteY1" fmla="*/ 6350 h 645982"/>
                  <a:gd name="connsiteX2" fmla="*/ 188780 w 203304"/>
                  <a:gd name="connsiteY2" fmla="*/ 167180 h 645982"/>
                  <a:gd name="connsiteX3" fmla="*/ 179504 w 203304"/>
                  <a:gd name="connsiteY3" fmla="*/ 645982 h 645982"/>
                  <a:gd name="connsiteX4" fmla="*/ 0 w 203304"/>
                  <a:gd name="connsiteY4" fmla="*/ 645982 h 645982"/>
                  <a:gd name="connsiteX5" fmla="*/ 0 w 203304"/>
                  <a:gd name="connsiteY5" fmla="*/ 0 h 645982"/>
                  <a:gd name="connsiteX0" fmla="*/ 0 w 203304"/>
                  <a:gd name="connsiteY0" fmla="*/ 0 h 645982"/>
                  <a:gd name="connsiteX1" fmla="*/ 189029 w 203304"/>
                  <a:gd name="connsiteY1" fmla="*/ 6350 h 645982"/>
                  <a:gd name="connsiteX2" fmla="*/ 188780 w 203304"/>
                  <a:gd name="connsiteY2" fmla="*/ 167180 h 645982"/>
                  <a:gd name="connsiteX3" fmla="*/ 191954 w 203304"/>
                  <a:gd name="connsiteY3" fmla="*/ 376730 h 645982"/>
                  <a:gd name="connsiteX4" fmla="*/ 179504 w 203304"/>
                  <a:gd name="connsiteY4" fmla="*/ 645982 h 645982"/>
                  <a:gd name="connsiteX5" fmla="*/ 0 w 203304"/>
                  <a:gd name="connsiteY5" fmla="*/ 645982 h 645982"/>
                  <a:gd name="connsiteX6" fmla="*/ 0 w 203304"/>
                  <a:gd name="connsiteY6" fmla="*/ 0 h 645982"/>
                  <a:gd name="connsiteX0" fmla="*/ 8071 w 211375"/>
                  <a:gd name="connsiteY0" fmla="*/ 0 h 645982"/>
                  <a:gd name="connsiteX1" fmla="*/ 197100 w 211375"/>
                  <a:gd name="connsiteY1" fmla="*/ 6350 h 645982"/>
                  <a:gd name="connsiteX2" fmla="*/ 196851 w 211375"/>
                  <a:gd name="connsiteY2" fmla="*/ 167180 h 645982"/>
                  <a:gd name="connsiteX3" fmla="*/ 200025 w 211375"/>
                  <a:gd name="connsiteY3" fmla="*/ 376730 h 645982"/>
                  <a:gd name="connsiteX4" fmla="*/ 187575 w 211375"/>
                  <a:gd name="connsiteY4" fmla="*/ 645982 h 645982"/>
                  <a:gd name="connsiteX5" fmla="*/ 8071 w 211375"/>
                  <a:gd name="connsiteY5" fmla="*/ 645982 h 645982"/>
                  <a:gd name="connsiteX6" fmla="*/ 0 w 211375"/>
                  <a:gd name="connsiteY6" fmla="*/ 424355 h 645982"/>
                  <a:gd name="connsiteX7" fmla="*/ 8071 w 211375"/>
                  <a:gd name="connsiteY7" fmla="*/ 0 h 645982"/>
                  <a:gd name="connsiteX0" fmla="*/ 8071 w 211375"/>
                  <a:gd name="connsiteY0" fmla="*/ 0 h 645982"/>
                  <a:gd name="connsiteX1" fmla="*/ 197100 w 211375"/>
                  <a:gd name="connsiteY1" fmla="*/ 6350 h 645982"/>
                  <a:gd name="connsiteX2" fmla="*/ 196851 w 211375"/>
                  <a:gd name="connsiteY2" fmla="*/ 167180 h 645982"/>
                  <a:gd name="connsiteX3" fmla="*/ 200025 w 211375"/>
                  <a:gd name="connsiteY3" fmla="*/ 376730 h 645982"/>
                  <a:gd name="connsiteX4" fmla="*/ 187575 w 211375"/>
                  <a:gd name="connsiteY4" fmla="*/ 645982 h 645982"/>
                  <a:gd name="connsiteX5" fmla="*/ 8071 w 211375"/>
                  <a:gd name="connsiteY5" fmla="*/ 645982 h 645982"/>
                  <a:gd name="connsiteX6" fmla="*/ 0 w 211375"/>
                  <a:gd name="connsiteY6" fmla="*/ 424355 h 645982"/>
                  <a:gd name="connsiteX7" fmla="*/ 1 w 211375"/>
                  <a:gd name="connsiteY7" fmla="*/ 208455 h 645982"/>
                  <a:gd name="connsiteX8" fmla="*/ 8071 w 211375"/>
                  <a:gd name="connsiteY8" fmla="*/ 0 h 645982"/>
                  <a:gd name="connsiteX0" fmla="*/ 8071 w 211375"/>
                  <a:gd name="connsiteY0" fmla="*/ 0 h 645982"/>
                  <a:gd name="connsiteX1" fmla="*/ 197100 w 211375"/>
                  <a:gd name="connsiteY1" fmla="*/ 6350 h 645982"/>
                  <a:gd name="connsiteX2" fmla="*/ 196851 w 211375"/>
                  <a:gd name="connsiteY2" fmla="*/ 167180 h 645982"/>
                  <a:gd name="connsiteX3" fmla="*/ 200025 w 211375"/>
                  <a:gd name="connsiteY3" fmla="*/ 376730 h 645982"/>
                  <a:gd name="connsiteX4" fmla="*/ 187575 w 211375"/>
                  <a:gd name="connsiteY4" fmla="*/ 645982 h 645982"/>
                  <a:gd name="connsiteX5" fmla="*/ 8071 w 211375"/>
                  <a:gd name="connsiteY5" fmla="*/ 645982 h 645982"/>
                  <a:gd name="connsiteX6" fmla="*/ 0 w 211375"/>
                  <a:gd name="connsiteY6" fmla="*/ 424355 h 645982"/>
                  <a:gd name="connsiteX7" fmla="*/ 38101 w 211375"/>
                  <a:gd name="connsiteY7" fmla="*/ 206074 h 645982"/>
                  <a:gd name="connsiteX8" fmla="*/ 8071 w 211375"/>
                  <a:gd name="connsiteY8" fmla="*/ 0 h 645982"/>
                  <a:gd name="connsiteX0" fmla="*/ 8071 w 211375"/>
                  <a:gd name="connsiteY0" fmla="*/ 0 h 645982"/>
                  <a:gd name="connsiteX1" fmla="*/ 197100 w 211375"/>
                  <a:gd name="connsiteY1" fmla="*/ 6350 h 645982"/>
                  <a:gd name="connsiteX2" fmla="*/ 196851 w 211375"/>
                  <a:gd name="connsiteY2" fmla="*/ 167180 h 645982"/>
                  <a:gd name="connsiteX3" fmla="*/ 200025 w 211375"/>
                  <a:gd name="connsiteY3" fmla="*/ 376730 h 645982"/>
                  <a:gd name="connsiteX4" fmla="*/ 187575 w 211375"/>
                  <a:gd name="connsiteY4" fmla="*/ 645982 h 645982"/>
                  <a:gd name="connsiteX5" fmla="*/ 8071 w 211375"/>
                  <a:gd name="connsiteY5" fmla="*/ 645982 h 645982"/>
                  <a:gd name="connsiteX6" fmla="*/ 0 w 211375"/>
                  <a:gd name="connsiteY6" fmla="*/ 424355 h 645982"/>
                  <a:gd name="connsiteX7" fmla="*/ 38101 w 211375"/>
                  <a:gd name="connsiteY7" fmla="*/ 206074 h 645982"/>
                  <a:gd name="connsiteX8" fmla="*/ 8071 w 211375"/>
                  <a:gd name="connsiteY8" fmla="*/ 0 h 645982"/>
                  <a:gd name="connsiteX0" fmla="*/ 8071 w 210912"/>
                  <a:gd name="connsiteY0" fmla="*/ 0 h 645982"/>
                  <a:gd name="connsiteX1" fmla="*/ 197100 w 210912"/>
                  <a:gd name="connsiteY1" fmla="*/ 6350 h 645982"/>
                  <a:gd name="connsiteX2" fmla="*/ 196851 w 210912"/>
                  <a:gd name="connsiteY2" fmla="*/ 167180 h 645982"/>
                  <a:gd name="connsiteX3" fmla="*/ 200025 w 210912"/>
                  <a:gd name="connsiteY3" fmla="*/ 376730 h 645982"/>
                  <a:gd name="connsiteX4" fmla="*/ 187575 w 210912"/>
                  <a:gd name="connsiteY4" fmla="*/ 645982 h 645982"/>
                  <a:gd name="connsiteX5" fmla="*/ 8071 w 210912"/>
                  <a:gd name="connsiteY5" fmla="*/ 645982 h 645982"/>
                  <a:gd name="connsiteX6" fmla="*/ 0 w 210912"/>
                  <a:gd name="connsiteY6" fmla="*/ 424355 h 645982"/>
                  <a:gd name="connsiteX7" fmla="*/ 38101 w 210912"/>
                  <a:gd name="connsiteY7" fmla="*/ 206074 h 645982"/>
                  <a:gd name="connsiteX8" fmla="*/ 8071 w 210912"/>
                  <a:gd name="connsiteY8" fmla="*/ 0 h 645982"/>
                  <a:gd name="connsiteX0" fmla="*/ 17881 w 220722"/>
                  <a:gd name="connsiteY0" fmla="*/ 0 h 645982"/>
                  <a:gd name="connsiteX1" fmla="*/ 206910 w 220722"/>
                  <a:gd name="connsiteY1" fmla="*/ 6350 h 645982"/>
                  <a:gd name="connsiteX2" fmla="*/ 206661 w 220722"/>
                  <a:gd name="connsiteY2" fmla="*/ 167180 h 645982"/>
                  <a:gd name="connsiteX3" fmla="*/ 209835 w 220722"/>
                  <a:gd name="connsiteY3" fmla="*/ 376730 h 645982"/>
                  <a:gd name="connsiteX4" fmla="*/ 197385 w 220722"/>
                  <a:gd name="connsiteY4" fmla="*/ 645982 h 645982"/>
                  <a:gd name="connsiteX5" fmla="*/ 17881 w 220722"/>
                  <a:gd name="connsiteY5" fmla="*/ 645982 h 645982"/>
                  <a:gd name="connsiteX6" fmla="*/ 9810 w 220722"/>
                  <a:gd name="connsiteY6" fmla="*/ 424355 h 645982"/>
                  <a:gd name="connsiteX7" fmla="*/ 47911 w 220722"/>
                  <a:gd name="connsiteY7" fmla="*/ 206074 h 645982"/>
                  <a:gd name="connsiteX8" fmla="*/ 17881 w 220722"/>
                  <a:gd name="connsiteY8" fmla="*/ 0 h 645982"/>
                  <a:gd name="connsiteX0" fmla="*/ 17881 w 220722"/>
                  <a:gd name="connsiteY0" fmla="*/ 0 h 645982"/>
                  <a:gd name="connsiteX1" fmla="*/ 206910 w 220722"/>
                  <a:gd name="connsiteY1" fmla="*/ 6350 h 645982"/>
                  <a:gd name="connsiteX2" fmla="*/ 206661 w 220722"/>
                  <a:gd name="connsiteY2" fmla="*/ 167180 h 645982"/>
                  <a:gd name="connsiteX3" fmla="*/ 209835 w 220722"/>
                  <a:gd name="connsiteY3" fmla="*/ 376730 h 645982"/>
                  <a:gd name="connsiteX4" fmla="*/ 204529 w 220722"/>
                  <a:gd name="connsiteY4" fmla="*/ 600738 h 645982"/>
                  <a:gd name="connsiteX5" fmla="*/ 17881 w 220722"/>
                  <a:gd name="connsiteY5" fmla="*/ 645982 h 645982"/>
                  <a:gd name="connsiteX6" fmla="*/ 9810 w 220722"/>
                  <a:gd name="connsiteY6" fmla="*/ 424355 h 645982"/>
                  <a:gd name="connsiteX7" fmla="*/ 47911 w 220722"/>
                  <a:gd name="connsiteY7" fmla="*/ 206074 h 645982"/>
                  <a:gd name="connsiteX8" fmla="*/ 17881 w 220722"/>
                  <a:gd name="connsiteY8" fmla="*/ 0 h 645982"/>
                  <a:gd name="connsiteX0" fmla="*/ 17881 w 220722"/>
                  <a:gd name="connsiteY0" fmla="*/ 0 h 631695"/>
                  <a:gd name="connsiteX1" fmla="*/ 206910 w 220722"/>
                  <a:gd name="connsiteY1" fmla="*/ 6350 h 631695"/>
                  <a:gd name="connsiteX2" fmla="*/ 206661 w 220722"/>
                  <a:gd name="connsiteY2" fmla="*/ 167180 h 631695"/>
                  <a:gd name="connsiteX3" fmla="*/ 209835 w 220722"/>
                  <a:gd name="connsiteY3" fmla="*/ 376730 h 631695"/>
                  <a:gd name="connsiteX4" fmla="*/ 204529 w 220722"/>
                  <a:gd name="connsiteY4" fmla="*/ 600738 h 631695"/>
                  <a:gd name="connsiteX5" fmla="*/ 17881 w 220722"/>
                  <a:gd name="connsiteY5" fmla="*/ 631695 h 631695"/>
                  <a:gd name="connsiteX6" fmla="*/ 9810 w 220722"/>
                  <a:gd name="connsiteY6" fmla="*/ 424355 h 631695"/>
                  <a:gd name="connsiteX7" fmla="*/ 47911 w 220722"/>
                  <a:gd name="connsiteY7" fmla="*/ 206074 h 631695"/>
                  <a:gd name="connsiteX8" fmla="*/ 17881 w 220722"/>
                  <a:gd name="connsiteY8" fmla="*/ 0 h 631695"/>
                  <a:gd name="connsiteX0" fmla="*/ 17881 w 220722"/>
                  <a:gd name="connsiteY0" fmla="*/ 0 h 631695"/>
                  <a:gd name="connsiteX1" fmla="*/ 206910 w 220722"/>
                  <a:gd name="connsiteY1" fmla="*/ 6350 h 631695"/>
                  <a:gd name="connsiteX2" fmla="*/ 206661 w 220722"/>
                  <a:gd name="connsiteY2" fmla="*/ 167180 h 631695"/>
                  <a:gd name="connsiteX3" fmla="*/ 209835 w 220722"/>
                  <a:gd name="connsiteY3" fmla="*/ 376730 h 631695"/>
                  <a:gd name="connsiteX4" fmla="*/ 204529 w 220722"/>
                  <a:gd name="connsiteY4" fmla="*/ 600738 h 631695"/>
                  <a:gd name="connsiteX5" fmla="*/ 17881 w 220722"/>
                  <a:gd name="connsiteY5" fmla="*/ 631695 h 631695"/>
                  <a:gd name="connsiteX6" fmla="*/ 9810 w 220722"/>
                  <a:gd name="connsiteY6" fmla="*/ 424355 h 631695"/>
                  <a:gd name="connsiteX7" fmla="*/ 47911 w 220722"/>
                  <a:gd name="connsiteY7" fmla="*/ 206074 h 631695"/>
                  <a:gd name="connsiteX8" fmla="*/ 17881 w 220722"/>
                  <a:gd name="connsiteY8" fmla="*/ 0 h 631695"/>
                  <a:gd name="connsiteX0" fmla="*/ 11985 w 214826"/>
                  <a:gd name="connsiteY0" fmla="*/ 0 h 631695"/>
                  <a:gd name="connsiteX1" fmla="*/ 201014 w 214826"/>
                  <a:gd name="connsiteY1" fmla="*/ 6350 h 631695"/>
                  <a:gd name="connsiteX2" fmla="*/ 200765 w 214826"/>
                  <a:gd name="connsiteY2" fmla="*/ 167180 h 631695"/>
                  <a:gd name="connsiteX3" fmla="*/ 203939 w 214826"/>
                  <a:gd name="connsiteY3" fmla="*/ 376730 h 631695"/>
                  <a:gd name="connsiteX4" fmla="*/ 198633 w 214826"/>
                  <a:gd name="connsiteY4" fmla="*/ 600738 h 631695"/>
                  <a:gd name="connsiteX5" fmla="*/ 11985 w 214826"/>
                  <a:gd name="connsiteY5" fmla="*/ 631695 h 631695"/>
                  <a:gd name="connsiteX6" fmla="*/ 3914 w 214826"/>
                  <a:gd name="connsiteY6" fmla="*/ 424355 h 631695"/>
                  <a:gd name="connsiteX7" fmla="*/ 42015 w 214826"/>
                  <a:gd name="connsiteY7" fmla="*/ 206074 h 631695"/>
                  <a:gd name="connsiteX8" fmla="*/ 11985 w 214826"/>
                  <a:gd name="connsiteY8" fmla="*/ 0 h 631695"/>
                  <a:gd name="connsiteX0" fmla="*/ 16076 w 218917"/>
                  <a:gd name="connsiteY0" fmla="*/ 0 h 631695"/>
                  <a:gd name="connsiteX1" fmla="*/ 205105 w 218917"/>
                  <a:gd name="connsiteY1" fmla="*/ 6350 h 631695"/>
                  <a:gd name="connsiteX2" fmla="*/ 204856 w 218917"/>
                  <a:gd name="connsiteY2" fmla="*/ 167180 h 631695"/>
                  <a:gd name="connsiteX3" fmla="*/ 208030 w 218917"/>
                  <a:gd name="connsiteY3" fmla="*/ 376730 h 631695"/>
                  <a:gd name="connsiteX4" fmla="*/ 202724 w 218917"/>
                  <a:gd name="connsiteY4" fmla="*/ 600738 h 631695"/>
                  <a:gd name="connsiteX5" fmla="*/ 16076 w 218917"/>
                  <a:gd name="connsiteY5" fmla="*/ 631695 h 631695"/>
                  <a:gd name="connsiteX6" fmla="*/ 8005 w 218917"/>
                  <a:gd name="connsiteY6" fmla="*/ 424355 h 631695"/>
                  <a:gd name="connsiteX7" fmla="*/ 46106 w 218917"/>
                  <a:gd name="connsiteY7" fmla="*/ 206074 h 631695"/>
                  <a:gd name="connsiteX8" fmla="*/ 16076 w 218917"/>
                  <a:gd name="connsiteY8" fmla="*/ 0 h 631695"/>
                  <a:gd name="connsiteX0" fmla="*/ 13673 w 216514"/>
                  <a:gd name="connsiteY0" fmla="*/ 0 h 631695"/>
                  <a:gd name="connsiteX1" fmla="*/ 202702 w 216514"/>
                  <a:gd name="connsiteY1" fmla="*/ 6350 h 631695"/>
                  <a:gd name="connsiteX2" fmla="*/ 202453 w 216514"/>
                  <a:gd name="connsiteY2" fmla="*/ 167180 h 631695"/>
                  <a:gd name="connsiteX3" fmla="*/ 205627 w 216514"/>
                  <a:gd name="connsiteY3" fmla="*/ 376730 h 631695"/>
                  <a:gd name="connsiteX4" fmla="*/ 200321 w 216514"/>
                  <a:gd name="connsiteY4" fmla="*/ 600738 h 631695"/>
                  <a:gd name="connsiteX5" fmla="*/ 13673 w 216514"/>
                  <a:gd name="connsiteY5" fmla="*/ 631695 h 631695"/>
                  <a:gd name="connsiteX6" fmla="*/ 5602 w 216514"/>
                  <a:gd name="connsiteY6" fmla="*/ 424355 h 631695"/>
                  <a:gd name="connsiteX7" fmla="*/ 43703 w 216514"/>
                  <a:gd name="connsiteY7" fmla="*/ 206074 h 631695"/>
                  <a:gd name="connsiteX8" fmla="*/ 13673 w 216514"/>
                  <a:gd name="connsiteY8" fmla="*/ 0 h 631695"/>
                  <a:gd name="connsiteX0" fmla="*/ 13673 w 218740"/>
                  <a:gd name="connsiteY0" fmla="*/ 0 h 631695"/>
                  <a:gd name="connsiteX1" fmla="*/ 202702 w 218740"/>
                  <a:gd name="connsiteY1" fmla="*/ 6350 h 631695"/>
                  <a:gd name="connsiteX2" fmla="*/ 202453 w 218740"/>
                  <a:gd name="connsiteY2" fmla="*/ 167180 h 631695"/>
                  <a:gd name="connsiteX3" fmla="*/ 205627 w 218740"/>
                  <a:gd name="connsiteY3" fmla="*/ 376730 h 631695"/>
                  <a:gd name="connsiteX4" fmla="*/ 200321 w 218740"/>
                  <a:gd name="connsiteY4" fmla="*/ 600738 h 631695"/>
                  <a:gd name="connsiteX5" fmla="*/ 13673 w 218740"/>
                  <a:gd name="connsiteY5" fmla="*/ 631695 h 631695"/>
                  <a:gd name="connsiteX6" fmla="*/ 5602 w 218740"/>
                  <a:gd name="connsiteY6" fmla="*/ 424355 h 631695"/>
                  <a:gd name="connsiteX7" fmla="*/ 43703 w 218740"/>
                  <a:gd name="connsiteY7" fmla="*/ 206074 h 631695"/>
                  <a:gd name="connsiteX8" fmla="*/ 13673 w 218740"/>
                  <a:gd name="connsiteY8" fmla="*/ 0 h 631695"/>
                  <a:gd name="connsiteX0" fmla="*/ 13673 w 228989"/>
                  <a:gd name="connsiteY0" fmla="*/ 0 h 631695"/>
                  <a:gd name="connsiteX1" fmla="*/ 202702 w 228989"/>
                  <a:gd name="connsiteY1" fmla="*/ 6350 h 631695"/>
                  <a:gd name="connsiteX2" fmla="*/ 202453 w 228989"/>
                  <a:gd name="connsiteY2" fmla="*/ 167180 h 631695"/>
                  <a:gd name="connsiteX3" fmla="*/ 205627 w 228989"/>
                  <a:gd name="connsiteY3" fmla="*/ 376730 h 631695"/>
                  <a:gd name="connsiteX4" fmla="*/ 200321 w 228989"/>
                  <a:gd name="connsiteY4" fmla="*/ 600738 h 631695"/>
                  <a:gd name="connsiteX5" fmla="*/ 13673 w 228989"/>
                  <a:gd name="connsiteY5" fmla="*/ 631695 h 631695"/>
                  <a:gd name="connsiteX6" fmla="*/ 5602 w 228989"/>
                  <a:gd name="connsiteY6" fmla="*/ 424355 h 631695"/>
                  <a:gd name="connsiteX7" fmla="*/ 43703 w 228989"/>
                  <a:gd name="connsiteY7" fmla="*/ 206074 h 631695"/>
                  <a:gd name="connsiteX8" fmla="*/ 13673 w 228989"/>
                  <a:gd name="connsiteY8" fmla="*/ 0 h 631695"/>
                  <a:gd name="connsiteX0" fmla="*/ 13673 w 228989"/>
                  <a:gd name="connsiteY0" fmla="*/ 35531 h 667226"/>
                  <a:gd name="connsiteX1" fmla="*/ 202702 w 228989"/>
                  <a:gd name="connsiteY1" fmla="*/ 41881 h 667226"/>
                  <a:gd name="connsiteX2" fmla="*/ 202453 w 228989"/>
                  <a:gd name="connsiteY2" fmla="*/ 202711 h 667226"/>
                  <a:gd name="connsiteX3" fmla="*/ 205627 w 228989"/>
                  <a:gd name="connsiteY3" fmla="*/ 412261 h 667226"/>
                  <a:gd name="connsiteX4" fmla="*/ 200321 w 228989"/>
                  <a:gd name="connsiteY4" fmla="*/ 636269 h 667226"/>
                  <a:gd name="connsiteX5" fmla="*/ 13673 w 228989"/>
                  <a:gd name="connsiteY5" fmla="*/ 667226 h 667226"/>
                  <a:gd name="connsiteX6" fmla="*/ 5602 w 228989"/>
                  <a:gd name="connsiteY6" fmla="*/ 459886 h 667226"/>
                  <a:gd name="connsiteX7" fmla="*/ 43703 w 228989"/>
                  <a:gd name="connsiteY7" fmla="*/ 241605 h 667226"/>
                  <a:gd name="connsiteX8" fmla="*/ 13673 w 228989"/>
                  <a:gd name="connsiteY8" fmla="*/ 35531 h 667226"/>
                  <a:gd name="connsiteX0" fmla="*/ 13673 w 228989"/>
                  <a:gd name="connsiteY0" fmla="*/ 10798 h 642493"/>
                  <a:gd name="connsiteX1" fmla="*/ 202702 w 228989"/>
                  <a:gd name="connsiteY1" fmla="*/ 17148 h 642493"/>
                  <a:gd name="connsiteX2" fmla="*/ 202453 w 228989"/>
                  <a:gd name="connsiteY2" fmla="*/ 177978 h 642493"/>
                  <a:gd name="connsiteX3" fmla="*/ 205627 w 228989"/>
                  <a:gd name="connsiteY3" fmla="*/ 387528 h 642493"/>
                  <a:gd name="connsiteX4" fmla="*/ 200321 w 228989"/>
                  <a:gd name="connsiteY4" fmla="*/ 611536 h 642493"/>
                  <a:gd name="connsiteX5" fmla="*/ 13673 w 228989"/>
                  <a:gd name="connsiteY5" fmla="*/ 642493 h 642493"/>
                  <a:gd name="connsiteX6" fmla="*/ 5602 w 228989"/>
                  <a:gd name="connsiteY6" fmla="*/ 435153 h 642493"/>
                  <a:gd name="connsiteX7" fmla="*/ 43703 w 228989"/>
                  <a:gd name="connsiteY7" fmla="*/ 216872 h 642493"/>
                  <a:gd name="connsiteX8" fmla="*/ 13673 w 228989"/>
                  <a:gd name="connsiteY8" fmla="*/ 10798 h 642493"/>
                  <a:gd name="connsiteX0" fmla="*/ 13673 w 228989"/>
                  <a:gd name="connsiteY0" fmla="*/ 10798 h 642493"/>
                  <a:gd name="connsiteX1" fmla="*/ 202702 w 228989"/>
                  <a:gd name="connsiteY1" fmla="*/ 17148 h 642493"/>
                  <a:gd name="connsiteX2" fmla="*/ 202453 w 228989"/>
                  <a:gd name="connsiteY2" fmla="*/ 177978 h 642493"/>
                  <a:gd name="connsiteX3" fmla="*/ 205627 w 228989"/>
                  <a:gd name="connsiteY3" fmla="*/ 387528 h 642493"/>
                  <a:gd name="connsiteX4" fmla="*/ 200321 w 228989"/>
                  <a:gd name="connsiteY4" fmla="*/ 611536 h 642493"/>
                  <a:gd name="connsiteX5" fmla="*/ 13673 w 228989"/>
                  <a:gd name="connsiteY5" fmla="*/ 642493 h 642493"/>
                  <a:gd name="connsiteX6" fmla="*/ 5602 w 228989"/>
                  <a:gd name="connsiteY6" fmla="*/ 435153 h 642493"/>
                  <a:gd name="connsiteX7" fmla="*/ 43703 w 228989"/>
                  <a:gd name="connsiteY7" fmla="*/ 216872 h 642493"/>
                  <a:gd name="connsiteX8" fmla="*/ 13673 w 228989"/>
                  <a:gd name="connsiteY8" fmla="*/ 10798 h 642493"/>
                  <a:gd name="connsiteX0" fmla="*/ 13673 w 228989"/>
                  <a:gd name="connsiteY0" fmla="*/ 4385 h 636080"/>
                  <a:gd name="connsiteX1" fmla="*/ 202702 w 228989"/>
                  <a:gd name="connsiteY1" fmla="*/ 10735 h 636080"/>
                  <a:gd name="connsiteX2" fmla="*/ 202453 w 228989"/>
                  <a:gd name="connsiteY2" fmla="*/ 171565 h 636080"/>
                  <a:gd name="connsiteX3" fmla="*/ 205627 w 228989"/>
                  <a:gd name="connsiteY3" fmla="*/ 381115 h 636080"/>
                  <a:gd name="connsiteX4" fmla="*/ 200321 w 228989"/>
                  <a:gd name="connsiteY4" fmla="*/ 605123 h 636080"/>
                  <a:gd name="connsiteX5" fmla="*/ 13673 w 228989"/>
                  <a:gd name="connsiteY5" fmla="*/ 636080 h 636080"/>
                  <a:gd name="connsiteX6" fmla="*/ 5602 w 228989"/>
                  <a:gd name="connsiteY6" fmla="*/ 428740 h 636080"/>
                  <a:gd name="connsiteX7" fmla="*/ 43703 w 228989"/>
                  <a:gd name="connsiteY7" fmla="*/ 210459 h 636080"/>
                  <a:gd name="connsiteX8" fmla="*/ 13673 w 228989"/>
                  <a:gd name="connsiteY8" fmla="*/ 4385 h 636080"/>
                  <a:gd name="connsiteX0" fmla="*/ 14423 w 229739"/>
                  <a:gd name="connsiteY0" fmla="*/ 4385 h 636080"/>
                  <a:gd name="connsiteX1" fmla="*/ 203452 w 229739"/>
                  <a:gd name="connsiteY1" fmla="*/ 10735 h 636080"/>
                  <a:gd name="connsiteX2" fmla="*/ 203203 w 229739"/>
                  <a:gd name="connsiteY2" fmla="*/ 171565 h 636080"/>
                  <a:gd name="connsiteX3" fmla="*/ 206377 w 229739"/>
                  <a:gd name="connsiteY3" fmla="*/ 381115 h 636080"/>
                  <a:gd name="connsiteX4" fmla="*/ 201071 w 229739"/>
                  <a:gd name="connsiteY4" fmla="*/ 605123 h 636080"/>
                  <a:gd name="connsiteX5" fmla="*/ 14423 w 229739"/>
                  <a:gd name="connsiteY5" fmla="*/ 636080 h 636080"/>
                  <a:gd name="connsiteX6" fmla="*/ 11774 w 229739"/>
                  <a:gd name="connsiteY6" fmla="*/ 532842 h 636080"/>
                  <a:gd name="connsiteX7" fmla="*/ 6352 w 229739"/>
                  <a:gd name="connsiteY7" fmla="*/ 428740 h 636080"/>
                  <a:gd name="connsiteX8" fmla="*/ 44453 w 229739"/>
                  <a:gd name="connsiteY8" fmla="*/ 210459 h 636080"/>
                  <a:gd name="connsiteX9" fmla="*/ 14423 w 229739"/>
                  <a:gd name="connsiteY9" fmla="*/ 4385 h 636080"/>
                  <a:gd name="connsiteX0" fmla="*/ 14423 w 228484"/>
                  <a:gd name="connsiteY0" fmla="*/ 4385 h 636080"/>
                  <a:gd name="connsiteX1" fmla="*/ 203452 w 228484"/>
                  <a:gd name="connsiteY1" fmla="*/ 10735 h 636080"/>
                  <a:gd name="connsiteX2" fmla="*/ 203203 w 228484"/>
                  <a:gd name="connsiteY2" fmla="*/ 171565 h 636080"/>
                  <a:gd name="connsiteX3" fmla="*/ 206377 w 228484"/>
                  <a:gd name="connsiteY3" fmla="*/ 381115 h 636080"/>
                  <a:gd name="connsiteX4" fmla="*/ 227933 w 228484"/>
                  <a:gd name="connsiteY4" fmla="*/ 513153 h 636080"/>
                  <a:gd name="connsiteX5" fmla="*/ 201071 w 228484"/>
                  <a:gd name="connsiteY5" fmla="*/ 605123 h 636080"/>
                  <a:gd name="connsiteX6" fmla="*/ 14423 w 228484"/>
                  <a:gd name="connsiteY6" fmla="*/ 636080 h 636080"/>
                  <a:gd name="connsiteX7" fmla="*/ 11774 w 228484"/>
                  <a:gd name="connsiteY7" fmla="*/ 532842 h 636080"/>
                  <a:gd name="connsiteX8" fmla="*/ 6352 w 228484"/>
                  <a:gd name="connsiteY8" fmla="*/ 428740 h 636080"/>
                  <a:gd name="connsiteX9" fmla="*/ 44453 w 228484"/>
                  <a:gd name="connsiteY9" fmla="*/ 210459 h 636080"/>
                  <a:gd name="connsiteX10" fmla="*/ 14423 w 228484"/>
                  <a:gd name="connsiteY10" fmla="*/ 4385 h 636080"/>
                  <a:gd name="connsiteX0" fmla="*/ 10104 w 224165"/>
                  <a:gd name="connsiteY0" fmla="*/ 4385 h 630173"/>
                  <a:gd name="connsiteX1" fmla="*/ 199133 w 224165"/>
                  <a:gd name="connsiteY1" fmla="*/ 10735 h 630173"/>
                  <a:gd name="connsiteX2" fmla="*/ 198884 w 224165"/>
                  <a:gd name="connsiteY2" fmla="*/ 171565 h 630173"/>
                  <a:gd name="connsiteX3" fmla="*/ 202058 w 224165"/>
                  <a:gd name="connsiteY3" fmla="*/ 381115 h 630173"/>
                  <a:gd name="connsiteX4" fmla="*/ 223614 w 224165"/>
                  <a:gd name="connsiteY4" fmla="*/ 513153 h 630173"/>
                  <a:gd name="connsiteX5" fmla="*/ 196752 w 224165"/>
                  <a:gd name="connsiteY5" fmla="*/ 605123 h 630173"/>
                  <a:gd name="connsiteX6" fmla="*/ 26317 w 224165"/>
                  <a:gd name="connsiteY6" fmla="*/ 630173 h 630173"/>
                  <a:gd name="connsiteX7" fmla="*/ 7455 w 224165"/>
                  <a:gd name="connsiteY7" fmla="*/ 532842 h 630173"/>
                  <a:gd name="connsiteX8" fmla="*/ 2033 w 224165"/>
                  <a:gd name="connsiteY8" fmla="*/ 428740 h 630173"/>
                  <a:gd name="connsiteX9" fmla="*/ 40134 w 224165"/>
                  <a:gd name="connsiteY9" fmla="*/ 210459 h 630173"/>
                  <a:gd name="connsiteX10" fmla="*/ 10104 w 224165"/>
                  <a:gd name="connsiteY10" fmla="*/ 4385 h 630173"/>
                  <a:gd name="connsiteX0" fmla="*/ 5151 w 219212"/>
                  <a:gd name="connsiteY0" fmla="*/ 4385 h 630173"/>
                  <a:gd name="connsiteX1" fmla="*/ 194180 w 219212"/>
                  <a:gd name="connsiteY1" fmla="*/ 10735 h 630173"/>
                  <a:gd name="connsiteX2" fmla="*/ 193931 w 219212"/>
                  <a:gd name="connsiteY2" fmla="*/ 171565 h 630173"/>
                  <a:gd name="connsiteX3" fmla="*/ 197105 w 219212"/>
                  <a:gd name="connsiteY3" fmla="*/ 381115 h 630173"/>
                  <a:gd name="connsiteX4" fmla="*/ 218661 w 219212"/>
                  <a:gd name="connsiteY4" fmla="*/ 513153 h 630173"/>
                  <a:gd name="connsiteX5" fmla="*/ 191799 w 219212"/>
                  <a:gd name="connsiteY5" fmla="*/ 605123 h 630173"/>
                  <a:gd name="connsiteX6" fmla="*/ 21364 w 219212"/>
                  <a:gd name="connsiteY6" fmla="*/ 630173 h 630173"/>
                  <a:gd name="connsiteX7" fmla="*/ 2502 w 219212"/>
                  <a:gd name="connsiteY7" fmla="*/ 532842 h 630173"/>
                  <a:gd name="connsiteX8" fmla="*/ 13293 w 219212"/>
                  <a:gd name="connsiteY8" fmla="*/ 422833 h 630173"/>
                  <a:gd name="connsiteX9" fmla="*/ 35181 w 219212"/>
                  <a:gd name="connsiteY9" fmla="*/ 210459 h 630173"/>
                  <a:gd name="connsiteX10" fmla="*/ 5151 w 219212"/>
                  <a:gd name="connsiteY10" fmla="*/ 4385 h 630173"/>
                  <a:gd name="connsiteX0" fmla="*/ 5151 w 219212"/>
                  <a:gd name="connsiteY0" fmla="*/ 4385 h 630173"/>
                  <a:gd name="connsiteX1" fmla="*/ 194180 w 219212"/>
                  <a:gd name="connsiteY1" fmla="*/ 10735 h 630173"/>
                  <a:gd name="connsiteX2" fmla="*/ 193931 w 219212"/>
                  <a:gd name="connsiteY2" fmla="*/ 171565 h 630173"/>
                  <a:gd name="connsiteX3" fmla="*/ 197105 w 219212"/>
                  <a:gd name="connsiteY3" fmla="*/ 381115 h 630173"/>
                  <a:gd name="connsiteX4" fmla="*/ 218661 w 219212"/>
                  <a:gd name="connsiteY4" fmla="*/ 513153 h 630173"/>
                  <a:gd name="connsiteX5" fmla="*/ 191799 w 219212"/>
                  <a:gd name="connsiteY5" fmla="*/ 605123 h 630173"/>
                  <a:gd name="connsiteX6" fmla="*/ 21364 w 219212"/>
                  <a:gd name="connsiteY6" fmla="*/ 630173 h 630173"/>
                  <a:gd name="connsiteX7" fmla="*/ 2502 w 219212"/>
                  <a:gd name="connsiteY7" fmla="*/ 532842 h 630173"/>
                  <a:gd name="connsiteX8" fmla="*/ 13293 w 219212"/>
                  <a:gd name="connsiteY8" fmla="*/ 422833 h 630173"/>
                  <a:gd name="connsiteX9" fmla="*/ 35181 w 219212"/>
                  <a:gd name="connsiteY9" fmla="*/ 210459 h 630173"/>
                  <a:gd name="connsiteX10" fmla="*/ 5151 w 219212"/>
                  <a:gd name="connsiteY10" fmla="*/ 4385 h 630173"/>
                  <a:gd name="connsiteX0" fmla="*/ 5151 w 224959"/>
                  <a:gd name="connsiteY0" fmla="*/ 4385 h 630173"/>
                  <a:gd name="connsiteX1" fmla="*/ 194180 w 224959"/>
                  <a:gd name="connsiteY1" fmla="*/ 10735 h 630173"/>
                  <a:gd name="connsiteX2" fmla="*/ 193931 w 224959"/>
                  <a:gd name="connsiteY2" fmla="*/ 171565 h 630173"/>
                  <a:gd name="connsiteX3" fmla="*/ 197105 w 224959"/>
                  <a:gd name="connsiteY3" fmla="*/ 381115 h 630173"/>
                  <a:gd name="connsiteX4" fmla="*/ 218661 w 224959"/>
                  <a:gd name="connsiteY4" fmla="*/ 513153 h 630173"/>
                  <a:gd name="connsiteX5" fmla="*/ 191799 w 224959"/>
                  <a:gd name="connsiteY5" fmla="*/ 605123 h 630173"/>
                  <a:gd name="connsiteX6" fmla="*/ 21364 w 224959"/>
                  <a:gd name="connsiteY6" fmla="*/ 630173 h 630173"/>
                  <a:gd name="connsiteX7" fmla="*/ 2502 w 224959"/>
                  <a:gd name="connsiteY7" fmla="*/ 532842 h 630173"/>
                  <a:gd name="connsiteX8" fmla="*/ 13293 w 224959"/>
                  <a:gd name="connsiteY8" fmla="*/ 422833 h 630173"/>
                  <a:gd name="connsiteX9" fmla="*/ 35181 w 224959"/>
                  <a:gd name="connsiteY9" fmla="*/ 210459 h 630173"/>
                  <a:gd name="connsiteX10" fmla="*/ 5151 w 224959"/>
                  <a:gd name="connsiteY10" fmla="*/ 4385 h 630173"/>
                  <a:gd name="connsiteX0" fmla="*/ 7297 w 227105"/>
                  <a:gd name="connsiteY0" fmla="*/ 4385 h 630173"/>
                  <a:gd name="connsiteX1" fmla="*/ 196326 w 227105"/>
                  <a:gd name="connsiteY1" fmla="*/ 10735 h 630173"/>
                  <a:gd name="connsiteX2" fmla="*/ 196077 w 227105"/>
                  <a:gd name="connsiteY2" fmla="*/ 171565 h 630173"/>
                  <a:gd name="connsiteX3" fmla="*/ 199251 w 227105"/>
                  <a:gd name="connsiteY3" fmla="*/ 381115 h 630173"/>
                  <a:gd name="connsiteX4" fmla="*/ 220807 w 227105"/>
                  <a:gd name="connsiteY4" fmla="*/ 513153 h 630173"/>
                  <a:gd name="connsiteX5" fmla="*/ 193945 w 227105"/>
                  <a:gd name="connsiteY5" fmla="*/ 605123 h 630173"/>
                  <a:gd name="connsiteX6" fmla="*/ 23510 w 227105"/>
                  <a:gd name="connsiteY6" fmla="*/ 630173 h 630173"/>
                  <a:gd name="connsiteX7" fmla="*/ 4648 w 227105"/>
                  <a:gd name="connsiteY7" fmla="*/ 532842 h 630173"/>
                  <a:gd name="connsiteX8" fmla="*/ 15439 w 227105"/>
                  <a:gd name="connsiteY8" fmla="*/ 422833 h 630173"/>
                  <a:gd name="connsiteX9" fmla="*/ 37327 w 227105"/>
                  <a:gd name="connsiteY9" fmla="*/ 210459 h 630173"/>
                  <a:gd name="connsiteX10" fmla="*/ 7297 w 227105"/>
                  <a:gd name="connsiteY10" fmla="*/ 4385 h 630173"/>
                  <a:gd name="connsiteX0" fmla="*/ 7297 w 221358"/>
                  <a:gd name="connsiteY0" fmla="*/ 4385 h 630173"/>
                  <a:gd name="connsiteX1" fmla="*/ 196326 w 221358"/>
                  <a:gd name="connsiteY1" fmla="*/ 10735 h 630173"/>
                  <a:gd name="connsiteX2" fmla="*/ 196077 w 221358"/>
                  <a:gd name="connsiteY2" fmla="*/ 171565 h 630173"/>
                  <a:gd name="connsiteX3" fmla="*/ 199251 w 221358"/>
                  <a:gd name="connsiteY3" fmla="*/ 381115 h 630173"/>
                  <a:gd name="connsiteX4" fmla="*/ 220807 w 221358"/>
                  <a:gd name="connsiteY4" fmla="*/ 513153 h 630173"/>
                  <a:gd name="connsiteX5" fmla="*/ 193945 w 221358"/>
                  <a:gd name="connsiteY5" fmla="*/ 605123 h 630173"/>
                  <a:gd name="connsiteX6" fmla="*/ 23510 w 221358"/>
                  <a:gd name="connsiteY6" fmla="*/ 630173 h 630173"/>
                  <a:gd name="connsiteX7" fmla="*/ 4648 w 221358"/>
                  <a:gd name="connsiteY7" fmla="*/ 532842 h 630173"/>
                  <a:gd name="connsiteX8" fmla="*/ 15439 w 221358"/>
                  <a:gd name="connsiteY8" fmla="*/ 422833 h 630173"/>
                  <a:gd name="connsiteX9" fmla="*/ 37327 w 221358"/>
                  <a:gd name="connsiteY9" fmla="*/ 210459 h 630173"/>
                  <a:gd name="connsiteX10" fmla="*/ 7297 w 221358"/>
                  <a:gd name="connsiteY10" fmla="*/ 4385 h 630173"/>
                  <a:gd name="connsiteX0" fmla="*/ 10015 w 224076"/>
                  <a:gd name="connsiteY0" fmla="*/ 4385 h 630173"/>
                  <a:gd name="connsiteX1" fmla="*/ 199044 w 224076"/>
                  <a:gd name="connsiteY1" fmla="*/ 10735 h 630173"/>
                  <a:gd name="connsiteX2" fmla="*/ 198795 w 224076"/>
                  <a:gd name="connsiteY2" fmla="*/ 171565 h 630173"/>
                  <a:gd name="connsiteX3" fmla="*/ 201969 w 224076"/>
                  <a:gd name="connsiteY3" fmla="*/ 381115 h 630173"/>
                  <a:gd name="connsiteX4" fmla="*/ 223525 w 224076"/>
                  <a:gd name="connsiteY4" fmla="*/ 513153 h 630173"/>
                  <a:gd name="connsiteX5" fmla="*/ 196663 w 224076"/>
                  <a:gd name="connsiteY5" fmla="*/ 605123 h 630173"/>
                  <a:gd name="connsiteX6" fmla="*/ 26228 w 224076"/>
                  <a:gd name="connsiteY6" fmla="*/ 630173 h 630173"/>
                  <a:gd name="connsiteX7" fmla="*/ 7366 w 224076"/>
                  <a:gd name="connsiteY7" fmla="*/ 532842 h 630173"/>
                  <a:gd name="connsiteX8" fmla="*/ 18157 w 224076"/>
                  <a:gd name="connsiteY8" fmla="*/ 422833 h 630173"/>
                  <a:gd name="connsiteX9" fmla="*/ 40045 w 224076"/>
                  <a:gd name="connsiteY9" fmla="*/ 210459 h 630173"/>
                  <a:gd name="connsiteX10" fmla="*/ 10015 w 224076"/>
                  <a:gd name="connsiteY10" fmla="*/ 4385 h 630173"/>
                  <a:gd name="connsiteX0" fmla="*/ 10015 w 224076"/>
                  <a:gd name="connsiteY0" fmla="*/ 4385 h 630173"/>
                  <a:gd name="connsiteX1" fmla="*/ 199044 w 224076"/>
                  <a:gd name="connsiteY1" fmla="*/ 10735 h 630173"/>
                  <a:gd name="connsiteX2" fmla="*/ 198795 w 224076"/>
                  <a:gd name="connsiteY2" fmla="*/ 171565 h 630173"/>
                  <a:gd name="connsiteX3" fmla="*/ 201969 w 224076"/>
                  <a:gd name="connsiteY3" fmla="*/ 381115 h 630173"/>
                  <a:gd name="connsiteX4" fmla="*/ 223525 w 224076"/>
                  <a:gd name="connsiteY4" fmla="*/ 513153 h 630173"/>
                  <a:gd name="connsiteX5" fmla="*/ 196663 w 224076"/>
                  <a:gd name="connsiteY5" fmla="*/ 605123 h 630173"/>
                  <a:gd name="connsiteX6" fmla="*/ 26228 w 224076"/>
                  <a:gd name="connsiteY6" fmla="*/ 630173 h 630173"/>
                  <a:gd name="connsiteX7" fmla="*/ 7366 w 224076"/>
                  <a:gd name="connsiteY7" fmla="*/ 532842 h 630173"/>
                  <a:gd name="connsiteX8" fmla="*/ 18157 w 224076"/>
                  <a:gd name="connsiteY8" fmla="*/ 422833 h 630173"/>
                  <a:gd name="connsiteX9" fmla="*/ 40045 w 224076"/>
                  <a:gd name="connsiteY9" fmla="*/ 210459 h 630173"/>
                  <a:gd name="connsiteX10" fmla="*/ 10015 w 224076"/>
                  <a:gd name="connsiteY10" fmla="*/ 4385 h 630173"/>
                  <a:gd name="connsiteX0" fmla="*/ 10015 w 229823"/>
                  <a:gd name="connsiteY0" fmla="*/ 4385 h 630173"/>
                  <a:gd name="connsiteX1" fmla="*/ 199044 w 229823"/>
                  <a:gd name="connsiteY1" fmla="*/ 10735 h 630173"/>
                  <a:gd name="connsiteX2" fmla="*/ 198795 w 229823"/>
                  <a:gd name="connsiteY2" fmla="*/ 171565 h 630173"/>
                  <a:gd name="connsiteX3" fmla="*/ 201969 w 229823"/>
                  <a:gd name="connsiteY3" fmla="*/ 381115 h 630173"/>
                  <a:gd name="connsiteX4" fmla="*/ 223525 w 229823"/>
                  <a:gd name="connsiteY4" fmla="*/ 513153 h 630173"/>
                  <a:gd name="connsiteX5" fmla="*/ 196663 w 229823"/>
                  <a:gd name="connsiteY5" fmla="*/ 605123 h 630173"/>
                  <a:gd name="connsiteX6" fmla="*/ 26228 w 229823"/>
                  <a:gd name="connsiteY6" fmla="*/ 630173 h 630173"/>
                  <a:gd name="connsiteX7" fmla="*/ 7366 w 229823"/>
                  <a:gd name="connsiteY7" fmla="*/ 532842 h 630173"/>
                  <a:gd name="connsiteX8" fmla="*/ 18157 w 229823"/>
                  <a:gd name="connsiteY8" fmla="*/ 422833 h 630173"/>
                  <a:gd name="connsiteX9" fmla="*/ 40045 w 229823"/>
                  <a:gd name="connsiteY9" fmla="*/ 210459 h 630173"/>
                  <a:gd name="connsiteX10" fmla="*/ 10015 w 229823"/>
                  <a:gd name="connsiteY10" fmla="*/ 4385 h 630173"/>
                  <a:gd name="connsiteX0" fmla="*/ 10015 w 239687"/>
                  <a:gd name="connsiteY0" fmla="*/ 4385 h 630173"/>
                  <a:gd name="connsiteX1" fmla="*/ 199044 w 239687"/>
                  <a:gd name="connsiteY1" fmla="*/ 10735 h 630173"/>
                  <a:gd name="connsiteX2" fmla="*/ 198795 w 239687"/>
                  <a:gd name="connsiteY2" fmla="*/ 171565 h 630173"/>
                  <a:gd name="connsiteX3" fmla="*/ 201969 w 239687"/>
                  <a:gd name="connsiteY3" fmla="*/ 381115 h 630173"/>
                  <a:gd name="connsiteX4" fmla="*/ 223525 w 239687"/>
                  <a:gd name="connsiteY4" fmla="*/ 513153 h 630173"/>
                  <a:gd name="connsiteX5" fmla="*/ 196663 w 239687"/>
                  <a:gd name="connsiteY5" fmla="*/ 605123 h 630173"/>
                  <a:gd name="connsiteX6" fmla="*/ 26228 w 239687"/>
                  <a:gd name="connsiteY6" fmla="*/ 630173 h 630173"/>
                  <a:gd name="connsiteX7" fmla="*/ 7366 w 239687"/>
                  <a:gd name="connsiteY7" fmla="*/ 532842 h 630173"/>
                  <a:gd name="connsiteX8" fmla="*/ 18157 w 239687"/>
                  <a:gd name="connsiteY8" fmla="*/ 422833 h 630173"/>
                  <a:gd name="connsiteX9" fmla="*/ 40045 w 239687"/>
                  <a:gd name="connsiteY9" fmla="*/ 210459 h 630173"/>
                  <a:gd name="connsiteX10" fmla="*/ 10015 w 239687"/>
                  <a:gd name="connsiteY10" fmla="*/ 4385 h 630173"/>
                  <a:gd name="connsiteX0" fmla="*/ 10015 w 231017"/>
                  <a:gd name="connsiteY0" fmla="*/ 4385 h 634657"/>
                  <a:gd name="connsiteX1" fmla="*/ 199044 w 231017"/>
                  <a:gd name="connsiteY1" fmla="*/ 10735 h 634657"/>
                  <a:gd name="connsiteX2" fmla="*/ 198795 w 231017"/>
                  <a:gd name="connsiteY2" fmla="*/ 171565 h 634657"/>
                  <a:gd name="connsiteX3" fmla="*/ 201969 w 231017"/>
                  <a:gd name="connsiteY3" fmla="*/ 381115 h 634657"/>
                  <a:gd name="connsiteX4" fmla="*/ 223525 w 231017"/>
                  <a:gd name="connsiteY4" fmla="*/ 513153 h 634657"/>
                  <a:gd name="connsiteX5" fmla="*/ 177749 w 231017"/>
                  <a:gd name="connsiteY5" fmla="*/ 634657 h 634657"/>
                  <a:gd name="connsiteX6" fmla="*/ 26228 w 231017"/>
                  <a:gd name="connsiteY6" fmla="*/ 630173 h 634657"/>
                  <a:gd name="connsiteX7" fmla="*/ 7366 w 231017"/>
                  <a:gd name="connsiteY7" fmla="*/ 532842 h 634657"/>
                  <a:gd name="connsiteX8" fmla="*/ 18157 w 231017"/>
                  <a:gd name="connsiteY8" fmla="*/ 422833 h 634657"/>
                  <a:gd name="connsiteX9" fmla="*/ 40045 w 231017"/>
                  <a:gd name="connsiteY9" fmla="*/ 210459 h 634657"/>
                  <a:gd name="connsiteX10" fmla="*/ 10015 w 231017"/>
                  <a:gd name="connsiteY10" fmla="*/ 4385 h 634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1017" h="634657">
                    <a:moveTo>
                      <a:pt x="10015" y="4385"/>
                    </a:moveTo>
                    <a:cubicBezTo>
                      <a:pt x="30961" y="-4775"/>
                      <a:pt x="167581" y="1922"/>
                      <a:pt x="199044" y="10735"/>
                    </a:cubicBezTo>
                    <a:cubicBezTo>
                      <a:pt x="230507" y="19548"/>
                      <a:pt x="164970" y="116979"/>
                      <a:pt x="198795" y="171565"/>
                    </a:cubicBezTo>
                    <a:cubicBezTo>
                      <a:pt x="232620" y="226151"/>
                      <a:pt x="157318" y="332060"/>
                      <a:pt x="201969" y="381115"/>
                    </a:cubicBezTo>
                    <a:cubicBezTo>
                      <a:pt x="246620" y="430170"/>
                      <a:pt x="227562" y="470896"/>
                      <a:pt x="223525" y="513153"/>
                    </a:cubicBezTo>
                    <a:cubicBezTo>
                      <a:pt x="219488" y="555410"/>
                      <a:pt x="213334" y="614169"/>
                      <a:pt x="177749" y="634657"/>
                    </a:cubicBezTo>
                    <a:lnTo>
                      <a:pt x="26228" y="630173"/>
                    </a:lnTo>
                    <a:cubicBezTo>
                      <a:pt x="-5322" y="618126"/>
                      <a:pt x="38432" y="567399"/>
                      <a:pt x="7366" y="532842"/>
                    </a:cubicBezTo>
                    <a:cubicBezTo>
                      <a:pt x="-23700" y="498285"/>
                      <a:pt x="55941" y="472626"/>
                      <a:pt x="18157" y="422833"/>
                    </a:cubicBezTo>
                    <a:cubicBezTo>
                      <a:pt x="-19627" y="373040"/>
                      <a:pt x="41402" y="280200"/>
                      <a:pt x="40045" y="210459"/>
                    </a:cubicBezTo>
                    <a:cubicBezTo>
                      <a:pt x="38688" y="140718"/>
                      <a:pt x="-10931" y="13545"/>
                      <a:pt x="10015" y="438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" name="矩形 23"/>
              <p:cNvSpPr/>
              <p:nvPr/>
            </p:nvSpPr>
            <p:spPr>
              <a:xfrm>
                <a:off x="8056800" y="1935848"/>
                <a:ext cx="45719" cy="204788"/>
              </a:xfrm>
              <a:custGeom>
                <a:avLst/>
                <a:gdLst>
                  <a:gd name="connsiteX0" fmla="*/ 0 w 179504"/>
                  <a:gd name="connsiteY0" fmla="*/ 0 h 645982"/>
                  <a:gd name="connsiteX1" fmla="*/ 179504 w 179504"/>
                  <a:gd name="connsiteY1" fmla="*/ 0 h 645982"/>
                  <a:gd name="connsiteX2" fmla="*/ 179504 w 179504"/>
                  <a:gd name="connsiteY2" fmla="*/ 645982 h 645982"/>
                  <a:gd name="connsiteX3" fmla="*/ 0 w 179504"/>
                  <a:gd name="connsiteY3" fmla="*/ 645982 h 645982"/>
                  <a:gd name="connsiteX4" fmla="*/ 0 w 179504"/>
                  <a:gd name="connsiteY4" fmla="*/ 0 h 645982"/>
                  <a:gd name="connsiteX0" fmla="*/ 0 w 189029"/>
                  <a:gd name="connsiteY0" fmla="*/ 0 h 645982"/>
                  <a:gd name="connsiteX1" fmla="*/ 189029 w 189029"/>
                  <a:gd name="connsiteY1" fmla="*/ 6350 h 645982"/>
                  <a:gd name="connsiteX2" fmla="*/ 179504 w 189029"/>
                  <a:gd name="connsiteY2" fmla="*/ 645982 h 645982"/>
                  <a:gd name="connsiteX3" fmla="*/ 0 w 189029"/>
                  <a:gd name="connsiteY3" fmla="*/ 645982 h 645982"/>
                  <a:gd name="connsiteX4" fmla="*/ 0 w 189029"/>
                  <a:gd name="connsiteY4" fmla="*/ 0 h 645982"/>
                  <a:gd name="connsiteX0" fmla="*/ 0 w 189029"/>
                  <a:gd name="connsiteY0" fmla="*/ 0 h 645982"/>
                  <a:gd name="connsiteX1" fmla="*/ 189029 w 189029"/>
                  <a:gd name="connsiteY1" fmla="*/ 6350 h 645982"/>
                  <a:gd name="connsiteX2" fmla="*/ 179504 w 189029"/>
                  <a:gd name="connsiteY2" fmla="*/ 645982 h 645982"/>
                  <a:gd name="connsiteX3" fmla="*/ 0 w 189029"/>
                  <a:gd name="connsiteY3" fmla="*/ 645982 h 645982"/>
                  <a:gd name="connsiteX4" fmla="*/ 0 w 189029"/>
                  <a:gd name="connsiteY4" fmla="*/ 0 h 645982"/>
                  <a:gd name="connsiteX0" fmla="*/ 0 w 189029"/>
                  <a:gd name="connsiteY0" fmla="*/ 0 h 645982"/>
                  <a:gd name="connsiteX1" fmla="*/ 189029 w 189029"/>
                  <a:gd name="connsiteY1" fmla="*/ 6350 h 645982"/>
                  <a:gd name="connsiteX2" fmla="*/ 179504 w 189029"/>
                  <a:gd name="connsiteY2" fmla="*/ 645982 h 645982"/>
                  <a:gd name="connsiteX3" fmla="*/ 0 w 189029"/>
                  <a:gd name="connsiteY3" fmla="*/ 645982 h 645982"/>
                  <a:gd name="connsiteX4" fmla="*/ 0 w 189029"/>
                  <a:gd name="connsiteY4" fmla="*/ 0 h 645982"/>
                  <a:gd name="connsiteX0" fmla="*/ 0 w 203304"/>
                  <a:gd name="connsiteY0" fmla="*/ 0 h 645982"/>
                  <a:gd name="connsiteX1" fmla="*/ 189029 w 203304"/>
                  <a:gd name="connsiteY1" fmla="*/ 6350 h 645982"/>
                  <a:gd name="connsiteX2" fmla="*/ 188780 w 203304"/>
                  <a:gd name="connsiteY2" fmla="*/ 167180 h 645982"/>
                  <a:gd name="connsiteX3" fmla="*/ 179504 w 203304"/>
                  <a:gd name="connsiteY3" fmla="*/ 645982 h 645982"/>
                  <a:gd name="connsiteX4" fmla="*/ 0 w 203304"/>
                  <a:gd name="connsiteY4" fmla="*/ 645982 h 645982"/>
                  <a:gd name="connsiteX5" fmla="*/ 0 w 203304"/>
                  <a:gd name="connsiteY5" fmla="*/ 0 h 645982"/>
                  <a:gd name="connsiteX0" fmla="*/ 0 w 203304"/>
                  <a:gd name="connsiteY0" fmla="*/ 0 h 645982"/>
                  <a:gd name="connsiteX1" fmla="*/ 189029 w 203304"/>
                  <a:gd name="connsiteY1" fmla="*/ 6350 h 645982"/>
                  <a:gd name="connsiteX2" fmla="*/ 188780 w 203304"/>
                  <a:gd name="connsiteY2" fmla="*/ 167180 h 645982"/>
                  <a:gd name="connsiteX3" fmla="*/ 191954 w 203304"/>
                  <a:gd name="connsiteY3" fmla="*/ 376730 h 645982"/>
                  <a:gd name="connsiteX4" fmla="*/ 179504 w 203304"/>
                  <a:gd name="connsiteY4" fmla="*/ 645982 h 645982"/>
                  <a:gd name="connsiteX5" fmla="*/ 0 w 203304"/>
                  <a:gd name="connsiteY5" fmla="*/ 645982 h 645982"/>
                  <a:gd name="connsiteX6" fmla="*/ 0 w 203304"/>
                  <a:gd name="connsiteY6" fmla="*/ 0 h 645982"/>
                  <a:gd name="connsiteX0" fmla="*/ 8071 w 211375"/>
                  <a:gd name="connsiteY0" fmla="*/ 0 h 645982"/>
                  <a:gd name="connsiteX1" fmla="*/ 197100 w 211375"/>
                  <a:gd name="connsiteY1" fmla="*/ 6350 h 645982"/>
                  <a:gd name="connsiteX2" fmla="*/ 196851 w 211375"/>
                  <a:gd name="connsiteY2" fmla="*/ 167180 h 645982"/>
                  <a:gd name="connsiteX3" fmla="*/ 200025 w 211375"/>
                  <a:gd name="connsiteY3" fmla="*/ 376730 h 645982"/>
                  <a:gd name="connsiteX4" fmla="*/ 187575 w 211375"/>
                  <a:gd name="connsiteY4" fmla="*/ 645982 h 645982"/>
                  <a:gd name="connsiteX5" fmla="*/ 8071 w 211375"/>
                  <a:gd name="connsiteY5" fmla="*/ 645982 h 645982"/>
                  <a:gd name="connsiteX6" fmla="*/ 0 w 211375"/>
                  <a:gd name="connsiteY6" fmla="*/ 424355 h 645982"/>
                  <a:gd name="connsiteX7" fmla="*/ 8071 w 211375"/>
                  <a:gd name="connsiteY7" fmla="*/ 0 h 645982"/>
                  <a:gd name="connsiteX0" fmla="*/ 8071 w 211375"/>
                  <a:gd name="connsiteY0" fmla="*/ 0 h 645982"/>
                  <a:gd name="connsiteX1" fmla="*/ 197100 w 211375"/>
                  <a:gd name="connsiteY1" fmla="*/ 6350 h 645982"/>
                  <a:gd name="connsiteX2" fmla="*/ 196851 w 211375"/>
                  <a:gd name="connsiteY2" fmla="*/ 167180 h 645982"/>
                  <a:gd name="connsiteX3" fmla="*/ 200025 w 211375"/>
                  <a:gd name="connsiteY3" fmla="*/ 376730 h 645982"/>
                  <a:gd name="connsiteX4" fmla="*/ 187575 w 211375"/>
                  <a:gd name="connsiteY4" fmla="*/ 645982 h 645982"/>
                  <a:gd name="connsiteX5" fmla="*/ 8071 w 211375"/>
                  <a:gd name="connsiteY5" fmla="*/ 645982 h 645982"/>
                  <a:gd name="connsiteX6" fmla="*/ 0 w 211375"/>
                  <a:gd name="connsiteY6" fmla="*/ 424355 h 645982"/>
                  <a:gd name="connsiteX7" fmla="*/ 1 w 211375"/>
                  <a:gd name="connsiteY7" fmla="*/ 208455 h 645982"/>
                  <a:gd name="connsiteX8" fmla="*/ 8071 w 211375"/>
                  <a:gd name="connsiteY8" fmla="*/ 0 h 645982"/>
                  <a:gd name="connsiteX0" fmla="*/ 8071 w 211375"/>
                  <a:gd name="connsiteY0" fmla="*/ 0 h 645982"/>
                  <a:gd name="connsiteX1" fmla="*/ 197100 w 211375"/>
                  <a:gd name="connsiteY1" fmla="*/ 6350 h 645982"/>
                  <a:gd name="connsiteX2" fmla="*/ 196851 w 211375"/>
                  <a:gd name="connsiteY2" fmla="*/ 167180 h 645982"/>
                  <a:gd name="connsiteX3" fmla="*/ 200025 w 211375"/>
                  <a:gd name="connsiteY3" fmla="*/ 376730 h 645982"/>
                  <a:gd name="connsiteX4" fmla="*/ 187575 w 211375"/>
                  <a:gd name="connsiteY4" fmla="*/ 645982 h 645982"/>
                  <a:gd name="connsiteX5" fmla="*/ 8071 w 211375"/>
                  <a:gd name="connsiteY5" fmla="*/ 645982 h 645982"/>
                  <a:gd name="connsiteX6" fmla="*/ 0 w 211375"/>
                  <a:gd name="connsiteY6" fmla="*/ 424355 h 645982"/>
                  <a:gd name="connsiteX7" fmla="*/ 38101 w 211375"/>
                  <a:gd name="connsiteY7" fmla="*/ 206074 h 645982"/>
                  <a:gd name="connsiteX8" fmla="*/ 8071 w 211375"/>
                  <a:gd name="connsiteY8" fmla="*/ 0 h 645982"/>
                  <a:gd name="connsiteX0" fmla="*/ 8071 w 211375"/>
                  <a:gd name="connsiteY0" fmla="*/ 0 h 645982"/>
                  <a:gd name="connsiteX1" fmla="*/ 197100 w 211375"/>
                  <a:gd name="connsiteY1" fmla="*/ 6350 h 645982"/>
                  <a:gd name="connsiteX2" fmla="*/ 196851 w 211375"/>
                  <a:gd name="connsiteY2" fmla="*/ 167180 h 645982"/>
                  <a:gd name="connsiteX3" fmla="*/ 200025 w 211375"/>
                  <a:gd name="connsiteY3" fmla="*/ 376730 h 645982"/>
                  <a:gd name="connsiteX4" fmla="*/ 187575 w 211375"/>
                  <a:gd name="connsiteY4" fmla="*/ 645982 h 645982"/>
                  <a:gd name="connsiteX5" fmla="*/ 8071 w 211375"/>
                  <a:gd name="connsiteY5" fmla="*/ 645982 h 645982"/>
                  <a:gd name="connsiteX6" fmla="*/ 0 w 211375"/>
                  <a:gd name="connsiteY6" fmla="*/ 424355 h 645982"/>
                  <a:gd name="connsiteX7" fmla="*/ 38101 w 211375"/>
                  <a:gd name="connsiteY7" fmla="*/ 206074 h 645982"/>
                  <a:gd name="connsiteX8" fmla="*/ 8071 w 211375"/>
                  <a:gd name="connsiteY8" fmla="*/ 0 h 645982"/>
                  <a:gd name="connsiteX0" fmla="*/ 8071 w 210912"/>
                  <a:gd name="connsiteY0" fmla="*/ 0 h 645982"/>
                  <a:gd name="connsiteX1" fmla="*/ 197100 w 210912"/>
                  <a:gd name="connsiteY1" fmla="*/ 6350 h 645982"/>
                  <a:gd name="connsiteX2" fmla="*/ 196851 w 210912"/>
                  <a:gd name="connsiteY2" fmla="*/ 167180 h 645982"/>
                  <a:gd name="connsiteX3" fmla="*/ 200025 w 210912"/>
                  <a:gd name="connsiteY3" fmla="*/ 376730 h 645982"/>
                  <a:gd name="connsiteX4" fmla="*/ 187575 w 210912"/>
                  <a:gd name="connsiteY4" fmla="*/ 645982 h 645982"/>
                  <a:gd name="connsiteX5" fmla="*/ 8071 w 210912"/>
                  <a:gd name="connsiteY5" fmla="*/ 645982 h 645982"/>
                  <a:gd name="connsiteX6" fmla="*/ 0 w 210912"/>
                  <a:gd name="connsiteY6" fmla="*/ 424355 h 645982"/>
                  <a:gd name="connsiteX7" fmla="*/ 38101 w 210912"/>
                  <a:gd name="connsiteY7" fmla="*/ 206074 h 645982"/>
                  <a:gd name="connsiteX8" fmla="*/ 8071 w 210912"/>
                  <a:gd name="connsiteY8" fmla="*/ 0 h 645982"/>
                  <a:gd name="connsiteX0" fmla="*/ 17881 w 220722"/>
                  <a:gd name="connsiteY0" fmla="*/ 0 h 645982"/>
                  <a:gd name="connsiteX1" fmla="*/ 206910 w 220722"/>
                  <a:gd name="connsiteY1" fmla="*/ 6350 h 645982"/>
                  <a:gd name="connsiteX2" fmla="*/ 206661 w 220722"/>
                  <a:gd name="connsiteY2" fmla="*/ 167180 h 645982"/>
                  <a:gd name="connsiteX3" fmla="*/ 209835 w 220722"/>
                  <a:gd name="connsiteY3" fmla="*/ 376730 h 645982"/>
                  <a:gd name="connsiteX4" fmla="*/ 197385 w 220722"/>
                  <a:gd name="connsiteY4" fmla="*/ 645982 h 645982"/>
                  <a:gd name="connsiteX5" fmla="*/ 17881 w 220722"/>
                  <a:gd name="connsiteY5" fmla="*/ 645982 h 645982"/>
                  <a:gd name="connsiteX6" fmla="*/ 9810 w 220722"/>
                  <a:gd name="connsiteY6" fmla="*/ 424355 h 645982"/>
                  <a:gd name="connsiteX7" fmla="*/ 47911 w 220722"/>
                  <a:gd name="connsiteY7" fmla="*/ 206074 h 645982"/>
                  <a:gd name="connsiteX8" fmla="*/ 17881 w 220722"/>
                  <a:gd name="connsiteY8" fmla="*/ 0 h 645982"/>
                  <a:gd name="connsiteX0" fmla="*/ 17881 w 220722"/>
                  <a:gd name="connsiteY0" fmla="*/ 0 h 645982"/>
                  <a:gd name="connsiteX1" fmla="*/ 206910 w 220722"/>
                  <a:gd name="connsiteY1" fmla="*/ 6350 h 645982"/>
                  <a:gd name="connsiteX2" fmla="*/ 206661 w 220722"/>
                  <a:gd name="connsiteY2" fmla="*/ 167180 h 645982"/>
                  <a:gd name="connsiteX3" fmla="*/ 209835 w 220722"/>
                  <a:gd name="connsiteY3" fmla="*/ 376730 h 645982"/>
                  <a:gd name="connsiteX4" fmla="*/ 204529 w 220722"/>
                  <a:gd name="connsiteY4" fmla="*/ 600738 h 645982"/>
                  <a:gd name="connsiteX5" fmla="*/ 17881 w 220722"/>
                  <a:gd name="connsiteY5" fmla="*/ 645982 h 645982"/>
                  <a:gd name="connsiteX6" fmla="*/ 9810 w 220722"/>
                  <a:gd name="connsiteY6" fmla="*/ 424355 h 645982"/>
                  <a:gd name="connsiteX7" fmla="*/ 47911 w 220722"/>
                  <a:gd name="connsiteY7" fmla="*/ 206074 h 645982"/>
                  <a:gd name="connsiteX8" fmla="*/ 17881 w 220722"/>
                  <a:gd name="connsiteY8" fmla="*/ 0 h 645982"/>
                  <a:gd name="connsiteX0" fmla="*/ 17881 w 220722"/>
                  <a:gd name="connsiteY0" fmla="*/ 0 h 631695"/>
                  <a:gd name="connsiteX1" fmla="*/ 206910 w 220722"/>
                  <a:gd name="connsiteY1" fmla="*/ 6350 h 631695"/>
                  <a:gd name="connsiteX2" fmla="*/ 206661 w 220722"/>
                  <a:gd name="connsiteY2" fmla="*/ 167180 h 631695"/>
                  <a:gd name="connsiteX3" fmla="*/ 209835 w 220722"/>
                  <a:gd name="connsiteY3" fmla="*/ 376730 h 631695"/>
                  <a:gd name="connsiteX4" fmla="*/ 204529 w 220722"/>
                  <a:gd name="connsiteY4" fmla="*/ 600738 h 631695"/>
                  <a:gd name="connsiteX5" fmla="*/ 17881 w 220722"/>
                  <a:gd name="connsiteY5" fmla="*/ 631695 h 631695"/>
                  <a:gd name="connsiteX6" fmla="*/ 9810 w 220722"/>
                  <a:gd name="connsiteY6" fmla="*/ 424355 h 631695"/>
                  <a:gd name="connsiteX7" fmla="*/ 47911 w 220722"/>
                  <a:gd name="connsiteY7" fmla="*/ 206074 h 631695"/>
                  <a:gd name="connsiteX8" fmla="*/ 17881 w 220722"/>
                  <a:gd name="connsiteY8" fmla="*/ 0 h 631695"/>
                  <a:gd name="connsiteX0" fmla="*/ 17881 w 220722"/>
                  <a:gd name="connsiteY0" fmla="*/ 0 h 631695"/>
                  <a:gd name="connsiteX1" fmla="*/ 206910 w 220722"/>
                  <a:gd name="connsiteY1" fmla="*/ 6350 h 631695"/>
                  <a:gd name="connsiteX2" fmla="*/ 206661 w 220722"/>
                  <a:gd name="connsiteY2" fmla="*/ 167180 h 631695"/>
                  <a:gd name="connsiteX3" fmla="*/ 209835 w 220722"/>
                  <a:gd name="connsiteY3" fmla="*/ 376730 h 631695"/>
                  <a:gd name="connsiteX4" fmla="*/ 204529 w 220722"/>
                  <a:gd name="connsiteY4" fmla="*/ 600738 h 631695"/>
                  <a:gd name="connsiteX5" fmla="*/ 17881 w 220722"/>
                  <a:gd name="connsiteY5" fmla="*/ 631695 h 631695"/>
                  <a:gd name="connsiteX6" fmla="*/ 9810 w 220722"/>
                  <a:gd name="connsiteY6" fmla="*/ 424355 h 631695"/>
                  <a:gd name="connsiteX7" fmla="*/ 47911 w 220722"/>
                  <a:gd name="connsiteY7" fmla="*/ 206074 h 631695"/>
                  <a:gd name="connsiteX8" fmla="*/ 17881 w 220722"/>
                  <a:gd name="connsiteY8" fmla="*/ 0 h 631695"/>
                  <a:gd name="connsiteX0" fmla="*/ 11985 w 214826"/>
                  <a:gd name="connsiteY0" fmla="*/ 0 h 631695"/>
                  <a:gd name="connsiteX1" fmla="*/ 201014 w 214826"/>
                  <a:gd name="connsiteY1" fmla="*/ 6350 h 631695"/>
                  <a:gd name="connsiteX2" fmla="*/ 200765 w 214826"/>
                  <a:gd name="connsiteY2" fmla="*/ 167180 h 631695"/>
                  <a:gd name="connsiteX3" fmla="*/ 203939 w 214826"/>
                  <a:gd name="connsiteY3" fmla="*/ 376730 h 631695"/>
                  <a:gd name="connsiteX4" fmla="*/ 198633 w 214826"/>
                  <a:gd name="connsiteY4" fmla="*/ 600738 h 631695"/>
                  <a:gd name="connsiteX5" fmla="*/ 11985 w 214826"/>
                  <a:gd name="connsiteY5" fmla="*/ 631695 h 631695"/>
                  <a:gd name="connsiteX6" fmla="*/ 3914 w 214826"/>
                  <a:gd name="connsiteY6" fmla="*/ 424355 h 631695"/>
                  <a:gd name="connsiteX7" fmla="*/ 42015 w 214826"/>
                  <a:gd name="connsiteY7" fmla="*/ 206074 h 631695"/>
                  <a:gd name="connsiteX8" fmla="*/ 11985 w 214826"/>
                  <a:gd name="connsiteY8" fmla="*/ 0 h 631695"/>
                  <a:gd name="connsiteX0" fmla="*/ 16076 w 218917"/>
                  <a:gd name="connsiteY0" fmla="*/ 0 h 631695"/>
                  <a:gd name="connsiteX1" fmla="*/ 205105 w 218917"/>
                  <a:gd name="connsiteY1" fmla="*/ 6350 h 631695"/>
                  <a:gd name="connsiteX2" fmla="*/ 204856 w 218917"/>
                  <a:gd name="connsiteY2" fmla="*/ 167180 h 631695"/>
                  <a:gd name="connsiteX3" fmla="*/ 208030 w 218917"/>
                  <a:gd name="connsiteY3" fmla="*/ 376730 h 631695"/>
                  <a:gd name="connsiteX4" fmla="*/ 202724 w 218917"/>
                  <a:gd name="connsiteY4" fmla="*/ 600738 h 631695"/>
                  <a:gd name="connsiteX5" fmla="*/ 16076 w 218917"/>
                  <a:gd name="connsiteY5" fmla="*/ 631695 h 631695"/>
                  <a:gd name="connsiteX6" fmla="*/ 8005 w 218917"/>
                  <a:gd name="connsiteY6" fmla="*/ 424355 h 631695"/>
                  <a:gd name="connsiteX7" fmla="*/ 46106 w 218917"/>
                  <a:gd name="connsiteY7" fmla="*/ 206074 h 631695"/>
                  <a:gd name="connsiteX8" fmla="*/ 16076 w 218917"/>
                  <a:gd name="connsiteY8" fmla="*/ 0 h 631695"/>
                  <a:gd name="connsiteX0" fmla="*/ 13673 w 216514"/>
                  <a:gd name="connsiteY0" fmla="*/ 0 h 631695"/>
                  <a:gd name="connsiteX1" fmla="*/ 202702 w 216514"/>
                  <a:gd name="connsiteY1" fmla="*/ 6350 h 631695"/>
                  <a:gd name="connsiteX2" fmla="*/ 202453 w 216514"/>
                  <a:gd name="connsiteY2" fmla="*/ 167180 h 631695"/>
                  <a:gd name="connsiteX3" fmla="*/ 205627 w 216514"/>
                  <a:gd name="connsiteY3" fmla="*/ 376730 h 631695"/>
                  <a:gd name="connsiteX4" fmla="*/ 200321 w 216514"/>
                  <a:gd name="connsiteY4" fmla="*/ 600738 h 631695"/>
                  <a:gd name="connsiteX5" fmla="*/ 13673 w 216514"/>
                  <a:gd name="connsiteY5" fmla="*/ 631695 h 631695"/>
                  <a:gd name="connsiteX6" fmla="*/ 5602 w 216514"/>
                  <a:gd name="connsiteY6" fmla="*/ 424355 h 631695"/>
                  <a:gd name="connsiteX7" fmla="*/ 43703 w 216514"/>
                  <a:gd name="connsiteY7" fmla="*/ 206074 h 631695"/>
                  <a:gd name="connsiteX8" fmla="*/ 13673 w 216514"/>
                  <a:gd name="connsiteY8" fmla="*/ 0 h 631695"/>
                  <a:gd name="connsiteX0" fmla="*/ 13673 w 218740"/>
                  <a:gd name="connsiteY0" fmla="*/ 0 h 631695"/>
                  <a:gd name="connsiteX1" fmla="*/ 202702 w 218740"/>
                  <a:gd name="connsiteY1" fmla="*/ 6350 h 631695"/>
                  <a:gd name="connsiteX2" fmla="*/ 202453 w 218740"/>
                  <a:gd name="connsiteY2" fmla="*/ 167180 h 631695"/>
                  <a:gd name="connsiteX3" fmla="*/ 205627 w 218740"/>
                  <a:gd name="connsiteY3" fmla="*/ 376730 h 631695"/>
                  <a:gd name="connsiteX4" fmla="*/ 200321 w 218740"/>
                  <a:gd name="connsiteY4" fmla="*/ 600738 h 631695"/>
                  <a:gd name="connsiteX5" fmla="*/ 13673 w 218740"/>
                  <a:gd name="connsiteY5" fmla="*/ 631695 h 631695"/>
                  <a:gd name="connsiteX6" fmla="*/ 5602 w 218740"/>
                  <a:gd name="connsiteY6" fmla="*/ 424355 h 631695"/>
                  <a:gd name="connsiteX7" fmla="*/ 43703 w 218740"/>
                  <a:gd name="connsiteY7" fmla="*/ 206074 h 631695"/>
                  <a:gd name="connsiteX8" fmla="*/ 13673 w 218740"/>
                  <a:gd name="connsiteY8" fmla="*/ 0 h 631695"/>
                  <a:gd name="connsiteX0" fmla="*/ 13673 w 228989"/>
                  <a:gd name="connsiteY0" fmla="*/ 0 h 631695"/>
                  <a:gd name="connsiteX1" fmla="*/ 202702 w 228989"/>
                  <a:gd name="connsiteY1" fmla="*/ 6350 h 631695"/>
                  <a:gd name="connsiteX2" fmla="*/ 202453 w 228989"/>
                  <a:gd name="connsiteY2" fmla="*/ 167180 h 631695"/>
                  <a:gd name="connsiteX3" fmla="*/ 205627 w 228989"/>
                  <a:gd name="connsiteY3" fmla="*/ 376730 h 631695"/>
                  <a:gd name="connsiteX4" fmla="*/ 200321 w 228989"/>
                  <a:gd name="connsiteY4" fmla="*/ 600738 h 631695"/>
                  <a:gd name="connsiteX5" fmla="*/ 13673 w 228989"/>
                  <a:gd name="connsiteY5" fmla="*/ 631695 h 631695"/>
                  <a:gd name="connsiteX6" fmla="*/ 5602 w 228989"/>
                  <a:gd name="connsiteY6" fmla="*/ 424355 h 631695"/>
                  <a:gd name="connsiteX7" fmla="*/ 43703 w 228989"/>
                  <a:gd name="connsiteY7" fmla="*/ 206074 h 631695"/>
                  <a:gd name="connsiteX8" fmla="*/ 13673 w 228989"/>
                  <a:gd name="connsiteY8" fmla="*/ 0 h 631695"/>
                  <a:gd name="connsiteX0" fmla="*/ 13673 w 228989"/>
                  <a:gd name="connsiteY0" fmla="*/ 35531 h 667226"/>
                  <a:gd name="connsiteX1" fmla="*/ 202702 w 228989"/>
                  <a:gd name="connsiteY1" fmla="*/ 41881 h 667226"/>
                  <a:gd name="connsiteX2" fmla="*/ 202453 w 228989"/>
                  <a:gd name="connsiteY2" fmla="*/ 202711 h 667226"/>
                  <a:gd name="connsiteX3" fmla="*/ 205627 w 228989"/>
                  <a:gd name="connsiteY3" fmla="*/ 412261 h 667226"/>
                  <a:gd name="connsiteX4" fmla="*/ 200321 w 228989"/>
                  <a:gd name="connsiteY4" fmla="*/ 636269 h 667226"/>
                  <a:gd name="connsiteX5" fmla="*/ 13673 w 228989"/>
                  <a:gd name="connsiteY5" fmla="*/ 667226 h 667226"/>
                  <a:gd name="connsiteX6" fmla="*/ 5602 w 228989"/>
                  <a:gd name="connsiteY6" fmla="*/ 459886 h 667226"/>
                  <a:gd name="connsiteX7" fmla="*/ 43703 w 228989"/>
                  <a:gd name="connsiteY7" fmla="*/ 241605 h 667226"/>
                  <a:gd name="connsiteX8" fmla="*/ 13673 w 228989"/>
                  <a:gd name="connsiteY8" fmla="*/ 35531 h 667226"/>
                  <a:gd name="connsiteX0" fmla="*/ 13673 w 228989"/>
                  <a:gd name="connsiteY0" fmla="*/ 10798 h 642493"/>
                  <a:gd name="connsiteX1" fmla="*/ 202702 w 228989"/>
                  <a:gd name="connsiteY1" fmla="*/ 17148 h 642493"/>
                  <a:gd name="connsiteX2" fmla="*/ 202453 w 228989"/>
                  <a:gd name="connsiteY2" fmla="*/ 177978 h 642493"/>
                  <a:gd name="connsiteX3" fmla="*/ 205627 w 228989"/>
                  <a:gd name="connsiteY3" fmla="*/ 387528 h 642493"/>
                  <a:gd name="connsiteX4" fmla="*/ 200321 w 228989"/>
                  <a:gd name="connsiteY4" fmla="*/ 611536 h 642493"/>
                  <a:gd name="connsiteX5" fmla="*/ 13673 w 228989"/>
                  <a:gd name="connsiteY5" fmla="*/ 642493 h 642493"/>
                  <a:gd name="connsiteX6" fmla="*/ 5602 w 228989"/>
                  <a:gd name="connsiteY6" fmla="*/ 435153 h 642493"/>
                  <a:gd name="connsiteX7" fmla="*/ 43703 w 228989"/>
                  <a:gd name="connsiteY7" fmla="*/ 216872 h 642493"/>
                  <a:gd name="connsiteX8" fmla="*/ 13673 w 228989"/>
                  <a:gd name="connsiteY8" fmla="*/ 10798 h 642493"/>
                  <a:gd name="connsiteX0" fmla="*/ 13673 w 228989"/>
                  <a:gd name="connsiteY0" fmla="*/ 10798 h 642493"/>
                  <a:gd name="connsiteX1" fmla="*/ 202702 w 228989"/>
                  <a:gd name="connsiteY1" fmla="*/ 17148 h 642493"/>
                  <a:gd name="connsiteX2" fmla="*/ 202453 w 228989"/>
                  <a:gd name="connsiteY2" fmla="*/ 177978 h 642493"/>
                  <a:gd name="connsiteX3" fmla="*/ 205627 w 228989"/>
                  <a:gd name="connsiteY3" fmla="*/ 387528 h 642493"/>
                  <a:gd name="connsiteX4" fmla="*/ 200321 w 228989"/>
                  <a:gd name="connsiteY4" fmla="*/ 611536 h 642493"/>
                  <a:gd name="connsiteX5" fmla="*/ 13673 w 228989"/>
                  <a:gd name="connsiteY5" fmla="*/ 642493 h 642493"/>
                  <a:gd name="connsiteX6" fmla="*/ 5602 w 228989"/>
                  <a:gd name="connsiteY6" fmla="*/ 435153 h 642493"/>
                  <a:gd name="connsiteX7" fmla="*/ 43703 w 228989"/>
                  <a:gd name="connsiteY7" fmla="*/ 216872 h 642493"/>
                  <a:gd name="connsiteX8" fmla="*/ 13673 w 228989"/>
                  <a:gd name="connsiteY8" fmla="*/ 10798 h 642493"/>
                  <a:gd name="connsiteX0" fmla="*/ 13673 w 228989"/>
                  <a:gd name="connsiteY0" fmla="*/ 4385 h 636080"/>
                  <a:gd name="connsiteX1" fmla="*/ 202702 w 228989"/>
                  <a:gd name="connsiteY1" fmla="*/ 10735 h 636080"/>
                  <a:gd name="connsiteX2" fmla="*/ 202453 w 228989"/>
                  <a:gd name="connsiteY2" fmla="*/ 171565 h 636080"/>
                  <a:gd name="connsiteX3" fmla="*/ 205627 w 228989"/>
                  <a:gd name="connsiteY3" fmla="*/ 381115 h 636080"/>
                  <a:gd name="connsiteX4" fmla="*/ 200321 w 228989"/>
                  <a:gd name="connsiteY4" fmla="*/ 605123 h 636080"/>
                  <a:gd name="connsiteX5" fmla="*/ 13673 w 228989"/>
                  <a:gd name="connsiteY5" fmla="*/ 636080 h 636080"/>
                  <a:gd name="connsiteX6" fmla="*/ 5602 w 228989"/>
                  <a:gd name="connsiteY6" fmla="*/ 428740 h 636080"/>
                  <a:gd name="connsiteX7" fmla="*/ 43703 w 228989"/>
                  <a:gd name="connsiteY7" fmla="*/ 210459 h 636080"/>
                  <a:gd name="connsiteX8" fmla="*/ 13673 w 228989"/>
                  <a:gd name="connsiteY8" fmla="*/ 4385 h 636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989" h="636080">
                    <a:moveTo>
                      <a:pt x="13673" y="4385"/>
                    </a:moveTo>
                    <a:cubicBezTo>
                      <a:pt x="34619" y="-4775"/>
                      <a:pt x="171239" y="1922"/>
                      <a:pt x="202702" y="10735"/>
                    </a:cubicBezTo>
                    <a:cubicBezTo>
                      <a:pt x="234165" y="19548"/>
                      <a:pt x="168628" y="116979"/>
                      <a:pt x="202453" y="171565"/>
                    </a:cubicBezTo>
                    <a:cubicBezTo>
                      <a:pt x="236278" y="226151"/>
                      <a:pt x="169073" y="313222"/>
                      <a:pt x="205627" y="381115"/>
                    </a:cubicBezTo>
                    <a:cubicBezTo>
                      <a:pt x="242181" y="449008"/>
                      <a:pt x="232313" y="560248"/>
                      <a:pt x="200321" y="605123"/>
                    </a:cubicBezTo>
                    <a:lnTo>
                      <a:pt x="13673" y="636080"/>
                    </a:lnTo>
                    <a:cubicBezTo>
                      <a:pt x="-17589" y="599142"/>
                      <a:pt x="36316" y="504439"/>
                      <a:pt x="5602" y="428740"/>
                    </a:cubicBezTo>
                    <a:cubicBezTo>
                      <a:pt x="-25112" y="353041"/>
                      <a:pt x="82288" y="269625"/>
                      <a:pt x="43703" y="210459"/>
                    </a:cubicBezTo>
                    <a:cubicBezTo>
                      <a:pt x="5118" y="151293"/>
                      <a:pt x="-7273" y="13545"/>
                      <a:pt x="13673" y="438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" name="矩形 23"/>
              <p:cNvSpPr/>
              <p:nvPr/>
            </p:nvSpPr>
            <p:spPr>
              <a:xfrm>
                <a:off x="8192091" y="1939737"/>
                <a:ext cx="52696" cy="232574"/>
              </a:xfrm>
              <a:custGeom>
                <a:avLst/>
                <a:gdLst>
                  <a:gd name="connsiteX0" fmla="*/ 0 w 179504"/>
                  <a:gd name="connsiteY0" fmla="*/ 0 h 645982"/>
                  <a:gd name="connsiteX1" fmla="*/ 179504 w 179504"/>
                  <a:gd name="connsiteY1" fmla="*/ 0 h 645982"/>
                  <a:gd name="connsiteX2" fmla="*/ 179504 w 179504"/>
                  <a:gd name="connsiteY2" fmla="*/ 645982 h 645982"/>
                  <a:gd name="connsiteX3" fmla="*/ 0 w 179504"/>
                  <a:gd name="connsiteY3" fmla="*/ 645982 h 645982"/>
                  <a:gd name="connsiteX4" fmla="*/ 0 w 179504"/>
                  <a:gd name="connsiteY4" fmla="*/ 0 h 645982"/>
                  <a:gd name="connsiteX0" fmla="*/ 0 w 189029"/>
                  <a:gd name="connsiteY0" fmla="*/ 0 h 645982"/>
                  <a:gd name="connsiteX1" fmla="*/ 189029 w 189029"/>
                  <a:gd name="connsiteY1" fmla="*/ 6350 h 645982"/>
                  <a:gd name="connsiteX2" fmla="*/ 179504 w 189029"/>
                  <a:gd name="connsiteY2" fmla="*/ 645982 h 645982"/>
                  <a:gd name="connsiteX3" fmla="*/ 0 w 189029"/>
                  <a:gd name="connsiteY3" fmla="*/ 645982 h 645982"/>
                  <a:gd name="connsiteX4" fmla="*/ 0 w 189029"/>
                  <a:gd name="connsiteY4" fmla="*/ 0 h 645982"/>
                  <a:gd name="connsiteX0" fmla="*/ 0 w 189029"/>
                  <a:gd name="connsiteY0" fmla="*/ 0 h 645982"/>
                  <a:gd name="connsiteX1" fmla="*/ 189029 w 189029"/>
                  <a:gd name="connsiteY1" fmla="*/ 6350 h 645982"/>
                  <a:gd name="connsiteX2" fmla="*/ 179504 w 189029"/>
                  <a:gd name="connsiteY2" fmla="*/ 645982 h 645982"/>
                  <a:gd name="connsiteX3" fmla="*/ 0 w 189029"/>
                  <a:gd name="connsiteY3" fmla="*/ 645982 h 645982"/>
                  <a:gd name="connsiteX4" fmla="*/ 0 w 189029"/>
                  <a:gd name="connsiteY4" fmla="*/ 0 h 645982"/>
                  <a:gd name="connsiteX0" fmla="*/ 0 w 189029"/>
                  <a:gd name="connsiteY0" fmla="*/ 0 h 645982"/>
                  <a:gd name="connsiteX1" fmla="*/ 189029 w 189029"/>
                  <a:gd name="connsiteY1" fmla="*/ 6350 h 645982"/>
                  <a:gd name="connsiteX2" fmla="*/ 179504 w 189029"/>
                  <a:gd name="connsiteY2" fmla="*/ 645982 h 645982"/>
                  <a:gd name="connsiteX3" fmla="*/ 0 w 189029"/>
                  <a:gd name="connsiteY3" fmla="*/ 645982 h 645982"/>
                  <a:gd name="connsiteX4" fmla="*/ 0 w 189029"/>
                  <a:gd name="connsiteY4" fmla="*/ 0 h 645982"/>
                  <a:gd name="connsiteX0" fmla="*/ 0 w 203304"/>
                  <a:gd name="connsiteY0" fmla="*/ 0 h 645982"/>
                  <a:gd name="connsiteX1" fmla="*/ 189029 w 203304"/>
                  <a:gd name="connsiteY1" fmla="*/ 6350 h 645982"/>
                  <a:gd name="connsiteX2" fmla="*/ 188780 w 203304"/>
                  <a:gd name="connsiteY2" fmla="*/ 167180 h 645982"/>
                  <a:gd name="connsiteX3" fmla="*/ 179504 w 203304"/>
                  <a:gd name="connsiteY3" fmla="*/ 645982 h 645982"/>
                  <a:gd name="connsiteX4" fmla="*/ 0 w 203304"/>
                  <a:gd name="connsiteY4" fmla="*/ 645982 h 645982"/>
                  <a:gd name="connsiteX5" fmla="*/ 0 w 203304"/>
                  <a:gd name="connsiteY5" fmla="*/ 0 h 645982"/>
                  <a:gd name="connsiteX0" fmla="*/ 0 w 203304"/>
                  <a:gd name="connsiteY0" fmla="*/ 0 h 645982"/>
                  <a:gd name="connsiteX1" fmla="*/ 189029 w 203304"/>
                  <a:gd name="connsiteY1" fmla="*/ 6350 h 645982"/>
                  <a:gd name="connsiteX2" fmla="*/ 188780 w 203304"/>
                  <a:gd name="connsiteY2" fmla="*/ 167180 h 645982"/>
                  <a:gd name="connsiteX3" fmla="*/ 191954 w 203304"/>
                  <a:gd name="connsiteY3" fmla="*/ 376730 h 645982"/>
                  <a:gd name="connsiteX4" fmla="*/ 179504 w 203304"/>
                  <a:gd name="connsiteY4" fmla="*/ 645982 h 645982"/>
                  <a:gd name="connsiteX5" fmla="*/ 0 w 203304"/>
                  <a:gd name="connsiteY5" fmla="*/ 645982 h 645982"/>
                  <a:gd name="connsiteX6" fmla="*/ 0 w 203304"/>
                  <a:gd name="connsiteY6" fmla="*/ 0 h 645982"/>
                  <a:gd name="connsiteX0" fmla="*/ 8071 w 211375"/>
                  <a:gd name="connsiteY0" fmla="*/ 0 h 645982"/>
                  <a:gd name="connsiteX1" fmla="*/ 197100 w 211375"/>
                  <a:gd name="connsiteY1" fmla="*/ 6350 h 645982"/>
                  <a:gd name="connsiteX2" fmla="*/ 196851 w 211375"/>
                  <a:gd name="connsiteY2" fmla="*/ 167180 h 645982"/>
                  <a:gd name="connsiteX3" fmla="*/ 200025 w 211375"/>
                  <a:gd name="connsiteY3" fmla="*/ 376730 h 645982"/>
                  <a:gd name="connsiteX4" fmla="*/ 187575 w 211375"/>
                  <a:gd name="connsiteY4" fmla="*/ 645982 h 645982"/>
                  <a:gd name="connsiteX5" fmla="*/ 8071 w 211375"/>
                  <a:gd name="connsiteY5" fmla="*/ 645982 h 645982"/>
                  <a:gd name="connsiteX6" fmla="*/ 0 w 211375"/>
                  <a:gd name="connsiteY6" fmla="*/ 424355 h 645982"/>
                  <a:gd name="connsiteX7" fmla="*/ 8071 w 211375"/>
                  <a:gd name="connsiteY7" fmla="*/ 0 h 645982"/>
                  <a:gd name="connsiteX0" fmla="*/ 8071 w 211375"/>
                  <a:gd name="connsiteY0" fmla="*/ 0 h 645982"/>
                  <a:gd name="connsiteX1" fmla="*/ 197100 w 211375"/>
                  <a:gd name="connsiteY1" fmla="*/ 6350 h 645982"/>
                  <a:gd name="connsiteX2" fmla="*/ 196851 w 211375"/>
                  <a:gd name="connsiteY2" fmla="*/ 167180 h 645982"/>
                  <a:gd name="connsiteX3" fmla="*/ 200025 w 211375"/>
                  <a:gd name="connsiteY3" fmla="*/ 376730 h 645982"/>
                  <a:gd name="connsiteX4" fmla="*/ 187575 w 211375"/>
                  <a:gd name="connsiteY4" fmla="*/ 645982 h 645982"/>
                  <a:gd name="connsiteX5" fmla="*/ 8071 w 211375"/>
                  <a:gd name="connsiteY5" fmla="*/ 645982 h 645982"/>
                  <a:gd name="connsiteX6" fmla="*/ 0 w 211375"/>
                  <a:gd name="connsiteY6" fmla="*/ 424355 h 645982"/>
                  <a:gd name="connsiteX7" fmla="*/ 1 w 211375"/>
                  <a:gd name="connsiteY7" fmla="*/ 208455 h 645982"/>
                  <a:gd name="connsiteX8" fmla="*/ 8071 w 211375"/>
                  <a:gd name="connsiteY8" fmla="*/ 0 h 645982"/>
                  <a:gd name="connsiteX0" fmla="*/ 8071 w 211375"/>
                  <a:gd name="connsiteY0" fmla="*/ 0 h 645982"/>
                  <a:gd name="connsiteX1" fmla="*/ 197100 w 211375"/>
                  <a:gd name="connsiteY1" fmla="*/ 6350 h 645982"/>
                  <a:gd name="connsiteX2" fmla="*/ 196851 w 211375"/>
                  <a:gd name="connsiteY2" fmla="*/ 167180 h 645982"/>
                  <a:gd name="connsiteX3" fmla="*/ 200025 w 211375"/>
                  <a:gd name="connsiteY3" fmla="*/ 376730 h 645982"/>
                  <a:gd name="connsiteX4" fmla="*/ 187575 w 211375"/>
                  <a:gd name="connsiteY4" fmla="*/ 645982 h 645982"/>
                  <a:gd name="connsiteX5" fmla="*/ 8071 w 211375"/>
                  <a:gd name="connsiteY5" fmla="*/ 645982 h 645982"/>
                  <a:gd name="connsiteX6" fmla="*/ 0 w 211375"/>
                  <a:gd name="connsiteY6" fmla="*/ 424355 h 645982"/>
                  <a:gd name="connsiteX7" fmla="*/ 38101 w 211375"/>
                  <a:gd name="connsiteY7" fmla="*/ 206074 h 645982"/>
                  <a:gd name="connsiteX8" fmla="*/ 8071 w 211375"/>
                  <a:gd name="connsiteY8" fmla="*/ 0 h 645982"/>
                  <a:gd name="connsiteX0" fmla="*/ 8071 w 211375"/>
                  <a:gd name="connsiteY0" fmla="*/ 0 h 645982"/>
                  <a:gd name="connsiteX1" fmla="*/ 197100 w 211375"/>
                  <a:gd name="connsiteY1" fmla="*/ 6350 h 645982"/>
                  <a:gd name="connsiteX2" fmla="*/ 196851 w 211375"/>
                  <a:gd name="connsiteY2" fmla="*/ 167180 h 645982"/>
                  <a:gd name="connsiteX3" fmla="*/ 200025 w 211375"/>
                  <a:gd name="connsiteY3" fmla="*/ 376730 h 645982"/>
                  <a:gd name="connsiteX4" fmla="*/ 187575 w 211375"/>
                  <a:gd name="connsiteY4" fmla="*/ 645982 h 645982"/>
                  <a:gd name="connsiteX5" fmla="*/ 8071 w 211375"/>
                  <a:gd name="connsiteY5" fmla="*/ 645982 h 645982"/>
                  <a:gd name="connsiteX6" fmla="*/ 0 w 211375"/>
                  <a:gd name="connsiteY6" fmla="*/ 424355 h 645982"/>
                  <a:gd name="connsiteX7" fmla="*/ 38101 w 211375"/>
                  <a:gd name="connsiteY7" fmla="*/ 206074 h 645982"/>
                  <a:gd name="connsiteX8" fmla="*/ 8071 w 211375"/>
                  <a:gd name="connsiteY8" fmla="*/ 0 h 645982"/>
                  <a:gd name="connsiteX0" fmla="*/ 8071 w 210912"/>
                  <a:gd name="connsiteY0" fmla="*/ 0 h 645982"/>
                  <a:gd name="connsiteX1" fmla="*/ 197100 w 210912"/>
                  <a:gd name="connsiteY1" fmla="*/ 6350 h 645982"/>
                  <a:gd name="connsiteX2" fmla="*/ 196851 w 210912"/>
                  <a:gd name="connsiteY2" fmla="*/ 167180 h 645982"/>
                  <a:gd name="connsiteX3" fmla="*/ 200025 w 210912"/>
                  <a:gd name="connsiteY3" fmla="*/ 376730 h 645982"/>
                  <a:gd name="connsiteX4" fmla="*/ 187575 w 210912"/>
                  <a:gd name="connsiteY4" fmla="*/ 645982 h 645982"/>
                  <a:gd name="connsiteX5" fmla="*/ 8071 w 210912"/>
                  <a:gd name="connsiteY5" fmla="*/ 645982 h 645982"/>
                  <a:gd name="connsiteX6" fmla="*/ 0 w 210912"/>
                  <a:gd name="connsiteY6" fmla="*/ 424355 h 645982"/>
                  <a:gd name="connsiteX7" fmla="*/ 38101 w 210912"/>
                  <a:gd name="connsiteY7" fmla="*/ 206074 h 645982"/>
                  <a:gd name="connsiteX8" fmla="*/ 8071 w 210912"/>
                  <a:gd name="connsiteY8" fmla="*/ 0 h 645982"/>
                  <a:gd name="connsiteX0" fmla="*/ 17881 w 220722"/>
                  <a:gd name="connsiteY0" fmla="*/ 0 h 645982"/>
                  <a:gd name="connsiteX1" fmla="*/ 206910 w 220722"/>
                  <a:gd name="connsiteY1" fmla="*/ 6350 h 645982"/>
                  <a:gd name="connsiteX2" fmla="*/ 206661 w 220722"/>
                  <a:gd name="connsiteY2" fmla="*/ 167180 h 645982"/>
                  <a:gd name="connsiteX3" fmla="*/ 209835 w 220722"/>
                  <a:gd name="connsiteY3" fmla="*/ 376730 h 645982"/>
                  <a:gd name="connsiteX4" fmla="*/ 197385 w 220722"/>
                  <a:gd name="connsiteY4" fmla="*/ 645982 h 645982"/>
                  <a:gd name="connsiteX5" fmla="*/ 17881 w 220722"/>
                  <a:gd name="connsiteY5" fmla="*/ 645982 h 645982"/>
                  <a:gd name="connsiteX6" fmla="*/ 9810 w 220722"/>
                  <a:gd name="connsiteY6" fmla="*/ 424355 h 645982"/>
                  <a:gd name="connsiteX7" fmla="*/ 47911 w 220722"/>
                  <a:gd name="connsiteY7" fmla="*/ 206074 h 645982"/>
                  <a:gd name="connsiteX8" fmla="*/ 17881 w 220722"/>
                  <a:gd name="connsiteY8" fmla="*/ 0 h 645982"/>
                  <a:gd name="connsiteX0" fmla="*/ 17881 w 220722"/>
                  <a:gd name="connsiteY0" fmla="*/ 0 h 645982"/>
                  <a:gd name="connsiteX1" fmla="*/ 206910 w 220722"/>
                  <a:gd name="connsiteY1" fmla="*/ 6350 h 645982"/>
                  <a:gd name="connsiteX2" fmla="*/ 206661 w 220722"/>
                  <a:gd name="connsiteY2" fmla="*/ 167180 h 645982"/>
                  <a:gd name="connsiteX3" fmla="*/ 209835 w 220722"/>
                  <a:gd name="connsiteY3" fmla="*/ 376730 h 645982"/>
                  <a:gd name="connsiteX4" fmla="*/ 204529 w 220722"/>
                  <a:gd name="connsiteY4" fmla="*/ 600738 h 645982"/>
                  <a:gd name="connsiteX5" fmla="*/ 17881 w 220722"/>
                  <a:gd name="connsiteY5" fmla="*/ 645982 h 645982"/>
                  <a:gd name="connsiteX6" fmla="*/ 9810 w 220722"/>
                  <a:gd name="connsiteY6" fmla="*/ 424355 h 645982"/>
                  <a:gd name="connsiteX7" fmla="*/ 47911 w 220722"/>
                  <a:gd name="connsiteY7" fmla="*/ 206074 h 645982"/>
                  <a:gd name="connsiteX8" fmla="*/ 17881 w 220722"/>
                  <a:gd name="connsiteY8" fmla="*/ 0 h 645982"/>
                  <a:gd name="connsiteX0" fmla="*/ 17881 w 220722"/>
                  <a:gd name="connsiteY0" fmla="*/ 0 h 631695"/>
                  <a:gd name="connsiteX1" fmla="*/ 206910 w 220722"/>
                  <a:gd name="connsiteY1" fmla="*/ 6350 h 631695"/>
                  <a:gd name="connsiteX2" fmla="*/ 206661 w 220722"/>
                  <a:gd name="connsiteY2" fmla="*/ 167180 h 631695"/>
                  <a:gd name="connsiteX3" fmla="*/ 209835 w 220722"/>
                  <a:gd name="connsiteY3" fmla="*/ 376730 h 631695"/>
                  <a:gd name="connsiteX4" fmla="*/ 204529 w 220722"/>
                  <a:gd name="connsiteY4" fmla="*/ 600738 h 631695"/>
                  <a:gd name="connsiteX5" fmla="*/ 17881 w 220722"/>
                  <a:gd name="connsiteY5" fmla="*/ 631695 h 631695"/>
                  <a:gd name="connsiteX6" fmla="*/ 9810 w 220722"/>
                  <a:gd name="connsiteY6" fmla="*/ 424355 h 631695"/>
                  <a:gd name="connsiteX7" fmla="*/ 47911 w 220722"/>
                  <a:gd name="connsiteY7" fmla="*/ 206074 h 631695"/>
                  <a:gd name="connsiteX8" fmla="*/ 17881 w 220722"/>
                  <a:gd name="connsiteY8" fmla="*/ 0 h 631695"/>
                  <a:gd name="connsiteX0" fmla="*/ 17881 w 220722"/>
                  <a:gd name="connsiteY0" fmla="*/ 0 h 631695"/>
                  <a:gd name="connsiteX1" fmla="*/ 206910 w 220722"/>
                  <a:gd name="connsiteY1" fmla="*/ 6350 h 631695"/>
                  <a:gd name="connsiteX2" fmla="*/ 206661 w 220722"/>
                  <a:gd name="connsiteY2" fmla="*/ 167180 h 631695"/>
                  <a:gd name="connsiteX3" fmla="*/ 209835 w 220722"/>
                  <a:gd name="connsiteY3" fmla="*/ 376730 h 631695"/>
                  <a:gd name="connsiteX4" fmla="*/ 204529 w 220722"/>
                  <a:gd name="connsiteY4" fmla="*/ 600738 h 631695"/>
                  <a:gd name="connsiteX5" fmla="*/ 17881 w 220722"/>
                  <a:gd name="connsiteY5" fmla="*/ 631695 h 631695"/>
                  <a:gd name="connsiteX6" fmla="*/ 9810 w 220722"/>
                  <a:gd name="connsiteY6" fmla="*/ 424355 h 631695"/>
                  <a:gd name="connsiteX7" fmla="*/ 47911 w 220722"/>
                  <a:gd name="connsiteY7" fmla="*/ 206074 h 631695"/>
                  <a:gd name="connsiteX8" fmla="*/ 17881 w 220722"/>
                  <a:gd name="connsiteY8" fmla="*/ 0 h 631695"/>
                  <a:gd name="connsiteX0" fmla="*/ 11985 w 214826"/>
                  <a:gd name="connsiteY0" fmla="*/ 0 h 631695"/>
                  <a:gd name="connsiteX1" fmla="*/ 201014 w 214826"/>
                  <a:gd name="connsiteY1" fmla="*/ 6350 h 631695"/>
                  <a:gd name="connsiteX2" fmla="*/ 200765 w 214826"/>
                  <a:gd name="connsiteY2" fmla="*/ 167180 h 631695"/>
                  <a:gd name="connsiteX3" fmla="*/ 203939 w 214826"/>
                  <a:gd name="connsiteY3" fmla="*/ 376730 h 631695"/>
                  <a:gd name="connsiteX4" fmla="*/ 198633 w 214826"/>
                  <a:gd name="connsiteY4" fmla="*/ 600738 h 631695"/>
                  <a:gd name="connsiteX5" fmla="*/ 11985 w 214826"/>
                  <a:gd name="connsiteY5" fmla="*/ 631695 h 631695"/>
                  <a:gd name="connsiteX6" fmla="*/ 3914 w 214826"/>
                  <a:gd name="connsiteY6" fmla="*/ 424355 h 631695"/>
                  <a:gd name="connsiteX7" fmla="*/ 42015 w 214826"/>
                  <a:gd name="connsiteY7" fmla="*/ 206074 h 631695"/>
                  <a:gd name="connsiteX8" fmla="*/ 11985 w 214826"/>
                  <a:gd name="connsiteY8" fmla="*/ 0 h 631695"/>
                  <a:gd name="connsiteX0" fmla="*/ 16076 w 218917"/>
                  <a:gd name="connsiteY0" fmla="*/ 0 h 631695"/>
                  <a:gd name="connsiteX1" fmla="*/ 205105 w 218917"/>
                  <a:gd name="connsiteY1" fmla="*/ 6350 h 631695"/>
                  <a:gd name="connsiteX2" fmla="*/ 204856 w 218917"/>
                  <a:gd name="connsiteY2" fmla="*/ 167180 h 631695"/>
                  <a:gd name="connsiteX3" fmla="*/ 208030 w 218917"/>
                  <a:gd name="connsiteY3" fmla="*/ 376730 h 631695"/>
                  <a:gd name="connsiteX4" fmla="*/ 202724 w 218917"/>
                  <a:gd name="connsiteY4" fmla="*/ 600738 h 631695"/>
                  <a:gd name="connsiteX5" fmla="*/ 16076 w 218917"/>
                  <a:gd name="connsiteY5" fmla="*/ 631695 h 631695"/>
                  <a:gd name="connsiteX6" fmla="*/ 8005 w 218917"/>
                  <a:gd name="connsiteY6" fmla="*/ 424355 h 631695"/>
                  <a:gd name="connsiteX7" fmla="*/ 46106 w 218917"/>
                  <a:gd name="connsiteY7" fmla="*/ 206074 h 631695"/>
                  <a:gd name="connsiteX8" fmla="*/ 16076 w 218917"/>
                  <a:gd name="connsiteY8" fmla="*/ 0 h 631695"/>
                  <a:gd name="connsiteX0" fmla="*/ 13673 w 216514"/>
                  <a:gd name="connsiteY0" fmla="*/ 0 h 631695"/>
                  <a:gd name="connsiteX1" fmla="*/ 202702 w 216514"/>
                  <a:gd name="connsiteY1" fmla="*/ 6350 h 631695"/>
                  <a:gd name="connsiteX2" fmla="*/ 202453 w 216514"/>
                  <a:gd name="connsiteY2" fmla="*/ 167180 h 631695"/>
                  <a:gd name="connsiteX3" fmla="*/ 205627 w 216514"/>
                  <a:gd name="connsiteY3" fmla="*/ 376730 h 631695"/>
                  <a:gd name="connsiteX4" fmla="*/ 200321 w 216514"/>
                  <a:gd name="connsiteY4" fmla="*/ 600738 h 631695"/>
                  <a:gd name="connsiteX5" fmla="*/ 13673 w 216514"/>
                  <a:gd name="connsiteY5" fmla="*/ 631695 h 631695"/>
                  <a:gd name="connsiteX6" fmla="*/ 5602 w 216514"/>
                  <a:gd name="connsiteY6" fmla="*/ 424355 h 631695"/>
                  <a:gd name="connsiteX7" fmla="*/ 43703 w 216514"/>
                  <a:gd name="connsiteY7" fmla="*/ 206074 h 631695"/>
                  <a:gd name="connsiteX8" fmla="*/ 13673 w 216514"/>
                  <a:gd name="connsiteY8" fmla="*/ 0 h 631695"/>
                  <a:gd name="connsiteX0" fmla="*/ 13673 w 218740"/>
                  <a:gd name="connsiteY0" fmla="*/ 0 h 631695"/>
                  <a:gd name="connsiteX1" fmla="*/ 202702 w 218740"/>
                  <a:gd name="connsiteY1" fmla="*/ 6350 h 631695"/>
                  <a:gd name="connsiteX2" fmla="*/ 202453 w 218740"/>
                  <a:gd name="connsiteY2" fmla="*/ 167180 h 631695"/>
                  <a:gd name="connsiteX3" fmla="*/ 205627 w 218740"/>
                  <a:gd name="connsiteY3" fmla="*/ 376730 h 631695"/>
                  <a:gd name="connsiteX4" fmla="*/ 200321 w 218740"/>
                  <a:gd name="connsiteY4" fmla="*/ 600738 h 631695"/>
                  <a:gd name="connsiteX5" fmla="*/ 13673 w 218740"/>
                  <a:gd name="connsiteY5" fmla="*/ 631695 h 631695"/>
                  <a:gd name="connsiteX6" fmla="*/ 5602 w 218740"/>
                  <a:gd name="connsiteY6" fmla="*/ 424355 h 631695"/>
                  <a:gd name="connsiteX7" fmla="*/ 43703 w 218740"/>
                  <a:gd name="connsiteY7" fmla="*/ 206074 h 631695"/>
                  <a:gd name="connsiteX8" fmla="*/ 13673 w 218740"/>
                  <a:gd name="connsiteY8" fmla="*/ 0 h 631695"/>
                  <a:gd name="connsiteX0" fmla="*/ 13673 w 228989"/>
                  <a:gd name="connsiteY0" fmla="*/ 0 h 631695"/>
                  <a:gd name="connsiteX1" fmla="*/ 202702 w 228989"/>
                  <a:gd name="connsiteY1" fmla="*/ 6350 h 631695"/>
                  <a:gd name="connsiteX2" fmla="*/ 202453 w 228989"/>
                  <a:gd name="connsiteY2" fmla="*/ 167180 h 631695"/>
                  <a:gd name="connsiteX3" fmla="*/ 205627 w 228989"/>
                  <a:gd name="connsiteY3" fmla="*/ 376730 h 631695"/>
                  <a:gd name="connsiteX4" fmla="*/ 200321 w 228989"/>
                  <a:gd name="connsiteY4" fmla="*/ 600738 h 631695"/>
                  <a:gd name="connsiteX5" fmla="*/ 13673 w 228989"/>
                  <a:gd name="connsiteY5" fmla="*/ 631695 h 631695"/>
                  <a:gd name="connsiteX6" fmla="*/ 5602 w 228989"/>
                  <a:gd name="connsiteY6" fmla="*/ 424355 h 631695"/>
                  <a:gd name="connsiteX7" fmla="*/ 43703 w 228989"/>
                  <a:gd name="connsiteY7" fmla="*/ 206074 h 631695"/>
                  <a:gd name="connsiteX8" fmla="*/ 13673 w 228989"/>
                  <a:gd name="connsiteY8" fmla="*/ 0 h 631695"/>
                  <a:gd name="connsiteX0" fmla="*/ 13673 w 228989"/>
                  <a:gd name="connsiteY0" fmla="*/ 35531 h 667226"/>
                  <a:gd name="connsiteX1" fmla="*/ 202702 w 228989"/>
                  <a:gd name="connsiteY1" fmla="*/ 41881 h 667226"/>
                  <a:gd name="connsiteX2" fmla="*/ 202453 w 228989"/>
                  <a:gd name="connsiteY2" fmla="*/ 202711 h 667226"/>
                  <a:gd name="connsiteX3" fmla="*/ 205627 w 228989"/>
                  <a:gd name="connsiteY3" fmla="*/ 412261 h 667226"/>
                  <a:gd name="connsiteX4" fmla="*/ 200321 w 228989"/>
                  <a:gd name="connsiteY4" fmla="*/ 636269 h 667226"/>
                  <a:gd name="connsiteX5" fmla="*/ 13673 w 228989"/>
                  <a:gd name="connsiteY5" fmla="*/ 667226 h 667226"/>
                  <a:gd name="connsiteX6" fmla="*/ 5602 w 228989"/>
                  <a:gd name="connsiteY6" fmla="*/ 459886 h 667226"/>
                  <a:gd name="connsiteX7" fmla="*/ 43703 w 228989"/>
                  <a:gd name="connsiteY7" fmla="*/ 241605 h 667226"/>
                  <a:gd name="connsiteX8" fmla="*/ 13673 w 228989"/>
                  <a:gd name="connsiteY8" fmla="*/ 35531 h 667226"/>
                  <a:gd name="connsiteX0" fmla="*/ 13673 w 228989"/>
                  <a:gd name="connsiteY0" fmla="*/ 10798 h 642493"/>
                  <a:gd name="connsiteX1" fmla="*/ 202702 w 228989"/>
                  <a:gd name="connsiteY1" fmla="*/ 17148 h 642493"/>
                  <a:gd name="connsiteX2" fmla="*/ 202453 w 228989"/>
                  <a:gd name="connsiteY2" fmla="*/ 177978 h 642493"/>
                  <a:gd name="connsiteX3" fmla="*/ 205627 w 228989"/>
                  <a:gd name="connsiteY3" fmla="*/ 387528 h 642493"/>
                  <a:gd name="connsiteX4" fmla="*/ 200321 w 228989"/>
                  <a:gd name="connsiteY4" fmla="*/ 611536 h 642493"/>
                  <a:gd name="connsiteX5" fmla="*/ 13673 w 228989"/>
                  <a:gd name="connsiteY5" fmla="*/ 642493 h 642493"/>
                  <a:gd name="connsiteX6" fmla="*/ 5602 w 228989"/>
                  <a:gd name="connsiteY6" fmla="*/ 435153 h 642493"/>
                  <a:gd name="connsiteX7" fmla="*/ 43703 w 228989"/>
                  <a:gd name="connsiteY7" fmla="*/ 216872 h 642493"/>
                  <a:gd name="connsiteX8" fmla="*/ 13673 w 228989"/>
                  <a:gd name="connsiteY8" fmla="*/ 10798 h 642493"/>
                  <a:gd name="connsiteX0" fmla="*/ 13673 w 228989"/>
                  <a:gd name="connsiteY0" fmla="*/ 10798 h 642493"/>
                  <a:gd name="connsiteX1" fmla="*/ 202702 w 228989"/>
                  <a:gd name="connsiteY1" fmla="*/ 17148 h 642493"/>
                  <a:gd name="connsiteX2" fmla="*/ 202453 w 228989"/>
                  <a:gd name="connsiteY2" fmla="*/ 177978 h 642493"/>
                  <a:gd name="connsiteX3" fmla="*/ 205627 w 228989"/>
                  <a:gd name="connsiteY3" fmla="*/ 387528 h 642493"/>
                  <a:gd name="connsiteX4" fmla="*/ 200321 w 228989"/>
                  <a:gd name="connsiteY4" fmla="*/ 611536 h 642493"/>
                  <a:gd name="connsiteX5" fmla="*/ 13673 w 228989"/>
                  <a:gd name="connsiteY5" fmla="*/ 642493 h 642493"/>
                  <a:gd name="connsiteX6" fmla="*/ 5602 w 228989"/>
                  <a:gd name="connsiteY6" fmla="*/ 435153 h 642493"/>
                  <a:gd name="connsiteX7" fmla="*/ 43703 w 228989"/>
                  <a:gd name="connsiteY7" fmla="*/ 216872 h 642493"/>
                  <a:gd name="connsiteX8" fmla="*/ 13673 w 228989"/>
                  <a:gd name="connsiteY8" fmla="*/ 10798 h 642493"/>
                  <a:gd name="connsiteX0" fmla="*/ 13673 w 228989"/>
                  <a:gd name="connsiteY0" fmla="*/ 4385 h 636080"/>
                  <a:gd name="connsiteX1" fmla="*/ 202702 w 228989"/>
                  <a:gd name="connsiteY1" fmla="*/ 10735 h 636080"/>
                  <a:gd name="connsiteX2" fmla="*/ 202453 w 228989"/>
                  <a:gd name="connsiteY2" fmla="*/ 171565 h 636080"/>
                  <a:gd name="connsiteX3" fmla="*/ 205627 w 228989"/>
                  <a:gd name="connsiteY3" fmla="*/ 381115 h 636080"/>
                  <a:gd name="connsiteX4" fmla="*/ 200321 w 228989"/>
                  <a:gd name="connsiteY4" fmla="*/ 605123 h 636080"/>
                  <a:gd name="connsiteX5" fmla="*/ 13673 w 228989"/>
                  <a:gd name="connsiteY5" fmla="*/ 636080 h 636080"/>
                  <a:gd name="connsiteX6" fmla="*/ 5602 w 228989"/>
                  <a:gd name="connsiteY6" fmla="*/ 428740 h 636080"/>
                  <a:gd name="connsiteX7" fmla="*/ 43703 w 228989"/>
                  <a:gd name="connsiteY7" fmla="*/ 210459 h 636080"/>
                  <a:gd name="connsiteX8" fmla="*/ 13673 w 228989"/>
                  <a:gd name="connsiteY8" fmla="*/ 4385 h 636080"/>
                  <a:gd name="connsiteX0" fmla="*/ 10105 w 225421"/>
                  <a:gd name="connsiteY0" fmla="*/ 4385 h 605123"/>
                  <a:gd name="connsiteX1" fmla="*/ 199134 w 225421"/>
                  <a:gd name="connsiteY1" fmla="*/ 10735 h 605123"/>
                  <a:gd name="connsiteX2" fmla="*/ 198885 w 225421"/>
                  <a:gd name="connsiteY2" fmla="*/ 171565 h 605123"/>
                  <a:gd name="connsiteX3" fmla="*/ 202059 w 225421"/>
                  <a:gd name="connsiteY3" fmla="*/ 381115 h 605123"/>
                  <a:gd name="connsiteX4" fmla="*/ 196753 w 225421"/>
                  <a:gd name="connsiteY4" fmla="*/ 605123 h 605123"/>
                  <a:gd name="connsiteX5" fmla="*/ 40664 w 225421"/>
                  <a:gd name="connsiteY5" fmla="*/ 586515 h 605123"/>
                  <a:gd name="connsiteX6" fmla="*/ 2034 w 225421"/>
                  <a:gd name="connsiteY6" fmla="*/ 428740 h 605123"/>
                  <a:gd name="connsiteX7" fmla="*/ 40135 w 225421"/>
                  <a:gd name="connsiteY7" fmla="*/ 210459 h 605123"/>
                  <a:gd name="connsiteX8" fmla="*/ 10105 w 225421"/>
                  <a:gd name="connsiteY8" fmla="*/ 4385 h 605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5421" h="605123">
                    <a:moveTo>
                      <a:pt x="10105" y="4385"/>
                    </a:moveTo>
                    <a:cubicBezTo>
                      <a:pt x="31051" y="-4775"/>
                      <a:pt x="167671" y="1922"/>
                      <a:pt x="199134" y="10735"/>
                    </a:cubicBezTo>
                    <a:cubicBezTo>
                      <a:pt x="230597" y="19548"/>
                      <a:pt x="165060" y="116979"/>
                      <a:pt x="198885" y="171565"/>
                    </a:cubicBezTo>
                    <a:cubicBezTo>
                      <a:pt x="232710" y="226151"/>
                      <a:pt x="165505" y="313222"/>
                      <a:pt x="202059" y="381115"/>
                    </a:cubicBezTo>
                    <a:cubicBezTo>
                      <a:pt x="238613" y="449008"/>
                      <a:pt x="228745" y="560248"/>
                      <a:pt x="196753" y="605123"/>
                    </a:cubicBezTo>
                    <a:lnTo>
                      <a:pt x="40664" y="586515"/>
                    </a:lnTo>
                    <a:cubicBezTo>
                      <a:pt x="9402" y="549577"/>
                      <a:pt x="2122" y="491416"/>
                      <a:pt x="2034" y="428740"/>
                    </a:cubicBezTo>
                    <a:cubicBezTo>
                      <a:pt x="1946" y="366064"/>
                      <a:pt x="78720" y="269625"/>
                      <a:pt x="40135" y="210459"/>
                    </a:cubicBezTo>
                    <a:cubicBezTo>
                      <a:pt x="1550" y="151293"/>
                      <a:pt x="-10841" y="13545"/>
                      <a:pt x="10105" y="438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椭圆 56"/>
              <p:cNvSpPr/>
              <p:nvPr/>
            </p:nvSpPr>
            <p:spPr>
              <a:xfrm>
                <a:off x="8038995" y="1875507"/>
                <a:ext cx="86400" cy="864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椭圆 57"/>
              <p:cNvSpPr/>
              <p:nvPr/>
            </p:nvSpPr>
            <p:spPr>
              <a:xfrm>
                <a:off x="8171957" y="1875507"/>
                <a:ext cx="86400" cy="864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>
              <a:off x="3580001" y="3974213"/>
              <a:ext cx="6691121" cy="1410172"/>
              <a:chOff x="3580001" y="3974213"/>
              <a:chExt cx="6691121" cy="1410172"/>
            </a:xfrm>
          </p:grpSpPr>
          <p:grpSp>
            <p:nvGrpSpPr>
              <p:cNvPr id="36" name="组合 35"/>
              <p:cNvGrpSpPr/>
              <p:nvPr/>
            </p:nvGrpSpPr>
            <p:grpSpPr>
              <a:xfrm>
                <a:off x="3580001" y="3974213"/>
                <a:ext cx="6689303" cy="741951"/>
                <a:chOff x="5649405" y="3871281"/>
                <a:chExt cx="6689303" cy="741951"/>
              </a:xfrm>
            </p:grpSpPr>
            <p:sp>
              <p:nvSpPr>
                <p:cNvPr id="40" name="任意多边形 39"/>
                <p:cNvSpPr/>
                <p:nvPr/>
              </p:nvSpPr>
              <p:spPr>
                <a:xfrm>
                  <a:off x="5649405" y="3871281"/>
                  <a:ext cx="6689303" cy="741951"/>
                </a:xfrm>
                <a:custGeom>
                  <a:avLst/>
                  <a:gdLst>
                    <a:gd name="connsiteX0" fmla="*/ 155275 w 5313871"/>
                    <a:gd name="connsiteY0" fmla="*/ 207034 h 1190445"/>
                    <a:gd name="connsiteX1" fmla="*/ 4865298 w 5313871"/>
                    <a:gd name="connsiteY1" fmla="*/ 0 h 1190445"/>
                    <a:gd name="connsiteX2" fmla="*/ 5313871 w 5313871"/>
                    <a:gd name="connsiteY2" fmla="*/ 1190445 h 1190445"/>
                    <a:gd name="connsiteX3" fmla="*/ 0 w 5313871"/>
                    <a:gd name="connsiteY3" fmla="*/ 914400 h 1190445"/>
                    <a:gd name="connsiteX4" fmla="*/ 155275 w 5313871"/>
                    <a:gd name="connsiteY4" fmla="*/ 207034 h 11904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3871" h="1190445">
                      <a:moveTo>
                        <a:pt x="155275" y="207034"/>
                      </a:moveTo>
                      <a:lnTo>
                        <a:pt x="4865298" y="0"/>
                      </a:lnTo>
                      <a:lnTo>
                        <a:pt x="5313871" y="1190445"/>
                      </a:lnTo>
                      <a:lnTo>
                        <a:pt x="0" y="914400"/>
                      </a:lnTo>
                      <a:lnTo>
                        <a:pt x="155275" y="207034"/>
                      </a:lnTo>
                      <a:close/>
                    </a:path>
                  </a:pathLst>
                </a:custGeom>
                <a:solidFill>
                  <a:srgbClr val="5DC5E0">
                    <a:alpha val="98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/>
                </a:p>
              </p:txBody>
            </p:sp>
            <p:sp>
              <p:nvSpPr>
                <p:cNvPr id="41" name="文本框 4"/>
                <p:cNvSpPr txBox="1"/>
                <p:nvPr/>
              </p:nvSpPr>
              <p:spPr>
                <a:xfrm>
                  <a:off x="10240141" y="4088367"/>
                  <a:ext cx="141577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zh-CN" altLang="en-US" sz="1600" dirty="0">
                      <a:solidFill>
                        <a:srgbClr val="114857"/>
                      </a:solidFill>
                      <a:latin typeface="微软雅黑" pitchFamily="34" charset="-122"/>
                      <a:ea typeface="微软雅黑" pitchFamily="34" charset="-122"/>
                    </a:rPr>
                    <a:t>作者</a:t>
                  </a:r>
                  <a:r>
                    <a:rPr lang="zh-CN" altLang="en-US" sz="1600" dirty="0" smtClean="0">
                      <a:solidFill>
                        <a:srgbClr val="114857"/>
                      </a:solidFill>
                      <a:latin typeface="微软雅黑" pitchFamily="34" charset="-122"/>
                      <a:ea typeface="微软雅黑" pitchFamily="34" charset="-122"/>
                    </a:rPr>
                    <a:t>：马华兴</a:t>
                  </a:r>
                  <a:endParaRPr lang="zh-CN" altLang="en-US" sz="1600" dirty="0">
                    <a:solidFill>
                      <a:srgbClr val="114857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grpSp>
            <p:nvGrpSpPr>
              <p:cNvPr id="37" name="组合 36"/>
              <p:cNvGrpSpPr/>
              <p:nvPr/>
            </p:nvGrpSpPr>
            <p:grpSpPr>
              <a:xfrm>
                <a:off x="3581820" y="4450751"/>
                <a:ext cx="6689302" cy="933634"/>
                <a:chOff x="5123357" y="4554257"/>
                <a:chExt cx="6689302" cy="933634"/>
              </a:xfrm>
            </p:grpSpPr>
            <p:sp>
              <p:nvSpPr>
                <p:cNvPr id="38" name="任意多边形 37"/>
                <p:cNvSpPr/>
                <p:nvPr/>
              </p:nvSpPr>
              <p:spPr>
                <a:xfrm flipH="1" flipV="1">
                  <a:off x="5123357" y="4554257"/>
                  <a:ext cx="6689302" cy="933634"/>
                </a:xfrm>
                <a:custGeom>
                  <a:avLst/>
                  <a:gdLst>
                    <a:gd name="connsiteX0" fmla="*/ 155275 w 5313871"/>
                    <a:gd name="connsiteY0" fmla="*/ 207034 h 1190445"/>
                    <a:gd name="connsiteX1" fmla="*/ 4865298 w 5313871"/>
                    <a:gd name="connsiteY1" fmla="*/ 0 h 1190445"/>
                    <a:gd name="connsiteX2" fmla="*/ 5313871 w 5313871"/>
                    <a:gd name="connsiteY2" fmla="*/ 1190445 h 1190445"/>
                    <a:gd name="connsiteX3" fmla="*/ 0 w 5313871"/>
                    <a:gd name="connsiteY3" fmla="*/ 914400 h 1190445"/>
                    <a:gd name="connsiteX4" fmla="*/ 155275 w 5313871"/>
                    <a:gd name="connsiteY4" fmla="*/ 207034 h 11904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3871" h="1190445">
                      <a:moveTo>
                        <a:pt x="155275" y="207034"/>
                      </a:moveTo>
                      <a:lnTo>
                        <a:pt x="4865298" y="0"/>
                      </a:lnTo>
                      <a:lnTo>
                        <a:pt x="5313871" y="1190445"/>
                      </a:lnTo>
                      <a:lnTo>
                        <a:pt x="0" y="914400"/>
                      </a:lnTo>
                      <a:lnTo>
                        <a:pt x="155275" y="207034"/>
                      </a:lnTo>
                      <a:close/>
                    </a:path>
                  </a:pathLst>
                </a:custGeom>
                <a:solidFill>
                  <a:srgbClr val="E9018D">
                    <a:alpha val="6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/>
                </a:p>
              </p:txBody>
            </p:sp>
            <p:sp>
              <p:nvSpPr>
                <p:cNvPr id="39" name="文本框 5"/>
                <p:cNvSpPr txBox="1"/>
                <p:nvPr/>
              </p:nvSpPr>
              <p:spPr>
                <a:xfrm>
                  <a:off x="9096721" y="4868474"/>
                  <a:ext cx="2031325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zh-CN" altLang="en-US" sz="1600" dirty="0" smtClean="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rPr>
                    <a:t>读书笔记：大猫菲菲</a:t>
                  </a:r>
                  <a:endParaRPr lang="zh-CN" altLang="en-US" sz="16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</p:grpSp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58698" y="1410390"/>
              <a:ext cx="3089502" cy="4218358"/>
            </a:xfrm>
            <a:prstGeom prst="rect">
              <a:avLst/>
            </a:prstGeom>
            <a:ln w="107950">
              <a:solidFill>
                <a:srgbClr val="FFCF1D"/>
              </a:solidFill>
            </a:ln>
            <a:effectLst>
              <a:outerShdw blurRad="241300" dist="38100" dir="5400000" algn="t" rotWithShape="0">
                <a:prstClr val="black">
                  <a:alpha val="4000"/>
                </a:prstClr>
              </a:outerShdw>
            </a:effectLst>
          </p:spPr>
        </p:pic>
        <p:sp>
          <p:nvSpPr>
            <p:cNvPr id="35" name="文本框 2"/>
            <p:cNvSpPr txBox="1"/>
            <p:nvPr/>
          </p:nvSpPr>
          <p:spPr>
            <a:xfrm>
              <a:off x="4821760" y="1537177"/>
              <a:ext cx="5243064" cy="2086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3600" dirty="0">
                  <a:solidFill>
                    <a:srgbClr val="0D99BF"/>
                  </a:solidFill>
                  <a:latin typeface="新蒂小丸子小学版" panose="03000600000000000000" pitchFamily="66" charset="-122"/>
                  <a:ea typeface="新蒂小丸子小学版" panose="03000600000000000000" pitchFamily="66" charset="-122"/>
                </a:rPr>
                <a:t>靠谱的</a:t>
              </a:r>
              <a:r>
                <a:rPr lang="zh-CN" altLang="en-US" sz="3600" dirty="0">
                  <a:solidFill>
                    <a:srgbClr val="E9018D"/>
                  </a:solidFill>
                  <a:latin typeface="新蒂小丸子小学版" panose="03000600000000000000" pitchFamily="66" charset="-122"/>
                  <a:ea typeface="新蒂小丸子小学版" panose="03000600000000000000" pitchFamily="66" charset="-122"/>
                </a:rPr>
                <a:t>“大脑排水指南”</a:t>
              </a:r>
              <a:endParaRPr lang="en-US" altLang="zh-CN" sz="3600" dirty="0">
                <a:solidFill>
                  <a:srgbClr val="E9018D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3600" dirty="0">
                  <a:solidFill>
                    <a:srgbClr val="0D99BF"/>
                  </a:solidFill>
                  <a:latin typeface="新蒂小丸子小学版" panose="03000600000000000000" pitchFamily="66" charset="-122"/>
                  <a:ea typeface="新蒂小丸子小学版" panose="03000600000000000000" pitchFamily="66" charset="-122"/>
                </a:rPr>
                <a:t>读完脑袋开窍，</a:t>
              </a:r>
              <a:endParaRPr lang="en-US" altLang="zh-CN" sz="3600" dirty="0">
                <a:solidFill>
                  <a:srgbClr val="0D99BF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3600" dirty="0">
                  <a:solidFill>
                    <a:srgbClr val="0D99BF"/>
                  </a:solidFill>
                  <a:latin typeface="新蒂小丸子小学版" panose="03000600000000000000" pitchFamily="66" charset="-122"/>
                  <a:ea typeface="新蒂小丸子小学版" panose="03000600000000000000" pitchFamily="66" charset="-122"/>
                </a:rPr>
                <a:t>从此人生不再后悔！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2969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1262837" y="1543746"/>
            <a:ext cx="966632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algn="ctr"/>
            <a:r>
              <a:rPr lang="zh-CN" altLang="en-US" sz="2400" b="0" dirty="0" smtClean="0"/>
              <a:t>将</a:t>
            </a:r>
            <a:r>
              <a:rPr lang="zh-CN" altLang="en-US" sz="2400" b="0" dirty="0"/>
              <a:t>分值画到圆里</a:t>
            </a:r>
            <a:r>
              <a:rPr lang="zh-CN" altLang="en-US" sz="2400" b="0" dirty="0" smtClean="0"/>
              <a:t>。出现</a:t>
            </a:r>
            <a:r>
              <a:rPr lang="zh-CN" altLang="en-US" sz="2400" b="0" dirty="0"/>
              <a:t>了</a:t>
            </a:r>
            <a:r>
              <a:rPr lang="en-US" altLang="zh-CN" sz="2400" b="0" dirty="0"/>
              <a:t>8</a:t>
            </a:r>
            <a:r>
              <a:rPr lang="zh-CN" altLang="en-US" sz="2400" b="0" dirty="0"/>
              <a:t>个大小不一的扇形</a:t>
            </a:r>
            <a:r>
              <a:rPr lang="zh-CN" altLang="en-US" sz="2400" b="0" dirty="0" smtClean="0"/>
              <a:t>。</a:t>
            </a:r>
            <a:endParaRPr lang="en-US" altLang="zh-CN" sz="2400" b="0" dirty="0"/>
          </a:p>
        </p:txBody>
      </p:sp>
      <p:sp>
        <p:nvSpPr>
          <p:cNvPr id="27" name="圆角矩形 26"/>
          <p:cNvSpPr/>
          <p:nvPr/>
        </p:nvSpPr>
        <p:spPr>
          <a:xfrm>
            <a:off x="1416136" y="403839"/>
            <a:ext cx="10549035" cy="57771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>
            <a:outerShdw blurRad="152400" dist="38100" dir="5400000" algn="t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8" name="组合 27"/>
          <p:cNvGrpSpPr/>
          <p:nvPr/>
        </p:nvGrpSpPr>
        <p:grpSpPr>
          <a:xfrm>
            <a:off x="411634" y="265728"/>
            <a:ext cx="855564" cy="853935"/>
            <a:chOff x="411634" y="265728"/>
            <a:chExt cx="855564" cy="853935"/>
          </a:xfrm>
        </p:grpSpPr>
        <p:sp>
          <p:nvSpPr>
            <p:cNvPr id="29" name="椭圆 28"/>
            <p:cNvSpPr/>
            <p:nvPr/>
          </p:nvSpPr>
          <p:spPr>
            <a:xfrm>
              <a:off x="479376" y="332655"/>
              <a:ext cx="720080" cy="72008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52400" dist="38100" dir="5400000" algn="t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0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1634" y="265728"/>
              <a:ext cx="855564" cy="8539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31" name="文本框 1"/>
          <p:cNvSpPr txBox="1"/>
          <p:nvPr/>
        </p:nvSpPr>
        <p:spPr>
          <a:xfrm>
            <a:off x="1659468" y="471725"/>
            <a:ext cx="98164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Step4</a:t>
            </a:r>
            <a:r>
              <a:rPr lang="zh-CN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：</a:t>
            </a:r>
            <a:r>
              <a:rPr lang="zh-CN" altLang="en-US" sz="2800" dirty="0"/>
              <a:t>把每个分值画到每个对应的扇形里，出现了</a:t>
            </a:r>
            <a:r>
              <a:rPr lang="en-US" altLang="zh-CN" sz="2800" dirty="0"/>
              <a:t>8</a:t>
            </a:r>
            <a:r>
              <a:rPr lang="zh-CN" altLang="en-US" sz="2800" dirty="0" smtClean="0"/>
              <a:t>个扇形</a:t>
            </a:r>
            <a:r>
              <a:rPr lang="zh-CN" altLang="en-US" sz="2800" dirty="0"/>
              <a:t>。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4437134" y="2956067"/>
            <a:ext cx="3317733" cy="3317733"/>
            <a:chOff x="4673249" y="3293288"/>
            <a:chExt cx="3317733" cy="3317733"/>
          </a:xfrm>
        </p:grpSpPr>
        <p:sp>
          <p:nvSpPr>
            <p:cNvPr id="33" name="饼形 32"/>
            <p:cNvSpPr/>
            <p:nvPr/>
          </p:nvSpPr>
          <p:spPr>
            <a:xfrm>
              <a:off x="6152115" y="4772154"/>
              <a:ext cx="360000" cy="360000"/>
            </a:xfrm>
            <a:prstGeom prst="pie">
              <a:avLst>
                <a:gd name="adj1" fmla="val 2658763"/>
                <a:gd name="adj2" fmla="val 5373025"/>
              </a:avLst>
            </a:prstGeom>
            <a:solidFill>
              <a:srgbClr val="E901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饼形 33"/>
            <p:cNvSpPr/>
            <p:nvPr/>
          </p:nvSpPr>
          <p:spPr>
            <a:xfrm>
              <a:off x="5972115" y="4592154"/>
              <a:ext cx="720000" cy="720000"/>
            </a:xfrm>
            <a:prstGeom prst="pie">
              <a:avLst>
                <a:gd name="adj1" fmla="val 5362157"/>
                <a:gd name="adj2" fmla="val 8128988"/>
              </a:avLst>
            </a:prstGeom>
            <a:solidFill>
              <a:srgbClr val="FFCF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饼形 34"/>
            <p:cNvSpPr/>
            <p:nvPr/>
          </p:nvSpPr>
          <p:spPr>
            <a:xfrm>
              <a:off x="5137174" y="3692154"/>
              <a:ext cx="2520000" cy="2520000"/>
            </a:xfrm>
            <a:prstGeom prst="pie">
              <a:avLst>
                <a:gd name="adj1" fmla="val 10753633"/>
                <a:gd name="adj2" fmla="val 13372134"/>
              </a:avLst>
            </a:prstGeom>
            <a:solidFill>
              <a:srgbClr val="5DC5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饼形 35"/>
            <p:cNvSpPr/>
            <p:nvPr/>
          </p:nvSpPr>
          <p:spPr>
            <a:xfrm>
              <a:off x="5432115" y="4052154"/>
              <a:ext cx="1800000" cy="1800000"/>
            </a:xfrm>
            <a:prstGeom prst="pie">
              <a:avLst>
                <a:gd name="adj1" fmla="val 13505209"/>
                <a:gd name="adj2" fmla="val 16225446"/>
              </a:avLst>
            </a:prstGeom>
            <a:solidFill>
              <a:srgbClr val="FFCF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饼形 36"/>
            <p:cNvSpPr/>
            <p:nvPr/>
          </p:nvSpPr>
          <p:spPr>
            <a:xfrm>
              <a:off x="5432115" y="4052154"/>
              <a:ext cx="1800000" cy="1800000"/>
            </a:xfrm>
            <a:prstGeom prst="pie">
              <a:avLst>
                <a:gd name="adj1" fmla="val 21557763"/>
                <a:gd name="adj2" fmla="val 2685953"/>
              </a:avLst>
            </a:prstGeom>
            <a:solidFill>
              <a:srgbClr val="5DC5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饼形 37"/>
            <p:cNvSpPr/>
            <p:nvPr/>
          </p:nvSpPr>
          <p:spPr>
            <a:xfrm>
              <a:off x="5792115" y="4412154"/>
              <a:ext cx="1080000" cy="1080000"/>
            </a:xfrm>
            <a:prstGeom prst="pie">
              <a:avLst>
                <a:gd name="adj1" fmla="val 18895120"/>
                <a:gd name="adj2" fmla="val 11313"/>
              </a:avLst>
            </a:prstGeom>
            <a:solidFill>
              <a:srgbClr val="FFCF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饼形 38"/>
            <p:cNvSpPr/>
            <p:nvPr/>
          </p:nvSpPr>
          <p:spPr>
            <a:xfrm>
              <a:off x="5252115" y="3872155"/>
              <a:ext cx="2160000" cy="2159999"/>
            </a:xfrm>
            <a:prstGeom prst="pie">
              <a:avLst>
                <a:gd name="adj1" fmla="val 16222609"/>
                <a:gd name="adj2" fmla="val 18889677"/>
              </a:avLst>
            </a:prstGeom>
            <a:solidFill>
              <a:srgbClr val="E901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0" name="组合 39"/>
            <p:cNvGrpSpPr/>
            <p:nvPr/>
          </p:nvGrpSpPr>
          <p:grpSpPr>
            <a:xfrm>
              <a:off x="4673249" y="3293288"/>
              <a:ext cx="3317733" cy="3317733"/>
              <a:chOff x="-2513117" y="1436615"/>
              <a:chExt cx="3960000" cy="3960001"/>
            </a:xfrm>
          </p:grpSpPr>
          <p:sp>
            <p:nvSpPr>
              <p:cNvPr id="42" name="椭圆 41"/>
              <p:cNvSpPr/>
              <p:nvPr/>
            </p:nvSpPr>
            <p:spPr>
              <a:xfrm>
                <a:off x="-2513117" y="1436615"/>
                <a:ext cx="3960000" cy="3960001"/>
              </a:xfrm>
              <a:prstGeom prst="ellipse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43" name="直接连接符 42"/>
              <p:cNvCxnSpPr/>
              <p:nvPr/>
            </p:nvCxnSpPr>
            <p:spPr>
              <a:xfrm>
                <a:off x="-2513117" y="3412348"/>
                <a:ext cx="3960000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/>
              <p:cNvCxnSpPr/>
              <p:nvPr/>
            </p:nvCxnSpPr>
            <p:spPr>
              <a:xfrm rot="5400000">
                <a:off x="-2513117" y="3416615"/>
                <a:ext cx="3960000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44"/>
              <p:cNvCxnSpPr/>
              <p:nvPr/>
            </p:nvCxnSpPr>
            <p:spPr>
              <a:xfrm rot="8100000">
                <a:off x="-2513117" y="3416615"/>
                <a:ext cx="3960000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接连接符 45"/>
              <p:cNvCxnSpPr/>
              <p:nvPr/>
            </p:nvCxnSpPr>
            <p:spPr>
              <a:xfrm rot="2700000">
                <a:off x="-2513117" y="3416615"/>
                <a:ext cx="3960000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1" name="饼形 40"/>
            <p:cNvSpPr/>
            <p:nvPr/>
          </p:nvSpPr>
          <p:spPr>
            <a:xfrm>
              <a:off x="4892115" y="3512155"/>
              <a:ext cx="2880000" cy="2879999"/>
            </a:xfrm>
            <a:prstGeom prst="pie">
              <a:avLst>
                <a:gd name="adj1" fmla="val 8092287"/>
                <a:gd name="adj2" fmla="val 10821671"/>
              </a:avLst>
            </a:prstGeom>
            <a:solidFill>
              <a:srgbClr val="E901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7" name="文本框 9"/>
          <p:cNvSpPr txBox="1"/>
          <p:nvPr/>
        </p:nvSpPr>
        <p:spPr>
          <a:xfrm>
            <a:off x="6758773" y="2731221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工作</a:t>
            </a:r>
            <a:endParaRPr lang="zh-CN" altLang="en-US" dirty="0"/>
          </a:p>
        </p:txBody>
      </p:sp>
      <p:sp>
        <p:nvSpPr>
          <p:cNvPr id="48" name="文本框 10"/>
          <p:cNvSpPr txBox="1"/>
          <p:nvPr/>
        </p:nvSpPr>
        <p:spPr>
          <a:xfrm>
            <a:off x="7709188" y="3690899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学习</a:t>
            </a:r>
            <a:endParaRPr lang="zh-CN" altLang="en-US" dirty="0"/>
          </a:p>
        </p:txBody>
      </p:sp>
      <p:sp>
        <p:nvSpPr>
          <p:cNvPr id="49" name="文本框 11"/>
          <p:cNvSpPr txBox="1"/>
          <p:nvPr/>
        </p:nvSpPr>
        <p:spPr>
          <a:xfrm>
            <a:off x="7709188" y="519916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健康</a:t>
            </a:r>
            <a:endParaRPr lang="zh-CN" altLang="en-US" dirty="0"/>
          </a:p>
        </p:txBody>
      </p:sp>
      <p:sp>
        <p:nvSpPr>
          <p:cNvPr id="50" name="文本框 12"/>
          <p:cNvSpPr txBox="1"/>
          <p:nvPr/>
        </p:nvSpPr>
        <p:spPr>
          <a:xfrm>
            <a:off x="6758773" y="619563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阅读</a:t>
            </a:r>
            <a:endParaRPr lang="zh-CN" altLang="en-US" dirty="0"/>
          </a:p>
        </p:txBody>
      </p:sp>
      <p:sp>
        <p:nvSpPr>
          <p:cNvPr id="51" name="文本框 13"/>
          <p:cNvSpPr txBox="1"/>
          <p:nvPr/>
        </p:nvSpPr>
        <p:spPr>
          <a:xfrm>
            <a:off x="4807219" y="619563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旅游</a:t>
            </a:r>
            <a:endParaRPr lang="zh-CN" altLang="en-US" dirty="0"/>
          </a:p>
        </p:txBody>
      </p:sp>
      <p:sp>
        <p:nvSpPr>
          <p:cNvPr id="52" name="文本框 14"/>
          <p:cNvSpPr txBox="1"/>
          <p:nvPr/>
        </p:nvSpPr>
        <p:spPr>
          <a:xfrm>
            <a:off x="3836482" y="519916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朋友</a:t>
            </a:r>
            <a:endParaRPr lang="zh-CN" altLang="en-US" dirty="0"/>
          </a:p>
        </p:txBody>
      </p:sp>
      <p:sp>
        <p:nvSpPr>
          <p:cNvPr id="53" name="文本框 15"/>
          <p:cNvSpPr txBox="1"/>
          <p:nvPr/>
        </p:nvSpPr>
        <p:spPr>
          <a:xfrm>
            <a:off x="3836482" y="3690899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家人</a:t>
            </a:r>
            <a:endParaRPr lang="zh-CN" altLang="en-US" dirty="0"/>
          </a:p>
        </p:txBody>
      </p:sp>
      <p:sp>
        <p:nvSpPr>
          <p:cNvPr id="54" name="文本框 16"/>
          <p:cNvSpPr txBox="1"/>
          <p:nvPr/>
        </p:nvSpPr>
        <p:spPr>
          <a:xfrm>
            <a:off x="4807219" y="2731221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积蓄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140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986213" y="2764548"/>
            <a:ext cx="4219575" cy="830997"/>
            <a:chOff x="4467224" y="2764548"/>
            <a:chExt cx="4219575" cy="830997"/>
          </a:xfrm>
        </p:grpSpPr>
        <p:grpSp>
          <p:nvGrpSpPr>
            <p:cNvPr id="13" name="组合 12"/>
            <p:cNvGrpSpPr/>
            <p:nvPr/>
          </p:nvGrpSpPr>
          <p:grpSpPr>
            <a:xfrm rot="574600">
              <a:off x="6252072" y="2964023"/>
              <a:ext cx="432048" cy="432048"/>
              <a:chOff x="5080534" y="2492896"/>
              <a:chExt cx="432048" cy="432048"/>
            </a:xfrm>
            <a:effectLst>
              <a:outerShdw blurRad="279400" dist="88900" dir="5400000" sx="90000" sy="-19000" rotWithShape="0">
                <a:prstClr val="black">
                  <a:alpha val="31000"/>
                </a:prstClr>
              </a:outerShdw>
            </a:effectLst>
          </p:grpSpPr>
          <p:sp>
            <p:nvSpPr>
              <p:cNvPr id="15" name="椭圆 14"/>
              <p:cNvSpPr/>
              <p:nvPr/>
            </p:nvSpPr>
            <p:spPr>
              <a:xfrm>
                <a:off x="5080534" y="2492896"/>
                <a:ext cx="432048" cy="432048"/>
              </a:xfrm>
              <a:prstGeom prst="ellipse">
                <a:avLst/>
              </a:prstGeom>
              <a:solidFill>
                <a:srgbClr val="E9018D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6" name="矩形 15"/>
              <p:cNvSpPr/>
              <p:nvPr/>
            </p:nvSpPr>
            <p:spPr>
              <a:xfrm>
                <a:off x="5088808" y="2524254"/>
                <a:ext cx="41549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dirty="0">
                    <a:solidFill>
                      <a:schemeClr val="bg1"/>
                    </a:solidFill>
                  </a:rPr>
                  <a:t>之</a:t>
                </a:r>
              </a:p>
            </p:txBody>
          </p:sp>
        </p:grpSp>
        <p:sp>
          <p:nvSpPr>
            <p:cNvPr id="14" name="文本框 25"/>
            <p:cNvSpPr txBox="1"/>
            <p:nvPr/>
          </p:nvSpPr>
          <p:spPr>
            <a:xfrm>
              <a:off x="4467224" y="2764548"/>
              <a:ext cx="4219575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4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68300" dist="177800" dir="5400000" sy="-20000" rotWithShape="0">
                      <a:prstClr val="black">
                        <a:alpha val="25000"/>
                      </a:prstClr>
                    </a:outerShdw>
                  </a:effectLst>
                </a:rPr>
                <a:t>平衡轮</a:t>
              </a:r>
              <a:r>
                <a:rPr lang="en-US" altLang="zh-CN" sz="4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68300" dist="177800" dir="5400000" sy="-20000" rotWithShape="0">
                      <a:prstClr val="black">
                        <a:alpha val="25000"/>
                      </a:prstClr>
                    </a:outerShdw>
                  </a:effectLst>
                </a:rPr>
                <a:t>       </a:t>
              </a:r>
              <a:r>
                <a:rPr lang="zh-CN" altLang="en-US" sz="4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68300" dist="177800" dir="5400000" sy="-20000" rotWithShape="0">
                      <a:prstClr val="black">
                        <a:alpha val="25000"/>
                      </a:prstClr>
                    </a:outerShdw>
                  </a:effectLst>
                </a:rPr>
                <a:t>分析篇</a:t>
              </a:r>
              <a:endParaRPr lang="en-US" altLang="zh-CN" sz="40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68300" dist="177800" dir="5400000" sy="-20000" rotWithShape="0">
                    <a:prstClr val="black">
                      <a:alpha val="25000"/>
                    </a:prst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48472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1416137" y="403839"/>
            <a:ext cx="4070264" cy="57771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>
            <a:outerShdw blurRad="152400" dist="38100" dir="5400000" algn="t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411634" y="265728"/>
            <a:ext cx="855564" cy="853935"/>
            <a:chOff x="411634" y="265728"/>
            <a:chExt cx="855564" cy="853935"/>
          </a:xfrm>
        </p:grpSpPr>
        <p:sp>
          <p:nvSpPr>
            <p:cNvPr id="7" name="椭圆 6"/>
            <p:cNvSpPr/>
            <p:nvPr/>
          </p:nvSpPr>
          <p:spPr>
            <a:xfrm>
              <a:off x="479376" y="332655"/>
              <a:ext cx="720080" cy="72008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52400" dist="38100" dir="5400000" algn="t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1634" y="265728"/>
              <a:ext cx="855564" cy="8539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9" name="文本框 1"/>
          <p:cNvSpPr txBox="1"/>
          <p:nvPr/>
        </p:nvSpPr>
        <p:spPr>
          <a:xfrm>
            <a:off x="2184256" y="458310"/>
            <a:ext cx="25340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Step1 </a:t>
            </a:r>
            <a:r>
              <a:rPr lang="zh-CN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：找短缺</a:t>
            </a:r>
            <a:endParaRPr lang="zh-CN" altLang="en-US" sz="2800" dirty="0"/>
          </a:p>
        </p:txBody>
      </p:sp>
      <p:grpSp>
        <p:nvGrpSpPr>
          <p:cNvPr id="2" name="组合 1"/>
          <p:cNvGrpSpPr/>
          <p:nvPr/>
        </p:nvGrpSpPr>
        <p:grpSpPr>
          <a:xfrm>
            <a:off x="737080" y="2164086"/>
            <a:ext cx="10717840" cy="3314579"/>
            <a:chOff x="753131" y="1560971"/>
            <a:chExt cx="10717840" cy="3314579"/>
          </a:xfrm>
        </p:grpSpPr>
        <p:sp>
          <p:nvSpPr>
            <p:cNvPr id="4" name="文本框 3"/>
            <p:cNvSpPr txBox="1"/>
            <p:nvPr/>
          </p:nvSpPr>
          <p:spPr>
            <a:xfrm>
              <a:off x="1271588" y="1560971"/>
              <a:ext cx="10199383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1">
                  <a:solidFill>
                    <a:schemeClr val="tx1">
                      <a:lumMod val="85000"/>
                      <a:lumOff val="15000"/>
                    </a:schemeClr>
                  </a:solidFill>
                </a:defRPr>
              </a:lvl1pPr>
            </a:lstStyle>
            <a:p>
              <a:pPr>
                <a:lnSpc>
                  <a:spcPct val="200000"/>
                </a:lnSpc>
              </a:pPr>
              <a:r>
                <a:rPr lang="zh-CN" altLang="en-US" sz="2200" b="0" dirty="0" smtClean="0"/>
                <a:t>有</a:t>
              </a:r>
              <a:r>
                <a:rPr lang="zh-CN" altLang="en-US" sz="2200" b="0" dirty="0"/>
                <a:t>什么整体感受？是否感觉到自己在哪个方面很欠缺</a:t>
              </a:r>
              <a:r>
                <a:rPr lang="zh-CN" altLang="en-US" sz="2200" b="0" dirty="0" smtClean="0"/>
                <a:t>？</a:t>
              </a:r>
              <a:endParaRPr lang="en-US" altLang="zh-CN" sz="2200" b="0" dirty="0"/>
            </a:p>
            <a:p>
              <a:pPr>
                <a:lnSpc>
                  <a:spcPct val="200000"/>
                </a:lnSpc>
              </a:pPr>
              <a:r>
                <a:rPr lang="zh-CN" altLang="en-US" sz="2200" b="0" dirty="0" smtClean="0"/>
                <a:t>在</a:t>
              </a:r>
              <a:r>
                <a:rPr lang="zh-CN" altLang="en-US" sz="2200" b="0" dirty="0"/>
                <a:t>阅读和旅游这方面投入太少</a:t>
              </a:r>
              <a:r>
                <a:rPr lang="zh-CN" altLang="en-US" sz="2200" b="0" dirty="0" smtClean="0"/>
                <a:t>。</a:t>
              </a:r>
              <a:endParaRPr lang="en-US" altLang="zh-CN" sz="2200" b="0" dirty="0"/>
            </a:p>
          </p:txBody>
        </p:sp>
        <p:sp>
          <p:nvSpPr>
            <p:cNvPr id="11" name="椭圆 10"/>
            <p:cNvSpPr/>
            <p:nvPr/>
          </p:nvSpPr>
          <p:spPr>
            <a:xfrm>
              <a:off x="753131" y="1824399"/>
              <a:ext cx="456639" cy="456639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52400" dist="38100" dir="5400000" algn="t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 smtClean="0">
                  <a:solidFill>
                    <a:srgbClr val="5DC5E0"/>
                  </a:solidFill>
                </a:rPr>
                <a:t>Q</a:t>
              </a:r>
              <a:endParaRPr lang="zh-CN" altLang="en-US" sz="2400" dirty="0">
                <a:solidFill>
                  <a:srgbClr val="5DC5E0"/>
                </a:solidFill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267198" y="3429000"/>
              <a:ext cx="10203772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1">
                  <a:solidFill>
                    <a:schemeClr val="tx1">
                      <a:lumMod val="85000"/>
                      <a:lumOff val="15000"/>
                    </a:schemeClr>
                  </a:solidFill>
                </a:defRPr>
              </a:lvl1pPr>
            </a:lstStyle>
            <a:p>
              <a:pPr>
                <a:lnSpc>
                  <a:spcPct val="200000"/>
                </a:lnSpc>
              </a:pPr>
              <a:r>
                <a:rPr lang="zh-CN" altLang="en-US" sz="2200" b="0" dirty="0" smtClean="0"/>
                <a:t>你</a:t>
              </a:r>
              <a:r>
                <a:rPr lang="zh-CN" altLang="en-US" sz="2200" b="0" dirty="0"/>
                <a:t>觉得每一项都提升，这可能吗？</a:t>
              </a:r>
              <a:endParaRPr lang="en-US" altLang="zh-CN" sz="2200" b="0" dirty="0"/>
            </a:p>
            <a:p>
              <a:pPr>
                <a:lnSpc>
                  <a:spcPct val="200000"/>
                </a:lnSpc>
              </a:pPr>
              <a:r>
                <a:rPr lang="zh-CN" altLang="en-US" sz="2200" b="0" dirty="0" smtClean="0"/>
                <a:t>在</a:t>
              </a:r>
              <a:r>
                <a:rPr lang="zh-CN" altLang="en-US" sz="2200" b="0" dirty="0"/>
                <a:t>阅读和旅游这方面投入太少。</a:t>
              </a:r>
              <a:endParaRPr lang="en-US" altLang="zh-CN" sz="2200" b="0" dirty="0"/>
            </a:p>
          </p:txBody>
        </p:sp>
        <p:sp>
          <p:nvSpPr>
            <p:cNvPr id="15" name="椭圆 14"/>
            <p:cNvSpPr/>
            <p:nvPr/>
          </p:nvSpPr>
          <p:spPr>
            <a:xfrm>
              <a:off x="753131" y="2477695"/>
              <a:ext cx="456639" cy="456639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52400" dist="38100" dir="5400000" algn="t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solidFill>
                    <a:srgbClr val="E9018D"/>
                  </a:solidFill>
                </a:rPr>
                <a:t>A</a:t>
              </a:r>
              <a:endParaRPr lang="zh-CN" altLang="en-US" sz="2400" dirty="0">
                <a:solidFill>
                  <a:srgbClr val="E9018D"/>
                </a:solidFill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753131" y="3659584"/>
              <a:ext cx="456639" cy="456639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52400" dist="38100" dir="5400000" algn="t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 smtClean="0">
                  <a:solidFill>
                    <a:srgbClr val="5DC5E0"/>
                  </a:solidFill>
                </a:rPr>
                <a:t>Q</a:t>
              </a:r>
              <a:endParaRPr lang="zh-CN" altLang="en-US" sz="2400" dirty="0">
                <a:solidFill>
                  <a:srgbClr val="5DC5E0"/>
                </a:solidFill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753131" y="4312880"/>
              <a:ext cx="456639" cy="456639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52400" dist="38100" dir="5400000" algn="t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solidFill>
                    <a:srgbClr val="E9018D"/>
                  </a:solidFill>
                </a:rPr>
                <a:t>A</a:t>
              </a:r>
              <a:endParaRPr lang="zh-CN" altLang="en-US" sz="2400" dirty="0">
                <a:solidFill>
                  <a:srgbClr val="E9018D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6308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1416137" y="403839"/>
            <a:ext cx="4070264" cy="57771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>
            <a:outerShdw blurRad="152400" dist="38100" dir="5400000" algn="t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411634" y="265728"/>
            <a:ext cx="855564" cy="853935"/>
            <a:chOff x="411634" y="265728"/>
            <a:chExt cx="855564" cy="853935"/>
          </a:xfrm>
        </p:grpSpPr>
        <p:sp>
          <p:nvSpPr>
            <p:cNvPr id="6" name="椭圆 5"/>
            <p:cNvSpPr/>
            <p:nvPr/>
          </p:nvSpPr>
          <p:spPr>
            <a:xfrm>
              <a:off x="479376" y="332655"/>
              <a:ext cx="720080" cy="72008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52400" dist="38100" dir="5400000" algn="t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1634" y="265728"/>
              <a:ext cx="855564" cy="8539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8" name="文本框 1"/>
          <p:cNvSpPr txBox="1"/>
          <p:nvPr/>
        </p:nvSpPr>
        <p:spPr>
          <a:xfrm>
            <a:off x="2225132" y="458310"/>
            <a:ext cx="24522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Step2</a:t>
            </a:r>
            <a:r>
              <a:rPr lang="zh-CN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：找重点</a:t>
            </a:r>
            <a:endParaRPr lang="zh-CN" altLang="en-US" sz="2800" dirty="0"/>
          </a:p>
        </p:txBody>
      </p:sp>
      <p:grpSp>
        <p:nvGrpSpPr>
          <p:cNvPr id="2" name="组合 1"/>
          <p:cNvGrpSpPr/>
          <p:nvPr/>
        </p:nvGrpSpPr>
        <p:grpSpPr>
          <a:xfrm>
            <a:off x="807731" y="2343737"/>
            <a:ext cx="10971585" cy="2808269"/>
            <a:chOff x="778903" y="1565524"/>
            <a:chExt cx="10971585" cy="2808269"/>
          </a:xfrm>
        </p:grpSpPr>
        <p:sp>
          <p:nvSpPr>
            <p:cNvPr id="3" name="文本框 2"/>
            <p:cNvSpPr txBox="1"/>
            <p:nvPr/>
          </p:nvSpPr>
          <p:spPr>
            <a:xfrm>
              <a:off x="1267198" y="1565524"/>
              <a:ext cx="10483290" cy="28082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3200" b="0">
                  <a:solidFill>
                    <a:schemeClr val="tx1">
                      <a:lumMod val="85000"/>
                      <a:lumOff val="15000"/>
                    </a:schemeClr>
                  </a:solidFill>
                </a:defRPr>
              </a:lvl1pPr>
            </a:lstStyle>
            <a:p>
              <a:pPr>
                <a:spcAft>
                  <a:spcPts val="1800"/>
                </a:spcAft>
              </a:pPr>
              <a:r>
                <a:rPr lang="zh-CN" altLang="en-US" sz="2200" dirty="0" smtClean="0"/>
                <a:t>提升</a:t>
              </a:r>
              <a:r>
                <a:rPr lang="zh-CN" altLang="en-US" sz="2200" dirty="0"/>
                <a:t>一两项，你觉得提升哪一两项，其它的也有可能随着提升</a:t>
              </a:r>
              <a:r>
                <a:rPr lang="zh-CN" altLang="en-US" sz="2200" dirty="0" smtClean="0"/>
                <a:t>？</a:t>
              </a:r>
              <a:endParaRPr lang="en-US" altLang="zh-CN" sz="2200" dirty="0"/>
            </a:p>
            <a:p>
              <a:r>
                <a:rPr lang="zh-CN" altLang="en-US" sz="2200" dirty="0" smtClean="0"/>
                <a:t>阅读</a:t>
              </a:r>
              <a:r>
                <a:rPr lang="zh-CN" altLang="en-US" sz="2200" dirty="0"/>
                <a:t>这一项，阅读可以认知自己，增长见识，认知外面的世界，让人足不出户也领略大千世界；能学习他人的经验方法，少走弯路，提高工作效率；陶冶性情，学习做人道理，与朋友和家人更好的相处；等等。感觉阅读这一项提升了，其它项也会随之提升。</a:t>
              </a:r>
              <a:endParaRPr lang="en-US" altLang="zh-CN" sz="2200" dirty="0"/>
            </a:p>
          </p:txBody>
        </p:sp>
        <p:sp>
          <p:nvSpPr>
            <p:cNvPr id="9" name="椭圆 8"/>
            <p:cNvSpPr/>
            <p:nvPr/>
          </p:nvSpPr>
          <p:spPr>
            <a:xfrm>
              <a:off x="778903" y="1653918"/>
              <a:ext cx="456639" cy="456639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52400" dist="38100" dir="5400000" algn="t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 smtClean="0">
                  <a:solidFill>
                    <a:srgbClr val="5DC5E0"/>
                  </a:solidFill>
                </a:rPr>
                <a:t>Q</a:t>
              </a:r>
              <a:endParaRPr lang="zh-CN" altLang="en-US" sz="2400" dirty="0">
                <a:solidFill>
                  <a:srgbClr val="5DC5E0"/>
                </a:solidFill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778903" y="2369206"/>
              <a:ext cx="456639" cy="456639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52400" dist="38100" dir="5400000" algn="t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solidFill>
                    <a:srgbClr val="E9018D"/>
                  </a:solidFill>
                </a:rPr>
                <a:t>A</a:t>
              </a:r>
              <a:endParaRPr lang="zh-CN" altLang="en-US" sz="2400" dirty="0">
                <a:solidFill>
                  <a:srgbClr val="E9018D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12178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271588" y="1572085"/>
            <a:ext cx="10478900" cy="47472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28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>
              <a:spcAft>
                <a:spcPts val="1800"/>
              </a:spcAft>
            </a:pPr>
            <a:r>
              <a:rPr lang="zh-CN" altLang="en-US" sz="2200" dirty="0" smtClean="0"/>
              <a:t>阅读</a:t>
            </a:r>
            <a:r>
              <a:rPr lang="zh-CN" altLang="en-US" sz="2200" dirty="0"/>
              <a:t>这一项现在满意度是几分，你期望这半年提升到几分？</a:t>
            </a:r>
            <a:endParaRPr lang="en-US" altLang="zh-CN" sz="2200" dirty="0"/>
          </a:p>
          <a:p>
            <a:pPr>
              <a:spcAft>
                <a:spcPts val="1800"/>
              </a:spcAft>
            </a:pPr>
            <a:r>
              <a:rPr lang="zh-CN" altLang="en-US" sz="2200" dirty="0" smtClean="0"/>
              <a:t>希望</a:t>
            </a:r>
            <a:r>
              <a:rPr lang="zh-CN" altLang="en-US" sz="2200" dirty="0"/>
              <a:t>这半年能提升到</a:t>
            </a:r>
            <a:r>
              <a:rPr lang="en-US" altLang="zh-CN" sz="2200" dirty="0"/>
              <a:t>5</a:t>
            </a:r>
            <a:r>
              <a:rPr lang="zh-CN" altLang="en-US" sz="2200" dirty="0"/>
              <a:t>分。</a:t>
            </a:r>
            <a:endParaRPr lang="en-US" altLang="zh-CN" sz="2200" dirty="0"/>
          </a:p>
          <a:p>
            <a:pPr>
              <a:spcAft>
                <a:spcPts val="1800"/>
              </a:spcAft>
            </a:pPr>
            <a:r>
              <a:rPr lang="zh-CN" altLang="en-US" sz="2200" dirty="0" smtClean="0"/>
              <a:t>你</a:t>
            </a:r>
            <a:r>
              <a:rPr lang="zh-CN" altLang="en-US" sz="2200" dirty="0"/>
              <a:t>能描述出满意的这个分数，是什么状态吗？拿阅读为例，现在</a:t>
            </a:r>
            <a:r>
              <a:rPr lang="en-US" altLang="zh-CN" sz="2200" dirty="0"/>
              <a:t>1</a:t>
            </a:r>
            <a:r>
              <a:rPr lang="zh-CN" altLang="en-US" sz="2200" dirty="0"/>
              <a:t>的状态是什么样？</a:t>
            </a:r>
            <a:endParaRPr lang="en-US" altLang="zh-CN" sz="2200" dirty="0"/>
          </a:p>
          <a:p>
            <a:pPr>
              <a:spcAft>
                <a:spcPts val="1800"/>
              </a:spcAft>
            </a:pPr>
            <a:r>
              <a:rPr lang="zh-CN" altLang="en-US" sz="2200" dirty="0" smtClean="0"/>
              <a:t>满意</a:t>
            </a:r>
            <a:r>
              <a:rPr lang="zh-CN" altLang="en-US" sz="2200" dirty="0"/>
              <a:t>的状态是一个月至少读</a:t>
            </a:r>
            <a:r>
              <a:rPr lang="en-US" altLang="zh-CN" sz="2200" dirty="0"/>
              <a:t>2</a:t>
            </a:r>
            <a:r>
              <a:rPr lang="zh-CN" altLang="en-US" sz="2200" dirty="0"/>
              <a:t>本以上的书。现在</a:t>
            </a:r>
            <a:r>
              <a:rPr lang="en-US" altLang="zh-CN" sz="2200" dirty="0"/>
              <a:t>1</a:t>
            </a:r>
            <a:r>
              <a:rPr lang="zh-CN" altLang="en-US" sz="2200" dirty="0"/>
              <a:t>的状态是一个月读不到一本书，经常翻一下书，没有好好读过。</a:t>
            </a:r>
            <a:endParaRPr lang="en-US" altLang="zh-CN" sz="2200" dirty="0"/>
          </a:p>
          <a:p>
            <a:pPr>
              <a:spcAft>
                <a:spcPts val="1800"/>
              </a:spcAft>
            </a:pPr>
            <a:r>
              <a:rPr lang="zh-CN" altLang="en-US" sz="2200" dirty="0" smtClean="0"/>
              <a:t>那</a:t>
            </a:r>
            <a:r>
              <a:rPr lang="zh-CN" altLang="en-US" sz="2200" dirty="0"/>
              <a:t>你觉得</a:t>
            </a:r>
            <a:r>
              <a:rPr lang="en-US" altLang="zh-CN" sz="2200" dirty="0"/>
              <a:t>5</a:t>
            </a:r>
            <a:r>
              <a:rPr lang="zh-CN" altLang="en-US" sz="2200" dirty="0"/>
              <a:t>分的状态是什么样的？</a:t>
            </a:r>
            <a:endParaRPr lang="en-US" altLang="zh-CN" sz="2200" dirty="0"/>
          </a:p>
          <a:p>
            <a:pPr>
              <a:spcAft>
                <a:spcPts val="1800"/>
              </a:spcAft>
            </a:pPr>
            <a:r>
              <a:rPr lang="zh-CN" altLang="en-US" sz="2200" dirty="0" smtClean="0"/>
              <a:t>每个月</a:t>
            </a:r>
            <a:r>
              <a:rPr lang="en-US" altLang="zh-CN" sz="2200" dirty="0" smtClean="0"/>
              <a:t>1</a:t>
            </a:r>
            <a:r>
              <a:rPr lang="en-US" altLang="zh-CN" sz="2200" dirty="0"/>
              <a:t>-2</a:t>
            </a:r>
            <a:r>
              <a:rPr lang="zh-CN" altLang="en-US" sz="2200" dirty="0"/>
              <a:t>本书。掌握全书概要，并加入自己的思索。</a:t>
            </a:r>
            <a:endParaRPr lang="en-US" altLang="zh-CN" sz="2200" dirty="0"/>
          </a:p>
        </p:txBody>
      </p:sp>
      <p:sp>
        <p:nvSpPr>
          <p:cNvPr id="4" name="圆角矩形 3"/>
          <p:cNvSpPr/>
          <p:nvPr/>
        </p:nvSpPr>
        <p:spPr>
          <a:xfrm>
            <a:off x="1416137" y="403839"/>
            <a:ext cx="4070264" cy="57771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>
            <a:outerShdw blurRad="152400" dist="38100" dir="5400000" algn="t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411634" y="265728"/>
            <a:ext cx="855564" cy="853935"/>
            <a:chOff x="411634" y="265728"/>
            <a:chExt cx="855564" cy="853935"/>
          </a:xfrm>
        </p:grpSpPr>
        <p:sp>
          <p:nvSpPr>
            <p:cNvPr id="6" name="椭圆 5"/>
            <p:cNvSpPr/>
            <p:nvPr/>
          </p:nvSpPr>
          <p:spPr>
            <a:xfrm>
              <a:off x="479376" y="332655"/>
              <a:ext cx="720080" cy="72008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52400" dist="38100" dir="5400000" algn="t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1634" y="265728"/>
              <a:ext cx="855564" cy="8539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8" name="文本框 1"/>
          <p:cNvSpPr txBox="1"/>
          <p:nvPr/>
        </p:nvSpPr>
        <p:spPr>
          <a:xfrm>
            <a:off x="2225133" y="458310"/>
            <a:ext cx="24522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Step3</a:t>
            </a:r>
            <a:r>
              <a:rPr lang="zh-CN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：定目标</a:t>
            </a:r>
            <a:endParaRPr lang="zh-CN" altLang="en-US" sz="2800" dirty="0"/>
          </a:p>
        </p:txBody>
      </p:sp>
      <p:sp>
        <p:nvSpPr>
          <p:cNvPr id="9" name="椭圆 8"/>
          <p:cNvSpPr/>
          <p:nvPr/>
        </p:nvSpPr>
        <p:spPr>
          <a:xfrm>
            <a:off x="764402" y="1653719"/>
            <a:ext cx="456639" cy="456639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>
            <a:outerShdw blurRad="152400" dist="38100" dir="5400000" algn="t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solidFill>
                  <a:srgbClr val="5DC5E0"/>
                </a:solidFill>
              </a:rPr>
              <a:t>Q</a:t>
            </a:r>
            <a:endParaRPr lang="zh-CN" altLang="en-US" sz="2400" dirty="0">
              <a:solidFill>
                <a:srgbClr val="5DC5E0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764402" y="2384505"/>
            <a:ext cx="456639" cy="456639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>
            <a:outerShdw blurRad="152400" dist="38100" dir="5400000" algn="t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E9018D"/>
                </a:solidFill>
              </a:rPr>
              <a:t>A</a:t>
            </a:r>
            <a:endParaRPr lang="zh-CN" altLang="en-US" sz="2400" dirty="0">
              <a:solidFill>
                <a:srgbClr val="E9018D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764402" y="3138688"/>
            <a:ext cx="456639" cy="456639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>
            <a:outerShdw blurRad="152400" dist="38100" dir="5400000" algn="t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solidFill>
                  <a:srgbClr val="5DC5E0"/>
                </a:solidFill>
              </a:rPr>
              <a:t>Q</a:t>
            </a:r>
            <a:endParaRPr lang="zh-CN" altLang="en-US" sz="2400" dirty="0">
              <a:solidFill>
                <a:srgbClr val="5DC5E0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764402" y="3869474"/>
            <a:ext cx="456639" cy="456639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>
            <a:outerShdw blurRad="152400" dist="38100" dir="5400000" algn="t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E9018D"/>
                </a:solidFill>
              </a:rPr>
              <a:t>A</a:t>
            </a:r>
            <a:endParaRPr lang="zh-CN" altLang="en-US" sz="2400" dirty="0">
              <a:solidFill>
                <a:srgbClr val="E9018D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764402" y="5077960"/>
            <a:ext cx="456639" cy="456639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>
            <a:outerShdw blurRad="152400" dist="38100" dir="5400000" algn="t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solidFill>
                  <a:srgbClr val="5DC5E0"/>
                </a:solidFill>
              </a:rPr>
              <a:t>Q</a:t>
            </a:r>
            <a:endParaRPr lang="zh-CN" altLang="en-US" sz="2400" dirty="0">
              <a:solidFill>
                <a:srgbClr val="5DC5E0"/>
              </a:solidFill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764402" y="5808746"/>
            <a:ext cx="456639" cy="456639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>
            <a:outerShdw blurRad="152400" dist="38100" dir="5400000" algn="t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E9018D"/>
                </a:solidFill>
              </a:rPr>
              <a:t>A</a:t>
            </a:r>
            <a:endParaRPr lang="zh-CN" altLang="en-US" sz="2400" dirty="0">
              <a:solidFill>
                <a:srgbClr val="E9018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126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267198" y="1553149"/>
            <a:ext cx="10483290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28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>
              <a:spcAft>
                <a:spcPts val="1800"/>
              </a:spcAft>
            </a:pPr>
            <a:r>
              <a:rPr lang="zh-CN" altLang="en-US" sz="2200" dirty="0" smtClean="0"/>
              <a:t>你</a:t>
            </a:r>
            <a:r>
              <a:rPr lang="zh-CN" altLang="en-US" sz="2200" dirty="0"/>
              <a:t>肯定没法一下达到</a:t>
            </a:r>
            <a:r>
              <a:rPr lang="en-US" altLang="zh-CN" sz="2200" dirty="0"/>
              <a:t>5</a:t>
            </a:r>
            <a:r>
              <a:rPr lang="zh-CN" altLang="en-US" sz="2200" dirty="0"/>
              <a:t>分，咱们先从达到</a:t>
            </a:r>
            <a:r>
              <a:rPr lang="en-US" altLang="zh-CN" sz="2200" dirty="0"/>
              <a:t>2</a:t>
            </a:r>
            <a:r>
              <a:rPr lang="zh-CN" altLang="en-US" sz="2200" dirty="0"/>
              <a:t>分做起，你觉得达到</a:t>
            </a:r>
            <a:r>
              <a:rPr lang="en-US" altLang="zh-CN" sz="2200" dirty="0"/>
              <a:t>2</a:t>
            </a:r>
            <a:r>
              <a:rPr lang="zh-CN" altLang="en-US" sz="2200" dirty="0"/>
              <a:t>分，需要做到什么</a:t>
            </a:r>
            <a:r>
              <a:rPr lang="zh-CN" altLang="en-US" sz="2200" dirty="0" smtClean="0"/>
              <a:t>？</a:t>
            </a:r>
            <a:endParaRPr lang="en-US" altLang="zh-CN" sz="2200" dirty="0" smtClean="0"/>
          </a:p>
          <a:p>
            <a:pPr>
              <a:spcAft>
                <a:spcPts val="1800"/>
              </a:spcAft>
            </a:pPr>
            <a:r>
              <a:rPr lang="zh-CN" altLang="en-US" sz="2200" dirty="0" smtClean="0"/>
              <a:t>看书</a:t>
            </a:r>
            <a:r>
              <a:rPr lang="zh-CN" altLang="en-US" sz="2200" dirty="0"/>
              <a:t>。要求自己每天一小时的读书时间，读不进去也要空出时间来要求自己</a:t>
            </a:r>
            <a:r>
              <a:rPr lang="zh-CN" altLang="en-US" sz="2200" dirty="0" smtClean="0"/>
              <a:t>。</a:t>
            </a:r>
            <a:endParaRPr lang="en-US" altLang="zh-CN" sz="2200" dirty="0"/>
          </a:p>
          <a:p>
            <a:pPr>
              <a:spcAft>
                <a:spcPts val="1800"/>
              </a:spcAft>
            </a:pPr>
            <a:r>
              <a:rPr lang="zh-CN" altLang="en-US" sz="2200" dirty="0" smtClean="0"/>
              <a:t>那么</a:t>
            </a:r>
            <a:r>
              <a:rPr lang="en-US" altLang="zh-CN" sz="2200" dirty="0"/>
              <a:t>3</a:t>
            </a:r>
            <a:r>
              <a:rPr lang="zh-CN" altLang="en-US" sz="2200" dirty="0"/>
              <a:t>分，</a:t>
            </a:r>
            <a:r>
              <a:rPr lang="en-US" altLang="zh-CN" sz="2200" dirty="0"/>
              <a:t>4</a:t>
            </a:r>
            <a:r>
              <a:rPr lang="zh-CN" altLang="en-US" sz="2200" dirty="0"/>
              <a:t>分，</a:t>
            </a:r>
            <a:r>
              <a:rPr lang="en-US" altLang="zh-CN" sz="2200" dirty="0"/>
              <a:t>5</a:t>
            </a:r>
            <a:r>
              <a:rPr lang="zh-CN" altLang="en-US" sz="2200" dirty="0"/>
              <a:t>分呢？</a:t>
            </a:r>
            <a:endParaRPr lang="en-US" altLang="zh-CN" sz="2200" dirty="0"/>
          </a:p>
          <a:p>
            <a:pPr>
              <a:spcAft>
                <a:spcPts val="1800"/>
              </a:spcAft>
            </a:pPr>
            <a:r>
              <a:rPr lang="en-US" altLang="zh-CN" sz="2200" dirty="0" smtClean="0"/>
              <a:t>3</a:t>
            </a:r>
            <a:r>
              <a:rPr lang="zh-CN" altLang="en-US" sz="2200" dirty="0"/>
              <a:t>分状态是能够读进去书，并且每天一小时。</a:t>
            </a:r>
            <a:r>
              <a:rPr lang="en-US" altLang="zh-CN" sz="2200" dirty="0"/>
              <a:t>4</a:t>
            </a:r>
            <a:r>
              <a:rPr lang="zh-CN" altLang="en-US" sz="2200" dirty="0"/>
              <a:t>分状态是每天一小时，并且能掌握当天读书内容的概要。</a:t>
            </a:r>
            <a:r>
              <a:rPr lang="en-US" altLang="zh-CN" sz="2200" dirty="0"/>
              <a:t>5</a:t>
            </a:r>
            <a:r>
              <a:rPr lang="zh-CN" altLang="en-US" sz="2200" dirty="0"/>
              <a:t>分状态是每天</a:t>
            </a:r>
            <a:r>
              <a:rPr lang="en-US" altLang="zh-CN" sz="2200" dirty="0"/>
              <a:t>1-2</a:t>
            </a:r>
            <a:r>
              <a:rPr lang="zh-CN" altLang="en-US" sz="2200" dirty="0"/>
              <a:t>小时，除掌握内容概要，还要加入思考内容，锻炼读书方法和方式</a:t>
            </a:r>
            <a:r>
              <a:rPr lang="zh-CN" altLang="en-US" sz="2200" dirty="0" smtClean="0"/>
              <a:t>。</a:t>
            </a:r>
            <a:endParaRPr lang="en-US" altLang="zh-CN" sz="2200" dirty="0"/>
          </a:p>
        </p:txBody>
      </p:sp>
      <p:sp>
        <p:nvSpPr>
          <p:cNvPr id="4" name="圆角矩形 3"/>
          <p:cNvSpPr/>
          <p:nvPr/>
        </p:nvSpPr>
        <p:spPr>
          <a:xfrm>
            <a:off x="1416137" y="403839"/>
            <a:ext cx="4070264" cy="57771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>
            <a:outerShdw blurRad="152400" dist="38100" dir="5400000" algn="t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411634" y="265728"/>
            <a:ext cx="855564" cy="853935"/>
            <a:chOff x="411634" y="265728"/>
            <a:chExt cx="855564" cy="853935"/>
          </a:xfrm>
        </p:grpSpPr>
        <p:sp>
          <p:nvSpPr>
            <p:cNvPr id="6" name="椭圆 5"/>
            <p:cNvSpPr/>
            <p:nvPr/>
          </p:nvSpPr>
          <p:spPr>
            <a:xfrm>
              <a:off x="479376" y="332655"/>
              <a:ext cx="720080" cy="72008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52400" dist="38100" dir="5400000" algn="t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1634" y="265728"/>
              <a:ext cx="855564" cy="8539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8" name="文本框 1"/>
          <p:cNvSpPr txBox="1"/>
          <p:nvPr/>
        </p:nvSpPr>
        <p:spPr>
          <a:xfrm>
            <a:off x="2225133" y="471725"/>
            <a:ext cx="24522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Step4</a:t>
            </a:r>
            <a:r>
              <a:rPr lang="zh-CN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：定计划</a:t>
            </a:r>
            <a:endParaRPr lang="zh-CN" altLang="en-US" sz="2800" dirty="0"/>
          </a:p>
        </p:txBody>
      </p:sp>
      <p:sp>
        <p:nvSpPr>
          <p:cNvPr id="9" name="文本框 1"/>
          <p:cNvSpPr txBox="1"/>
          <p:nvPr/>
        </p:nvSpPr>
        <p:spPr>
          <a:xfrm>
            <a:off x="1267198" y="5384967"/>
            <a:ext cx="105294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28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sz="2400" b="1" dirty="0"/>
              <a:t>经过这样的自我分析，能将自己短缺、下一步的目标和计划定下来。接下来就是行动了。</a:t>
            </a:r>
          </a:p>
        </p:txBody>
      </p:sp>
      <p:sp>
        <p:nvSpPr>
          <p:cNvPr id="10" name="椭圆 9"/>
          <p:cNvSpPr/>
          <p:nvPr/>
        </p:nvSpPr>
        <p:spPr>
          <a:xfrm>
            <a:off x="764402" y="1638221"/>
            <a:ext cx="456639" cy="456639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>
            <a:outerShdw blurRad="152400" dist="38100" dir="5400000" algn="t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solidFill>
                  <a:srgbClr val="5DC5E0"/>
                </a:solidFill>
              </a:rPr>
              <a:t>Q</a:t>
            </a:r>
            <a:endParaRPr lang="zh-CN" altLang="en-US" sz="2400" dirty="0">
              <a:solidFill>
                <a:srgbClr val="5DC5E0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764402" y="2369007"/>
            <a:ext cx="456639" cy="456639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>
            <a:outerShdw blurRad="152400" dist="38100" dir="5400000" algn="t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E9018D"/>
                </a:solidFill>
              </a:rPr>
              <a:t>A</a:t>
            </a:r>
            <a:endParaRPr lang="zh-CN" altLang="en-US" sz="2400" dirty="0">
              <a:solidFill>
                <a:srgbClr val="E9018D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764402" y="3091714"/>
            <a:ext cx="456639" cy="456639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>
            <a:outerShdw blurRad="152400" dist="38100" dir="5400000" algn="t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solidFill>
                  <a:srgbClr val="5DC5E0"/>
                </a:solidFill>
              </a:rPr>
              <a:t>Q</a:t>
            </a:r>
            <a:endParaRPr lang="zh-CN" altLang="en-US" sz="2400" dirty="0">
              <a:solidFill>
                <a:srgbClr val="5DC5E0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764402" y="3822500"/>
            <a:ext cx="456639" cy="456639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>
            <a:outerShdw blurRad="152400" dist="38100" dir="5400000" algn="t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E9018D"/>
                </a:solidFill>
              </a:rPr>
              <a:t>A</a:t>
            </a:r>
            <a:endParaRPr lang="zh-CN" altLang="en-US" sz="2400" dirty="0">
              <a:solidFill>
                <a:srgbClr val="E9018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2621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307296" y="5450103"/>
            <a:ext cx="95774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28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algn="ctr"/>
            <a:r>
              <a:rPr lang="zh-CN" altLang="en-US" sz="1800" dirty="0">
                <a:solidFill>
                  <a:schemeClr val="bg1">
                    <a:lumMod val="65000"/>
                  </a:schemeClr>
                </a:solidFill>
              </a:rPr>
              <a:t>你还能想到什么样的轮</a:t>
            </a:r>
            <a:r>
              <a:rPr lang="zh-CN" altLang="en-US" sz="1800" dirty="0" smtClean="0">
                <a:solidFill>
                  <a:schemeClr val="bg1">
                    <a:lumMod val="65000"/>
                  </a:schemeClr>
                </a:solidFill>
              </a:rPr>
              <a:t>？</a:t>
            </a:r>
            <a:endParaRPr lang="en-US" altLang="zh-CN" sz="1800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zh-CN" altLang="en-US" sz="1800" dirty="0" smtClean="0">
                <a:solidFill>
                  <a:schemeClr val="bg1">
                    <a:lumMod val="65000"/>
                  </a:schemeClr>
                </a:solidFill>
              </a:rPr>
              <a:t>公司</a:t>
            </a:r>
            <a:r>
              <a:rPr lang="zh-CN" altLang="en-US" sz="1800" dirty="0">
                <a:solidFill>
                  <a:schemeClr val="bg1">
                    <a:lumMod val="65000"/>
                  </a:schemeClr>
                </a:solidFill>
              </a:rPr>
              <a:t>；产品；项目；朋友；工作；生活；追求异性等，都可以用平衡轮来解决。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669088" y="2150836"/>
            <a:ext cx="10853825" cy="1491049"/>
            <a:chOff x="1224126" y="1461715"/>
            <a:chExt cx="9889351" cy="1263248"/>
          </a:xfrm>
        </p:grpSpPr>
        <p:sp>
          <p:nvSpPr>
            <p:cNvPr id="3" name="文本框 2"/>
            <p:cNvSpPr txBox="1"/>
            <p:nvPr/>
          </p:nvSpPr>
          <p:spPr>
            <a:xfrm>
              <a:off x="1536069" y="1461715"/>
              <a:ext cx="9577408" cy="12632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1">
                  <a:solidFill>
                    <a:schemeClr val="tx1">
                      <a:lumMod val="85000"/>
                      <a:lumOff val="15000"/>
                    </a:schemeClr>
                  </a:solidFill>
                </a:defRPr>
              </a:lvl1pPr>
            </a:lstStyle>
            <a:p>
              <a:pPr>
                <a:lnSpc>
                  <a:spcPct val="150000"/>
                </a:lnSpc>
              </a:pPr>
              <a:r>
                <a:rPr lang="zh-CN" altLang="en-US" sz="3200" b="0" dirty="0"/>
                <a:t>以上内容为本人运用</a:t>
              </a:r>
              <a:r>
                <a:rPr lang="en-US" altLang="zh-CN" sz="3200" b="0" dirty="0"/>
                <a:t>《</a:t>
              </a:r>
              <a:r>
                <a:rPr lang="zh-CN" altLang="en-US" sz="3200" b="0" dirty="0"/>
                <a:t>现在的泪，都是当年脑子进的水</a:t>
              </a:r>
              <a:r>
                <a:rPr lang="en-US" altLang="zh-CN" sz="3200" b="0" dirty="0"/>
                <a:t>》</a:t>
              </a:r>
              <a:r>
                <a:rPr lang="zh-CN" altLang="en-US" sz="3200" b="0" dirty="0"/>
                <a:t>当中四大工具之一平衡轮对自己想要的生活所做的分析。</a:t>
              </a:r>
            </a:p>
          </p:txBody>
        </p:sp>
        <p:sp>
          <p:nvSpPr>
            <p:cNvPr id="6" name="Freeform 103"/>
            <p:cNvSpPr>
              <a:spLocks/>
            </p:cNvSpPr>
            <p:nvPr/>
          </p:nvSpPr>
          <p:spPr bwMode="auto">
            <a:xfrm>
              <a:off x="1224126" y="1692274"/>
              <a:ext cx="258762" cy="241300"/>
            </a:xfrm>
            <a:custGeom>
              <a:avLst/>
              <a:gdLst/>
              <a:ahLst/>
              <a:cxnLst/>
              <a:rect l="l" t="t" r="r" b="b"/>
              <a:pathLst>
                <a:path w="258762" h="241300">
                  <a:moveTo>
                    <a:pt x="258762" y="0"/>
                  </a:moveTo>
                  <a:cubicBezTo>
                    <a:pt x="258762" y="0"/>
                    <a:pt x="258762" y="0"/>
                    <a:pt x="258762" y="53723"/>
                  </a:cubicBezTo>
                  <a:cubicBezTo>
                    <a:pt x="227919" y="53723"/>
                    <a:pt x="216126" y="75577"/>
                    <a:pt x="216126" y="121105"/>
                  </a:cubicBezTo>
                  <a:cubicBezTo>
                    <a:pt x="222250" y="121105"/>
                    <a:pt x="229280" y="121105"/>
                    <a:pt x="243341" y="121105"/>
                  </a:cubicBezTo>
                  <a:cubicBezTo>
                    <a:pt x="251505" y="121105"/>
                    <a:pt x="258762" y="128390"/>
                    <a:pt x="258762" y="136585"/>
                  </a:cubicBezTo>
                  <a:cubicBezTo>
                    <a:pt x="258762" y="136585"/>
                    <a:pt x="258762" y="136585"/>
                    <a:pt x="258762" y="225820"/>
                  </a:cubicBezTo>
                  <a:cubicBezTo>
                    <a:pt x="258762" y="234016"/>
                    <a:pt x="251505" y="241300"/>
                    <a:pt x="243341" y="241300"/>
                  </a:cubicBezTo>
                  <a:cubicBezTo>
                    <a:pt x="243341" y="241300"/>
                    <a:pt x="243341" y="241300"/>
                    <a:pt x="166233" y="241300"/>
                  </a:cubicBezTo>
                  <a:cubicBezTo>
                    <a:pt x="158069" y="241300"/>
                    <a:pt x="150812" y="234016"/>
                    <a:pt x="150812" y="225820"/>
                  </a:cubicBezTo>
                  <a:cubicBezTo>
                    <a:pt x="150812" y="225820"/>
                    <a:pt x="150812" y="225820"/>
                    <a:pt x="150812" y="136585"/>
                  </a:cubicBezTo>
                  <a:cubicBezTo>
                    <a:pt x="150812" y="135674"/>
                    <a:pt x="151719" y="134764"/>
                    <a:pt x="151719" y="133853"/>
                  </a:cubicBezTo>
                  <a:cubicBezTo>
                    <a:pt x="151719" y="66471"/>
                    <a:pt x="167141" y="5463"/>
                    <a:pt x="258762" y="0"/>
                  </a:cubicBezTo>
                  <a:close/>
                  <a:moveTo>
                    <a:pt x="107950" y="0"/>
                  </a:moveTo>
                  <a:cubicBezTo>
                    <a:pt x="107950" y="0"/>
                    <a:pt x="107950" y="0"/>
                    <a:pt x="107950" y="53723"/>
                  </a:cubicBezTo>
                  <a:cubicBezTo>
                    <a:pt x="76846" y="53723"/>
                    <a:pt x="64953" y="75577"/>
                    <a:pt x="64953" y="121105"/>
                  </a:cubicBezTo>
                  <a:cubicBezTo>
                    <a:pt x="71128" y="121105"/>
                    <a:pt x="78218" y="121105"/>
                    <a:pt x="92398" y="121105"/>
                  </a:cubicBezTo>
                  <a:cubicBezTo>
                    <a:pt x="101546" y="121105"/>
                    <a:pt x="107950" y="128390"/>
                    <a:pt x="107950" y="136585"/>
                  </a:cubicBezTo>
                  <a:cubicBezTo>
                    <a:pt x="107950" y="136585"/>
                    <a:pt x="107950" y="136585"/>
                    <a:pt x="107950" y="225820"/>
                  </a:cubicBezTo>
                  <a:cubicBezTo>
                    <a:pt x="107950" y="234016"/>
                    <a:pt x="101546" y="241300"/>
                    <a:pt x="92398" y="241300"/>
                  </a:cubicBezTo>
                  <a:cubicBezTo>
                    <a:pt x="92398" y="241300"/>
                    <a:pt x="92398" y="241300"/>
                    <a:pt x="15552" y="241300"/>
                  </a:cubicBezTo>
                  <a:cubicBezTo>
                    <a:pt x="6404" y="241300"/>
                    <a:pt x="0" y="234016"/>
                    <a:pt x="0" y="225820"/>
                  </a:cubicBezTo>
                  <a:cubicBezTo>
                    <a:pt x="0" y="225820"/>
                    <a:pt x="0" y="225820"/>
                    <a:pt x="0" y="136585"/>
                  </a:cubicBezTo>
                  <a:cubicBezTo>
                    <a:pt x="0" y="135674"/>
                    <a:pt x="0" y="134764"/>
                    <a:pt x="0" y="133853"/>
                  </a:cubicBezTo>
                  <a:cubicBezTo>
                    <a:pt x="915" y="66471"/>
                    <a:pt x="15552" y="5463"/>
                    <a:pt x="107950" y="0"/>
                  </a:cubicBezTo>
                  <a:close/>
                </a:path>
              </a:pathLst>
            </a:custGeom>
            <a:solidFill>
              <a:srgbClr val="E9018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  <p:sp>
          <p:nvSpPr>
            <p:cNvPr id="7" name="Freeform 103"/>
            <p:cNvSpPr>
              <a:spLocks/>
            </p:cNvSpPr>
            <p:nvPr/>
          </p:nvSpPr>
          <p:spPr bwMode="auto">
            <a:xfrm flipH="1">
              <a:off x="10790461" y="2222112"/>
              <a:ext cx="258762" cy="241300"/>
            </a:xfrm>
            <a:custGeom>
              <a:avLst/>
              <a:gdLst/>
              <a:ahLst/>
              <a:cxnLst/>
              <a:rect l="l" t="t" r="r" b="b"/>
              <a:pathLst>
                <a:path w="258762" h="241300">
                  <a:moveTo>
                    <a:pt x="258762" y="0"/>
                  </a:moveTo>
                  <a:cubicBezTo>
                    <a:pt x="258762" y="0"/>
                    <a:pt x="258762" y="0"/>
                    <a:pt x="258762" y="53723"/>
                  </a:cubicBezTo>
                  <a:cubicBezTo>
                    <a:pt x="227919" y="53723"/>
                    <a:pt x="216126" y="75577"/>
                    <a:pt x="216126" y="121105"/>
                  </a:cubicBezTo>
                  <a:cubicBezTo>
                    <a:pt x="222250" y="121105"/>
                    <a:pt x="229280" y="121105"/>
                    <a:pt x="243341" y="121105"/>
                  </a:cubicBezTo>
                  <a:cubicBezTo>
                    <a:pt x="251505" y="121105"/>
                    <a:pt x="258762" y="128390"/>
                    <a:pt x="258762" y="136585"/>
                  </a:cubicBezTo>
                  <a:cubicBezTo>
                    <a:pt x="258762" y="136585"/>
                    <a:pt x="258762" y="136585"/>
                    <a:pt x="258762" y="225820"/>
                  </a:cubicBezTo>
                  <a:cubicBezTo>
                    <a:pt x="258762" y="234016"/>
                    <a:pt x="251505" y="241300"/>
                    <a:pt x="243341" y="241300"/>
                  </a:cubicBezTo>
                  <a:cubicBezTo>
                    <a:pt x="243341" y="241300"/>
                    <a:pt x="243341" y="241300"/>
                    <a:pt x="166233" y="241300"/>
                  </a:cubicBezTo>
                  <a:cubicBezTo>
                    <a:pt x="158069" y="241300"/>
                    <a:pt x="150812" y="234016"/>
                    <a:pt x="150812" y="225820"/>
                  </a:cubicBezTo>
                  <a:cubicBezTo>
                    <a:pt x="150812" y="225820"/>
                    <a:pt x="150812" y="225820"/>
                    <a:pt x="150812" y="136585"/>
                  </a:cubicBezTo>
                  <a:cubicBezTo>
                    <a:pt x="150812" y="135674"/>
                    <a:pt x="151719" y="134764"/>
                    <a:pt x="151719" y="133853"/>
                  </a:cubicBezTo>
                  <a:cubicBezTo>
                    <a:pt x="151719" y="66471"/>
                    <a:pt x="167141" y="5463"/>
                    <a:pt x="258762" y="0"/>
                  </a:cubicBezTo>
                  <a:close/>
                  <a:moveTo>
                    <a:pt x="107950" y="0"/>
                  </a:moveTo>
                  <a:cubicBezTo>
                    <a:pt x="107950" y="0"/>
                    <a:pt x="107950" y="0"/>
                    <a:pt x="107950" y="53723"/>
                  </a:cubicBezTo>
                  <a:cubicBezTo>
                    <a:pt x="76846" y="53723"/>
                    <a:pt x="64953" y="75577"/>
                    <a:pt x="64953" y="121105"/>
                  </a:cubicBezTo>
                  <a:cubicBezTo>
                    <a:pt x="71128" y="121105"/>
                    <a:pt x="78218" y="121105"/>
                    <a:pt x="92398" y="121105"/>
                  </a:cubicBezTo>
                  <a:cubicBezTo>
                    <a:pt x="101546" y="121105"/>
                    <a:pt x="107950" y="128390"/>
                    <a:pt x="107950" y="136585"/>
                  </a:cubicBezTo>
                  <a:cubicBezTo>
                    <a:pt x="107950" y="136585"/>
                    <a:pt x="107950" y="136585"/>
                    <a:pt x="107950" y="225820"/>
                  </a:cubicBezTo>
                  <a:cubicBezTo>
                    <a:pt x="107950" y="234016"/>
                    <a:pt x="101546" y="241300"/>
                    <a:pt x="92398" y="241300"/>
                  </a:cubicBezTo>
                  <a:cubicBezTo>
                    <a:pt x="92398" y="241300"/>
                    <a:pt x="92398" y="241300"/>
                    <a:pt x="15552" y="241300"/>
                  </a:cubicBezTo>
                  <a:cubicBezTo>
                    <a:pt x="6404" y="241300"/>
                    <a:pt x="0" y="234016"/>
                    <a:pt x="0" y="225820"/>
                  </a:cubicBezTo>
                  <a:cubicBezTo>
                    <a:pt x="0" y="225820"/>
                    <a:pt x="0" y="225820"/>
                    <a:pt x="0" y="136585"/>
                  </a:cubicBezTo>
                  <a:cubicBezTo>
                    <a:pt x="0" y="135674"/>
                    <a:pt x="0" y="134764"/>
                    <a:pt x="0" y="133853"/>
                  </a:cubicBezTo>
                  <a:cubicBezTo>
                    <a:pt x="915" y="66471"/>
                    <a:pt x="15552" y="5463"/>
                    <a:pt x="107950" y="0"/>
                  </a:cubicBezTo>
                  <a:close/>
                </a:path>
              </a:pathLst>
            </a:custGeom>
            <a:solidFill>
              <a:srgbClr val="E9018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</p:grpSp>
    </p:spTree>
    <p:extLst>
      <p:ext uri="{BB962C8B-B14F-4D97-AF65-F5344CB8AC3E}">
        <p14:creationId xmlns:p14="http://schemas.microsoft.com/office/powerpoint/2010/main" val="1297460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4467565" y="4326992"/>
            <a:ext cx="4703532" cy="117833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66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68300" dist="177800" dir="5400000" sy="-20000" rotWithShape="0">
                    <a:prstClr val="black">
                      <a:alpha val="25000"/>
                    </a:prstClr>
                  </a:outerShdw>
                </a:effectLst>
                <a:latin typeface="HelveNueThin" pitchFamily="2" charset="0"/>
              </a:rPr>
              <a:t>THANK YOU</a:t>
            </a:r>
          </a:p>
        </p:txBody>
      </p:sp>
      <p:grpSp>
        <p:nvGrpSpPr>
          <p:cNvPr id="51" name="组合 50"/>
          <p:cNvGrpSpPr/>
          <p:nvPr/>
        </p:nvGrpSpPr>
        <p:grpSpPr>
          <a:xfrm>
            <a:off x="4604038" y="901700"/>
            <a:ext cx="2983925" cy="2983925"/>
            <a:chOff x="4673249" y="3293288"/>
            <a:chExt cx="3317733" cy="3317733"/>
          </a:xfrm>
        </p:grpSpPr>
        <p:sp>
          <p:nvSpPr>
            <p:cNvPr id="38" name="饼形 37"/>
            <p:cNvSpPr/>
            <p:nvPr/>
          </p:nvSpPr>
          <p:spPr>
            <a:xfrm>
              <a:off x="6152115" y="4772154"/>
              <a:ext cx="360000" cy="360000"/>
            </a:xfrm>
            <a:prstGeom prst="pie">
              <a:avLst>
                <a:gd name="adj1" fmla="val 2658763"/>
                <a:gd name="adj2" fmla="val 5373025"/>
              </a:avLst>
            </a:prstGeom>
            <a:solidFill>
              <a:srgbClr val="E901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饼形 38"/>
            <p:cNvSpPr/>
            <p:nvPr/>
          </p:nvSpPr>
          <p:spPr>
            <a:xfrm>
              <a:off x="5972115" y="4592154"/>
              <a:ext cx="720000" cy="720000"/>
            </a:xfrm>
            <a:prstGeom prst="pie">
              <a:avLst>
                <a:gd name="adj1" fmla="val 5362157"/>
                <a:gd name="adj2" fmla="val 8128988"/>
              </a:avLst>
            </a:prstGeom>
            <a:solidFill>
              <a:srgbClr val="FFCF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饼形 39"/>
            <p:cNvSpPr/>
            <p:nvPr/>
          </p:nvSpPr>
          <p:spPr>
            <a:xfrm>
              <a:off x="5137174" y="3692154"/>
              <a:ext cx="2520001" cy="2520001"/>
            </a:xfrm>
            <a:prstGeom prst="pie">
              <a:avLst>
                <a:gd name="adj1" fmla="val 10753633"/>
                <a:gd name="adj2" fmla="val 13387772"/>
              </a:avLst>
            </a:prstGeom>
            <a:solidFill>
              <a:srgbClr val="5DC5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饼形 40"/>
            <p:cNvSpPr/>
            <p:nvPr/>
          </p:nvSpPr>
          <p:spPr>
            <a:xfrm>
              <a:off x="5432115" y="4052154"/>
              <a:ext cx="1800000" cy="1800000"/>
            </a:xfrm>
            <a:prstGeom prst="pie">
              <a:avLst>
                <a:gd name="adj1" fmla="val 13505209"/>
                <a:gd name="adj2" fmla="val 16225446"/>
              </a:avLst>
            </a:prstGeom>
            <a:solidFill>
              <a:srgbClr val="FFCF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饼形 41"/>
            <p:cNvSpPr/>
            <p:nvPr/>
          </p:nvSpPr>
          <p:spPr>
            <a:xfrm>
              <a:off x="5432115" y="4052154"/>
              <a:ext cx="1800000" cy="1800000"/>
            </a:xfrm>
            <a:prstGeom prst="pie">
              <a:avLst>
                <a:gd name="adj1" fmla="val 21557763"/>
                <a:gd name="adj2" fmla="val 2685953"/>
              </a:avLst>
            </a:prstGeom>
            <a:solidFill>
              <a:srgbClr val="5DC5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饼形 42"/>
            <p:cNvSpPr/>
            <p:nvPr/>
          </p:nvSpPr>
          <p:spPr>
            <a:xfrm>
              <a:off x="5792115" y="4412154"/>
              <a:ext cx="1080000" cy="1080000"/>
            </a:xfrm>
            <a:prstGeom prst="pie">
              <a:avLst>
                <a:gd name="adj1" fmla="val 18895120"/>
                <a:gd name="adj2" fmla="val 11313"/>
              </a:avLst>
            </a:prstGeom>
            <a:solidFill>
              <a:srgbClr val="FFCF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饼形 43"/>
            <p:cNvSpPr/>
            <p:nvPr/>
          </p:nvSpPr>
          <p:spPr>
            <a:xfrm>
              <a:off x="5252115" y="3872155"/>
              <a:ext cx="2160000" cy="2159999"/>
            </a:xfrm>
            <a:prstGeom prst="pie">
              <a:avLst>
                <a:gd name="adj1" fmla="val 16192290"/>
                <a:gd name="adj2" fmla="val 18889677"/>
              </a:avLst>
            </a:prstGeom>
            <a:solidFill>
              <a:srgbClr val="E901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5" name="组合 44"/>
            <p:cNvGrpSpPr/>
            <p:nvPr/>
          </p:nvGrpSpPr>
          <p:grpSpPr>
            <a:xfrm>
              <a:off x="4673249" y="3293288"/>
              <a:ext cx="3317733" cy="3317733"/>
              <a:chOff x="-2513117" y="1436615"/>
              <a:chExt cx="3960000" cy="3960001"/>
            </a:xfrm>
          </p:grpSpPr>
          <p:sp>
            <p:nvSpPr>
              <p:cNvPr id="46" name="椭圆 45"/>
              <p:cNvSpPr/>
              <p:nvPr/>
            </p:nvSpPr>
            <p:spPr>
              <a:xfrm>
                <a:off x="-2513117" y="1436615"/>
                <a:ext cx="3960000" cy="3960001"/>
              </a:xfrm>
              <a:prstGeom prst="ellipse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47" name="直接连接符 46"/>
              <p:cNvCxnSpPr/>
              <p:nvPr/>
            </p:nvCxnSpPr>
            <p:spPr>
              <a:xfrm>
                <a:off x="-2513117" y="3412348"/>
                <a:ext cx="3960000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接连接符 47"/>
              <p:cNvCxnSpPr/>
              <p:nvPr/>
            </p:nvCxnSpPr>
            <p:spPr>
              <a:xfrm rot="5400000">
                <a:off x="-2513117" y="3416615"/>
                <a:ext cx="3960000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连接符 48"/>
              <p:cNvCxnSpPr/>
              <p:nvPr/>
            </p:nvCxnSpPr>
            <p:spPr>
              <a:xfrm rot="8100000">
                <a:off x="-2513117" y="3416615"/>
                <a:ext cx="3960000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/>
              <p:cNvCxnSpPr/>
              <p:nvPr/>
            </p:nvCxnSpPr>
            <p:spPr>
              <a:xfrm rot="2700000">
                <a:off x="-2513117" y="3416615"/>
                <a:ext cx="3960000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7" name="饼形 36"/>
            <p:cNvSpPr/>
            <p:nvPr/>
          </p:nvSpPr>
          <p:spPr>
            <a:xfrm>
              <a:off x="4892115" y="3512155"/>
              <a:ext cx="2880000" cy="2879999"/>
            </a:xfrm>
            <a:prstGeom prst="pie">
              <a:avLst>
                <a:gd name="adj1" fmla="val 8092287"/>
                <a:gd name="adj2" fmla="val 10776048"/>
              </a:avLst>
            </a:prstGeom>
            <a:solidFill>
              <a:srgbClr val="E901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3677425" y="6230319"/>
            <a:ext cx="2468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作者：</a:t>
            </a:r>
            <a:r>
              <a:rPr lang="en-US" altLang="zh-CN" dirty="0" smtClean="0"/>
              <a:t>@</a:t>
            </a:r>
            <a:r>
              <a:rPr lang="zh-CN" altLang="en-US" dirty="0" smtClean="0"/>
              <a:t>马华兴的世界</a:t>
            </a:r>
            <a:endParaRPr lang="zh-CN" altLang="en-US" dirty="0"/>
          </a:p>
        </p:txBody>
      </p:sp>
      <p:sp>
        <p:nvSpPr>
          <p:cNvPr id="19" name="文本框 18"/>
          <p:cNvSpPr txBox="1"/>
          <p:nvPr/>
        </p:nvSpPr>
        <p:spPr>
          <a:xfrm>
            <a:off x="6653740" y="6230319"/>
            <a:ext cx="2468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读书笔记：</a:t>
            </a:r>
            <a:r>
              <a:rPr lang="en-US" altLang="zh-CN" dirty="0" smtClean="0"/>
              <a:t>@</a:t>
            </a:r>
            <a:r>
              <a:rPr lang="zh-CN" altLang="en-US" dirty="0" smtClean="0"/>
              <a:t>大猫菲菲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17180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43559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"/>
          <p:cNvSpPr txBox="1"/>
          <p:nvPr/>
        </p:nvSpPr>
        <p:spPr>
          <a:xfrm>
            <a:off x="2088108" y="777869"/>
            <a:ext cx="7939442" cy="363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4800" dirty="0" smtClean="0">
                <a:solidFill>
                  <a:srgbClr val="0D99BF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我要好工作</a:t>
            </a:r>
            <a:endParaRPr lang="en-US" altLang="zh-CN" sz="4800" dirty="0" smtClean="0">
              <a:solidFill>
                <a:srgbClr val="0D99BF"/>
              </a:solidFill>
              <a:latin typeface="新蒂小丸子小学版" panose="03000600000000000000" pitchFamily="66" charset="-122"/>
              <a:ea typeface="新蒂小丸子小学版" panose="03000600000000000000" pitchFamily="66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4800" dirty="0" smtClean="0">
                <a:solidFill>
                  <a:srgbClr val="0D99BF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我要好家庭</a:t>
            </a:r>
            <a:endParaRPr lang="en-US" altLang="zh-CN" sz="4800" dirty="0" smtClean="0">
              <a:solidFill>
                <a:srgbClr val="0D99BF"/>
              </a:solidFill>
              <a:latin typeface="新蒂小丸子小学版" panose="03000600000000000000" pitchFamily="66" charset="-122"/>
              <a:ea typeface="新蒂小丸子小学版" panose="03000600000000000000" pitchFamily="66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4800" dirty="0" smtClean="0">
                <a:solidFill>
                  <a:srgbClr val="0D99BF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我要好对象</a:t>
            </a:r>
            <a:endParaRPr lang="en-US" altLang="zh-CN" sz="4800" dirty="0" smtClean="0">
              <a:solidFill>
                <a:srgbClr val="0D99BF"/>
              </a:solidFill>
              <a:latin typeface="新蒂小丸子小学版" panose="03000600000000000000" pitchFamily="66" charset="-122"/>
              <a:ea typeface="新蒂小丸子小学版" panose="03000600000000000000" pitchFamily="66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4800" dirty="0" smtClean="0">
                <a:solidFill>
                  <a:srgbClr val="0D99BF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我要好团队</a:t>
            </a:r>
            <a:endParaRPr lang="en-US" altLang="zh-CN" sz="4800" dirty="0" smtClean="0">
              <a:solidFill>
                <a:srgbClr val="0D99BF"/>
              </a:solidFill>
              <a:latin typeface="新蒂小丸子小学版" panose="03000600000000000000" pitchFamily="66" charset="-122"/>
              <a:ea typeface="新蒂小丸子小学版" panose="03000600000000000000" pitchFamily="66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156346" y="4285341"/>
            <a:ext cx="7939442" cy="1579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8800" b="1" dirty="0" smtClean="0">
                <a:solidFill>
                  <a:srgbClr val="E9018D"/>
                </a:solidFill>
                <a:latin typeface="+mn-ea"/>
              </a:rPr>
              <a:t>完美</a:t>
            </a:r>
            <a:endParaRPr lang="en-US" altLang="zh-CN" sz="8800" b="1" dirty="0" smtClean="0">
              <a:solidFill>
                <a:srgbClr val="E9018D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0966884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"/>
          <p:cNvSpPr txBox="1"/>
          <p:nvPr/>
        </p:nvSpPr>
        <p:spPr>
          <a:xfrm>
            <a:off x="2238234" y="1392017"/>
            <a:ext cx="7939442" cy="164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600" dirty="0" smtClean="0">
                <a:solidFill>
                  <a:srgbClr val="0D99BF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当无法追求</a:t>
            </a:r>
            <a:r>
              <a:rPr lang="zh-CN" altLang="en-US" sz="4800" dirty="0" smtClean="0">
                <a:solidFill>
                  <a:srgbClr val="E9018D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完美</a:t>
            </a:r>
            <a:r>
              <a:rPr lang="zh-CN" altLang="en-US" sz="3600" dirty="0" smtClean="0">
                <a:solidFill>
                  <a:srgbClr val="0D99BF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的时候，我们就会用另外一个词来代替：</a:t>
            </a:r>
            <a:endParaRPr lang="en-US" altLang="zh-CN" sz="3600" dirty="0" smtClean="0">
              <a:solidFill>
                <a:srgbClr val="0D99BF"/>
              </a:solidFill>
              <a:latin typeface="新蒂小丸子小学版" panose="03000600000000000000" pitchFamily="66" charset="-122"/>
              <a:ea typeface="新蒂小丸子小学版" panose="03000600000000000000" pitchFamily="66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51630" y="3302703"/>
            <a:ext cx="7939442" cy="1579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8800" b="1" dirty="0" smtClean="0">
                <a:solidFill>
                  <a:srgbClr val="E9018D"/>
                </a:solidFill>
                <a:latin typeface="+mn-ea"/>
              </a:rPr>
              <a:t>平衡</a:t>
            </a:r>
            <a:endParaRPr lang="en-US" altLang="zh-CN" sz="8800" b="1" dirty="0" smtClean="0">
              <a:solidFill>
                <a:srgbClr val="E9018D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1504166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423457" y="1561470"/>
            <a:ext cx="6347591" cy="1517531"/>
            <a:chOff x="5201851" y="2656586"/>
            <a:chExt cx="6347591" cy="1517531"/>
          </a:xfrm>
        </p:grpSpPr>
        <p:sp>
          <p:nvSpPr>
            <p:cNvPr id="7" name="文本框 25"/>
            <p:cNvSpPr txBox="1"/>
            <p:nvPr/>
          </p:nvSpPr>
          <p:spPr>
            <a:xfrm>
              <a:off x="5201851" y="2656586"/>
              <a:ext cx="6347591" cy="15175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4000" b="1" dirty="0" smtClean="0">
                  <a:solidFill>
                    <a:srgbClr val="0D99BF"/>
                  </a:solidFill>
                  <a:effectLst>
                    <a:outerShdw blurRad="368300" dist="177800" dir="5400000" sy="-20000" rotWithShape="0">
                      <a:prstClr val="black">
                        <a:alpha val="25000"/>
                      </a:prstClr>
                    </a:outerShdw>
                  </a:effectLst>
                </a:rPr>
                <a:t>四大思考工具</a:t>
              </a:r>
              <a:endParaRPr lang="en-US" altLang="zh-CN" sz="4000" b="1" dirty="0" smtClean="0">
                <a:solidFill>
                  <a:srgbClr val="0D99BF"/>
                </a:solidFill>
                <a:effectLst>
                  <a:outerShdw blurRad="368300" dist="177800" dir="5400000" sy="-20000" rotWithShape="0">
                    <a:prstClr val="black">
                      <a:alpha val="25000"/>
                    </a:prst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zh-CN" sz="4000" b="1" dirty="0" smtClean="0">
                  <a:solidFill>
                    <a:srgbClr val="0D99BF"/>
                  </a:solidFill>
                  <a:effectLst>
                    <a:outerShdw blurRad="368300" dist="177800" dir="5400000" sy="-20000" rotWithShape="0">
                      <a:prstClr val="black">
                        <a:alpha val="25000"/>
                      </a:prstClr>
                    </a:outerShdw>
                  </a:effectLst>
                </a:rPr>
                <a:t>       </a:t>
              </a:r>
              <a:r>
                <a:rPr lang="zh-CN" altLang="en-US" sz="4000" b="1" dirty="0" smtClean="0">
                  <a:solidFill>
                    <a:srgbClr val="0D99BF"/>
                  </a:solidFill>
                  <a:effectLst>
                    <a:outerShdw blurRad="368300" dist="177800" dir="5400000" sy="-20000" rotWithShape="0">
                      <a:prstClr val="black">
                        <a:alpha val="25000"/>
                      </a:prstClr>
                    </a:outerShdw>
                  </a:effectLst>
                </a:rPr>
                <a:t>平衡轮</a:t>
              </a:r>
              <a:endParaRPr lang="en-US" altLang="zh-CN" sz="4000" b="1" dirty="0" smtClean="0">
                <a:solidFill>
                  <a:srgbClr val="0D99BF"/>
                </a:solidFill>
                <a:effectLst>
                  <a:outerShdw blurRad="368300" dist="177800" dir="5400000" sy="-20000" rotWithShape="0">
                    <a:prstClr val="black">
                      <a:alpha val="25000"/>
                    </a:prstClr>
                  </a:outerShdw>
                </a:effectLst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 rot="574600">
              <a:off x="6661976" y="3212976"/>
              <a:ext cx="432048" cy="432048"/>
              <a:chOff x="5080534" y="2492896"/>
              <a:chExt cx="432048" cy="432048"/>
            </a:xfrm>
            <a:effectLst>
              <a:outerShdw blurRad="279400" dist="88900" dir="5400000" sx="90000" sy="-19000" rotWithShape="0">
                <a:prstClr val="black">
                  <a:alpha val="31000"/>
                </a:prstClr>
              </a:outerShdw>
            </a:effectLst>
          </p:grpSpPr>
          <p:sp>
            <p:nvSpPr>
              <p:cNvPr id="24" name="椭圆 23"/>
              <p:cNvSpPr/>
              <p:nvPr/>
            </p:nvSpPr>
            <p:spPr>
              <a:xfrm>
                <a:off x="5080534" y="2492896"/>
                <a:ext cx="432048" cy="432048"/>
              </a:xfrm>
              <a:prstGeom prst="ellipse">
                <a:avLst/>
              </a:prstGeom>
              <a:solidFill>
                <a:srgbClr val="E9018D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D99BF"/>
                  </a:solidFill>
                </a:endParaRPr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5088808" y="2524254"/>
                <a:ext cx="41549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dirty="0">
                    <a:solidFill>
                      <a:schemeClr val="bg1"/>
                    </a:solidFill>
                  </a:rPr>
                  <a:t>之</a:t>
                </a:r>
              </a:p>
            </p:txBody>
          </p:sp>
        </p:grpSp>
      </p:grpSp>
      <p:sp>
        <p:nvSpPr>
          <p:cNvPr id="9" name="矩形 8"/>
          <p:cNvSpPr/>
          <p:nvPr/>
        </p:nvSpPr>
        <p:spPr>
          <a:xfrm>
            <a:off x="3343701" y="4476465"/>
            <a:ext cx="5377218" cy="16377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>
            <a:off x="5755261" y="4640240"/>
            <a:ext cx="554098" cy="477671"/>
          </a:xfrm>
          <a:prstGeom prst="triangl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3343701" y="3179928"/>
            <a:ext cx="1296538" cy="1296538"/>
          </a:xfrm>
          <a:prstGeom prst="ellipse">
            <a:avLst/>
          </a:prstGeom>
          <a:solidFill>
            <a:srgbClr val="E901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7478972" y="3166282"/>
            <a:ext cx="1296538" cy="1296538"/>
          </a:xfrm>
          <a:prstGeom prst="ellipse">
            <a:avLst/>
          </a:prstGeom>
          <a:solidFill>
            <a:srgbClr val="0D99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0654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1416137" y="403839"/>
            <a:ext cx="4259906" cy="57771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>
            <a:outerShdw blurRad="152400" dist="38100" dir="5400000" algn="t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文本框 64"/>
          <p:cNvSpPr txBox="1"/>
          <p:nvPr/>
        </p:nvSpPr>
        <p:spPr>
          <a:xfrm>
            <a:off x="1615637" y="431085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平衡轮的优点：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2733843" y="1965261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rgbClr val="5DC5E0"/>
                </a:solidFill>
                <a:effectLst>
                  <a:outerShdw blurRad="368300" dist="177800" dir="5400000" sy="-20000" rotWithShape="0">
                    <a:prstClr val="black">
                      <a:alpha val="25000"/>
                    </a:prstClr>
                  </a:outerShdw>
                </a:effectLst>
              </a:rPr>
              <a:t>发现自己短缺的地方</a:t>
            </a:r>
          </a:p>
        </p:txBody>
      </p:sp>
      <p:grpSp>
        <p:nvGrpSpPr>
          <p:cNvPr id="8" name="组合 7"/>
          <p:cNvGrpSpPr/>
          <p:nvPr/>
        </p:nvGrpSpPr>
        <p:grpSpPr>
          <a:xfrm rot="574600">
            <a:off x="2342200" y="2018012"/>
            <a:ext cx="360000" cy="360000"/>
            <a:chOff x="5080534" y="2492896"/>
            <a:chExt cx="432048" cy="432048"/>
          </a:xfrm>
          <a:solidFill>
            <a:srgbClr val="5DC5E0"/>
          </a:solidFill>
          <a:effectLst>
            <a:outerShdw blurRad="279400" dist="88900" dir="5400000" sx="90000" sy="-19000" rotWithShape="0">
              <a:prstClr val="black">
                <a:alpha val="15000"/>
              </a:prstClr>
            </a:outerShdw>
          </a:effectLst>
        </p:grpSpPr>
        <p:sp>
          <p:nvSpPr>
            <p:cNvPr id="9" name="椭圆 8"/>
            <p:cNvSpPr/>
            <p:nvPr/>
          </p:nvSpPr>
          <p:spPr>
            <a:xfrm>
              <a:off x="5080534" y="2492896"/>
              <a:ext cx="432048" cy="4320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10" name="矩形 9"/>
            <p:cNvSpPr/>
            <p:nvPr/>
          </p:nvSpPr>
          <p:spPr>
            <a:xfrm>
              <a:off x="5152127" y="2539644"/>
              <a:ext cx="288862" cy="338554"/>
            </a:xfrm>
            <a:prstGeom prst="rect">
              <a:avLst/>
            </a:prstGeom>
            <a:grpFill/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zh-CN" sz="1600" b="1" dirty="0" smtClean="0">
                  <a:solidFill>
                    <a:schemeClr val="bg1"/>
                  </a:solidFill>
                  <a:effectLst>
                    <a:outerShdw blurRad="368300" dist="177800" dir="5400000" sy="-20000" rotWithShape="0">
                      <a:prstClr val="black">
                        <a:alpha val="25000"/>
                      </a:prstClr>
                    </a:outerShdw>
                  </a:effectLst>
                </a:rPr>
                <a:t>1</a:t>
              </a:r>
              <a:endParaRPr lang="zh-CN" altLang="en-US" sz="1600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文本框 65"/>
          <p:cNvSpPr txBox="1"/>
          <p:nvPr/>
        </p:nvSpPr>
        <p:spPr>
          <a:xfrm>
            <a:off x="3700892" y="2705695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E9018D"/>
                </a:solidFill>
                <a:effectLst>
                  <a:outerShdw blurRad="368300" dist="177800" dir="5400000" sy="-20000" rotWithShape="0">
                    <a:prstClr val="black">
                      <a:alpha val="25000"/>
                    </a:prstClr>
                  </a:outerShdw>
                </a:effectLst>
              </a:rPr>
              <a:t>指导下一步的重心</a:t>
            </a:r>
          </a:p>
        </p:txBody>
      </p:sp>
      <p:grpSp>
        <p:nvGrpSpPr>
          <p:cNvPr id="12" name="组合 11"/>
          <p:cNvGrpSpPr/>
          <p:nvPr/>
        </p:nvGrpSpPr>
        <p:grpSpPr>
          <a:xfrm rot="574600">
            <a:off x="3245603" y="2763938"/>
            <a:ext cx="432048" cy="432048"/>
            <a:chOff x="5080534" y="2492896"/>
            <a:chExt cx="432048" cy="432048"/>
          </a:xfrm>
          <a:effectLst>
            <a:outerShdw blurRad="279400" dist="88900" dir="5400000" sx="90000" sy="-19000" rotWithShape="0">
              <a:prstClr val="black">
                <a:alpha val="15000"/>
              </a:prstClr>
            </a:outerShdw>
          </a:effectLst>
        </p:grpSpPr>
        <p:sp>
          <p:nvSpPr>
            <p:cNvPr id="13" name="椭圆 12"/>
            <p:cNvSpPr/>
            <p:nvPr/>
          </p:nvSpPr>
          <p:spPr>
            <a:xfrm>
              <a:off x="5080534" y="2492896"/>
              <a:ext cx="432048" cy="432048"/>
            </a:xfrm>
            <a:prstGeom prst="ellipse">
              <a:avLst/>
            </a:prstGeom>
            <a:solidFill>
              <a:srgbClr val="E901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5145715" y="2524254"/>
              <a:ext cx="301686" cy="369332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chemeClr val="bg1"/>
                  </a:solidFill>
                  <a:effectLst>
                    <a:outerShdw blurRad="368300" dist="177800" dir="5400000" sy="-20000" rotWithShape="0">
                      <a:prstClr val="black">
                        <a:alpha val="25000"/>
                      </a:prstClr>
                    </a:outerShdw>
                  </a:effectLst>
                </a:rPr>
                <a:t>2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15" name="文本框 65"/>
          <p:cNvSpPr txBox="1"/>
          <p:nvPr/>
        </p:nvSpPr>
        <p:spPr>
          <a:xfrm>
            <a:off x="4843662" y="3470260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rgbClr val="5DC5E0"/>
                </a:solidFill>
                <a:effectLst>
                  <a:outerShdw blurRad="368300" dist="177800" dir="5400000" sy="-20000" rotWithShape="0">
                    <a:prstClr val="black">
                      <a:alpha val="25000"/>
                    </a:prstClr>
                  </a:outerShdw>
                </a:effectLst>
              </a:rPr>
              <a:t>确定下一步的</a:t>
            </a:r>
            <a:r>
              <a:rPr lang="zh-CN" altLang="en-US" sz="3600" b="1" dirty="0" smtClean="0">
                <a:solidFill>
                  <a:srgbClr val="5DC5E0"/>
                </a:solidFill>
                <a:effectLst>
                  <a:outerShdw blurRad="368300" dist="177800" dir="5400000" sy="-20000" rotWithShape="0">
                    <a:prstClr val="black">
                      <a:alpha val="25000"/>
                    </a:prstClr>
                  </a:outerShdw>
                </a:effectLst>
              </a:rPr>
              <a:t>目标</a:t>
            </a:r>
            <a:endParaRPr lang="zh-CN" altLang="en-US" sz="3600" b="1" dirty="0">
              <a:solidFill>
                <a:srgbClr val="5DC5E0"/>
              </a:solidFill>
              <a:effectLst>
                <a:outerShdw blurRad="368300" dist="177800" dir="5400000" sy="-20000" rotWithShape="0">
                  <a:prstClr val="black">
                    <a:alpha val="25000"/>
                  </a:prstClr>
                </a:outerShdw>
              </a:effectLst>
            </a:endParaRPr>
          </a:p>
        </p:txBody>
      </p:sp>
      <p:grpSp>
        <p:nvGrpSpPr>
          <p:cNvPr id="16" name="组合 15"/>
          <p:cNvGrpSpPr>
            <a:grpSpLocks noChangeAspect="1"/>
          </p:cNvGrpSpPr>
          <p:nvPr/>
        </p:nvGrpSpPr>
        <p:grpSpPr>
          <a:xfrm rot="574600">
            <a:off x="4324737" y="3533987"/>
            <a:ext cx="504000" cy="504000"/>
            <a:chOff x="5080534" y="2492896"/>
            <a:chExt cx="432048" cy="432048"/>
          </a:xfrm>
          <a:effectLst>
            <a:outerShdw blurRad="279400" dist="88900" dir="5400000" sx="90000" sy="-19000" rotWithShape="0">
              <a:prstClr val="black">
                <a:alpha val="15000"/>
              </a:prstClr>
            </a:outerShdw>
          </a:effectLst>
        </p:grpSpPr>
        <p:sp>
          <p:nvSpPr>
            <p:cNvPr id="17" name="椭圆 16"/>
            <p:cNvSpPr/>
            <p:nvPr/>
          </p:nvSpPr>
          <p:spPr>
            <a:xfrm>
              <a:off x="5080534" y="2492896"/>
              <a:ext cx="432048" cy="432048"/>
            </a:xfrm>
            <a:prstGeom prst="ellipse">
              <a:avLst/>
            </a:prstGeom>
            <a:solidFill>
              <a:srgbClr val="5DC5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8" name="矩形 17"/>
            <p:cNvSpPr/>
            <p:nvPr/>
          </p:nvSpPr>
          <p:spPr>
            <a:xfrm>
              <a:off x="5150760" y="2511040"/>
              <a:ext cx="291596" cy="395757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  <a:effectLst>
                    <a:outerShdw blurRad="368300" dist="177800" dir="5400000" sy="-20000" rotWithShape="0">
                      <a:prstClr val="black">
                        <a:alpha val="25000"/>
                      </a:prstClr>
                    </a:outerShdw>
                  </a:effectLst>
                </a:rPr>
                <a:t>3</a:t>
              </a:r>
              <a:endParaRPr lang="zh-CN" altLang="en-US" sz="2400" dirty="0">
                <a:solidFill>
                  <a:schemeClr val="bg1"/>
                </a:solidFill>
              </a:endParaRPr>
            </a:p>
          </p:txBody>
        </p:sp>
      </p:grpSp>
      <p:sp>
        <p:nvSpPr>
          <p:cNvPr id="19" name="文本框 65"/>
          <p:cNvSpPr txBox="1"/>
          <p:nvPr/>
        </p:nvSpPr>
        <p:spPr>
          <a:xfrm>
            <a:off x="6354441" y="4313201"/>
            <a:ext cx="37753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rgbClr val="E9018D"/>
                </a:solidFill>
                <a:effectLst>
                  <a:outerShdw blurRad="368300" dist="177800" dir="5400000" sy="-20000" rotWithShape="0">
                    <a:prstClr val="black">
                      <a:alpha val="25000"/>
                    </a:prstClr>
                  </a:outerShdw>
                </a:effectLst>
              </a:rPr>
              <a:t>制定可行的计划</a:t>
            </a:r>
          </a:p>
        </p:txBody>
      </p:sp>
      <p:grpSp>
        <p:nvGrpSpPr>
          <p:cNvPr id="20" name="组合 19"/>
          <p:cNvGrpSpPr>
            <a:grpSpLocks noChangeAspect="1"/>
          </p:cNvGrpSpPr>
          <p:nvPr/>
        </p:nvGrpSpPr>
        <p:grpSpPr>
          <a:xfrm rot="574600">
            <a:off x="5828202" y="4382898"/>
            <a:ext cx="576000" cy="584775"/>
            <a:chOff x="5080534" y="2489607"/>
            <a:chExt cx="432048" cy="438629"/>
          </a:xfrm>
          <a:effectLst>
            <a:outerShdw blurRad="279400" dist="88900" dir="5400000" sx="90000" sy="-19000" rotWithShape="0">
              <a:prstClr val="black">
                <a:alpha val="15000"/>
              </a:prstClr>
            </a:outerShdw>
          </a:effectLst>
        </p:grpSpPr>
        <p:sp>
          <p:nvSpPr>
            <p:cNvPr id="21" name="椭圆 20"/>
            <p:cNvSpPr/>
            <p:nvPr/>
          </p:nvSpPr>
          <p:spPr>
            <a:xfrm>
              <a:off x="5080534" y="2492896"/>
              <a:ext cx="432048" cy="432048"/>
            </a:xfrm>
            <a:prstGeom prst="ellipse">
              <a:avLst/>
            </a:prstGeom>
            <a:solidFill>
              <a:srgbClr val="E901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22" name="矩形 21"/>
            <p:cNvSpPr/>
            <p:nvPr/>
          </p:nvSpPr>
          <p:spPr>
            <a:xfrm>
              <a:off x="5149146" y="2489607"/>
              <a:ext cx="294826" cy="438629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zh-CN" sz="3200" b="1" dirty="0" smtClean="0">
                  <a:solidFill>
                    <a:schemeClr val="bg1"/>
                  </a:solidFill>
                  <a:effectLst>
                    <a:outerShdw blurRad="368300" dist="177800" dir="5400000" sy="-20000" rotWithShape="0">
                      <a:prstClr val="black">
                        <a:alpha val="25000"/>
                      </a:prstClr>
                    </a:outerShdw>
                  </a:effectLst>
                </a:rPr>
                <a:t>4</a:t>
              </a:r>
              <a:endParaRPr lang="zh-CN" altLang="en-US" sz="3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11634" y="265728"/>
            <a:ext cx="855564" cy="853935"/>
            <a:chOff x="411634" y="265728"/>
            <a:chExt cx="855564" cy="853935"/>
          </a:xfrm>
        </p:grpSpPr>
        <p:sp>
          <p:nvSpPr>
            <p:cNvPr id="3" name="椭圆 2"/>
            <p:cNvSpPr/>
            <p:nvPr/>
          </p:nvSpPr>
          <p:spPr>
            <a:xfrm>
              <a:off x="479376" y="332655"/>
              <a:ext cx="720080" cy="72008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52400" dist="38100" dir="5400000" algn="t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1634" y="265728"/>
              <a:ext cx="855564" cy="8539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56719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986213" y="2790612"/>
            <a:ext cx="4219575" cy="778868"/>
            <a:chOff x="4467224" y="2790612"/>
            <a:chExt cx="4219575" cy="778868"/>
          </a:xfrm>
        </p:grpSpPr>
        <p:grpSp>
          <p:nvGrpSpPr>
            <p:cNvPr id="17" name="组合 16"/>
            <p:cNvGrpSpPr/>
            <p:nvPr/>
          </p:nvGrpSpPr>
          <p:grpSpPr>
            <a:xfrm rot="574600">
              <a:off x="6252072" y="2964023"/>
              <a:ext cx="432048" cy="432048"/>
              <a:chOff x="5080534" y="2492896"/>
              <a:chExt cx="432048" cy="432048"/>
            </a:xfrm>
            <a:effectLst>
              <a:outerShdw blurRad="279400" dist="88900" dir="5400000" sx="90000" sy="-19000" rotWithShape="0">
                <a:prstClr val="black">
                  <a:alpha val="31000"/>
                </a:prstClr>
              </a:outerShdw>
            </a:effectLst>
          </p:grpSpPr>
          <p:sp>
            <p:nvSpPr>
              <p:cNvPr id="19" name="椭圆 18"/>
              <p:cNvSpPr/>
              <p:nvPr/>
            </p:nvSpPr>
            <p:spPr>
              <a:xfrm>
                <a:off x="5080534" y="2492896"/>
                <a:ext cx="432048" cy="432048"/>
              </a:xfrm>
              <a:prstGeom prst="ellipse">
                <a:avLst/>
              </a:prstGeom>
              <a:solidFill>
                <a:srgbClr val="E9018D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5088808" y="2524254"/>
                <a:ext cx="41549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dirty="0">
                    <a:solidFill>
                      <a:schemeClr val="bg1"/>
                    </a:solidFill>
                  </a:rPr>
                  <a:t>之</a:t>
                </a:r>
              </a:p>
            </p:txBody>
          </p:sp>
        </p:grpSp>
        <p:sp>
          <p:nvSpPr>
            <p:cNvPr id="18" name="文本框 25"/>
            <p:cNvSpPr txBox="1"/>
            <p:nvPr/>
          </p:nvSpPr>
          <p:spPr>
            <a:xfrm>
              <a:off x="4467224" y="2790612"/>
              <a:ext cx="4219575" cy="77886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4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68300" dist="177800" dir="5400000" sy="-20000" rotWithShape="0">
                      <a:prstClr val="black">
                        <a:alpha val="25000"/>
                      </a:prstClr>
                    </a:outerShdw>
                  </a:effectLst>
                </a:rPr>
                <a:t>平衡轮</a:t>
              </a:r>
              <a:r>
                <a:rPr lang="en-US" altLang="zh-CN" sz="4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68300" dist="177800" dir="5400000" sy="-20000" rotWithShape="0">
                      <a:prstClr val="black">
                        <a:alpha val="25000"/>
                      </a:prstClr>
                    </a:outerShdw>
                  </a:effectLst>
                </a:rPr>
                <a:t>       </a:t>
              </a:r>
              <a:r>
                <a:rPr lang="zh-CN" altLang="en-US" sz="4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68300" dist="177800" dir="5400000" sy="-20000" rotWithShape="0">
                      <a:prstClr val="black">
                        <a:alpha val="25000"/>
                      </a:prstClr>
                    </a:outerShdw>
                  </a:effectLst>
                </a:rPr>
                <a:t>制作篇</a:t>
              </a:r>
              <a:endParaRPr lang="en-US" altLang="zh-CN" sz="40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68300" dist="177800" dir="5400000" sy="-20000" rotWithShape="0">
                    <a:prstClr val="black">
                      <a:alpha val="25000"/>
                    </a:prst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2207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>
          <a:xfrm>
            <a:off x="1416136" y="403839"/>
            <a:ext cx="10549035" cy="57771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>
            <a:outerShdw blurRad="152400" dist="38100" dir="5400000" algn="t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916313" y="1515756"/>
            <a:ext cx="10404000" cy="16953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Q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：</a:t>
            </a:r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对于你来说，好的生活包括哪几个部分？</a:t>
            </a:r>
            <a:endParaRPr lang="en-US" altLang="zh-CN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：</a:t>
            </a:r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工作，学习，健康，阅读，旅游，朋友，家人，还有积蓄。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11634" y="265728"/>
            <a:ext cx="855564" cy="853935"/>
            <a:chOff x="411634" y="265728"/>
            <a:chExt cx="855564" cy="853935"/>
          </a:xfrm>
        </p:grpSpPr>
        <p:sp>
          <p:nvSpPr>
            <p:cNvPr id="6" name="椭圆 5"/>
            <p:cNvSpPr/>
            <p:nvPr/>
          </p:nvSpPr>
          <p:spPr>
            <a:xfrm>
              <a:off x="479376" y="332655"/>
              <a:ext cx="720080" cy="72008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52400" dist="38100" dir="5400000" algn="t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1634" y="265728"/>
              <a:ext cx="855564" cy="8539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" name="文本框 1"/>
          <p:cNvSpPr txBox="1"/>
          <p:nvPr/>
        </p:nvSpPr>
        <p:spPr>
          <a:xfrm>
            <a:off x="3412351" y="471725"/>
            <a:ext cx="62754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Step1</a:t>
            </a:r>
            <a:r>
              <a:rPr lang="zh-CN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：把主题分解成独立的</a:t>
            </a:r>
            <a:r>
              <a:rPr lang="en-US" altLang="zh-CN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</a:t>
            </a:r>
            <a:r>
              <a:rPr lang="zh-CN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个部分。</a:t>
            </a:r>
            <a:endParaRPr lang="zh-CN" altLang="en-US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414606" y="4324437"/>
            <a:ext cx="9362788" cy="232135"/>
            <a:chOff x="1414606" y="4338723"/>
            <a:chExt cx="9362788" cy="232135"/>
          </a:xfrm>
        </p:grpSpPr>
        <p:sp>
          <p:nvSpPr>
            <p:cNvPr id="10" name="任意多边形 9"/>
            <p:cNvSpPr/>
            <p:nvPr/>
          </p:nvSpPr>
          <p:spPr>
            <a:xfrm>
              <a:off x="6096000" y="4338723"/>
              <a:ext cx="4681394" cy="232135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16067"/>
                  </a:lnTo>
                  <a:lnTo>
                    <a:pt x="4681394" y="116067"/>
                  </a:lnTo>
                  <a:lnTo>
                    <a:pt x="4681394" y="232135"/>
                  </a:lnTo>
                </a:path>
              </a:pathLst>
            </a:cu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任意多边形 10"/>
            <p:cNvSpPr/>
            <p:nvPr/>
          </p:nvSpPr>
          <p:spPr>
            <a:xfrm>
              <a:off x="6096000" y="4338723"/>
              <a:ext cx="3343852" cy="232135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16067"/>
                  </a:lnTo>
                  <a:lnTo>
                    <a:pt x="3343852" y="116067"/>
                  </a:lnTo>
                  <a:lnTo>
                    <a:pt x="3343852" y="232135"/>
                  </a:lnTo>
                </a:path>
              </a:pathLst>
            </a:cu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任意多边形 11"/>
            <p:cNvSpPr/>
            <p:nvPr/>
          </p:nvSpPr>
          <p:spPr>
            <a:xfrm>
              <a:off x="6096000" y="4338723"/>
              <a:ext cx="2006311" cy="232135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16067"/>
                  </a:lnTo>
                  <a:lnTo>
                    <a:pt x="2006311" y="116067"/>
                  </a:lnTo>
                  <a:lnTo>
                    <a:pt x="2006311" y="232135"/>
                  </a:lnTo>
                </a:path>
              </a:pathLst>
            </a:cu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任意多边形 12"/>
            <p:cNvSpPr/>
            <p:nvPr/>
          </p:nvSpPr>
          <p:spPr>
            <a:xfrm>
              <a:off x="6096000" y="4338723"/>
              <a:ext cx="668770" cy="232135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16067"/>
                  </a:lnTo>
                  <a:lnTo>
                    <a:pt x="668770" y="116067"/>
                  </a:lnTo>
                  <a:lnTo>
                    <a:pt x="668770" y="232135"/>
                  </a:lnTo>
                </a:path>
              </a:pathLst>
            </a:cu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任意多边形 13"/>
            <p:cNvSpPr/>
            <p:nvPr/>
          </p:nvSpPr>
          <p:spPr>
            <a:xfrm>
              <a:off x="5427229" y="4338723"/>
              <a:ext cx="668770" cy="232135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668770" y="0"/>
                  </a:moveTo>
                  <a:lnTo>
                    <a:pt x="668770" y="116067"/>
                  </a:lnTo>
                  <a:lnTo>
                    <a:pt x="0" y="116067"/>
                  </a:lnTo>
                  <a:lnTo>
                    <a:pt x="0" y="232135"/>
                  </a:lnTo>
                </a:path>
              </a:pathLst>
            </a:cu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任意多边形 14"/>
            <p:cNvSpPr/>
            <p:nvPr/>
          </p:nvSpPr>
          <p:spPr>
            <a:xfrm>
              <a:off x="4089688" y="4338723"/>
              <a:ext cx="2006311" cy="232135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2006311" y="0"/>
                  </a:moveTo>
                  <a:lnTo>
                    <a:pt x="2006311" y="116067"/>
                  </a:lnTo>
                  <a:lnTo>
                    <a:pt x="0" y="116067"/>
                  </a:lnTo>
                  <a:lnTo>
                    <a:pt x="0" y="232135"/>
                  </a:lnTo>
                </a:path>
              </a:pathLst>
            </a:cu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任意多边形 15"/>
            <p:cNvSpPr/>
            <p:nvPr/>
          </p:nvSpPr>
          <p:spPr>
            <a:xfrm>
              <a:off x="2752147" y="4338723"/>
              <a:ext cx="3343852" cy="232135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3343852" y="0"/>
                  </a:moveTo>
                  <a:lnTo>
                    <a:pt x="3343852" y="116067"/>
                  </a:lnTo>
                  <a:lnTo>
                    <a:pt x="0" y="116067"/>
                  </a:lnTo>
                  <a:lnTo>
                    <a:pt x="0" y="232135"/>
                  </a:lnTo>
                </a:path>
              </a:pathLst>
            </a:cu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任意多边形 16"/>
            <p:cNvSpPr/>
            <p:nvPr/>
          </p:nvSpPr>
          <p:spPr>
            <a:xfrm>
              <a:off x="1414606" y="4338723"/>
              <a:ext cx="4681394" cy="232135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4681394" y="0"/>
                  </a:moveTo>
                  <a:lnTo>
                    <a:pt x="4681394" y="116067"/>
                  </a:lnTo>
                  <a:lnTo>
                    <a:pt x="0" y="116067"/>
                  </a:lnTo>
                  <a:lnTo>
                    <a:pt x="0" y="232135"/>
                  </a:lnTo>
                </a:path>
              </a:pathLst>
            </a:cu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18" name="任意多边形 17"/>
          <p:cNvSpPr/>
          <p:nvPr/>
        </p:nvSpPr>
        <p:spPr>
          <a:xfrm>
            <a:off x="5248017" y="3790232"/>
            <a:ext cx="1677418" cy="552702"/>
          </a:xfrm>
          <a:custGeom>
            <a:avLst/>
            <a:gdLst>
              <a:gd name="connsiteX0" fmla="*/ 0 w 1105405"/>
              <a:gd name="connsiteY0" fmla="*/ 0 h 552702"/>
              <a:gd name="connsiteX1" fmla="*/ 1105405 w 1105405"/>
              <a:gd name="connsiteY1" fmla="*/ 0 h 552702"/>
              <a:gd name="connsiteX2" fmla="*/ 1105405 w 1105405"/>
              <a:gd name="connsiteY2" fmla="*/ 552702 h 552702"/>
              <a:gd name="connsiteX3" fmla="*/ 0 w 1105405"/>
              <a:gd name="connsiteY3" fmla="*/ 552702 h 552702"/>
              <a:gd name="connsiteX4" fmla="*/ 0 w 1105405"/>
              <a:gd name="connsiteY4" fmla="*/ 0 h 552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5405" h="552702">
                <a:moveTo>
                  <a:pt x="0" y="0"/>
                </a:moveTo>
                <a:lnTo>
                  <a:pt x="1105405" y="0"/>
                </a:lnTo>
                <a:lnTo>
                  <a:pt x="1105405" y="552702"/>
                </a:lnTo>
                <a:lnTo>
                  <a:pt x="0" y="552702"/>
                </a:lnTo>
                <a:lnTo>
                  <a:pt x="0" y="0"/>
                </a:lnTo>
                <a:close/>
              </a:path>
            </a:pathLst>
          </a:custGeom>
          <a:solidFill>
            <a:srgbClr val="E9018D"/>
          </a:solidFill>
          <a:ln>
            <a:solidFill>
              <a:schemeClr val="bg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lvl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500" dirty="0" smtClean="0"/>
              <a:t>好的生活</a:t>
            </a:r>
            <a:endParaRPr lang="zh-CN" altLang="en-US" sz="2500" kern="1200" dirty="0"/>
          </a:p>
        </p:txBody>
      </p:sp>
      <p:sp>
        <p:nvSpPr>
          <p:cNvPr id="19" name="任意多边形 18"/>
          <p:cNvSpPr/>
          <p:nvPr/>
        </p:nvSpPr>
        <p:spPr>
          <a:xfrm>
            <a:off x="861903" y="4556572"/>
            <a:ext cx="1105405" cy="552702"/>
          </a:xfrm>
          <a:custGeom>
            <a:avLst/>
            <a:gdLst>
              <a:gd name="connsiteX0" fmla="*/ 0 w 1105405"/>
              <a:gd name="connsiteY0" fmla="*/ 0 h 552702"/>
              <a:gd name="connsiteX1" fmla="*/ 1105405 w 1105405"/>
              <a:gd name="connsiteY1" fmla="*/ 0 h 552702"/>
              <a:gd name="connsiteX2" fmla="*/ 1105405 w 1105405"/>
              <a:gd name="connsiteY2" fmla="*/ 552702 h 552702"/>
              <a:gd name="connsiteX3" fmla="*/ 0 w 1105405"/>
              <a:gd name="connsiteY3" fmla="*/ 552702 h 552702"/>
              <a:gd name="connsiteX4" fmla="*/ 0 w 1105405"/>
              <a:gd name="connsiteY4" fmla="*/ 0 h 552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5405" h="552702">
                <a:moveTo>
                  <a:pt x="0" y="0"/>
                </a:moveTo>
                <a:lnTo>
                  <a:pt x="1105405" y="0"/>
                </a:lnTo>
                <a:lnTo>
                  <a:pt x="1105405" y="552702"/>
                </a:lnTo>
                <a:lnTo>
                  <a:pt x="0" y="552702"/>
                </a:lnTo>
                <a:lnTo>
                  <a:pt x="0" y="0"/>
                </a:lnTo>
                <a:close/>
              </a:path>
            </a:pathLst>
          </a:custGeom>
          <a:solidFill>
            <a:srgbClr val="5DC5E0"/>
          </a:solidFill>
          <a:ln>
            <a:solidFill>
              <a:schemeClr val="bg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lvl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500" kern="1200" dirty="0" smtClean="0"/>
              <a:t>工作</a:t>
            </a:r>
            <a:endParaRPr lang="zh-CN" altLang="en-US" sz="2500" kern="1200" dirty="0"/>
          </a:p>
        </p:txBody>
      </p:sp>
      <p:sp>
        <p:nvSpPr>
          <p:cNvPr id="20" name="任意多边形 19"/>
          <p:cNvSpPr/>
          <p:nvPr/>
        </p:nvSpPr>
        <p:spPr>
          <a:xfrm>
            <a:off x="2199444" y="4556572"/>
            <a:ext cx="1105405" cy="552702"/>
          </a:xfrm>
          <a:custGeom>
            <a:avLst/>
            <a:gdLst>
              <a:gd name="connsiteX0" fmla="*/ 0 w 1105405"/>
              <a:gd name="connsiteY0" fmla="*/ 0 h 552702"/>
              <a:gd name="connsiteX1" fmla="*/ 1105405 w 1105405"/>
              <a:gd name="connsiteY1" fmla="*/ 0 h 552702"/>
              <a:gd name="connsiteX2" fmla="*/ 1105405 w 1105405"/>
              <a:gd name="connsiteY2" fmla="*/ 552702 h 552702"/>
              <a:gd name="connsiteX3" fmla="*/ 0 w 1105405"/>
              <a:gd name="connsiteY3" fmla="*/ 552702 h 552702"/>
              <a:gd name="connsiteX4" fmla="*/ 0 w 1105405"/>
              <a:gd name="connsiteY4" fmla="*/ 0 h 552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5405" h="552702">
                <a:moveTo>
                  <a:pt x="0" y="0"/>
                </a:moveTo>
                <a:lnTo>
                  <a:pt x="1105405" y="0"/>
                </a:lnTo>
                <a:lnTo>
                  <a:pt x="1105405" y="552702"/>
                </a:lnTo>
                <a:lnTo>
                  <a:pt x="0" y="552702"/>
                </a:lnTo>
                <a:lnTo>
                  <a:pt x="0" y="0"/>
                </a:lnTo>
                <a:close/>
              </a:path>
            </a:pathLst>
          </a:custGeom>
          <a:solidFill>
            <a:srgbClr val="5DC5E0"/>
          </a:solidFill>
          <a:ln>
            <a:solidFill>
              <a:schemeClr val="bg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lvl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500" kern="1200" dirty="0" smtClean="0"/>
              <a:t>学习</a:t>
            </a:r>
            <a:endParaRPr lang="zh-CN" altLang="en-US" sz="2500" kern="1200" dirty="0"/>
          </a:p>
        </p:txBody>
      </p:sp>
      <p:sp>
        <p:nvSpPr>
          <p:cNvPr id="21" name="任意多边形 20"/>
          <p:cNvSpPr/>
          <p:nvPr/>
        </p:nvSpPr>
        <p:spPr>
          <a:xfrm>
            <a:off x="3536985" y="4556572"/>
            <a:ext cx="1105405" cy="552702"/>
          </a:xfrm>
          <a:custGeom>
            <a:avLst/>
            <a:gdLst>
              <a:gd name="connsiteX0" fmla="*/ 0 w 1105405"/>
              <a:gd name="connsiteY0" fmla="*/ 0 h 552702"/>
              <a:gd name="connsiteX1" fmla="*/ 1105405 w 1105405"/>
              <a:gd name="connsiteY1" fmla="*/ 0 h 552702"/>
              <a:gd name="connsiteX2" fmla="*/ 1105405 w 1105405"/>
              <a:gd name="connsiteY2" fmla="*/ 552702 h 552702"/>
              <a:gd name="connsiteX3" fmla="*/ 0 w 1105405"/>
              <a:gd name="connsiteY3" fmla="*/ 552702 h 552702"/>
              <a:gd name="connsiteX4" fmla="*/ 0 w 1105405"/>
              <a:gd name="connsiteY4" fmla="*/ 0 h 552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5405" h="552702">
                <a:moveTo>
                  <a:pt x="0" y="0"/>
                </a:moveTo>
                <a:lnTo>
                  <a:pt x="1105405" y="0"/>
                </a:lnTo>
                <a:lnTo>
                  <a:pt x="1105405" y="552702"/>
                </a:lnTo>
                <a:lnTo>
                  <a:pt x="0" y="552702"/>
                </a:lnTo>
                <a:lnTo>
                  <a:pt x="0" y="0"/>
                </a:lnTo>
                <a:close/>
              </a:path>
            </a:pathLst>
          </a:custGeom>
          <a:solidFill>
            <a:srgbClr val="5DC5E0"/>
          </a:solidFill>
          <a:ln>
            <a:solidFill>
              <a:schemeClr val="bg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lvl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500" kern="1200" dirty="0" smtClean="0"/>
              <a:t>健康</a:t>
            </a:r>
            <a:endParaRPr lang="zh-CN" altLang="en-US" sz="2500" kern="1200" dirty="0"/>
          </a:p>
        </p:txBody>
      </p:sp>
      <p:sp>
        <p:nvSpPr>
          <p:cNvPr id="22" name="任意多边形 21"/>
          <p:cNvSpPr/>
          <p:nvPr/>
        </p:nvSpPr>
        <p:spPr>
          <a:xfrm>
            <a:off x="4874526" y="4556572"/>
            <a:ext cx="1105405" cy="552702"/>
          </a:xfrm>
          <a:custGeom>
            <a:avLst/>
            <a:gdLst>
              <a:gd name="connsiteX0" fmla="*/ 0 w 1105405"/>
              <a:gd name="connsiteY0" fmla="*/ 0 h 552702"/>
              <a:gd name="connsiteX1" fmla="*/ 1105405 w 1105405"/>
              <a:gd name="connsiteY1" fmla="*/ 0 h 552702"/>
              <a:gd name="connsiteX2" fmla="*/ 1105405 w 1105405"/>
              <a:gd name="connsiteY2" fmla="*/ 552702 h 552702"/>
              <a:gd name="connsiteX3" fmla="*/ 0 w 1105405"/>
              <a:gd name="connsiteY3" fmla="*/ 552702 h 552702"/>
              <a:gd name="connsiteX4" fmla="*/ 0 w 1105405"/>
              <a:gd name="connsiteY4" fmla="*/ 0 h 552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5405" h="552702">
                <a:moveTo>
                  <a:pt x="0" y="0"/>
                </a:moveTo>
                <a:lnTo>
                  <a:pt x="1105405" y="0"/>
                </a:lnTo>
                <a:lnTo>
                  <a:pt x="1105405" y="552702"/>
                </a:lnTo>
                <a:lnTo>
                  <a:pt x="0" y="552702"/>
                </a:lnTo>
                <a:lnTo>
                  <a:pt x="0" y="0"/>
                </a:lnTo>
                <a:close/>
              </a:path>
            </a:pathLst>
          </a:custGeom>
          <a:solidFill>
            <a:srgbClr val="5DC5E0"/>
          </a:solidFill>
          <a:ln>
            <a:solidFill>
              <a:schemeClr val="bg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500" dirty="0"/>
              <a:t>阅读</a:t>
            </a:r>
          </a:p>
        </p:txBody>
      </p:sp>
      <p:sp>
        <p:nvSpPr>
          <p:cNvPr id="23" name="任意多边形 22"/>
          <p:cNvSpPr/>
          <p:nvPr/>
        </p:nvSpPr>
        <p:spPr>
          <a:xfrm>
            <a:off x="6212068" y="4556572"/>
            <a:ext cx="1105405" cy="552702"/>
          </a:xfrm>
          <a:custGeom>
            <a:avLst/>
            <a:gdLst>
              <a:gd name="connsiteX0" fmla="*/ 0 w 1105405"/>
              <a:gd name="connsiteY0" fmla="*/ 0 h 552702"/>
              <a:gd name="connsiteX1" fmla="*/ 1105405 w 1105405"/>
              <a:gd name="connsiteY1" fmla="*/ 0 h 552702"/>
              <a:gd name="connsiteX2" fmla="*/ 1105405 w 1105405"/>
              <a:gd name="connsiteY2" fmla="*/ 552702 h 552702"/>
              <a:gd name="connsiteX3" fmla="*/ 0 w 1105405"/>
              <a:gd name="connsiteY3" fmla="*/ 552702 h 552702"/>
              <a:gd name="connsiteX4" fmla="*/ 0 w 1105405"/>
              <a:gd name="connsiteY4" fmla="*/ 0 h 552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5405" h="552702">
                <a:moveTo>
                  <a:pt x="0" y="0"/>
                </a:moveTo>
                <a:lnTo>
                  <a:pt x="1105405" y="0"/>
                </a:lnTo>
                <a:lnTo>
                  <a:pt x="1105405" y="552702"/>
                </a:lnTo>
                <a:lnTo>
                  <a:pt x="0" y="552702"/>
                </a:lnTo>
                <a:lnTo>
                  <a:pt x="0" y="0"/>
                </a:lnTo>
                <a:close/>
              </a:path>
            </a:pathLst>
          </a:custGeom>
          <a:solidFill>
            <a:srgbClr val="5DC5E0"/>
          </a:solidFill>
          <a:ln>
            <a:solidFill>
              <a:schemeClr val="bg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500" dirty="0"/>
              <a:t>旅游</a:t>
            </a:r>
          </a:p>
        </p:txBody>
      </p:sp>
      <p:sp>
        <p:nvSpPr>
          <p:cNvPr id="24" name="任意多边形 23"/>
          <p:cNvSpPr/>
          <p:nvPr/>
        </p:nvSpPr>
        <p:spPr>
          <a:xfrm>
            <a:off x="7549609" y="4556572"/>
            <a:ext cx="1105405" cy="552702"/>
          </a:xfrm>
          <a:custGeom>
            <a:avLst/>
            <a:gdLst>
              <a:gd name="connsiteX0" fmla="*/ 0 w 1105405"/>
              <a:gd name="connsiteY0" fmla="*/ 0 h 552702"/>
              <a:gd name="connsiteX1" fmla="*/ 1105405 w 1105405"/>
              <a:gd name="connsiteY1" fmla="*/ 0 h 552702"/>
              <a:gd name="connsiteX2" fmla="*/ 1105405 w 1105405"/>
              <a:gd name="connsiteY2" fmla="*/ 552702 h 552702"/>
              <a:gd name="connsiteX3" fmla="*/ 0 w 1105405"/>
              <a:gd name="connsiteY3" fmla="*/ 552702 h 552702"/>
              <a:gd name="connsiteX4" fmla="*/ 0 w 1105405"/>
              <a:gd name="connsiteY4" fmla="*/ 0 h 552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5405" h="552702">
                <a:moveTo>
                  <a:pt x="0" y="0"/>
                </a:moveTo>
                <a:lnTo>
                  <a:pt x="1105405" y="0"/>
                </a:lnTo>
                <a:lnTo>
                  <a:pt x="1105405" y="552702"/>
                </a:lnTo>
                <a:lnTo>
                  <a:pt x="0" y="552702"/>
                </a:lnTo>
                <a:lnTo>
                  <a:pt x="0" y="0"/>
                </a:lnTo>
                <a:close/>
              </a:path>
            </a:pathLst>
          </a:custGeom>
          <a:solidFill>
            <a:srgbClr val="5DC5E0"/>
          </a:solidFill>
          <a:ln>
            <a:solidFill>
              <a:schemeClr val="bg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500" dirty="0"/>
              <a:t>朋友</a:t>
            </a:r>
          </a:p>
        </p:txBody>
      </p:sp>
      <p:sp>
        <p:nvSpPr>
          <p:cNvPr id="25" name="任意多边形 24"/>
          <p:cNvSpPr/>
          <p:nvPr/>
        </p:nvSpPr>
        <p:spPr>
          <a:xfrm>
            <a:off x="8887150" y="4556572"/>
            <a:ext cx="1105405" cy="552702"/>
          </a:xfrm>
          <a:custGeom>
            <a:avLst/>
            <a:gdLst>
              <a:gd name="connsiteX0" fmla="*/ 0 w 1105405"/>
              <a:gd name="connsiteY0" fmla="*/ 0 h 552702"/>
              <a:gd name="connsiteX1" fmla="*/ 1105405 w 1105405"/>
              <a:gd name="connsiteY1" fmla="*/ 0 h 552702"/>
              <a:gd name="connsiteX2" fmla="*/ 1105405 w 1105405"/>
              <a:gd name="connsiteY2" fmla="*/ 552702 h 552702"/>
              <a:gd name="connsiteX3" fmla="*/ 0 w 1105405"/>
              <a:gd name="connsiteY3" fmla="*/ 552702 h 552702"/>
              <a:gd name="connsiteX4" fmla="*/ 0 w 1105405"/>
              <a:gd name="connsiteY4" fmla="*/ 0 h 552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5405" h="552702">
                <a:moveTo>
                  <a:pt x="0" y="0"/>
                </a:moveTo>
                <a:lnTo>
                  <a:pt x="1105405" y="0"/>
                </a:lnTo>
                <a:lnTo>
                  <a:pt x="1105405" y="552702"/>
                </a:lnTo>
                <a:lnTo>
                  <a:pt x="0" y="552702"/>
                </a:lnTo>
                <a:lnTo>
                  <a:pt x="0" y="0"/>
                </a:lnTo>
                <a:close/>
              </a:path>
            </a:pathLst>
          </a:custGeom>
          <a:solidFill>
            <a:srgbClr val="5DC5E0"/>
          </a:solidFill>
          <a:ln>
            <a:solidFill>
              <a:schemeClr val="bg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500" dirty="0"/>
              <a:t>家人</a:t>
            </a:r>
          </a:p>
        </p:txBody>
      </p:sp>
      <p:sp>
        <p:nvSpPr>
          <p:cNvPr id="26" name="任意多边形 25"/>
          <p:cNvSpPr/>
          <p:nvPr/>
        </p:nvSpPr>
        <p:spPr>
          <a:xfrm>
            <a:off x="10224691" y="4556572"/>
            <a:ext cx="1105405" cy="552702"/>
          </a:xfrm>
          <a:custGeom>
            <a:avLst/>
            <a:gdLst>
              <a:gd name="connsiteX0" fmla="*/ 0 w 1105405"/>
              <a:gd name="connsiteY0" fmla="*/ 0 h 552702"/>
              <a:gd name="connsiteX1" fmla="*/ 1105405 w 1105405"/>
              <a:gd name="connsiteY1" fmla="*/ 0 h 552702"/>
              <a:gd name="connsiteX2" fmla="*/ 1105405 w 1105405"/>
              <a:gd name="connsiteY2" fmla="*/ 552702 h 552702"/>
              <a:gd name="connsiteX3" fmla="*/ 0 w 1105405"/>
              <a:gd name="connsiteY3" fmla="*/ 552702 h 552702"/>
              <a:gd name="connsiteX4" fmla="*/ 0 w 1105405"/>
              <a:gd name="connsiteY4" fmla="*/ 0 h 552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5405" h="552702">
                <a:moveTo>
                  <a:pt x="0" y="0"/>
                </a:moveTo>
                <a:lnTo>
                  <a:pt x="1105405" y="0"/>
                </a:lnTo>
                <a:lnTo>
                  <a:pt x="1105405" y="552702"/>
                </a:lnTo>
                <a:lnTo>
                  <a:pt x="0" y="552702"/>
                </a:lnTo>
                <a:lnTo>
                  <a:pt x="0" y="0"/>
                </a:lnTo>
                <a:close/>
              </a:path>
            </a:pathLst>
          </a:custGeom>
          <a:solidFill>
            <a:srgbClr val="5DC5E0"/>
          </a:solidFill>
          <a:ln>
            <a:solidFill>
              <a:schemeClr val="bg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500" dirty="0"/>
              <a:t>积蓄</a:t>
            </a:r>
          </a:p>
        </p:txBody>
      </p:sp>
    </p:spTree>
    <p:extLst>
      <p:ext uri="{BB962C8B-B14F-4D97-AF65-F5344CB8AC3E}">
        <p14:creationId xmlns:p14="http://schemas.microsoft.com/office/powerpoint/2010/main" val="3792209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97444" y="1433985"/>
            <a:ext cx="10548045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algn="ctr"/>
            <a:r>
              <a:rPr lang="zh-CN" altLang="en-US" sz="2400" b="0" dirty="0"/>
              <a:t>刚才讲到</a:t>
            </a:r>
            <a:r>
              <a:rPr lang="en-US" altLang="zh-CN" sz="2400" b="0" dirty="0"/>
              <a:t>8</a:t>
            </a:r>
            <a:r>
              <a:rPr lang="zh-CN" altLang="en-US" sz="2400" b="0" dirty="0"/>
              <a:t>个部分，就分成</a:t>
            </a:r>
            <a:r>
              <a:rPr lang="en-US" altLang="zh-CN" sz="2400" b="0" dirty="0"/>
              <a:t>8</a:t>
            </a:r>
            <a:r>
              <a:rPr lang="zh-CN" altLang="en-US" sz="2400" b="0" dirty="0"/>
              <a:t>等份，把名字写在旁边。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4411659" y="2915887"/>
            <a:ext cx="3317733" cy="3317733"/>
            <a:chOff x="-2513117" y="1406667"/>
            <a:chExt cx="3960000" cy="3960000"/>
          </a:xfrm>
        </p:grpSpPr>
        <p:sp>
          <p:nvSpPr>
            <p:cNvPr id="5" name="椭圆 4"/>
            <p:cNvSpPr/>
            <p:nvPr/>
          </p:nvSpPr>
          <p:spPr>
            <a:xfrm>
              <a:off x="-2513117" y="1406667"/>
              <a:ext cx="3960000" cy="3960000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-2513117" y="3386667"/>
              <a:ext cx="396000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rot="5400000">
              <a:off x="-2513117" y="3386667"/>
              <a:ext cx="396000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rot="8100000">
              <a:off x="-2513117" y="3386667"/>
              <a:ext cx="396000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rot="2700000">
              <a:off x="-2513117" y="3386667"/>
              <a:ext cx="396000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文本框 9"/>
          <p:cNvSpPr txBox="1"/>
          <p:nvPr/>
        </p:nvSpPr>
        <p:spPr>
          <a:xfrm>
            <a:off x="6676886" y="2602629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0D99BF"/>
                </a:solidFill>
              </a:rPr>
              <a:t>工作</a:t>
            </a:r>
            <a:endParaRPr lang="zh-CN" altLang="en-US" sz="2400" b="1" dirty="0">
              <a:solidFill>
                <a:srgbClr val="0D99BF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627301" y="3690899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0D99BF"/>
                </a:solidFill>
              </a:rPr>
              <a:t>学习</a:t>
            </a:r>
            <a:endParaRPr lang="zh-CN" altLang="en-US" sz="2400" b="1" dirty="0">
              <a:solidFill>
                <a:srgbClr val="0D99BF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627301" y="5199163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0D99BF"/>
                </a:solidFill>
              </a:rPr>
              <a:t>健康</a:t>
            </a:r>
            <a:endParaRPr lang="zh-CN" altLang="en-US" sz="2400" b="1" dirty="0">
              <a:solidFill>
                <a:srgbClr val="0D99BF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676886" y="6195638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0D99BF"/>
                </a:solidFill>
              </a:rPr>
              <a:t>阅读</a:t>
            </a:r>
            <a:endParaRPr lang="zh-CN" altLang="en-US" sz="2400" b="1" dirty="0">
              <a:solidFill>
                <a:srgbClr val="0D99BF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725332" y="6195638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0D99BF"/>
                </a:solidFill>
              </a:rPr>
              <a:t>旅游</a:t>
            </a:r>
            <a:endParaRPr lang="zh-CN" altLang="en-US" sz="2400" b="1" dirty="0">
              <a:solidFill>
                <a:srgbClr val="0D99BF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754595" y="5199163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0D99BF"/>
                </a:solidFill>
              </a:rPr>
              <a:t>朋友</a:t>
            </a:r>
            <a:endParaRPr lang="zh-CN" altLang="en-US" sz="2400" b="1" dirty="0">
              <a:solidFill>
                <a:srgbClr val="0D99BF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754595" y="3690899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0D99BF"/>
                </a:solidFill>
              </a:rPr>
              <a:t>家人</a:t>
            </a:r>
            <a:endParaRPr lang="zh-CN" altLang="en-US" sz="2400" b="1" dirty="0">
              <a:solidFill>
                <a:srgbClr val="0D99BF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725332" y="2602629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0D99BF"/>
                </a:solidFill>
              </a:rPr>
              <a:t>积蓄</a:t>
            </a:r>
            <a:endParaRPr lang="zh-CN" altLang="en-US" sz="2400" b="1" dirty="0">
              <a:solidFill>
                <a:srgbClr val="0D99BF"/>
              </a:solidFill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1416136" y="403839"/>
            <a:ext cx="10549035" cy="57771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>
            <a:outerShdw blurRad="152400" dist="38100" dir="5400000" algn="t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411634" y="265728"/>
            <a:ext cx="855564" cy="853935"/>
            <a:chOff x="411634" y="265728"/>
            <a:chExt cx="855564" cy="853935"/>
          </a:xfrm>
        </p:grpSpPr>
        <p:sp>
          <p:nvSpPr>
            <p:cNvPr id="20" name="椭圆 19"/>
            <p:cNvSpPr/>
            <p:nvPr/>
          </p:nvSpPr>
          <p:spPr>
            <a:xfrm>
              <a:off x="479376" y="332655"/>
              <a:ext cx="720080" cy="72008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52400" dist="38100" dir="5400000" algn="t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1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1634" y="265728"/>
              <a:ext cx="855564" cy="8539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2" name="文本框 1"/>
          <p:cNvSpPr txBox="1"/>
          <p:nvPr/>
        </p:nvSpPr>
        <p:spPr>
          <a:xfrm>
            <a:off x="1578035" y="471725"/>
            <a:ext cx="102252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Step2</a:t>
            </a:r>
            <a:r>
              <a:rPr lang="zh-CN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：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画一个圆，然后做</a:t>
            </a: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等分，把名字写在每个扇形的</a:t>
            </a:r>
            <a:r>
              <a:rPr lang="zh-CN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旁边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2806498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/>
          <p:cNvSpPr txBox="1"/>
          <p:nvPr/>
        </p:nvSpPr>
        <p:spPr>
          <a:xfrm>
            <a:off x="788081" y="1458347"/>
            <a:ext cx="10943384" cy="504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algn="ctr"/>
            <a:r>
              <a:rPr lang="zh-CN" altLang="en-US" sz="2400" dirty="0" smtClean="0"/>
              <a:t>假如</a:t>
            </a:r>
            <a:r>
              <a:rPr lang="zh-CN" altLang="en-US" sz="2400" dirty="0"/>
              <a:t>全情投入特别满意就是</a:t>
            </a:r>
            <a:r>
              <a:rPr lang="en-US" altLang="zh-CN" sz="2400" dirty="0"/>
              <a:t>10</a:t>
            </a:r>
            <a:r>
              <a:rPr lang="zh-CN" altLang="en-US" sz="2400" dirty="0"/>
              <a:t>分，特别不满意就是</a:t>
            </a:r>
            <a:r>
              <a:rPr lang="en-US" altLang="zh-CN" sz="2400" dirty="0"/>
              <a:t>0</a:t>
            </a:r>
            <a:r>
              <a:rPr lang="zh-CN" altLang="en-US" sz="2400" dirty="0"/>
              <a:t>分。</a:t>
            </a:r>
            <a:endParaRPr lang="en-US" altLang="zh-CN" sz="2400" dirty="0"/>
          </a:p>
        </p:txBody>
      </p:sp>
      <p:graphicFrame>
        <p:nvGraphicFramePr>
          <p:cNvPr id="19" name="表格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7744959"/>
              </p:ext>
            </p:extLst>
          </p:nvPr>
        </p:nvGraphicFramePr>
        <p:xfrm>
          <a:off x="1410447" y="2438012"/>
          <a:ext cx="9371106" cy="356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5553"/>
                <a:gridCol w="4685553"/>
              </a:tblGrid>
              <a:tr h="34100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要素</a:t>
                      </a:r>
                      <a:endParaRPr lang="zh-CN" altLang="en-US" sz="2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满意度</a:t>
                      </a:r>
                      <a:endParaRPr lang="zh-CN" altLang="en-US" sz="2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100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工作</a:t>
                      </a:r>
                      <a:endParaRPr lang="zh-CN" altLang="en-US" sz="2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6</a:t>
                      </a:r>
                      <a:endParaRPr lang="zh-CN" altLang="en-US" sz="2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100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学习</a:t>
                      </a:r>
                      <a:endParaRPr lang="zh-CN" altLang="en-US" sz="2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3</a:t>
                      </a:r>
                      <a:endParaRPr lang="zh-CN" altLang="en-US" sz="2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100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健康</a:t>
                      </a:r>
                      <a:endParaRPr lang="zh-CN" altLang="en-US" sz="2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5</a:t>
                      </a:r>
                      <a:endParaRPr lang="zh-CN" altLang="en-US" sz="2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100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solidFill>
                            <a:srgbClr val="E9018D"/>
                          </a:solidFill>
                        </a:rPr>
                        <a:t>阅读</a:t>
                      </a:r>
                      <a:endParaRPr lang="zh-CN" altLang="en-US" sz="2000" dirty="0">
                        <a:solidFill>
                          <a:srgbClr val="E9018D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solidFill>
                            <a:srgbClr val="E9018D"/>
                          </a:solidFill>
                        </a:rPr>
                        <a:t>1</a:t>
                      </a:r>
                      <a:endParaRPr lang="zh-CN" altLang="en-US" sz="2000" dirty="0">
                        <a:solidFill>
                          <a:srgbClr val="E9018D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100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旅游</a:t>
                      </a:r>
                      <a:endParaRPr lang="zh-CN" altLang="en-US" sz="2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2</a:t>
                      </a:r>
                      <a:endParaRPr lang="zh-CN" altLang="en-US" sz="2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100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朋友</a:t>
                      </a:r>
                      <a:endParaRPr lang="zh-CN" altLang="en-US" sz="2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8</a:t>
                      </a:r>
                      <a:endParaRPr lang="zh-CN" altLang="en-US" sz="2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100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家人</a:t>
                      </a:r>
                      <a:endParaRPr lang="zh-CN" altLang="en-US" sz="2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7</a:t>
                      </a:r>
                      <a:endParaRPr lang="zh-CN" altLang="en-US" sz="2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100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积蓄</a:t>
                      </a:r>
                      <a:endParaRPr lang="zh-CN" altLang="en-US" sz="2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5</a:t>
                      </a:r>
                      <a:endParaRPr lang="zh-CN" altLang="en-US" sz="2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圆角矩形 4"/>
          <p:cNvSpPr/>
          <p:nvPr/>
        </p:nvSpPr>
        <p:spPr>
          <a:xfrm>
            <a:off x="1416136" y="403839"/>
            <a:ext cx="10549035" cy="57771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>
            <a:outerShdw blurRad="152400" dist="38100" dir="5400000" algn="t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411634" y="265728"/>
            <a:ext cx="855564" cy="853935"/>
            <a:chOff x="411634" y="265728"/>
            <a:chExt cx="855564" cy="853935"/>
          </a:xfrm>
        </p:grpSpPr>
        <p:sp>
          <p:nvSpPr>
            <p:cNvPr id="7" name="椭圆 6"/>
            <p:cNvSpPr/>
            <p:nvPr/>
          </p:nvSpPr>
          <p:spPr>
            <a:xfrm>
              <a:off x="479376" y="332655"/>
              <a:ext cx="720080" cy="72008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52400" dist="38100" dir="5400000" algn="t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1634" y="265728"/>
              <a:ext cx="855564" cy="8539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9" name="文本框 1"/>
          <p:cNvSpPr txBox="1"/>
          <p:nvPr/>
        </p:nvSpPr>
        <p:spPr>
          <a:xfrm>
            <a:off x="2532303" y="471725"/>
            <a:ext cx="83167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Step3</a:t>
            </a:r>
            <a:r>
              <a:rPr lang="zh-CN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：</a:t>
            </a:r>
            <a:r>
              <a:rPr lang="zh-CN" altLang="en-US" sz="2800" dirty="0"/>
              <a:t>对当前的状态按</a:t>
            </a:r>
            <a:r>
              <a:rPr lang="en-US" altLang="zh-CN" sz="2800" dirty="0"/>
              <a:t>N</a:t>
            </a:r>
            <a:r>
              <a:rPr lang="zh-CN" altLang="en-US" sz="2800" dirty="0"/>
              <a:t>部分，以满意度来打分。</a:t>
            </a:r>
          </a:p>
        </p:txBody>
      </p:sp>
    </p:spTree>
    <p:extLst>
      <p:ext uri="{BB962C8B-B14F-4D97-AF65-F5344CB8AC3E}">
        <p14:creationId xmlns:p14="http://schemas.microsoft.com/office/powerpoint/2010/main" val="3362633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720</TotalTime>
  <Words>869</Words>
  <Application>Microsoft Office PowerPoint</Application>
  <PresentationFormat>宽屏</PresentationFormat>
  <Paragraphs>132</Paragraphs>
  <Slides>18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28" baseType="lpstr">
      <vt:lpstr>Meiryo</vt:lpstr>
      <vt:lpstr>Arial</vt:lpstr>
      <vt:lpstr>新蒂小丸子小学版</vt:lpstr>
      <vt:lpstr>Calibri Light</vt:lpstr>
      <vt:lpstr>宋体</vt:lpstr>
      <vt:lpstr>HelveNueThin</vt:lpstr>
      <vt:lpstr>微软雅黑</vt:lpstr>
      <vt:lpstr>Calibri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https:/www.ypppt.com</cp:keywords>
  <cp:lastModifiedBy>kan</cp:lastModifiedBy>
  <cp:revision>69</cp:revision>
  <dcterms:created xsi:type="dcterms:W3CDTF">2014-08-26T13:30:08Z</dcterms:created>
  <dcterms:modified xsi:type="dcterms:W3CDTF">2021-01-30T11:23:29Z</dcterms:modified>
</cp:coreProperties>
</file>