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7" r:id="rId3"/>
    <p:sldId id="256" r:id="rId4"/>
    <p:sldId id="293" r:id="rId5"/>
    <p:sldId id="258" r:id="rId6"/>
    <p:sldId id="262" r:id="rId7"/>
    <p:sldId id="268" r:id="rId8"/>
    <p:sldId id="269" r:id="rId9"/>
    <p:sldId id="264" r:id="rId10"/>
    <p:sldId id="278" r:id="rId11"/>
    <p:sldId id="279" r:id="rId12"/>
    <p:sldId id="265" r:id="rId13"/>
    <p:sldId id="283" r:id="rId14"/>
    <p:sldId id="273" r:id="rId15"/>
    <p:sldId id="266" r:id="rId16"/>
    <p:sldId id="274" r:id="rId17"/>
    <p:sldId id="267" r:id="rId18"/>
    <p:sldId id="280" r:id="rId19"/>
    <p:sldId id="281" r:id="rId20"/>
    <p:sldId id="282" r:id="rId21"/>
    <p:sldId id="263" r:id="rId22"/>
    <p:sldId id="292" r:id="rId23"/>
    <p:sldId id="291" r:id="rId24"/>
    <p:sldId id="29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25" userDrawn="1">
          <p15:clr>
            <a:srgbClr val="A4A3A4"/>
          </p15:clr>
        </p15:guide>
        <p15:guide id="2" pos="6924" userDrawn="1">
          <p15:clr>
            <a:srgbClr val="A4A3A4"/>
          </p15:clr>
        </p15:guide>
        <p15:guide id="3" orient="horz" pos="754" userDrawn="1">
          <p15:clr>
            <a:srgbClr val="A4A3A4"/>
          </p15:clr>
        </p15:guide>
        <p15:guide id="4" pos="1617" userDrawn="1">
          <p15:clr>
            <a:srgbClr val="A4A3A4"/>
          </p15:clr>
        </p15:guide>
        <p15:guide id="5" orient="horz" pos="17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482"/>
    <a:srgbClr val="A3968D"/>
    <a:srgbClr val="000000"/>
    <a:srgbClr val="0D86F5"/>
    <a:srgbClr val="59666C"/>
    <a:srgbClr val="E59A08"/>
    <a:srgbClr val="2A733C"/>
    <a:srgbClr val="93DCE8"/>
    <a:srgbClr val="4B8E3D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6" y="114"/>
      </p:cViewPr>
      <p:guideLst>
        <p:guide orient="horz" pos="3725"/>
        <p:guide pos="6924"/>
        <p:guide orient="horz" pos="754"/>
        <p:guide pos="1617"/>
        <p:guide orient="horz" pos="17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8C61C-A2A5-427E-B4D0-A3F70B7D010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40A0A-761E-4C2D-AFB9-6830DBEF3B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1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08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77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03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141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4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31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08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24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27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62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091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7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166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523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70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7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1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71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19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32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36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65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141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818-4E88-4B85-BBC8-3A40499482C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45C4D-24C8-41EE-9FE6-99A04E6694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53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6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357007" y="1196975"/>
            <a:ext cx="9748798" cy="4713530"/>
            <a:chOff x="2716311" y="1208554"/>
            <a:chExt cx="9057029" cy="4713530"/>
          </a:xfrm>
        </p:grpSpPr>
        <p:sp>
          <p:nvSpPr>
            <p:cNvPr id="5" name="文本框 4"/>
            <p:cNvSpPr txBox="1"/>
            <p:nvPr/>
          </p:nvSpPr>
          <p:spPr>
            <a:xfrm>
              <a:off x="2716311" y="1208554"/>
              <a:ext cx="9057029" cy="3908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b="1" dirty="0">
                  <a:solidFill>
                    <a:srgbClr val="0A5482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[</a:t>
              </a:r>
              <a:r>
                <a:rPr lang="zh-CN" altLang="en-US" sz="72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拼</a:t>
              </a:r>
              <a:r>
                <a:rPr lang="zh-CN" altLang="en-US" sz="66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的</a:t>
              </a:r>
              <a:r>
                <a:rPr lang="zh-CN" altLang="en-US" sz="60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是</a:t>
              </a:r>
              <a:r>
                <a:rPr lang="zh-CN" altLang="en-US" sz="66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现在</a:t>
              </a:r>
              <a:r>
                <a:rPr lang="en-US" altLang="zh-CN" sz="6600" b="1" dirty="0" smtClean="0">
                  <a:solidFill>
                    <a:srgbClr val="0A5482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·</a:t>
              </a:r>
              <a:r>
                <a:rPr lang="zh-CN" altLang="en-US" sz="66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比的</a:t>
              </a:r>
              <a:r>
                <a:rPr lang="zh-CN" altLang="en-US" sz="60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是</a:t>
              </a:r>
              <a:r>
                <a:rPr lang="zh-CN" altLang="en-US" sz="54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将</a:t>
              </a:r>
              <a:r>
                <a:rPr lang="zh-CN" altLang="en-US" sz="8800" b="1" dirty="0" smtClean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来</a:t>
              </a:r>
              <a:r>
                <a:rPr lang="en-US" altLang="zh-CN" sz="6600" b="1" dirty="0" smtClean="0">
                  <a:solidFill>
                    <a:srgbClr val="0A5482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造字工房悦圆演示版常规体" pitchFamily="50" charset="-122"/>
                  <a:ea typeface="造字工房悦圆演示版常规体" pitchFamily="50" charset="-122"/>
                </a:rPr>
                <a:t>]</a:t>
              </a:r>
            </a:p>
            <a:p>
              <a:pPr algn="r"/>
              <a:endParaRPr lang="en-US" altLang="zh-CN" sz="3200" dirty="0" smtClean="0">
                <a:latin typeface="造字工房悦圆演示版常规体" pitchFamily="50" charset="-122"/>
                <a:ea typeface="造字工房悦圆演示版常规体" pitchFamily="50" charset="-122"/>
              </a:endParaRPr>
            </a:p>
            <a:p>
              <a:pPr algn="r"/>
              <a:endParaRPr lang="en-US" altLang="zh-CN" sz="3200" dirty="0">
                <a:latin typeface="造字工房悦圆演示版常规体" pitchFamily="50" charset="-122"/>
                <a:ea typeface="造字工房悦圆演示版常规体" pitchFamily="50" charset="-122"/>
              </a:endParaRPr>
            </a:p>
            <a:p>
              <a:pPr algn="r"/>
              <a:endParaRPr lang="en-US" altLang="zh-CN" sz="3200" dirty="0" smtClean="0">
                <a:latin typeface="造字工房悦圆演示版常规体" pitchFamily="50" charset="-122"/>
                <a:ea typeface="造字工房悦圆演示版常规体" pitchFamily="50" charset="-122"/>
              </a:endParaRPr>
            </a:p>
            <a:p>
              <a:pPr algn="r"/>
              <a:r>
                <a:rPr lang="zh-CN" altLang="en-US" sz="3200" dirty="0" smtClean="0">
                  <a:latin typeface="造字工房悦圆演示版常规体" pitchFamily="50" charset="-122"/>
                  <a:ea typeface="造字工房悦圆演示版常规体" pitchFamily="50" charset="-122"/>
                </a:rPr>
                <a:t>作者：</a:t>
              </a:r>
              <a:r>
                <a:rPr lang="en-US" altLang="zh-CN" sz="3200" dirty="0" smtClean="0">
                  <a:latin typeface="造字工房悦圆演示版常规体" pitchFamily="50" charset="-122"/>
                  <a:ea typeface="造字工房悦圆演示版常规体" pitchFamily="50" charset="-122"/>
                </a:rPr>
                <a:t>@</a:t>
              </a:r>
              <a:r>
                <a:rPr lang="zh-CN" altLang="en-US" sz="3200" dirty="0" smtClean="0">
                  <a:latin typeface="造字工房悦圆演示版常规体" pitchFamily="50" charset="-122"/>
                  <a:ea typeface="造字工房悦圆演示版常规体" pitchFamily="50" charset="-122"/>
                </a:rPr>
                <a:t>老可</a:t>
              </a:r>
              <a:endParaRPr lang="en-US" altLang="zh-CN" sz="3200" dirty="0" smtClean="0">
                <a:latin typeface="造字工房悦圆演示版常规体" pitchFamily="50" charset="-122"/>
                <a:ea typeface="造字工房悦圆演示版常规体" pitchFamily="50" charset="-122"/>
              </a:endParaRPr>
            </a:p>
            <a:p>
              <a:pPr algn="r"/>
              <a:r>
                <a:rPr lang="en-US" altLang="zh-CN" sz="3200" dirty="0" smtClean="0">
                  <a:latin typeface="造字工房悦圆演示版常规体" pitchFamily="50" charset="-122"/>
                  <a:ea typeface="造字工房悦圆演示版常规体" pitchFamily="50" charset="-122"/>
                </a:rPr>
                <a:t>Design  By: @</a:t>
              </a:r>
              <a:r>
                <a:rPr lang="en-US" altLang="zh-CN" sz="3200" dirty="0" err="1" smtClean="0">
                  <a:latin typeface="造字工房悦圆演示版常规体" pitchFamily="50" charset="-122"/>
                  <a:ea typeface="造字工房悦圆演示版常规体" pitchFamily="50" charset="-122"/>
                </a:rPr>
                <a:t>Mr_idiot_c</a:t>
              </a:r>
              <a:endParaRPr lang="en-US" altLang="zh-CN" sz="3200" dirty="0" smtClean="0"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90126" y1="6377" x2="23160" y2="98236"/>
                          <a14:foregroundMark x1="93357" y1="18318" x2="59066" y2="93080"/>
                          <a14:foregroundMark x1="17774" y1="74627" x2="84381" y2="85075"/>
                          <a14:foregroundMark x1="12567" y1="91452" x2="88151" y2="91045"/>
                          <a14:foregroundMark x1="13106" y1="49118" x2="3591" y2="96608"/>
                          <a14:foregroundMark x1="75943" y1="72592" x2="99641" y2="94980"/>
                          <a14:foregroundMark x1="87074" y1="72999" x2="99641" y2="82632"/>
                          <a14:foregroundMark x1="64273" y1="5156" x2="97487" y2="11533"/>
                          <a14:foregroundMark x1="85996" y1="4749" x2="99641" y2="9634"/>
                          <a14:foregroundMark x1="58528" y1="4749" x2="95512" y2="3935"/>
                          <a14:foregroundMark x1="55296" y1="72592" x2="55296" y2="80190"/>
                          <a14:foregroundMark x1="26212" y1="32293" x2="26750" y2="36771"/>
                          <a14:foregroundMark x1="41652" y1="36771" x2="6643" y2="35550"/>
                          <a14:foregroundMark x1="40575" y1="57938" x2="6104" y2="59430"/>
                          <a14:foregroundMark x1="32675" y1="87788" x2="21544" y2="66214"/>
                          <a14:foregroundMark x1="32136" y1="74220" x2="31059" y2="79376"/>
                          <a14:backgroundMark x1="56194" y1="99322" x2="98564" y2="98507"/>
                          <a14:backgroundMark x1="96948" y1="543" x2="53501" y2="407"/>
                          <a14:backgroundMark x1="48115" y1="543" x2="33573" y2="0"/>
                          <a14:backgroundMark x1="898" y1="814" x2="3770" y2="54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6311" y="2745529"/>
              <a:ext cx="2400734" cy="3176555"/>
            </a:xfrm>
            <a:prstGeom prst="rect">
              <a:avLst/>
            </a:prstGeom>
          </p:spPr>
        </p:pic>
      </p:grpSp>
      <p:sp>
        <p:nvSpPr>
          <p:cNvPr id="38" name="直角三角形 37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直角三角形 41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直角三角形 42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直角三角形 43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30306" y="392207"/>
            <a:ext cx="1526425" cy="1243135"/>
            <a:chOff x="9634212" y="2039909"/>
            <a:chExt cx="1526425" cy="1243135"/>
          </a:xfrm>
        </p:grpSpPr>
        <p:sp>
          <p:nvSpPr>
            <p:cNvPr id="40" name="直角三角形 39"/>
            <p:cNvSpPr/>
            <p:nvPr/>
          </p:nvSpPr>
          <p:spPr>
            <a:xfrm rot="2045319" flipH="1" flipV="1">
              <a:off x="9673027" y="2852738"/>
              <a:ext cx="430306" cy="430306"/>
            </a:xfrm>
            <a:prstGeom prst="rtTriangl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直角三角形 19"/>
            <p:cNvSpPr/>
            <p:nvPr/>
          </p:nvSpPr>
          <p:spPr>
            <a:xfrm rot="9519910" flipH="1" flipV="1">
              <a:off x="10116780" y="2039909"/>
              <a:ext cx="430306" cy="430306"/>
            </a:xfrm>
            <a:prstGeom prst="rtTriangl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3845319" flipH="1" flipV="1">
              <a:off x="9634212" y="2424773"/>
              <a:ext cx="230563" cy="230563"/>
            </a:xfrm>
            <a:prstGeom prst="rtTriangle">
              <a:avLst/>
            </a:prstGeom>
            <a:solidFill>
              <a:srgbClr val="0A5482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直角三角形 21"/>
            <p:cNvSpPr/>
            <p:nvPr/>
          </p:nvSpPr>
          <p:spPr>
            <a:xfrm rot="6003094" flipH="1" flipV="1">
              <a:off x="10444759" y="2232087"/>
              <a:ext cx="672655" cy="759101"/>
            </a:xfrm>
            <a:prstGeom prst="rtTriangle">
              <a:avLst/>
            </a:prstGeom>
            <a:solidFill>
              <a:srgbClr val="0A5482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636311" y="5449972"/>
            <a:ext cx="464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用模型和故事帮你决胜职场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921135" y="3757353"/>
            <a:ext cx="6070715" cy="0"/>
          </a:xfrm>
          <a:prstGeom prst="line">
            <a:avLst/>
          </a:prstGeom>
          <a:ln w="28575">
            <a:solidFill>
              <a:srgbClr val="0A54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766560" y="5289666"/>
            <a:ext cx="4225290" cy="0"/>
          </a:xfrm>
          <a:prstGeom prst="line">
            <a:avLst/>
          </a:prstGeom>
          <a:ln w="19050">
            <a:solidFill>
              <a:srgbClr val="0A54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直角三角形 35"/>
          <p:cNvSpPr/>
          <p:nvPr/>
        </p:nvSpPr>
        <p:spPr>
          <a:xfrm rot="2700000" flipH="1">
            <a:off x="5010254" y="3542199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9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8838" y="609928"/>
            <a:ext cx="1865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聚焦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168403" y="1219200"/>
            <a:ext cx="9093197" cy="4767945"/>
            <a:chOff x="791032" y="1219200"/>
            <a:chExt cx="9093197" cy="4767945"/>
          </a:xfrm>
        </p:grpSpPr>
        <p:sp>
          <p:nvSpPr>
            <p:cNvPr id="6" name="任意多边形 5"/>
            <p:cNvSpPr/>
            <p:nvPr/>
          </p:nvSpPr>
          <p:spPr>
            <a:xfrm>
              <a:off x="791032" y="1284516"/>
              <a:ext cx="9027886" cy="4702629"/>
            </a:xfrm>
            <a:custGeom>
              <a:avLst/>
              <a:gdLst>
                <a:gd name="connsiteX0" fmla="*/ 986971 w 9027886"/>
                <a:gd name="connsiteY0" fmla="*/ 0 h 4702629"/>
                <a:gd name="connsiteX1" fmla="*/ 696686 w 9027886"/>
                <a:gd name="connsiteY1" fmla="*/ 667657 h 4702629"/>
                <a:gd name="connsiteX2" fmla="*/ 1132114 w 9027886"/>
                <a:gd name="connsiteY2" fmla="*/ 769257 h 4702629"/>
                <a:gd name="connsiteX3" fmla="*/ 653143 w 9027886"/>
                <a:gd name="connsiteY3" fmla="*/ 1088571 h 4702629"/>
                <a:gd name="connsiteX4" fmla="*/ 870857 w 9027886"/>
                <a:gd name="connsiteY4" fmla="*/ 1436914 h 4702629"/>
                <a:gd name="connsiteX5" fmla="*/ 0 w 9027886"/>
                <a:gd name="connsiteY5" fmla="*/ 2540000 h 4702629"/>
                <a:gd name="connsiteX6" fmla="*/ 1016000 w 9027886"/>
                <a:gd name="connsiteY6" fmla="*/ 4513943 h 4702629"/>
                <a:gd name="connsiteX7" fmla="*/ 4455886 w 9027886"/>
                <a:gd name="connsiteY7" fmla="*/ 4702629 h 4702629"/>
                <a:gd name="connsiteX8" fmla="*/ 5239657 w 9027886"/>
                <a:gd name="connsiteY8" fmla="*/ 3715657 h 4702629"/>
                <a:gd name="connsiteX9" fmla="*/ 8229600 w 9027886"/>
                <a:gd name="connsiteY9" fmla="*/ 3556000 h 4702629"/>
                <a:gd name="connsiteX10" fmla="*/ 9027886 w 9027886"/>
                <a:gd name="connsiteY10" fmla="*/ 2148114 h 4702629"/>
                <a:gd name="connsiteX11" fmla="*/ 7982857 w 9027886"/>
                <a:gd name="connsiteY11" fmla="*/ 812800 h 4702629"/>
                <a:gd name="connsiteX12" fmla="*/ 7707086 w 9027886"/>
                <a:gd name="connsiteY12" fmla="*/ 798286 h 4702629"/>
                <a:gd name="connsiteX13" fmla="*/ 7532914 w 9027886"/>
                <a:gd name="connsiteY13" fmla="*/ 769257 h 4702629"/>
                <a:gd name="connsiteX14" fmla="*/ 4281714 w 9027886"/>
                <a:gd name="connsiteY14" fmla="*/ 362857 h 4702629"/>
                <a:gd name="connsiteX15" fmla="*/ 2496457 w 9027886"/>
                <a:gd name="connsiteY15" fmla="*/ 1030514 h 4702629"/>
                <a:gd name="connsiteX16" fmla="*/ 1335314 w 9027886"/>
                <a:gd name="connsiteY16" fmla="*/ 1248229 h 4702629"/>
                <a:gd name="connsiteX17" fmla="*/ 1045028 w 9027886"/>
                <a:gd name="connsiteY17" fmla="*/ 1074057 h 4702629"/>
                <a:gd name="connsiteX18" fmla="*/ 1436914 w 9027886"/>
                <a:gd name="connsiteY18" fmla="*/ 696686 h 4702629"/>
                <a:gd name="connsiteX19" fmla="*/ 1001486 w 9027886"/>
                <a:gd name="connsiteY19" fmla="*/ 522514 h 4702629"/>
                <a:gd name="connsiteX20" fmla="*/ 986971 w 9027886"/>
                <a:gd name="connsiteY20" fmla="*/ 0 h 470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027886" h="4702629">
                  <a:moveTo>
                    <a:pt x="986971" y="0"/>
                  </a:moveTo>
                  <a:lnTo>
                    <a:pt x="696686" y="667657"/>
                  </a:lnTo>
                  <a:lnTo>
                    <a:pt x="1132114" y="769257"/>
                  </a:lnTo>
                  <a:lnTo>
                    <a:pt x="653143" y="1088571"/>
                  </a:lnTo>
                  <a:lnTo>
                    <a:pt x="870857" y="1436914"/>
                  </a:lnTo>
                  <a:lnTo>
                    <a:pt x="0" y="2540000"/>
                  </a:lnTo>
                  <a:lnTo>
                    <a:pt x="1016000" y="4513943"/>
                  </a:lnTo>
                  <a:lnTo>
                    <a:pt x="4455886" y="4702629"/>
                  </a:lnTo>
                  <a:lnTo>
                    <a:pt x="5239657" y="3715657"/>
                  </a:lnTo>
                  <a:lnTo>
                    <a:pt x="8229600" y="3556000"/>
                  </a:lnTo>
                  <a:lnTo>
                    <a:pt x="9027886" y="2148114"/>
                  </a:lnTo>
                  <a:lnTo>
                    <a:pt x="7982857" y="812800"/>
                  </a:lnTo>
                  <a:cubicBezTo>
                    <a:pt x="7890933" y="807962"/>
                    <a:pt x="7798709" y="807153"/>
                    <a:pt x="7707086" y="798286"/>
                  </a:cubicBezTo>
                  <a:cubicBezTo>
                    <a:pt x="7648502" y="792617"/>
                    <a:pt x="7532914" y="769257"/>
                    <a:pt x="7532914" y="769257"/>
                  </a:cubicBezTo>
                  <a:lnTo>
                    <a:pt x="4281714" y="362857"/>
                  </a:lnTo>
                  <a:lnTo>
                    <a:pt x="2496457" y="1030514"/>
                  </a:lnTo>
                  <a:lnTo>
                    <a:pt x="1335314" y="1248229"/>
                  </a:lnTo>
                  <a:lnTo>
                    <a:pt x="1045028" y="1074057"/>
                  </a:lnTo>
                  <a:lnTo>
                    <a:pt x="1436914" y="696686"/>
                  </a:lnTo>
                  <a:lnTo>
                    <a:pt x="1001486" y="522514"/>
                  </a:lnTo>
                  <a:lnTo>
                    <a:pt x="98697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856343" y="1219200"/>
              <a:ext cx="9027886" cy="4702629"/>
            </a:xfrm>
            <a:custGeom>
              <a:avLst/>
              <a:gdLst>
                <a:gd name="connsiteX0" fmla="*/ 986971 w 9027886"/>
                <a:gd name="connsiteY0" fmla="*/ 0 h 4702629"/>
                <a:gd name="connsiteX1" fmla="*/ 696686 w 9027886"/>
                <a:gd name="connsiteY1" fmla="*/ 667657 h 4702629"/>
                <a:gd name="connsiteX2" fmla="*/ 1132114 w 9027886"/>
                <a:gd name="connsiteY2" fmla="*/ 769257 h 4702629"/>
                <a:gd name="connsiteX3" fmla="*/ 653143 w 9027886"/>
                <a:gd name="connsiteY3" fmla="*/ 1088571 h 4702629"/>
                <a:gd name="connsiteX4" fmla="*/ 870857 w 9027886"/>
                <a:gd name="connsiteY4" fmla="*/ 1436914 h 4702629"/>
                <a:gd name="connsiteX5" fmla="*/ 0 w 9027886"/>
                <a:gd name="connsiteY5" fmla="*/ 2540000 h 4702629"/>
                <a:gd name="connsiteX6" fmla="*/ 1016000 w 9027886"/>
                <a:gd name="connsiteY6" fmla="*/ 4513943 h 4702629"/>
                <a:gd name="connsiteX7" fmla="*/ 4455886 w 9027886"/>
                <a:gd name="connsiteY7" fmla="*/ 4702629 h 4702629"/>
                <a:gd name="connsiteX8" fmla="*/ 5239657 w 9027886"/>
                <a:gd name="connsiteY8" fmla="*/ 3715657 h 4702629"/>
                <a:gd name="connsiteX9" fmla="*/ 8229600 w 9027886"/>
                <a:gd name="connsiteY9" fmla="*/ 3556000 h 4702629"/>
                <a:gd name="connsiteX10" fmla="*/ 9027886 w 9027886"/>
                <a:gd name="connsiteY10" fmla="*/ 2148114 h 4702629"/>
                <a:gd name="connsiteX11" fmla="*/ 7982857 w 9027886"/>
                <a:gd name="connsiteY11" fmla="*/ 812800 h 4702629"/>
                <a:gd name="connsiteX12" fmla="*/ 7707086 w 9027886"/>
                <a:gd name="connsiteY12" fmla="*/ 798286 h 4702629"/>
                <a:gd name="connsiteX13" fmla="*/ 7532914 w 9027886"/>
                <a:gd name="connsiteY13" fmla="*/ 769257 h 4702629"/>
                <a:gd name="connsiteX14" fmla="*/ 4281714 w 9027886"/>
                <a:gd name="connsiteY14" fmla="*/ 362857 h 4702629"/>
                <a:gd name="connsiteX15" fmla="*/ 2496457 w 9027886"/>
                <a:gd name="connsiteY15" fmla="*/ 1030514 h 4702629"/>
                <a:gd name="connsiteX16" fmla="*/ 1335314 w 9027886"/>
                <a:gd name="connsiteY16" fmla="*/ 1248229 h 4702629"/>
                <a:gd name="connsiteX17" fmla="*/ 1045028 w 9027886"/>
                <a:gd name="connsiteY17" fmla="*/ 1074057 h 4702629"/>
                <a:gd name="connsiteX18" fmla="*/ 1436914 w 9027886"/>
                <a:gd name="connsiteY18" fmla="*/ 696686 h 4702629"/>
                <a:gd name="connsiteX19" fmla="*/ 1001486 w 9027886"/>
                <a:gd name="connsiteY19" fmla="*/ 522514 h 4702629"/>
                <a:gd name="connsiteX20" fmla="*/ 986971 w 9027886"/>
                <a:gd name="connsiteY20" fmla="*/ 0 h 470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027886" h="4702629">
                  <a:moveTo>
                    <a:pt x="986971" y="0"/>
                  </a:moveTo>
                  <a:lnTo>
                    <a:pt x="696686" y="667657"/>
                  </a:lnTo>
                  <a:lnTo>
                    <a:pt x="1132114" y="769257"/>
                  </a:lnTo>
                  <a:lnTo>
                    <a:pt x="653143" y="1088571"/>
                  </a:lnTo>
                  <a:lnTo>
                    <a:pt x="870857" y="1436914"/>
                  </a:lnTo>
                  <a:lnTo>
                    <a:pt x="0" y="2540000"/>
                  </a:lnTo>
                  <a:lnTo>
                    <a:pt x="1016000" y="4513943"/>
                  </a:lnTo>
                  <a:lnTo>
                    <a:pt x="4455886" y="4702629"/>
                  </a:lnTo>
                  <a:lnTo>
                    <a:pt x="5239657" y="3715657"/>
                  </a:lnTo>
                  <a:lnTo>
                    <a:pt x="8229600" y="3556000"/>
                  </a:lnTo>
                  <a:lnTo>
                    <a:pt x="9027886" y="2148114"/>
                  </a:lnTo>
                  <a:lnTo>
                    <a:pt x="7982857" y="812800"/>
                  </a:lnTo>
                  <a:cubicBezTo>
                    <a:pt x="7890933" y="807962"/>
                    <a:pt x="7798709" y="807153"/>
                    <a:pt x="7707086" y="798286"/>
                  </a:cubicBezTo>
                  <a:cubicBezTo>
                    <a:pt x="7648502" y="792617"/>
                    <a:pt x="7532914" y="769257"/>
                    <a:pt x="7532914" y="769257"/>
                  </a:cubicBezTo>
                  <a:lnTo>
                    <a:pt x="4281714" y="362857"/>
                  </a:lnTo>
                  <a:lnTo>
                    <a:pt x="2496457" y="1030514"/>
                  </a:lnTo>
                  <a:lnTo>
                    <a:pt x="1335314" y="1248229"/>
                  </a:lnTo>
                  <a:lnTo>
                    <a:pt x="1045028" y="1074057"/>
                  </a:lnTo>
                  <a:lnTo>
                    <a:pt x="1436914" y="696686"/>
                  </a:lnTo>
                  <a:lnTo>
                    <a:pt x="1001486" y="522514"/>
                  </a:lnTo>
                  <a:lnTo>
                    <a:pt x="9869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807835" y="2963424"/>
              <a:ext cx="3668500" cy="1214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聚焦到自己的兴趣点与核心竞争力上，只有这样你才会有持续不断地围绕这个点投入。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21797" t="23598" r="21797" b="-1"/>
            <a:stretch/>
          </p:blipFill>
          <p:spPr>
            <a:xfrm>
              <a:off x="2292986" y="2896869"/>
              <a:ext cx="2401200" cy="2401200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</p:pic>
      </p:grpSp>
      <p:sp>
        <p:nvSpPr>
          <p:cNvPr id="8" name="直角三角形 7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3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1488621" y="3286237"/>
            <a:ext cx="5272505" cy="5272505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584554" y="5480051"/>
            <a:ext cx="5213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P</a:t>
            </a:r>
            <a:r>
              <a:rPr lang="en-US" altLang="zh-CN" sz="60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yramid</a:t>
            </a:r>
            <a:endParaRPr lang="zh-CN" altLang="en-US" sz="6000" dirty="0">
              <a:solidFill>
                <a:schemeClr val="bg1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8846" y="3250296"/>
            <a:ext cx="9775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金字塔</a:t>
            </a:r>
            <a:endParaRPr lang="zh-CN" altLang="en-US" sz="5400" b="1" dirty="0">
              <a:solidFill>
                <a:schemeClr val="bg1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506025" y="4223611"/>
            <a:ext cx="747579" cy="747579"/>
            <a:chOff x="2022298" y="4326598"/>
            <a:chExt cx="1145381" cy="1145381"/>
          </a:xfrm>
        </p:grpSpPr>
        <p:sp>
          <p:nvSpPr>
            <p:cNvPr id="9" name="椭圆 8"/>
            <p:cNvSpPr/>
            <p:nvPr/>
          </p:nvSpPr>
          <p:spPr>
            <a:xfrm>
              <a:off x="2022298" y="4326598"/>
              <a:ext cx="1145381" cy="1145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192557" y="4496857"/>
              <a:ext cx="804862" cy="804862"/>
            </a:xfrm>
            <a:prstGeom prst="ellips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287957" y="4592257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895600" y="2776541"/>
            <a:ext cx="5410200" cy="1828800"/>
          </a:xfrm>
          <a:custGeom>
            <a:avLst/>
            <a:gdLst>
              <a:gd name="connsiteX0" fmla="*/ 0 w 5410200"/>
              <a:gd name="connsiteY0" fmla="*/ 1828800 h 1828800"/>
              <a:gd name="connsiteX1" fmla="*/ 1638300 w 5410200"/>
              <a:gd name="connsiteY1" fmla="*/ 0 h 1828800"/>
              <a:gd name="connsiteX2" fmla="*/ 5410200 w 5410200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0" h="1828800">
                <a:moveTo>
                  <a:pt x="0" y="1828800"/>
                </a:moveTo>
                <a:lnTo>
                  <a:pt x="1638300" y="0"/>
                </a:lnTo>
                <a:lnTo>
                  <a:pt x="5410200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02857" y="3918857"/>
            <a:ext cx="5399314" cy="682172"/>
          </a:xfrm>
          <a:custGeom>
            <a:avLst/>
            <a:gdLst>
              <a:gd name="connsiteX0" fmla="*/ 0 w 5399314"/>
              <a:gd name="connsiteY0" fmla="*/ 682172 h 682172"/>
              <a:gd name="connsiteX1" fmla="*/ 1654628 w 5399314"/>
              <a:gd name="connsiteY1" fmla="*/ 0 h 682172"/>
              <a:gd name="connsiteX2" fmla="*/ 5399314 w 5399314"/>
              <a:gd name="connsiteY2" fmla="*/ 0 h 6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9314" h="682172">
                <a:moveTo>
                  <a:pt x="0" y="682172"/>
                </a:moveTo>
                <a:lnTo>
                  <a:pt x="1654628" y="0"/>
                </a:lnTo>
                <a:lnTo>
                  <a:pt x="5399314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36919" y="-1410113"/>
            <a:ext cx="3500852" cy="3500852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499427" y="2269412"/>
            <a:ext cx="4020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钉子法则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99427" y="3411495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把事情做到极致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2682" y="518085"/>
            <a:ext cx="143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pattFill prst="smGrid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No.3P</a:t>
            </a:r>
            <a:endParaRPr lang="zh-CN" altLang="en-US" sz="3200" b="1" dirty="0">
              <a:pattFill prst="smGrid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1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1184475" y="1384306"/>
            <a:ext cx="8824685" cy="4934857"/>
          </a:xfrm>
          <a:custGeom>
            <a:avLst/>
            <a:gdLst>
              <a:gd name="connsiteX0" fmla="*/ 3149600 w 8824685"/>
              <a:gd name="connsiteY0" fmla="*/ 0 h 4934857"/>
              <a:gd name="connsiteX1" fmla="*/ 3860800 w 8824685"/>
              <a:gd name="connsiteY1" fmla="*/ 333829 h 4934857"/>
              <a:gd name="connsiteX2" fmla="*/ 3570514 w 8824685"/>
              <a:gd name="connsiteY2" fmla="*/ 493486 h 4934857"/>
              <a:gd name="connsiteX3" fmla="*/ 4136571 w 8824685"/>
              <a:gd name="connsiteY3" fmla="*/ 957943 h 4934857"/>
              <a:gd name="connsiteX4" fmla="*/ 3497943 w 8824685"/>
              <a:gd name="connsiteY4" fmla="*/ 1059543 h 4934857"/>
              <a:gd name="connsiteX5" fmla="*/ 2177143 w 8824685"/>
              <a:gd name="connsiteY5" fmla="*/ 769257 h 4934857"/>
              <a:gd name="connsiteX6" fmla="*/ 1016000 w 8824685"/>
              <a:gd name="connsiteY6" fmla="*/ 1422400 h 4934857"/>
              <a:gd name="connsiteX7" fmla="*/ 0 w 8824685"/>
              <a:gd name="connsiteY7" fmla="*/ 2627086 h 4934857"/>
              <a:gd name="connsiteX8" fmla="*/ 870857 w 8824685"/>
              <a:gd name="connsiteY8" fmla="*/ 4470400 h 4934857"/>
              <a:gd name="connsiteX9" fmla="*/ 3672114 w 8824685"/>
              <a:gd name="connsiteY9" fmla="*/ 4934857 h 4934857"/>
              <a:gd name="connsiteX10" fmla="*/ 6778171 w 8824685"/>
              <a:gd name="connsiteY10" fmla="*/ 4412343 h 4934857"/>
              <a:gd name="connsiteX11" fmla="*/ 8824685 w 8824685"/>
              <a:gd name="connsiteY11" fmla="*/ 3265714 h 4934857"/>
              <a:gd name="connsiteX12" fmla="*/ 8113485 w 8824685"/>
              <a:gd name="connsiteY12" fmla="*/ 1335314 h 4934857"/>
              <a:gd name="connsiteX13" fmla="*/ 4789714 w 8824685"/>
              <a:gd name="connsiteY13" fmla="*/ 754743 h 4934857"/>
              <a:gd name="connsiteX14" fmla="*/ 4020457 w 8824685"/>
              <a:gd name="connsiteY14" fmla="*/ 493486 h 4934857"/>
              <a:gd name="connsiteX15" fmla="*/ 4122057 w 8824685"/>
              <a:gd name="connsiteY15" fmla="*/ 159657 h 4934857"/>
              <a:gd name="connsiteX16" fmla="*/ 3149600 w 8824685"/>
              <a:gd name="connsiteY16" fmla="*/ 0 h 493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24685" h="4934857">
                <a:moveTo>
                  <a:pt x="3149600" y="0"/>
                </a:moveTo>
                <a:lnTo>
                  <a:pt x="3860800" y="333829"/>
                </a:lnTo>
                <a:lnTo>
                  <a:pt x="3570514" y="493486"/>
                </a:lnTo>
                <a:lnTo>
                  <a:pt x="4136571" y="957943"/>
                </a:lnTo>
                <a:lnTo>
                  <a:pt x="3497943" y="1059543"/>
                </a:lnTo>
                <a:lnTo>
                  <a:pt x="2177143" y="769257"/>
                </a:lnTo>
                <a:lnTo>
                  <a:pt x="1016000" y="1422400"/>
                </a:lnTo>
                <a:lnTo>
                  <a:pt x="0" y="2627086"/>
                </a:lnTo>
                <a:lnTo>
                  <a:pt x="870857" y="4470400"/>
                </a:lnTo>
                <a:lnTo>
                  <a:pt x="3672114" y="4934857"/>
                </a:lnTo>
                <a:lnTo>
                  <a:pt x="6778171" y="4412343"/>
                </a:lnTo>
                <a:lnTo>
                  <a:pt x="8824685" y="3265714"/>
                </a:lnTo>
                <a:lnTo>
                  <a:pt x="8113485" y="1335314"/>
                </a:lnTo>
                <a:lnTo>
                  <a:pt x="4789714" y="754743"/>
                </a:lnTo>
                <a:lnTo>
                  <a:pt x="4020457" y="493486"/>
                </a:lnTo>
                <a:lnTo>
                  <a:pt x="4122057" y="159657"/>
                </a:lnTo>
                <a:lnTo>
                  <a:pt x="314960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988533" y="1377043"/>
            <a:ext cx="8824685" cy="4934857"/>
          </a:xfrm>
          <a:custGeom>
            <a:avLst/>
            <a:gdLst>
              <a:gd name="connsiteX0" fmla="*/ 3149600 w 8824685"/>
              <a:gd name="connsiteY0" fmla="*/ 0 h 4934857"/>
              <a:gd name="connsiteX1" fmla="*/ 3860800 w 8824685"/>
              <a:gd name="connsiteY1" fmla="*/ 333829 h 4934857"/>
              <a:gd name="connsiteX2" fmla="*/ 3570514 w 8824685"/>
              <a:gd name="connsiteY2" fmla="*/ 493486 h 4934857"/>
              <a:gd name="connsiteX3" fmla="*/ 4136571 w 8824685"/>
              <a:gd name="connsiteY3" fmla="*/ 957943 h 4934857"/>
              <a:gd name="connsiteX4" fmla="*/ 3497943 w 8824685"/>
              <a:gd name="connsiteY4" fmla="*/ 1059543 h 4934857"/>
              <a:gd name="connsiteX5" fmla="*/ 2177143 w 8824685"/>
              <a:gd name="connsiteY5" fmla="*/ 769257 h 4934857"/>
              <a:gd name="connsiteX6" fmla="*/ 1016000 w 8824685"/>
              <a:gd name="connsiteY6" fmla="*/ 1422400 h 4934857"/>
              <a:gd name="connsiteX7" fmla="*/ 0 w 8824685"/>
              <a:gd name="connsiteY7" fmla="*/ 2627086 h 4934857"/>
              <a:gd name="connsiteX8" fmla="*/ 870857 w 8824685"/>
              <a:gd name="connsiteY8" fmla="*/ 4470400 h 4934857"/>
              <a:gd name="connsiteX9" fmla="*/ 3672114 w 8824685"/>
              <a:gd name="connsiteY9" fmla="*/ 4934857 h 4934857"/>
              <a:gd name="connsiteX10" fmla="*/ 6778171 w 8824685"/>
              <a:gd name="connsiteY10" fmla="*/ 4412343 h 4934857"/>
              <a:gd name="connsiteX11" fmla="*/ 8824685 w 8824685"/>
              <a:gd name="connsiteY11" fmla="*/ 3265714 h 4934857"/>
              <a:gd name="connsiteX12" fmla="*/ 8113485 w 8824685"/>
              <a:gd name="connsiteY12" fmla="*/ 1335314 h 4934857"/>
              <a:gd name="connsiteX13" fmla="*/ 4789714 w 8824685"/>
              <a:gd name="connsiteY13" fmla="*/ 754743 h 4934857"/>
              <a:gd name="connsiteX14" fmla="*/ 4020457 w 8824685"/>
              <a:gd name="connsiteY14" fmla="*/ 493486 h 4934857"/>
              <a:gd name="connsiteX15" fmla="*/ 4122057 w 8824685"/>
              <a:gd name="connsiteY15" fmla="*/ 159657 h 4934857"/>
              <a:gd name="connsiteX16" fmla="*/ 3149600 w 8824685"/>
              <a:gd name="connsiteY16" fmla="*/ 0 h 493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24685" h="4934857">
                <a:moveTo>
                  <a:pt x="3149600" y="0"/>
                </a:moveTo>
                <a:lnTo>
                  <a:pt x="3860800" y="333829"/>
                </a:lnTo>
                <a:lnTo>
                  <a:pt x="3570514" y="493486"/>
                </a:lnTo>
                <a:lnTo>
                  <a:pt x="4136571" y="957943"/>
                </a:lnTo>
                <a:lnTo>
                  <a:pt x="3497943" y="1059543"/>
                </a:lnTo>
                <a:lnTo>
                  <a:pt x="2177143" y="769257"/>
                </a:lnTo>
                <a:lnTo>
                  <a:pt x="1016000" y="1422400"/>
                </a:lnTo>
                <a:lnTo>
                  <a:pt x="0" y="2627086"/>
                </a:lnTo>
                <a:lnTo>
                  <a:pt x="870857" y="4470400"/>
                </a:lnTo>
                <a:lnTo>
                  <a:pt x="3672114" y="4934857"/>
                </a:lnTo>
                <a:lnTo>
                  <a:pt x="6778171" y="4412343"/>
                </a:lnTo>
                <a:lnTo>
                  <a:pt x="8824685" y="3265714"/>
                </a:lnTo>
                <a:lnTo>
                  <a:pt x="8113485" y="1335314"/>
                </a:lnTo>
                <a:lnTo>
                  <a:pt x="4789714" y="754743"/>
                </a:lnTo>
                <a:lnTo>
                  <a:pt x="4020457" y="493486"/>
                </a:lnTo>
                <a:lnTo>
                  <a:pt x="4122057" y="159657"/>
                </a:lnTo>
                <a:lnTo>
                  <a:pt x="31496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直角三角形 1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7777" t="771" r="25068" b="1132"/>
          <a:stretch/>
        </p:blipFill>
        <p:spPr>
          <a:xfrm>
            <a:off x="2661338" y="2953549"/>
            <a:ext cx="2401200" cy="2401200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5195888" y="4426135"/>
            <a:ext cx="3491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聚焦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投入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39788" y="710268"/>
            <a:ext cx="4020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钉子法则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8480" y="3037687"/>
            <a:ext cx="3847420" cy="1214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“聚焦”正如钉子的尖儿，在职场上就是我们选择的突破点，而“投入”就是我们的努力和坚持。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67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9788" y="702894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把事情做到极致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2" y="4661588"/>
            <a:ext cx="2606249" cy="1632485"/>
          </a:xfrm>
          <a:prstGeom prst="rect">
            <a:avLst/>
          </a:prstGeom>
          <a:ln w="57150">
            <a:solidFill>
              <a:srgbClr val="0A5482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286" y="3444473"/>
            <a:ext cx="3066757" cy="2033357"/>
          </a:xfrm>
          <a:prstGeom prst="rect">
            <a:avLst/>
          </a:prstGeom>
          <a:ln w="57150">
            <a:solidFill>
              <a:srgbClr val="0A5482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776" y="2011681"/>
            <a:ext cx="4912146" cy="2763082"/>
          </a:xfrm>
          <a:prstGeom prst="rect">
            <a:avLst/>
          </a:prstGeom>
          <a:ln w="57150">
            <a:solidFill>
              <a:srgbClr val="0A5482"/>
            </a:solidFill>
          </a:ln>
        </p:spPr>
      </p:pic>
      <p:sp>
        <p:nvSpPr>
          <p:cNvPr id="8" name="燕尾形 7"/>
          <p:cNvSpPr/>
          <p:nvPr/>
        </p:nvSpPr>
        <p:spPr>
          <a:xfrm>
            <a:off x="2642128" y="3835359"/>
            <a:ext cx="464443" cy="464443"/>
          </a:xfrm>
          <a:prstGeom prst="chevron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6000600" y="2655067"/>
            <a:ext cx="464443" cy="464443"/>
          </a:xfrm>
          <a:prstGeom prst="chevron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9788" y="1411496"/>
            <a:ext cx="966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简单的一页，七易其稿，这难道不是把事情做到极致最好的例子吗？</a:t>
            </a:r>
          </a:p>
        </p:txBody>
      </p:sp>
      <p:sp>
        <p:nvSpPr>
          <p:cNvPr id="10" name="直角三角形 9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4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1488621" y="3286237"/>
            <a:ext cx="5272505" cy="5272505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207183" y="5480051"/>
            <a:ext cx="5213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P</a:t>
            </a:r>
            <a:r>
              <a:rPr lang="en-US" altLang="zh-CN" sz="60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romotio</a:t>
            </a:r>
            <a:r>
              <a:rPr lang="en-US" altLang="zh-CN" sz="6000" dirty="0" smtClean="0">
                <a:solidFill>
                  <a:srgbClr val="0A5482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n</a:t>
            </a:r>
            <a:endParaRPr lang="zh-CN" altLang="en-US" sz="6000" dirty="0">
              <a:solidFill>
                <a:srgbClr val="0A5482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9163" y="3728178"/>
            <a:ext cx="9775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推广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506025" y="4223611"/>
            <a:ext cx="747579" cy="747579"/>
            <a:chOff x="2022298" y="4326598"/>
            <a:chExt cx="1145381" cy="1145381"/>
          </a:xfrm>
        </p:grpSpPr>
        <p:sp>
          <p:nvSpPr>
            <p:cNvPr id="9" name="椭圆 8"/>
            <p:cNvSpPr/>
            <p:nvPr/>
          </p:nvSpPr>
          <p:spPr>
            <a:xfrm>
              <a:off x="2022298" y="4326598"/>
              <a:ext cx="1145381" cy="1145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192557" y="4496857"/>
              <a:ext cx="804862" cy="804862"/>
            </a:xfrm>
            <a:prstGeom prst="ellips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287957" y="4592257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895600" y="2776541"/>
            <a:ext cx="5410200" cy="1828800"/>
          </a:xfrm>
          <a:custGeom>
            <a:avLst/>
            <a:gdLst>
              <a:gd name="connsiteX0" fmla="*/ 0 w 5410200"/>
              <a:gd name="connsiteY0" fmla="*/ 1828800 h 1828800"/>
              <a:gd name="connsiteX1" fmla="*/ 1638300 w 5410200"/>
              <a:gd name="connsiteY1" fmla="*/ 0 h 1828800"/>
              <a:gd name="connsiteX2" fmla="*/ 5410200 w 5410200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0" h="1828800">
                <a:moveTo>
                  <a:pt x="0" y="1828800"/>
                </a:moveTo>
                <a:lnTo>
                  <a:pt x="1638300" y="0"/>
                </a:lnTo>
                <a:lnTo>
                  <a:pt x="5410200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36919" y="-1410113"/>
            <a:ext cx="3500852" cy="3500852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499427" y="2269412"/>
            <a:ext cx="4020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个人品牌的塑造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2682" y="518085"/>
            <a:ext cx="143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pattFill prst="smGrid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No.4P</a:t>
            </a:r>
            <a:endParaRPr lang="zh-CN" altLang="en-US" sz="3200" b="1" dirty="0">
              <a:pattFill prst="smGrid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3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117600" y="1295400"/>
            <a:ext cx="9359900" cy="4991100"/>
            <a:chOff x="1117600" y="1295400"/>
            <a:chExt cx="9359900" cy="4991100"/>
          </a:xfrm>
        </p:grpSpPr>
        <p:sp>
          <p:nvSpPr>
            <p:cNvPr id="19" name="任意多边形 18"/>
            <p:cNvSpPr/>
            <p:nvPr/>
          </p:nvSpPr>
          <p:spPr>
            <a:xfrm>
              <a:off x="1219200" y="1346200"/>
              <a:ext cx="9258300" cy="4940300"/>
            </a:xfrm>
            <a:custGeom>
              <a:avLst/>
              <a:gdLst>
                <a:gd name="connsiteX0" fmla="*/ 2120900 w 9258300"/>
                <a:gd name="connsiteY0" fmla="*/ 0 h 4940300"/>
                <a:gd name="connsiteX1" fmla="*/ 2578100 w 9258300"/>
                <a:gd name="connsiteY1" fmla="*/ 304800 h 4940300"/>
                <a:gd name="connsiteX2" fmla="*/ 2019300 w 9258300"/>
                <a:gd name="connsiteY2" fmla="*/ 431800 h 4940300"/>
                <a:gd name="connsiteX3" fmla="*/ 2095500 w 9258300"/>
                <a:gd name="connsiteY3" fmla="*/ 596900 h 4940300"/>
                <a:gd name="connsiteX4" fmla="*/ 1104900 w 9258300"/>
                <a:gd name="connsiteY4" fmla="*/ 787400 h 4940300"/>
                <a:gd name="connsiteX5" fmla="*/ 279400 w 9258300"/>
                <a:gd name="connsiteY5" fmla="*/ 1079500 h 4940300"/>
                <a:gd name="connsiteX6" fmla="*/ 0 w 9258300"/>
                <a:gd name="connsiteY6" fmla="*/ 3238500 h 4940300"/>
                <a:gd name="connsiteX7" fmla="*/ 698500 w 9258300"/>
                <a:gd name="connsiteY7" fmla="*/ 4864100 h 4940300"/>
                <a:gd name="connsiteX8" fmla="*/ 2730500 w 9258300"/>
                <a:gd name="connsiteY8" fmla="*/ 4940300 h 4940300"/>
                <a:gd name="connsiteX9" fmla="*/ 6667500 w 9258300"/>
                <a:gd name="connsiteY9" fmla="*/ 4749800 h 4940300"/>
                <a:gd name="connsiteX10" fmla="*/ 8610600 w 9258300"/>
                <a:gd name="connsiteY10" fmla="*/ 3708400 h 4940300"/>
                <a:gd name="connsiteX11" fmla="*/ 9258300 w 9258300"/>
                <a:gd name="connsiteY11" fmla="*/ 2425700 h 4940300"/>
                <a:gd name="connsiteX12" fmla="*/ 9004300 w 9258300"/>
                <a:gd name="connsiteY12" fmla="*/ 812800 h 4940300"/>
                <a:gd name="connsiteX13" fmla="*/ 5041900 w 9258300"/>
                <a:gd name="connsiteY13" fmla="*/ 1308100 h 4940300"/>
                <a:gd name="connsiteX14" fmla="*/ 3479800 w 9258300"/>
                <a:gd name="connsiteY14" fmla="*/ 990600 h 4940300"/>
                <a:gd name="connsiteX15" fmla="*/ 2120900 w 9258300"/>
                <a:gd name="connsiteY15" fmla="*/ 939800 h 4940300"/>
                <a:gd name="connsiteX16" fmla="*/ 2832100 w 9258300"/>
                <a:gd name="connsiteY16" fmla="*/ 749300 h 4940300"/>
                <a:gd name="connsiteX17" fmla="*/ 2374900 w 9258300"/>
                <a:gd name="connsiteY17" fmla="*/ 571500 h 4940300"/>
                <a:gd name="connsiteX18" fmla="*/ 2984500 w 9258300"/>
                <a:gd name="connsiteY18" fmla="*/ 317500 h 4940300"/>
                <a:gd name="connsiteX19" fmla="*/ 2120900 w 9258300"/>
                <a:gd name="connsiteY19" fmla="*/ 0 h 494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258300" h="4940300">
                  <a:moveTo>
                    <a:pt x="2120900" y="0"/>
                  </a:moveTo>
                  <a:lnTo>
                    <a:pt x="2578100" y="304800"/>
                  </a:lnTo>
                  <a:lnTo>
                    <a:pt x="2019300" y="431800"/>
                  </a:lnTo>
                  <a:lnTo>
                    <a:pt x="2095500" y="596900"/>
                  </a:lnTo>
                  <a:lnTo>
                    <a:pt x="1104900" y="787400"/>
                  </a:lnTo>
                  <a:lnTo>
                    <a:pt x="279400" y="1079500"/>
                  </a:lnTo>
                  <a:lnTo>
                    <a:pt x="0" y="3238500"/>
                  </a:lnTo>
                  <a:lnTo>
                    <a:pt x="698500" y="4864100"/>
                  </a:lnTo>
                  <a:lnTo>
                    <a:pt x="2730500" y="4940300"/>
                  </a:lnTo>
                  <a:lnTo>
                    <a:pt x="6667500" y="4749800"/>
                  </a:lnTo>
                  <a:lnTo>
                    <a:pt x="8610600" y="3708400"/>
                  </a:lnTo>
                  <a:lnTo>
                    <a:pt x="9258300" y="2425700"/>
                  </a:lnTo>
                  <a:lnTo>
                    <a:pt x="9004300" y="812800"/>
                  </a:lnTo>
                  <a:lnTo>
                    <a:pt x="5041900" y="1308100"/>
                  </a:lnTo>
                  <a:lnTo>
                    <a:pt x="3479800" y="990600"/>
                  </a:lnTo>
                  <a:lnTo>
                    <a:pt x="2120900" y="939800"/>
                  </a:lnTo>
                  <a:lnTo>
                    <a:pt x="2832100" y="749300"/>
                  </a:lnTo>
                  <a:lnTo>
                    <a:pt x="2374900" y="571500"/>
                  </a:lnTo>
                  <a:lnTo>
                    <a:pt x="2984500" y="317500"/>
                  </a:lnTo>
                  <a:lnTo>
                    <a:pt x="212090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117600" y="1295400"/>
              <a:ext cx="9258300" cy="4940300"/>
            </a:xfrm>
            <a:custGeom>
              <a:avLst/>
              <a:gdLst>
                <a:gd name="connsiteX0" fmla="*/ 2120900 w 9258300"/>
                <a:gd name="connsiteY0" fmla="*/ 0 h 4940300"/>
                <a:gd name="connsiteX1" fmla="*/ 2578100 w 9258300"/>
                <a:gd name="connsiteY1" fmla="*/ 304800 h 4940300"/>
                <a:gd name="connsiteX2" fmla="*/ 2019300 w 9258300"/>
                <a:gd name="connsiteY2" fmla="*/ 431800 h 4940300"/>
                <a:gd name="connsiteX3" fmla="*/ 2095500 w 9258300"/>
                <a:gd name="connsiteY3" fmla="*/ 596900 h 4940300"/>
                <a:gd name="connsiteX4" fmla="*/ 1104900 w 9258300"/>
                <a:gd name="connsiteY4" fmla="*/ 787400 h 4940300"/>
                <a:gd name="connsiteX5" fmla="*/ 279400 w 9258300"/>
                <a:gd name="connsiteY5" fmla="*/ 1079500 h 4940300"/>
                <a:gd name="connsiteX6" fmla="*/ 0 w 9258300"/>
                <a:gd name="connsiteY6" fmla="*/ 3238500 h 4940300"/>
                <a:gd name="connsiteX7" fmla="*/ 698500 w 9258300"/>
                <a:gd name="connsiteY7" fmla="*/ 4864100 h 4940300"/>
                <a:gd name="connsiteX8" fmla="*/ 2730500 w 9258300"/>
                <a:gd name="connsiteY8" fmla="*/ 4940300 h 4940300"/>
                <a:gd name="connsiteX9" fmla="*/ 6667500 w 9258300"/>
                <a:gd name="connsiteY9" fmla="*/ 4749800 h 4940300"/>
                <a:gd name="connsiteX10" fmla="*/ 8610600 w 9258300"/>
                <a:gd name="connsiteY10" fmla="*/ 3708400 h 4940300"/>
                <a:gd name="connsiteX11" fmla="*/ 9258300 w 9258300"/>
                <a:gd name="connsiteY11" fmla="*/ 2425700 h 4940300"/>
                <a:gd name="connsiteX12" fmla="*/ 9004300 w 9258300"/>
                <a:gd name="connsiteY12" fmla="*/ 812800 h 4940300"/>
                <a:gd name="connsiteX13" fmla="*/ 5041900 w 9258300"/>
                <a:gd name="connsiteY13" fmla="*/ 1308100 h 4940300"/>
                <a:gd name="connsiteX14" fmla="*/ 3479800 w 9258300"/>
                <a:gd name="connsiteY14" fmla="*/ 990600 h 4940300"/>
                <a:gd name="connsiteX15" fmla="*/ 2120900 w 9258300"/>
                <a:gd name="connsiteY15" fmla="*/ 939800 h 4940300"/>
                <a:gd name="connsiteX16" fmla="*/ 2832100 w 9258300"/>
                <a:gd name="connsiteY16" fmla="*/ 749300 h 4940300"/>
                <a:gd name="connsiteX17" fmla="*/ 2374900 w 9258300"/>
                <a:gd name="connsiteY17" fmla="*/ 571500 h 4940300"/>
                <a:gd name="connsiteX18" fmla="*/ 2984500 w 9258300"/>
                <a:gd name="connsiteY18" fmla="*/ 317500 h 4940300"/>
                <a:gd name="connsiteX19" fmla="*/ 2120900 w 9258300"/>
                <a:gd name="connsiteY19" fmla="*/ 0 h 494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258300" h="4940300">
                  <a:moveTo>
                    <a:pt x="2120900" y="0"/>
                  </a:moveTo>
                  <a:lnTo>
                    <a:pt x="2578100" y="304800"/>
                  </a:lnTo>
                  <a:lnTo>
                    <a:pt x="2019300" y="431800"/>
                  </a:lnTo>
                  <a:lnTo>
                    <a:pt x="2095500" y="596900"/>
                  </a:lnTo>
                  <a:lnTo>
                    <a:pt x="1104900" y="787400"/>
                  </a:lnTo>
                  <a:lnTo>
                    <a:pt x="279400" y="1079500"/>
                  </a:lnTo>
                  <a:lnTo>
                    <a:pt x="0" y="3238500"/>
                  </a:lnTo>
                  <a:lnTo>
                    <a:pt x="698500" y="4864100"/>
                  </a:lnTo>
                  <a:lnTo>
                    <a:pt x="2730500" y="4940300"/>
                  </a:lnTo>
                  <a:lnTo>
                    <a:pt x="6667500" y="4749800"/>
                  </a:lnTo>
                  <a:lnTo>
                    <a:pt x="8610600" y="3708400"/>
                  </a:lnTo>
                  <a:lnTo>
                    <a:pt x="9258300" y="2425700"/>
                  </a:lnTo>
                  <a:lnTo>
                    <a:pt x="9004300" y="812800"/>
                  </a:lnTo>
                  <a:lnTo>
                    <a:pt x="5041900" y="1308100"/>
                  </a:lnTo>
                  <a:lnTo>
                    <a:pt x="3479800" y="990600"/>
                  </a:lnTo>
                  <a:lnTo>
                    <a:pt x="2120900" y="939800"/>
                  </a:lnTo>
                  <a:lnTo>
                    <a:pt x="2832100" y="749300"/>
                  </a:lnTo>
                  <a:lnTo>
                    <a:pt x="2374900" y="571500"/>
                  </a:lnTo>
                  <a:lnTo>
                    <a:pt x="2984500" y="317500"/>
                  </a:lnTo>
                  <a:lnTo>
                    <a:pt x="21209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9788" y="710268"/>
            <a:ext cx="5827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个人品牌营销（漏斗营销理论）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02125" y="3121411"/>
            <a:ext cx="5207195" cy="212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听说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（知名度越高，你的机会越大）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（介绍个人背景，提供更多信息）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信任（解决客户疑虑）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成交（解决销售问题）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客户主动为你推荐）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44198" y="2378124"/>
            <a:ext cx="2827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把自己当产品推销</a:t>
            </a:r>
          </a:p>
        </p:txBody>
      </p:sp>
      <p:sp>
        <p:nvSpPr>
          <p:cNvPr id="5" name="直角三角形 4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梯形 8"/>
          <p:cNvSpPr/>
          <p:nvPr/>
        </p:nvSpPr>
        <p:spPr>
          <a:xfrm rot="10800000">
            <a:off x="1841500" y="3022600"/>
            <a:ext cx="2209800" cy="2672588"/>
          </a:xfrm>
          <a:prstGeom prst="trapezoid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624210" y="3177615"/>
            <a:ext cx="7747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听说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信任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成交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993900" y="3636838"/>
            <a:ext cx="19255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081424" y="4132138"/>
            <a:ext cx="17504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160990" y="4627438"/>
            <a:ext cx="159133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273681" y="5135438"/>
            <a:ext cx="13151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5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1488621" y="3286237"/>
            <a:ext cx="5272505" cy="5272505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8499" y="5480051"/>
            <a:ext cx="5213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P</a:t>
            </a:r>
            <a:r>
              <a:rPr lang="en-US" altLang="zh-CN" sz="60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ersisten</a:t>
            </a:r>
            <a:r>
              <a:rPr lang="en-US" altLang="zh-CN" sz="6000" dirty="0" smtClean="0">
                <a:solidFill>
                  <a:srgbClr val="0A5482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ce</a:t>
            </a:r>
            <a:endParaRPr lang="zh-CN" altLang="en-US" sz="6000" dirty="0">
              <a:solidFill>
                <a:srgbClr val="0A5482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8846" y="3714750"/>
            <a:ext cx="9775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坚持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506025" y="4223611"/>
            <a:ext cx="747579" cy="747579"/>
            <a:chOff x="2022298" y="4326598"/>
            <a:chExt cx="1145381" cy="1145381"/>
          </a:xfrm>
        </p:grpSpPr>
        <p:sp>
          <p:nvSpPr>
            <p:cNvPr id="9" name="椭圆 8"/>
            <p:cNvSpPr/>
            <p:nvPr/>
          </p:nvSpPr>
          <p:spPr>
            <a:xfrm>
              <a:off x="2022298" y="4326598"/>
              <a:ext cx="1145381" cy="1145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192557" y="4496857"/>
              <a:ext cx="804862" cy="804862"/>
            </a:xfrm>
            <a:prstGeom prst="ellips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287957" y="4592257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895600" y="2776541"/>
            <a:ext cx="5410200" cy="1828800"/>
          </a:xfrm>
          <a:custGeom>
            <a:avLst/>
            <a:gdLst>
              <a:gd name="connsiteX0" fmla="*/ 0 w 5410200"/>
              <a:gd name="connsiteY0" fmla="*/ 1828800 h 1828800"/>
              <a:gd name="connsiteX1" fmla="*/ 1638300 w 5410200"/>
              <a:gd name="connsiteY1" fmla="*/ 0 h 1828800"/>
              <a:gd name="connsiteX2" fmla="*/ 5410200 w 5410200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0" h="1828800">
                <a:moveTo>
                  <a:pt x="0" y="1828800"/>
                </a:moveTo>
                <a:lnTo>
                  <a:pt x="1638300" y="0"/>
                </a:lnTo>
                <a:lnTo>
                  <a:pt x="5410200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02857" y="3918857"/>
            <a:ext cx="5399314" cy="682172"/>
          </a:xfrm>
          <a:custGeom>
            <a:avLst/>
            <a:gdLst>
              <a:gd name="connsiteX0" fmla="*/ 0 w 5399314"/>
              <a:gd name="connsiteY0" fmla="*/ 682172 h 682172"/>
              <a:gd name="connsiteX1" fmla="*/ 1654628 w 5399314"/>
              <a:gd name="connsiteY1" fmla="*/ 0 h 682172"/>
              <a:gd name="connsiteX2" fmla="*/ 5399314 w 5399314"/>
              <a:gd name="connsiteY2" fmla="*/ 0 h 6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9314" h="682172">
                <a:moveTo>
                  <a:pt x="0" y="682172"/>
                </a:moveTo>
                <a:lnTo>
                  <a:pt x="1654628" y="0"/>
                </a:lnTo>
                <a:lnTo>
                  <a:pt x="5399314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36919" y="-1410113"/>
            <a:ext cx="3500852" cy="3500852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499427" y="2269412"/>
            <a:ext cx="4020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注意力集中久一点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99427" y="3411495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对自己狠一点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2682" y="518085"/>
            <a:ext cx="143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pattFill prst="smGrid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No.5P</a:t>
            </a:r>
            <a:endParaRPr lang="zh-CN" altLang="en-US" sz="3200" b="1" dirty="0">
              <a:pattFill prst="smGrid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2917371" y="4615543"/>
            <a:ext cx="5370286" cy="348343"/>
          </a:xfrm>
          <a:custGeom>
            <a:avLst/>
            <a:gdLst>
              <a:gd name="connsiteX0" fmla="*/ 0 w 5370286"/>
              <a:gd name="connsiteY0" fmla="*/ 0 h 348343"/>
              <a:gd name="connsiteX1" fmla="*/ 1669143 w 5370286"/>
              <a:gd name="connsiteY1" fmla="*/ 348343 h 348343"/>
              <a:gd name="connsiteX2" fmla="*/ 5370286 w 5370286"/>
              <a:gd name="connsiteY2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0286" h="348343">
                <a:moveTo>
                  <a:pt x="0" y="0"/>
                </a:moveTo>
                <a:lnTo>
                  <a:pt x="1669143" y="348343"/>
                </a:lnTo>
                <a:lnTo>
                  <a:pt x="5370286" y="348343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521200" y="4463783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产品化管理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85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2057400" y="1295400"/>
            <a:ext cx="9004300" cy="5041900"/>
          </a:xfrm>
          <a:custGeom>
            <a:avLst/>
            <a:gdLst>
              <a:gd name="connsiteX0" fmla="*/ 177800 w 9004300"/>
              <a:gd name="connsiteY0" fmla="*/ 0 h 5041900"/>
              <a:gd name="connsiteX1" fmla="*/ 431800 w 9004300"/>
              <a:gd name="connsiteY1" fmla="*/ 558800 h 5041900"/>
              <a:gd name="connsiteX2" fmla="*/ 0 w 9004300"/>
              <a:gd name="connsiteY2" fmla="*/ 825500 h 5041900"/>
              <a:gd name="connsiteX3" fmla="*/ 812800 w 9004300"/>
              <a:gd name="connsiteY3" fmla="*/ 1295400 h 5041900"/>
              <a:gd name="connsiteX4" fmla="*/ 533400 w 9004300"/>
              <a:gd name="connsiteY4" fmla="*/ 1574800 h 5041900"/>
              <a:gd name="connsiteX5" fmla="*/ 241300 w 9004300"/>
              <a:gd name="connsiteY5" fmla="*/ 2298700 h 5041900"/>
              <a:gd name="connsiteX6" fmla="*/ 406400 w 9004300"/>
              <a:gd name="connsiteY6" fmla="*/ 4445000 h 5041900"/>
              <a:gd name="connsiteX7" fmla="*/ 3200400 w 9004300"/>
              <a:gd name="connsiteY7" fmla="*/ 5041900 h 5041900"/>
              <a:gd name="connsiteX8" fmla="*/ 7340600 w 9004300"/>
              <a:gd name="connsiteY8" fmla="*/ 4140200 h 5041900"/>
              <a:gd name="connsiteX9" fmla="*/ 9004300 w 9004300"/>
              <a:gd name="connsiteY9" fmla="*/ 3162300 h 5041900"/>
              <a:gd name="connsiteX10" fmla="*/ 8712200 w 9004300"/>
              <a:gd name="connsiteY10" fmla="*/ 1803400 h 5041900"/>
              <a:gd name="connsiteX11" fmla="*/ 8216900 w 9004300"/>
              <a:gd name="connsiteY11" fmla="*/ 1790700 h 5041900"/>
              <a:gd name="connsiteX12" fmla="*/ 3454400 w 9004300"/>
              <a:gd name="connsiteY12" fmla="*/ 1041400 h 5041900"/>
              <a:gd name="connsiteX13" fmla="*/ 1473200 w 9004300"/>
              <a:gd name="connsiteY13" fmla="*/ 1143000 h 5041900"/>
              <a:gd name="connsiteX14" fmla="*/ 533400 w 9004300"/>
              <a:gd name="connsiteY14" fmla="*/ 876300 h 5041900"/>
              <a:gd name="connsiteX15" fmla="*/ 711200 w 9004300"/>
              <a:gd name="connsiteY15" fmla="*/ 647700 h 5041900"/>
              <a:gd name="connsiteX16" fmla="*/ 177800 w 9004300"/>
              <a:gd name="connsiteY16" fmla="*/ 0 h 504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004300" h="5041900">
                <a:moveTo>
                  <a:pt x="177800" y="0"/>
                </a:moveTo>
                <a:lnTo>
                  <a:pt x="431800" y="558800"/>
                </a:lnTo>
                <a:lnTo>
                  <a:pt x="0" y="825500"/>
                </a:lnTo>
                <a:lnTo>
                  <a:pt x="812800" y="1295400"/>
                </a:lnTo>
                <a:lnTo>
                  <a:pt x="533400" y="1574800"/>
                </a:lnTo>
                <a:lnTo>
                  <a:pt x="241300" y="2298700"/>
                </a:lnTo>
                <a:lnTo>
                  <a:pt x="406400" y="4445000"/>
                </a:lnTo>
                <a:lnTo>
                  <a:pt x="3200400" y="5041900"/>
                </a:lnTo>
                <a:lnTo>
                  <a:pt x="7340600" y="4140200"/>
                </a:lnTo>
                <a:lnTo>
                  <a:pt x="9004300" y="3162300"/>
                </a:lnTo>
                <a:lnTo>
                  <a:pt x="8712200" y="1803400"/>
                </a:lnTo>
                <a:cubicBezTo>
                  <a:pt x="8411823" y="1784626"/>
                  <a:pt x="8576865" y="1790700"/>
                  <a:pt x="8216900" y="1790700"/>
                </a:cubicBezTo>
                <a:lnTo>
                  <a:pt x="3454400" y="1041400"/>
                </a:lnTo>
                <a:lnTo>
                  <a:pt x="1473200" y="1143000"/>
                </a:lnTo>
                <a:lnTo>
                  <a:pt x="533400" y="876300"/>
                </a:lnTo>
                <a:lnTo>
                  <a:pt x="711200" y="647700"/>
                </a:lnTo>
                <a:lnTo>
                  <a:pt x="1778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905000" y="1143000"/>
            <a:ext cx="9004300" cy="5041900"/>
          </a:xfrm>
          <a:custGeom>
            <a:avLst/>
            <a:gdLst>
              <a:gd name="connsiteX0" fmla="*/ 177800 w 9004300"/>
              <a:gd name="connsiteY0" fmla="*/ 0 h 5041900"/>
              <a:gd name="connsiteX1" fmla="*/ 431800 w 9004300"/>
              <a:gd name="connsiteY1" fmla="*/ 558800 h 5041900"/>
              <a:gd name="connsiteX2" fmla="*/ 0 w 9004300"/>
              <a:gd name="connsiteY2" fmla="*/ 825500 h 5041900"/>
              <a:gd name="connsiteX3" fmla="*/ 812800 w 9004300"/>
              <a:gd name="connsiteY3" fmla="*/ 1295400 h 5041900"/>
              <a:gd name="connsiteX4" fmla="*/ 533400 w 9004300"/>
              <a:gd name="connsiteY4" fmla="*/ 1574800 h 5041900"/>
              <a:gd name="connsiteX5" fmla="*/ 241300 w 9004300"/>
              <a:gd name="connsiteY5" fmla="*/ 2298700 h 5041900"/>
              <a:gd name="connsiteX6" fmla="*/ 406400 w 9004300"/>
              <a:gd name="connsiteY6" fmla="*/ 4445000 h 5041900"/>
              <a:gd name="connsiteX7" fmla="*/ 3200400 w 9004300"/>
              <a:gd name="connsiteY7" fmla="*/ 5041900 h 5041900"/>
              <a:gd name="connsiteX8" fmla="*/ 7340600 w 9004300"/>
              <a:gd name="connsiteY8" fmla="*/ 4140200 h 5041900"/>
              <a:gd name="connsiteX9" fmla="*/ 9004300 w 9004300"/>
              <a:gd name="connsiteY9" fmla="*/ 3162300 h 5041900"/>
              <a:gd name="connsiteX10" fmla="*/ 8712200 w 9004300"/>
              <a:gd name="connsiteY10" fmla="*/ 1803400 h 5041900"/>
              <a:gd name="connsiteX11" fmla="*/ 8216900 w 9004300"/>
              <a:gd name="connsiteY11" fmla="*/ 1790700 h 5041900"/>
              <a:gd name="connsiteX12" fmla="*/ 3454400 w 9004300"/>
              <a:gd name="connsiteY12" fmla="*/ 1041400 h 5041900"/>
              <a:gd name="connsiteX13" fmla="*/ 1473200 w 9004300"/>
              <a:gd name="connsiteY13" fmla="*/ 1143000 h 5041900"/>
              <a:gd name="connsiteX14" fmla="*/ 533400 w 9004300"/>
              <a:gd name="connsiteY14" fmla="*/ 876300 h 5041900"/>
              <a:gd name="connsiteX15" fmla="*/ 711200 w 9004300"/>
              <a:gd name="connsiteY15" fmla="*/ 647700 h 5041900"/>
              <a:gd name="connsiteX16" fmla="*/ 177800 w 9004300"/>
              <a:gd name="connsiteY16" fmla="*/ 0 h 504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004300" h="5041900">
                <a:moveTo>
                  <a:pt x="177800" y="0"/>
                </a:moveTo>
                <a:lnTo>
                  <a:pt x="431800" y="558800"/>
                </a:lnTo>
                <a:lnTo>
                  <a:pt x="0" y="825500"/>
                </a:lnTo>
                <a:lnTo>
                  <a:pt x="812800" y="1295400"/>
                </a:lnTo>
                <a:lnTo>
                  <a:pt x="533400" y="1574800"/>
                </a:lnTo>
                <a:lnTo>
                  <a:pt x="241300" y="2298700"/>
                </a:lnTo>
                <a:lnTo>
                  <a:pt x="406400" y="4445000"/>
                </a:lnTo>
                <a:lnTo>
                  <a:pt x="3200400" y="5041900"/>
                </a:lnTo>
                <a:lnTo>
                  <a:pt x="7340600" y="4140200"/>
                </a:lnTo>
                <a:lnTo>
                  <a:pt x="9004300" y="3162300"/>
                </a:lnTo>
                <a:lnTo>
                  <a:pt x="8712200" y="1803400"/>
                </a:lnTo>
                <a:cubicBezTo>
                  <a:pt x="8411823" y="1784626"/>
                  <a:pt x="8576865" y="1790700"/>
                  <a:pt x="8216900" y="1790700"/>
                </a:cubicBezTo>
                <a:lnTo>
                  <a:pt x="3454400" y="1041400"/>
                </a:lnTo>
                <a:lnTo>
                  <a:pt x="1473200" y="1143000"/>
                </a:lnTo>
                <a:lnTo>
                  <a:pt x="533400" y="876300"/>
                </a:lnTo>
                <a:lnTo>
                  <a:pt x="711200" y="647700"/>
                </a:lnTo>
                <a:lnTo>
                  <a:pt x="1778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96938" y="609928"/>
            <a:ext cx="4551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注意力集中久一点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77935" y="3132509"/>
            <a:ext cx="5107466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在这个新媒体的时代，我们越来越难以集中，越来越浮躁，让自己注意力久一点，可以让自己感受到前所未有的平静。专注度，将决定着你的单位时间的产出，决定着你走向成功的速度。</a:t>
            </a:r>
          </a:p>
        </p:txBody>
      </p:sp>
      <p:sp>
        <p:nvSpPr>
          <p:cNvPr id="4" name="直角三角形 3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 descr="C:\Documents and Settings\Teliss_Tong\桌面\xpic13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5" t="4922" r="22023" b="11172"/>
          <a:stretch/>
        </p:blipFill>
        <p:spPr bwMode="auto">
          <a:xfrm>
            <a:off x="2648861" y="2913431"/>
            <a:ext cx="2401200" cy="2401200"/>
          </a:xfrm>
          <a:prstGeom prst="ellipse">
            <a:avLst/>
          </a:prstGeom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16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1765300" y="1282700"/>
            <a:ext cx="8509000" cy="4826000"/>
          </a:xfrm>
          <a:custGeom>
            <a:avLst/>
            <a:gdLst>
              <a:gd name="connsiteX0" fmla="*/ 927100 w 8509000"/>
              <a:gd name="connsiteY0" fmla="*/ 0 h 4826000"/>
              <a:gd name="connsiteX1" fmla="*/ 533400 w 8509000"/>
              <a:gd name="connsiteY1" fmla="*/ 609600 h 4826000"/>
              <a:gd name="connsiteX2" fmla="*/ 990600 w 8509000"/>
              <a:gd name="connsiteY2" fmla="*/ 711200 h 4826000"/>
              <a:gd name="connsiteX3" fmla="*/ 469900 w 8509000"/>
              <a:gd name="connsiteY3" fmla="*/ 1143000 h 4826000"/>
              <a:gd name="connsiteX4" fmla="*/ 1066800 w 8509000"/>
              <a:gd name="connsiteY4" fmla="*/ 1562100 h 4826000"/>
              <a:gd name="connsiteX5" fmla="*/ 0 w 8509000"/>
              <a:gd name="connsiteY5" fmla="*/ 2565400 h 4826000"/>
              <a:gd name="connsiteX6" fmla="*/ 381000 w 8509000"/>
              <a:gd name="connsiteY6" fmla="*/ 4178300 h 4826000"/>
              <a:gd name="connsiteX7" fmla="*/ 2514600 w 8509000"/>
              <a:gd name="connsiteY7" fmla="*/ 4826000 h 4826000"/>
              <a:gd name="connsiteX8" fmla="*/ 5943600 w 8509000"/>
              <a:gd name="connsiteY8" fmla="*/ 4533900 h 4826000"/>
              <a:gd name="connsiteX9" fmla="*/ 6985000 w 8509000"/>
              <a:gd name="connsiteY9" fmla="*/ 3797300 h 4826000"/>
              <a:gd name="connsiteX10" fmla="*/ 8509000 w 8509000"/>
              <a:gd name="connsiteY10" fmla="*/ 3263900 h 4826000"/>
              <a:gd name="connsiteX11" fmla="*/ 8496300 w 8509000"/>
              <a:gd name="connsiteY11" fmla="*/ 2476500 h 4826000"/>
              <a:gd name="connsiteX12" fmla="*/ 4851400 w 8509000"/>
              <a:gd name="connsiteY12" fmla="*/ 2057400 h 4826000"/>
              <a:gd name="connsiteX13" fmla="*/ 4699000 w 8509000"/>
              <a:gd name="connsiteY13" fmla="*/ 1651000 h 4826000"/>
              <a:gd name="connsiteX14" fmla="*/ 2857500 w 8509000"/>
              <a:gd name="connsiteY14" fmla="*/ 1384300 h 4826000"/>
              <a:gd name="connsiteX15" fmla="*/ 1816100 w 8509000"/>
              <a:gd name="connsiteY15" fmla="*/ 1473200 h 4826000"/>
              <a:gd name="connsiteX16" fmla="*/ 990600 w 8509000"/>
              <a:gd name="connsiteY16" fmla="*/ 1092200 h 4826000"/>
              <a:gd name="connsiteX17" fmla="*/ 1397000 w 8509000"/>
              <a:gd name="connsiteY17" fmla="*/ 596900 h 4826000"/>
              <a:gd name="connsiteX18" fmla="*/ 889000 w 8509000"/>
              <a:gd name="connsiteY18" fmla="*/ 571500 h 4826000"/>
              <a:gd name="connsiteX19" fmla="*/ 927100 w 8509000"/>
              <a:gd name="connsiteY19" fmla="*/ 0 h 48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509000" h="4826000">
                <a:moveTo>
                  <a:pt x="927100" y="0"/>
                </a:moveTo>
                <a:lnTo>
                  <a:pt x="533400" y="609600"/>
                </a:lnTo>
                <a:lnTo>
                  <a:pt x="990600" y="711200"/>
                </a:lnTo>
                <a:lnTo>
                  <a:pt x="469900" y="1143000"/>
                </a:lnTo>
                <a:lnTo>
                  <a:pt x="1066800" y="1562100"/>
                </a:lnTo>
                <a:lnTo>
                  <a:pt x="0" y="2565400"/>
                </a:lnTo>
                <a:lnTo>
                  <a:pt x="381000" y="4178300"/>
                </a:lnTo>
                <a:lnTo>
                  <a:pt x="2514600" y="4826000"/>
                </a:lnTo>
                <a:lnTo>
                  <a:pt x="5943600" y="4533900"/>
                </a:lnTo>
                <a:lnTo>
                  <a:pt x="6985000" y="3797300"/>
                </a:lnTo>
                <a:lnTo>
                  <a:pt x="8509000" y="3263900"/>
                </a:lnTo>
                <a:lnTo>
                  <a:pt x="8496300" y="2476500"/>
                </a:lnTo>
                <a:lnTo>
                  <a:pt x="4851400" y="2057400"/>
                </a:lnTo>
                <a:lnTo>
                  <a:pt x="4699000" y="1651000"/>
                </a:lnTo>
                <a:lnTo>
                  <a:pt x="2857500" y="1384300"/>
                </a:lnTo>
                <a:lnTo>
                  <a:pt x="1816100" y="1473200"/>
                </a:lnTo>
                <a:lnTo>
                  <a:pt x="990600" y="1092200"/>
                </a:lnTo>
                <a:lnTo>
                  <a:pt x="1397000" y="596900"/>
                </a:lnTo>
                <a:lnTo>
                  <a:pt x="889000" y="571500"/>
                </a:lnTo>
                <a:lnTo>
                  <a:pt x="9271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752600" y="1155700"/>
            <a:ext cx="8509000" cy="4826000"/>
          </a:xfrm>
          <a:custGeom>
            <a:avLst/>
            <a:gdLst>
              <a:gd name="connsiteX0" fmla="*/ 927100 w 8509000"/>
              <a:gd name="connsiteY0" fmla="*/ 0 h 4826000"/>
              <a:gd name="connsiteX1" fmla="*/ 533400 w 8509000"/>
              <a:gd name="connsiteY1" fmla="*/ 609600 h 4826000"/>
              <a:gd name="connsiteX2" fmla="*/ 990600 w 8509000"/>
              <a:gd name="connsiteY2" fmla="*/ 711200 h 4826000"/>
              <a:gd name="connsiteX3" fmla="*/ 469900 w 8509000"/>
              <a:gd name="connsiteY3" fmla="*/ 1143000 h 4826000"/>
              <a:gd name="connsiteX4" fmla="*/ 1066800 w 8509000"/>
              <a:gd name="connsiteY4" fmla="*/ 1562100 h 4826000"/>
              <a:gd name="connsiteX5" fmla="*/ 0 w 8509000"/>
              <a:gd name="connsiteY5" fmla="*/ 2565400 h 4826000"/>
              <a:gd name="connsiteX6" fmla="*/ 381000 w 8509000"/>
              <a:gd name="connsiteY6" fmla="*/ 4178300 h 4826000"/>
              <a:gd name="connsiteX7" fmla="*/ 2514600 w 8509000"/>
              <a:gd name="connsiteY7" fmla="*/ 4826000 h 4826000"/>
              <a:gd name="connsiteX8" fmla="*/ 5943600 w 8509000"/>
              <a:gd name="connsiteY8" fmla="*/ 4533900 h 4826000"/>
              <a:gd name="connsiteX9" fmla="*/ 6985000 w 8509000"/>
              <a:gd name="connsiteY9" fmla="*/ 3797300 h 4826000"/>
              <a:gd name="connsiteX10" fmla="*/ 8509000 w 8509000"/>
              <a:gd name="connsiteY10" fmla="*/ 3263900 h 4826000"/>
              <a:gd name="connsiteX11" fmla="*/ 8496300 w 8509000"/>
              <a:gd name="connsiteY11" fmla="*/ 2476500 h 4826000"/>
              <a:gd name="connsiteX12" fmla="*/ 4851400 w 8509000"/>
              <a:gd name="connsiteY12" fmla="*/ 2057400 h 4826000"/>
              <a:gd name="connsiteX13" fmla="*/ 4699000 w 8509000"/>
              <a:gd name="connsiteY13" fmla="*/ 1651000 h 4826000"/>
              <a:gd name="connsiteX14" fmla="*/ 2857500 w 8509000"/>
              <a:gd name="connsiteY14" fmla="*/ 1384300 h 4826000"/>
              <a:gd name="connsiteX15" fmla="*/ 1816100 w 8509000"/>
              <a:gd name="connsiteY15" fmla="*/ 1473200 h 4826000"/>
              <a:gd name="connsiteX16" fmla="*/ 990600 w 8509000"/>
              <a:gd name="connsiteY16" fmla="*/ 1092200 h 4826000"/>
              <a:gd name="connsiteX17" fmla="*/ 1397000 w 8509000"/>
              <a:gd name="connsiteY17" fmla="*/ 596900 h 4826000"/>
              <a:gd name="connsiteX18" fmla="*/ 889000 w 8509000"/>
              <a:gd name="connsiteY18" fmla="*/ 571500 h 4826000"/>
              <a:gd name="connsiteX19" fmla="*/ 927100 w 8509000"/>
              <a:gd name="connsiteY19" fmla="*/ 0 h 48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509000" h="4826000">
                <a:moveTo>
                  <a:pt x="927100" y="0"/>
                </a:moveTo>
                <a:lnTo>
                  <a:pt x="533400" y="609600"/>
                </a:lnTo>
                <a:lnTo>
                  <a:pt x="990600" y="711200"/>
                </a:lnTo>
                <a:lnTo>
                  <a:pt x="469900" y="1143000"/>
                </a:lnTo>
                <a:lnTo>
                  <a:pt x="1066800" y="1562100"/>
                </a:lnTo>
                <a:lnTo>
                  <a:pt x="0" y="2565400"/>
                </a:lnTo>
                <a:lnTo>
                  <a:pt x="381000" y="4178300"/>
                </a:lnTo>
                <a:lnTo>
                  <a:pt x="2514600" y="4826000"/>
                </a:lnTo>
                <a:lnTo>
                  <a:pt x="5943600" y="4533900"/>
                </a:lnTo>
                <a:lnTo>
                  <a:pt x="6985000" y="3797300"/>
                </a:lnTo>
                <a:lnTo>
                  <a:pt x="8509000" y="3263900"/>
                </a:lnTo>
                <a:lnTo>
                  <a:pt x="8496300" y="2476500"/>
                </a:lnTo>
                <a:lnTo>
                  <a:pt x="4851400" y="2057400"/>
                </a:lnTo>
                <a:lnTo>
                  <a:pt x="4699000" y="1651000"/>
                </a:lnTo>
                <a:lnTo>
                  <a:pt x="2857500" y="1384300"/>
                </a:lnTo>
                <a:lnTo>
                  <a:pt x="1816100" y="1473200"/>
                </a:lnTo>
                <a:lnTo>
                  <a:pt x="990600" y="1092200"/>
                </a:lnTo>
                <a:lnTo>
                  <a:pt x="1397000" y="596900"/>
                </a:lnTo>
                <a:lnTo>
                  <a:pt x="889000" y="571500"/>
                </a:lnTo>
                <a:lnTo>
                  <a:pt x="9271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9788" y="634068"/>
            <a:ext cx="3503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对自己狠一点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27544" y="3734141"/>
            <a:ext cx="4602256" cy="1214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当你对成功的渴望就像对呼吸的渴望一样时，你就会成功。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直角三角形 3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12384" t="23215" r="31366" b="21340"/>
          <a:stretch/>
        </p:blipFill>
        <p:spPr>
          <a:xfrm>
            <a:off x="2655094" y="2934388"/>
            <a:ext cx="2401200" cy="2401200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022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1816100" y="1498600"/>
            <a:ext cx="9347200" cy="4787900"/>
          </a:xfrm>
          <a:custGeom>
            <a:avLst/>
            <a:gdLst>
              <a:gd name="connsiteX0" fmla="*/ 1016000 w 9347200"/>
              <a:gd name="connsiteY0" fmla="*/ 0 h 4787900"/>
              <a:gd name="connsiteX1" fmla="*/ 266700 w 9347200"/>
              <a:gd name="connsiteY1" fmla="*/ 1066800 h 4787900"/>
              <a:gd name="connsiteX2" fmla="*/ 1206500 w 9347200"/>
              <a:gd name="connsiteY2" fmla="*/ 850900 h 4787900"/>
              <a:gd name="connsiteX3" fmla="*/ 0 w 9347200"/>
              <a:gd name="connsiteY3" fmla="*/ 2159000 h 4787900"/>
              <a:gd name="connsiteX4" fmla="*/ 787400 w 9347200"/>
              <a:gd name="connsiteY4" fmla="*/ 4305300 h 4787900"/>
              <a:gd name="connsiteX5" fmla="*/ 5232400 w 9347200"/>
              <a:gd name="connsiteY5" fmla="*/ 4787900 h 4787900"/>
              <a:gd name="connsiteX6" fmla="*/ 6604000 w 9347200"/>
              <a:gd name="connsiteY6" fmla="*/ 3721100 h 4787900"/>
              <a:gd name="connsiteX7" fmla="*/ 9220200 w 9347200"/>
              <a:gd name="connsiteY7" fmla="*/ 3606800 h 4787900"/>
              <a:gd name="connsiteX8" fmla="*/ 9347200 w 9347200"/>
              <a:gd name="connsiteY8" fmla="*/ 2565400 h 4787900"/>
              <a:gd name="connsiteX9" fmla="*/ 7721600 w 9347200"/>
              <a:gd name="connsiteY9" fmla="*/ 1206500 h 4787900"/>
              <a:gd name="connsiteX10" fmla="*/ 3060700 w 9347200"/>
              <a:gd name="connsiteY10" fmla="*/ 1244600 h 4787900"/>
              <a:gd name="connsiteX11" fmla="*/ 1130300 w 9347200"/>
              <a:gd name="connsiteY11" fmla="*/ 1524000 h 4787900"/>
              <a:gd name="connsiteX12" fmla="*/ 1993900 w 9347200"/>
              <a:gd name="connsiteY12" fmla="*/ 495300 h 4787900"/>
              <a:gd name="connsiteX13" fmla="*/ 889000 w 9347200"/>
              <a:gd name="connsiteY13" fmla="*/ 723900 h 4787900"/>
              <a:gd name="connsiteX14" fmla="*/ 1016000 w 9347200"/>
              <a:gd name="connsiteY14" fmla="*/ 0 h 47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47200" h="4787900">
                <a:moveTo>
                  <a:pt x="1016000" y="0"/>
                </a:moveTo>
                <a:lnTo>
                  <a:pt x="266700" y="1066800"/>
                </a:lnTo>
                <a:lnTo>
                  <a:pt x="1206500" y="850900"/>
                </a:lnTo>
                <a:lnTo>
                  <a:pt x="0" y="2159000"/>
                </a:lnTo>
                <a:lnTo>
                  <a:pt x="787400" y="4305300"/>
                </a:lnTo>
                <a:lnTo>
                  <a:pt x="5232400" y="4787900"/>
                </a:lnTo>
                <a:lnTo>
                  <a:pt x="6604000" y="3721100"/>
                </a:lnTo>
                <a:lnTo>
                  <a:pt x="9220200" y="3606800"/>
                </a:lnTo>
                <a:lnTo>
                  <a:pt x="9347200" y="2565400"/>
                </a:lnTo>
                <a:lnTo>
                  <a:pt x="7721600" y="1206500"/>
                </a:lnTo>
                <a:lnTo>
                  <a:pt x="3060700" y="1244600"/>
                </a:lnTo>
                <a:lnTo>
                  <a:pt x="1130300" y="1524000"/>
                </a:lnTo>
                <a:lnTo>
                  <a:pt x="1993900" y="495300"/>
                </a:lnTo>
                <a:lnTo>
                  <a:pt x="889000" y="72390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866900" y="1346200"/>
            <a:ext cx="9347200" cy="4787900"/>
          </a:xfrm>
          <a:custGeom>
            <a:avLst/>
            <a:gdLst>
              <a:gd name="connsiteX0" fmla="*/ 1016000 w 9347200"/>
              <a:gd name="connsiteY0" fmla="*/ 0 h 4787900"/>
              <a:gd name="connsiteX1" fmla="*/ 266700 w 9347200"/>
              <a:gd name="connsiteY1" fmla="*/ 1066800 h 4787900"/>
              <a:gd name="connsiteX2" fmla="*/ 1206500 w 9347200"/>
              <a:gd name="connsiteY2" fmla="*/ 850900 h 4787900"/>
              <a:gd name="connsiteX3" fmla="*/ 0 w 9347200"/>
              <a:gd name="connsiteY3" fmla="*/ 2159000 h 4787900"/>
              <a:gd name="connsiteX4" fmla="*/ 787400 w 9347200"/>
              <a:gd name="connsiteY4" fmla="*/ 4305300 h 4787900"/>
              <a:gd name="connsiteX5" fmla="*/ 5232400 w 9347200"/>
              <a:gd name="connsiteY5" fmla="*/ 4787900 h 4787900"/>
              <a:gd name="connsiteX6" fmla="*/ 6604000 w 9347200"/>
              <a:gd name="connsiteY6" fmla="*/ 3721100 h 4787900"/>
              <a:gd name="connsiteX7" fmla="*/ 9220200 w 9347200"/>
              <a:gd name="connsiteY7" fmla="*/ 3606800 h 4787900"/>
              <a:gd name="connsiteX8" fmla="*/ 9347200 w 9347200"/>
              <a:gd name="connsiteY8" fmla="*/ 2565400 h 4787900"/>
              <a:gd name="connsiteX9" fmla="*/ 7721600 w 9347200"/>
              <a:gd name="connsiteY9" fmla="*/ 1206500 h 4787900"/>
              <a:gd name="connsiteX10" fmla="*/ 3060700 w 9347200"/>
              <a:gd name="connsiteY10" fmla="*/ 1244600 h 4787900"/>
              <a:gd name="connsiteX11" fmla="*/ 1130300 w 9347200"/>
              <a:gd name="connsiteY11" fmla="*/ 1524000 h 4787900"/>
              <a:gd name="connsiteX12" fmla="*/ 1993900 w 9347200"/>
              <a:gd name="connsiteY12" fmla="*/ 495300 h 4787900"/>
              <a:gd name="connsiteX13" fmla="*/ 889000 w 9347200"/>
              <a:gd name="connsiteY13" fmla="*/ 723900 h 4787900"/>
              <a:gd name="connsiteX14" fmla="*/ 1016000 w 9347200"/>
              <a:gd name="connsiteY14" fmla="*/ 0 h 47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47200" h="4787900">
                <a:moveTo>
                  <a:pt x="1016000" y="0"/>
                </a:moveTo>
                <a:lnTo>
                  <a:pt x="266700" y="1066800"/>
                </a:lnTo>
                <a:lnTo>
                  <a:pt x="1206500" y="850900"/>
                </a:lnTo>
                <a:lnTo>
                  <a:pt x="0" y="2159000"/>
                </a:lnTo>
                <a:lnTo>
                  <a:pt x="787400" y="4305300"/>
                </a:lnTo>
                <a:lnTo>
                  <a:pt x="5232400" y="4787900"/>
                </a:lnTo>
                <a:lnTo>
                  <a:pt x="6604000" y="3721100"/>
                </a:lnTo>
                <a:lnTo>
                  <a:pt x="9220200" y="3606800"/>
                </a:lnTo>
                <a:lnTo>
                  <a:pt x="9347200" y="2565400"/>
                </a:lnTo>
                <a:lnTo>
                  <a:pt x="7721600" y="1206500"/>
                </a:lnTo>
                <a:lnTo>
                  <a:pt x="3060700" y="1244600"/>
                </a:lnTo>
                <a:lnTo>
                  <a:pt x="1130300" y="1524000"/>
                </a:lnTo>
                <a:lnTo>
                  <a:pt x="1993900" y="495300"/>
                </a:lnTo>
                <a:lnTo>
                  <a:pt x="889000" y="72390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9788" y="615018"/>
            <a:ext cx="388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产品化管理自己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52914" y="3360192"/>
            <a:ext cx="739335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自我管理：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任务（将任务分解到不能再分）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心智（学会控制自己的欲望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学会暂时放弃一些诱惑）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（管理时间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，人力，预算）</a:t>
            </a:r>
          </a:p>
        </p:txBody>
      </p:sp>
      <p:sp>
        <p:nvSpPr>
          <p:cNvPr id="4" name="直角三角形 3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12934" t="432" r="20350" b="-26"/>
          <a:stretch/>
        </p:blipFill>
        <p:spPr>
          <a:xfrm>
            <a:off x="2686614" y="2934388"/>
            <a:ext cx="2401200" cy="2401200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8970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859306" y="2737428"/>
            <a:ext cx="6804208" cy="1682124"/>
          </a:xfrm>
          <a:prstGeom prst="rect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" t="12766" r="294" b="20609"/>
          <a:stretch/>
        </p:blipFill>
        <p:spPr>
          <a:xfrm>
            <a:off x="1350761" y="2195017"/>
            <a:ext cx="2766947" cy="2766947"/>
          </a:xfrm>
          <a:prstGeom prst="ellipse">
            <a:avLst/>
          </a:prstGeom>
          <a:ln w="38100">
            <a:solidFill>
              <a:srgbClr val="0A5482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4653" y1="6875" x2="32833" y2="96875"/>
                        <a14:foregroundMark x1="9381" y1="48875" x2="29644" y2="99625"/>
                        <a14:foregroundMark x1="23452" y1="44375" x2="98499" y2="9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196"/>
          <a:stretch/>
        </p:blipFill>
        <p:spPr>
          <a:xfrm>
            <a:off x="1350762" y="1653988"/>
            <a:ext cx="2766947" cy="206836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350617" y="1953390"/>
            <a:ext cx="2904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作者</a:t>
            </a:r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介绍</a:t>
            </a:r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：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98576" y="2947377"/>
            <a:ext cx="6297706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@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老可，本名可会明。原微软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MSN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高级经理，微软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MSN《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职场人生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》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视频访谈总策划兼主持人。简历邦创始人，当当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5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星畅销书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你能行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》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、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拼的是现在，比的是将来</a:t>
            </a:r>
            <a:r>
              <a:rPr lang="en-US" altLang="zh-CN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》</a:t>
            </a:r>
            <a:r>
              <a:rPr lang="zh-CN" altLang="en-US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作者</a:t>
            </a:r>
            <a:endParaRPr lang="zh-CN" altLang="en-US" b="1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3096" y="4005600"/>
            <a:ext cx="474405" cy="47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971365" y="3013502"/>
            <a:ext cx="4249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行动吧，少年！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66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74888" y="2279303"/>
            <a:ext cx="7642225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我们总是不断赶路，不断前行，以至于我们没有留意沿途美丽的风景，甚至忘记了当初我们为何要出发。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别慌，慢慢来，一切都还来得及。</a:t>
            </a: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快节奏的生活，让我们疲于奔命，甚至忘了初衷，所以只有慢下来，我们才能得到更多。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4200" y="1911628"/>
            <a:ext cx="1054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CN" altLang="en-US" sz="8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>
            <a:off x="10331451" y="4184928"/>
            <a:ext cx="1054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CN" altLang="en-US" sz="8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0800000" flipV="1">
            <a:off x="5672139" y="979240"/>
            <a:ext cx="289764" cy="249798"/>
          </a:xfrm>
          <a:prstGeom prst="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274888" y="1241765"/>
            <a:ext cx="7084265" cy="0"/>
          </a:xfrm>
          <a:prstGeom prst="line">
            <a:avLst/>
          </a:prstGeom>
          <a:ln>
            <a:solidFill>
              <a:srgbClr val="0A54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391631" y="703156"/>
            <a:ext cx="2990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写在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74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86075" y="3044280"/>
            <a:ext cx="6419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latin typeface="Broadway" panose="04040905080B02020502" pitchFamily="82" charset="0"/>
                <a:ea typeface="微软雅黑" panose="020B0503020204020204" pitchFamily="34" charset="-122"/>
              </a:rPr>
              <a:t>THE</a:t>
            </a:r>
            <a:r>
              <a:rPr lang="zh-CN" altLang="en-US" sz="4400" b="1" dirty="0" smtClean="0">
                <a:latin typeface="Broadway" panose="04040905080B02020502" pitchFamily="82" charset="0"/>
                <a:ea typeface="微软雅黑" panose="020B0503020204020204" pitchFamily="34" charset="-122"/>
              </a:rPr>
              <a:t>　</a:t>
            </a:r>
            <a:r>
              <a:rPr lang="en-US" altLang="zh-CN" sz="4400" b="1" dirty="0" smtClean="0">
                <a:latin typeface="Broadway" panose="04040905080B02020502" pitchFamily="82" charset="0"/>
                <a:ea typeface="微软雅黑" panose="020B0503020204020204" pitchFamily="34" charset="-122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9823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41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2894" y="2259106"/>
            <a:ext cx="7463119" cy="2834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你是否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pPr>
              <a:lnSpc>
                <a:spcPct val="135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为自己适合什么工作而感到</a:t>
            </a:r>
            <a:r>
              <a:rPr lang="zh-CN" altLang="en-US" sz="32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迷茫</a:t>
            </a:r>
            <a:r>
              <a:rPr lang="zh-CN" altLang="en-US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？</a:t>
            </a:r>
            <a:endParaRPr lang="en-US" altLang="zh-CN" sz="2400" b="1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		</a:t>
            </a:r>
            <a:r>
              <a:rPr lang="zh-CN" altLang="en-US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因为职场前方模糊得让你心生</a:t>
            </a:r>
            <a:r>
              <a:rPr lang="zh-CN" altLang="en-US" sz="32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畏惧</a:t>
            </a:r>
            <a:r>
              <a:rPr lang="zh-CN" altLang="en-US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？</a:t>
            </a:r>
            <a:endParaRPr lang="en-US" altLang="zh-CN" sz="2400" b="1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		</a:t>
            </a:r>
            <a:r>
              <a:rPr lang="zh-CN" altLang="en-US" sz="24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面对未来的工作，不知如何准备？</a:t>
            </a:r>
            <a:endParaRPr lang="en-US" altLang="zh-CN" sz="2400" b="1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3" name="直角三角形 2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884" y="1237316"/>
            <a:ext cx="2688569" cy="25666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80400">
            <a:off x="4462684" y="1904768"/>
            <a:ext cx="1986009" cy="18959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61152">
            <a:off x="944182" y="1751949"/>
            <a:ext cx="1986009" cy="18959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61152">
            <a:off x="8246267" y="229109"/>
            <a:ext cx="4800776" cy="45830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61152">
            <a:off x="-653684" y="1117988"/>
            <a:ext cx="3578096" cy="341582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01" y="5373688"/>
            <a:ext cx="1895999" cy="189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0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85027" y="653142"/>
            <a:ext cx="5050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造字工房悦圆演示版常规体" pitchFamily="50" charset="-122"/>
                <a:ea typeface="造字工房悦圆演示版常规体" pitchFamily="50" charset="-122"/>
              </a:rPr>
              <a:t>5P</a:t>
            </a:r>
            <a:r>
              <a:rPr lang="zh-CN" altLang="en-US" sz="4000" b="1" dirty="0">
                <a:latin typeface="造字工房悦圆演示版常规体" pitchFamily="50" charset="-122"/>
                <a:ea typeface="造字工房悦圆演示版常规体" pitchFamily="50" charset="-122"/>
              </a:rPr>
              <a:t>模型帮你定位职场</a:t>
            </a:r>
          </a:p>
        </p:txBody>
      </p:sp>
      <p:sp>
        <p:nvSpPr>
          <p:cNvPr id="8" name="直角三角形 7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916373" y="3077029"/>
            <a:ext cx="10336395" cy="1954439"/>
            <a:chOff x="930321" y="3077029"/>
            <a:chExt cx="10336395" cy="1954439"/>
          </a:xfrm>
        </p:grpSpPr>
        <p:grpSp>
          <p:nvGrpSpPr>
            <p:cNvPr id="34" name="组合 33"/>
            <p:cNvGrpSpPr/>
            <p:nvPr/>
          </p:nvGrpSpPr>
          <p:grpSpPr>
            <a:xfrm>
              <a:off x="930321" y="3077029"/>
              <a:ext cx="2006327" cy="1954439"/>
              <a:chOff x="930321" y="3077029"/>
              <a:chExt cx="2006327" cy="195443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982209" y="3077029"/>
                <a:ext cx="1954439" cy="1954439"/>
              </a:xfrm>
              <a:prstGeom prst="ellipse">
                <a:avLst/>
              </a:prstGeom>
              <a:solidFill>
                <a:srgbClr val="0A5482"/>
              </a:solidFill>
              <a:ln>
                <a:solidFill>
                  <a:srgbClr val="0A54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30321" y="3814319"/>
                <a:ext cx="474405" cy="479858"/>
              </a:xfrm>
              <a:prstGeom prst="rect">
                <a:avLst/>
              </a:prstGeom>
            </p:spPr>
          </p:pic>
          <p:sp>
            <p:nvSpPr>
              <p:cNvPr id="24" name="文本框 23"/>
              <p:cNvSpPr txBox="1"/>
              <p:nvPr/>
            </p:nvSpPr>
            <p:spPr>
              <a:xfrm>
                <a:off x="1382973" y="3663158"/>
                <a:ext cx="115291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激情</a:t>
                </a:r>
                <a:endParaRPr lang="en-US" altLang="zh-CN" sz="3600" dirty="0" smtClean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Passion</a:t>
                </a:r>
                <a:endParaRPr lang="zh-CN" altLang="en-US" sz="2400" dirty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17224" y="3077029"/>
              <a:ext cx="2002581" cy="1954439"/>
              <a:chOff x="3002353" y="3077029"/>
              <a:chExt cx="2002581" cy="1954439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3050495" y="3077029"/>
                <a:ext cx="1954439" cy="1954439"/>
              </a:xfrm>
              <a:prstGeom prst="ellipse">
                <a:avLst/>
              </a:prstGeom>
              <a:solidFill>
                <a:srgbClr val="0A5482"/>
              </a:solidFill>
              <a:ln>
                <a:solidFill>
                  <a:srgbClr val="0A54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02353" y="3814319"/>
                <a:ext cx="474405" cy="479858"/>
              </a:xfrm>
              <a:prstGeom prst="rect">
                <a:avLst/>
              </a:prstGeom>
            </p:spPr>
          </p:pic>
          <p:sp>
            <p:nvSpPr>
              <p:cNvPr id="25" name="文本框 24"/>
              <p:cNvSpPr txBox="1"/>
              <p:nvPr/>
            </p:nvSpPr>
            <p:spPr>
              <a:xfrm>
                <a:off x="3451259" y="3663158"/>
                <a:ext cx="115291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定位</a:t>
                </a:r>
                <a:endParaRPr lang="en-US" altLang="zh-CN" sz="3600" dirty="0" smtClean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Position</a:t>
                </a:r>
                <a:endParaRPr lang="zh-CN" altLang="en-US" sz="2400" dirty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085141" y="3077029"/>
              <a:ext cx="2007907" cy="1954439"/>
              <a:chOff x="5065313" y="3077029"/>
              <a:chExt cx="2007907" cy="1954439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118781" y="3077029"/>
                <a:ext cx="1954439" cy="1954439"/>
              </a:xfrm>
              <a:prstGeom prst="ellipse">
                <a:avLst/>
              </a:prstGeom>
              <a:solidFill>
                <a:srgbClr val="0A5482"/>
              </a:solidFill>
              <a:ln>
                <a:solidFill>
                  <a:srgbClr val="0A54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65313" y="3814319"/>
                <a:ext cx="474405" cy="479858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5318373" y="3663158"/>
                <a:ext cx="155525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金字塔</a:t>
                </a:r>
                <a:endParaRPr lang="en-US" altLang="zh-CN" sz="3600" dirty="0" smtClean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Pyramid</a:t>
                </a:r>
                <a:endParaRPr lang="zh-CN" altLang="en-US" sz="2400" dirty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173624" y="3077029"/>
              <a:ext cx="2011781" cy="1954439"/>
              <a:chOff x="7129725" y="3077029"/>
              <a:chExt cx="2011781" cy="195443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7187067" y="3077029"/>
                <a:ext cx="1954439" cy="1954439"/>
              </a:xfrm>
              <a:prstGeom prst="ellipse">
                <a:avLst/>
              </a:prstGeom>
              <a:solidFill>
                <a:srgbClr val="0A5482"/>
              </a:solidFill>
              <a:ln>
                <a:solidFill>
                  <a:srgbClr val="0A54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29725" y="3814319"/>
                <a:ext cx="474405" cy="479858"/>
              </a:xfrm>
              <a:prstGeom prst="rect">
                <a:avLst/>
              </a:prstGeom>
            </p:spPr>
          </p:pic>
          <p:sp>
            <p:nvSpPr>
              <p:cNvPr id="27" name="文本框 26"/>
              <p:cNvSpPr txBox="1"/>
              <p:nvPr/>
            </p:nvSpPr>
            <p:spPr>
              <a:xfrm>
                <a:off x="7425697" y="3663158"/>
                <a:ext cx="147717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推广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Promotion</a:t>
                </a:r>
                <a:endParaRPr lang="zh-CN" altLang="en-US" sz="2400" dirty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65981" y="3077029"/>
              <a:ext cx="2000735" cy="1954439"/>
              <a:chOff x="9265981" y="3077029"/>
              <a:chExt cx="2000735" cy="1954439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9312277" y="3077029"/>
                <a:ext cx="1954439" cy="1954439"/>
              </a:xfrm>
              <a:prstGeom prst="ellipse">
                <a:avLst/>
              </a:prstGeom>
              <a:solidFill>
                <a:srgbClr val="0A5482"/>
              </a:solidFill>
              <a:ln>
                <a:solidFill>
                  <a:srgbClr val="0A54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265981" y="3814319"/>
                <a:ext cx="474405" cy="479858"/>
              </a:xfrm>
              <a:prstGeom prst="rect">
                <a:avLst/>
              </a:prstGeom>
            </p:spPr>
          </p:pic>
          <p:sp>
            <p:nvSpPr>
              <p:cNvPr id="28" name="文本框 27"/>
              <p:cNvSpPr txBox="1"/>
              <p:nvPr/>
            </p:nvSpPr>
            <p:spPr>
              <a:xfrm>
                <a:off x="9506733" y="3663158"/>
                <a:ext cx="156552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坚持</a:t>
                </a:r>
                <a:endParaRPr lang="en-US" altLang="zh-CN" sz="3600" dirty="0" smtClean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造字工房尚黑 G0v1 常规体" pitchFamily="50" charset="-122"/>
                    <a:ea typeface="造字工房尚黑 G0v1 常规体" pitchFamily="50" charset="-122"/>
                  </a:rPr>
                  <a:t>Persistence</a:t>
                </a:r>
                <a:endParaRPr lang="zh-CN" altLang="en-US" sz="2400" dirty="0">
                  <a:solidFill>
                    <a:schemeClr val="bg1"/>
                  </a:solidFill>
                  <a:latin typeface="造字工房尚黑 G0v1 常规体" pitchFamily="50" charset="-122"/>
                  <a:ea typeface="造字工房尚黑 G0v1 常规体" pitchFamily="50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00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1488621" y="3286237"/>
            <a:ext cx="5272505" cy="5272505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584554" y="5480051"/>
            <a:ext cx="5213704" cy="2119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P</a:t>
            </a:r>
            <a:r>
              <a:rPr lang="en-US" altLang="zh-CN" sz="60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assion</a:t>
            </a:r>
            <a:endParaRPr lang="zh-CN" altLang="en-US" sz="6000" dirty="0">
              <a:solidFill>
                <a:schemeClr val="bg1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8846" y="3714750"/>
            <a:ext cx="977569" cy="236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激情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506025" y="4223611"/>
            <a:ext cx="747579" cy="747579"/>
            <a:chOff x="2022298" y="4326598"/>
            <a:chExt cx="1145381" cy="1145381"/>
          </a:xfrm>
        </p:grpSpPr>
        <p:sp>
          <p:nvSpPr>
            <p:cNvPr id="9" name="椭圆 8"/>
            <p:cNvSpPr/>
            <p:nvPr/>
          </p:nvSpPr>
          <p:spPr>
            <a:xfrm>
              <a:off x="2022298" y="4326598"/>
              <a:ext cx="1145381" cy="1145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192557" y="4496857"/>
              <a:ext cx="804862" cy="804862"/>
            </a:xfrm>
            <a:prstGeom prst="ellips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287957" y="4592257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895600" y="2776541"/>
            <a:ext cx="5410200" cy="1828800"/>
          </a:xfrm>
          <a:custGeom>
            <a:avLst/>
            <a:gdLst>
              <a:gd name="connsiteX0" fmla="*/ 0 w 5410200"/>
              <a:gd name="connsiteY0" fmla="*/ 1828800 h 1828800"/>
              <a:gd name="connsiteX1" fmla="*/ 1638300 w 5410200"/>
              <a:gd name="connsiteY1" fmla="*/ 0 h 1828800"/>
              <a:gd name="connsiteX2" fmla="*/ 5410200 w 5410200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0" h="1828800">
                <a:moveTo>
                  <a:pt x="0" y="1828800"/>
                </a:moveTo>
                <a:lnTo>
                  <a:pt x="1638300" y="0"/>
                </a:lnTo>
                <a:lnTo>
                  <a:pt x="5410200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02857" y="3918857"/>
            <a:ext cx="5399314" cy="682172"/>
          </a:xfrm>
          <a:custGeom>
            <a:avLst/>
            <a:gdLst>
              <a:gd name="connsiteX0" fmla="*/ 0 w 5399314"/>
              <a:gd name="connsiteY0" fmla="*/ 682172 h 682172"/>
              <a:gd name="connsiteX1" fmla="*/ 1654628 w 5399314"/>
              <a:gd name="connsiteY1" fmla="*/ 0 h 682172"/>
              <a:gd name="connsiteX2" fmla="*/ 5399314 w 5399314"/>
              <a:gd name="connsiteY2" fmla="*/ 0 h 6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9314" h="682172">
                <a:moveTo>
                  <a:pt x="0" y="682172"/>
                </a:moveTo>
                <a:lnTo>
                  <a:pt x="1654628" y="0"/>
                </a:lnTo>
                <a:lnTo>
                  <a:pt x="5399314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36919" y="-1410113"/>
            <a:ext cx="3500852" cy="3500852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499427" y="2269412"/>
            <a:ext cx="4020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寻找自己喜欢的工作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499427" y="3411495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提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高</a:t>
            </a: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自己的逆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商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2682" y="518085"/>
            <a:ext cx="143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pattFill prst="smGrid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No.1P</a:t>
            </a:r>
            <a:endParaRPr lang="zh-CN" altLang="en-US" sz="3200" b="1" dirty="0">
              <a:pattFill prst="smGrid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120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1821543" y="1444173"/>
            <a:ext cx="9405257" cy="5021942"/>
          </a:xfrm>
          <a:custGeom>
            <a:avLst/>
            <a:gdLst>
              <a:gd name="connsiteX0" fmla="*/ 1509485 w 9405257"/>
              <a:gd name="connsiteY0" fmla="*/ 0 h 5021942"/>
              <a:gd name="connsiteX1" fmla="*/ 1872342 w 9405257"/>
              <a:gd name="connsiteY1" fmla="*/ 740228 h 5021942"/>
              <a:gd name="connsiteX2" fmla="*/ 1016000 w 9405257"/>
              <a:gd name="connsiteY2" fmla="*/ 1088571 h 5021942"/>
              <a:gd name="connsiteX3" fmla="*/ 1451428 w 9405257"/>
              <a:gd name="connsiteY3" fmla="*/ 2206171 h 5021942"/>
              <a:gd name="connsiteX4" fmla="*/ 0 w 9405257"/>
              <a:gd name="connsiteY4" fmla="*/ 2510971 h 5021942"/>
              <a:gd name="connsiteX5" fmla="*/ 624114 w 9405257"/>
              <a:gd name="connsiteY5" fmla="*/ 3860800 h 5021942"/>
              <a:gd name="connsiteX6" fmla="*/ 1393371 w 9405257"/>
              <a:gd name="connsiteY6" fmla="*/ 4601028 h 5021942"/>
              <a:gd name="connsiteX7" fmla="*/ 2365828 w 9405257"/>
              <a:gd name="connsiteY7" fmla="*/ 4528457 h 5021942"/>
              <a:gd name="connsiteX8" fmla="*/ 3526971 w 9405257"/>
              <a:gd name="connsiteY8" fmla="*/ 4963885 h 5021942"/>
              <a:gd name="connsiteX9" fmla="*/ 4659085 w 9405257"/>
              <a:gd name="connsiteY9" fmla="*/ 4760685 h 5021942"/>
              <a:gd name="connsiteX10" fmla="*/ 5921828 w 9405257"/>
              <a:gd name="connsiteY10" fmla="*/ 5021942 h 5021942"/>
              <a:gd name="connsiteX11" fmla="*/ 8171542 w 9405257"/>
              <a:gd name="connsiteY11" fmla="*/ 4992914 h 5021942"/>
              <a:gd name="connsiteX12" fmla="*/ 9405257 w 9405257"/>
              <a:gd name="connsiteY12" fmla="*/ 4615542 h 5021942"/>
              <a:gd name="connsiteX13" fmla="*/ 9144000 w 9405257"/>
              <a:gd name="connsiteY13" fmla="*/ 3193142 h 5021942"/>
              <a:gd name="connsiteX14" fmla="*/ 8534400 w 9405257"/>
              <a:gd name="connsiteY14" fmla="*/ 1973942 h 5021942"/>
              <a:gd name="connsiteX15" fmla="*/ 6560457 w 9405257"/>
              <a:gd name="connsiteY15" fmla="*/ 1088571 h 5021942"/>
              <a:gd name="connsiteX16" fmla="*/ 5167085 w 9405257"/>
              <a:gd name="connsiteY16" fmla="*/ 1393371 h 5021942"/>
              <a:gd name="connsiteX17" fmla="*/ 2975428 w 9405257"/>
              <a:gd name="connsiteY17" fmla="*/ 1582057 h 5021942"/>
              <a:gd name="connsiteX18" fmla="*/ 1756228 w 9405257"/>
              <a:gd name="connsiteY18" fmla="*/ 1625600 h 5021942"/>
              <a:gd name="connsiteX19" fmla="*/ 1465942 w 9405257"/>
              <a:gd name="connsiteY19" fmla="*/ 1335314 h 5021942"/>
              <a:gd name="connsiteX20" fmla="*/ 2423885 w 9405257"/>
              <a:gd name="connsiteY20" fmla="*/ 696685 h 5021942"/>
              <a:gd name="connsiteX21" fmla="*/ 1509485 w 9405257"/>
              <a:gd name="connsiteY21" fmla="*/ 0 h 50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405257" h="5021942">
                <a:moveTo>
                  <a:pt x="1509485" y="0"/>
                </a:moveTo>
                <a:lnTo>
                  <a:pt x="1872342" y="740228"/>
                </a:lnTo>
                <a:lnTo>
                  <a:pt x="1016000" y="1088571"/>
                </a:lnTo>
                <a:lnTo>
                  <a:pt x="1451428" y="2206171"/>
                </a:lnTo>
                <a:lnTo>
                  <a:pt x="0" y="2510971"/>
                </a:lnTo>
                <a:lnTo>
                  <a:pt x="624114" y="3860800"/>
                </a:lnTo>
                <a:lnTo>
                  <a:pt x="1393371" y="4601028"/>
                </a:lnTo>
                <a:lnTo>
                  <a:pt x="2365828" y="4528457"/>
                </a:lnTo>
                <a:lnTo>
                  <a:pt x="3526971" y="4963885"/>
                </a:lnTo>
                <a:lnTo>
                  <a:pt x="4659085" y="4760685"/>
                </a:lnTo>
                <a:lnTo>
                  <a:pt x="5921828" y="5021942"/>
                </a:lnTo>
                <a:lnTo>
                  <a:pt x="8171542" y="4992914"/>
                </a:lnTo>
                <a:lnTo>
                  <a:pt x="9405257" y="4615542"/>
                </a:lnTo>
                <a:lnTo>
                  <a:pt x="9144000" y="3193142"/>
                </a:lnTo>
                <a:lnTo>
                  <a:pt x="8534400" y="1973942"/>
                </a:lnTo>
                <a:lnTo>
                  <a:pt x="6560457" y="1088571"/>
                </a:lnTo>
                <a:lnTo>
                  <a:pt x="5167085" y="1393371"/>
                </a:lnTo>
                <a:lnTo>
                  <a:pt x="2975428" y="1582057"/>
                </a:lnTo>
                <a:lnTo>
                  <a:pt x="1756228" y="1625600"/>
                </a:lnTo>
                <a:lnTo>
                  <a:pt x="1465942" y="1335314"/>
                </a:lnTo>
                <a:lnTo>
                  <a:pt x="2423885" y="696685"/>
                </a:lnTo>
                <a:lnTo>
                  <a:pt x="150948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654629" y="1349829"/>
            <a:ext cx="9405257" cy="5021942"/>
          </a:xfrm>
          <a:custGeom>
            <a:avLst/>
            <a:gdLst>
              <a:gd name="connsiteX0" fmla="*/ 1509485 w 9405257"/>
              <a:gd name="connsiteY0" fmla="*/ 0 h 5021942"/>
              <a:gd name="connsiteX1" fmla="*/ 1872342 w 9405257"/>
              <a:gd name="connsiteY1" fmla="*/ 740228 h 5021942"/>
              <a:gd name="connsiteX2" fmla="*/ 1016000 w 9405257"/>
              <a:gd name="connsiteY2" fmla="*/ 1088571 h 5021942"/>
              <a:gd name="connsiteX3" fmla="*/ 1451428 w 9405257"/>
              <a:gd name="connsiteY3" fmla="*/ 2206171 h 5021942"/>
              <a:gd name="connsiteX4" fmla="*/ 0 w 9405257"/>
              <a:gd name="connsiteY4" fmla="*/ 2510971 h 5021942"/>
              <a:gd name="connsiteX5" fmla="*/ 624114 w 9405257"/>
              <a:gd name="connsiteY5" fmla="*/ 3860800 h 5021942"/>
              <a:gd name="connsiteX6" fmla="*/ 1393371 w 9405257"/>
              <a:gd name="connsiteY6" fmla="*/ 4601028 h 5021942"/>
              <a:gd name="connsiteX7" fmla="*/ 2365828 w 9405257"/>
              <a:gd name="connsiteY7" fmla="*/ 4528457 h 5021942"/>
              <a:gd name="connsiteX8" fmla="*/ 3526971 w 9405257"/>
              <a:gd name="connsiteY8" fmla="*/ 4963885 h 5021942"/>
              <a:gd name="connsiteX9" fmla="*/ 4659085 w 9405257"/>
              <a:gd name="connsiteY9" fmla="*/ 4760685 h 5021942"/>
              <a:gd name="connsiteX10" fmla="*/ 5921828 w 9405257"/>
              <a:gd name="connsiteY10" fmla="*/ 5021942 h 5021942"/>
              <a:gd name="connsiteX11" fmla="*/ 8171542 w 9405257"/>
              <a:gd name="connsiteY11" fmla="*/ 4992914 h 5021942"/>
              <a:gd name="connsiteX12" fmla="*/ 9405257 w 9405257"/>
              <a:gd name="connsiteY12" fmla="*/ 4615542 h 5021942"/>
              <a:gd name="connsiteX13" fmla="*/ 9144000 w 9405257"/>
              <a:gd name="connsiteY13" fmla="*/ 3193142 h 5021942"/>
              <a:gd name="connsiteX14" fmla="*/ 8534400 w 9405257"/>
              <a:gd name="connsiteY14" fmla="*/ 1973942 h 5021942"/>
              <a:gd name="connsiteX15" fmla="*/ 6560457 w 9405257"/>
              <a:gd name="connsiteY15" fmla="*/ 1088571 h 5021942"/>
              <a:gd name="connsiteX16" fmla="*/ 5167085 w 9405257"/>
              <a:gd name="connsiteY16" fmla="*/ 1393371 h 5021942"/>
              <a:gd name="connsiteX17" fmla="*/ 2975428 w 9405257"/>
              <a:gd name="connsiteY17" fmla="*/ 1582057 h 5021942"/>
              <a:gd name="connsiteX18" fmla="*/ 1756228 w 9405257"/>
              <a:gd name="connsiteY18" fmla="*/ 1625600 h 5021942"/>
              <a:gd name="connsiteX19" fmla="*/ 1465942 w 9405257"/>
              <a:gd name="connsiteY19" fmla="*/ 1335314 h 5021942"/>
              <a:gd name="connsiteX20" fmla="*/ 2423885 w 9405257"/>
              <a:gd name="connsiteY20" fmla="*/ 696685 h 5021942"/>
              <a:gd name="connsiteX21" fmla="*/ 1509485 w 9405257"/>
              <a:gd name="connsiteY21" fmla="*/ 0 h 50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405257" h="5021942">
                <a:moveTo>
                  <a:pt x="1509485" y="0"/>
                </a:moveTo>
                <a:lnTo>
                  <a:pt x="1872342" y="740228"/>
                </a:lnTo>
                <a:lnTo>
                  <a:pt x="1016000" y="1088571"/>
                </a:lnTo>
                <a:lnTo>
                  <a:pt x="1451428" y="2206171"/>
                </a:lnTo>
                <a:lnTo>
                  <a:pt x="0" y="2510971"/>
                </a:lnTo>
                <a:lnTo>
                  <a:pt x="624114" y="3860800"/>
                </a:lnTo>
                <a:lnTo>
                  <a:pt x="1393371" y="4601028"/>
                </a:lnTo>
                <a:lnTo>
                  <a:pt x="2365828" y="4528457"/>
                </a:lnTo>
                <a:lnTo>
                  <a:pt x="3526971" y="4963885"/>
                </a:lnTo>
                <a:lnTo>
                  <a:pt x="4659085" y="4760685"/>
                </a:lnTo>
                <a:lnTo>
                  <a:pt x="5921828" y="5021942"/>
                </a:lnTo>
                <a:lnTo>
                  <a:pt x="8171542" y="4992914"/>
                </a:lnTo>
                <a:lnTo>
                  <a:pt x="9405257" y="4615542"/>
                </a:lnTo>
                <a:lnTo>
                  <a:pt x="9144000" y="3193142"/>
                </a:lnTo>
                <a:lnTo>
                  <a:pt x="8534400" y="1973942"/>
                </a:lnTo>
                <a:lnTo>
                  <a:pt x="6560457" y="1088571"/>
                </a:lnTo>
                <a:lnTo>
                  <a:pt x="5167085" y="1393371"/>
                </a:lnTo>
                <a:lnTo>
                  <a:pt x="2975428" y="1582057"/>
                </a:lnTo>
                <a:lnTo>
                  <a:pt x="1756228" y="1625600"/>
                </a:lnTo>
                <a:lnTo>
                  <a:pt x="1465942" y="1335314"/>
                </a:lnTo>
                <a:lnTo>
                  <a:pt x="2423885" y="696685"/>
                </a:lnTo>
                <a:lnTo>
                  <a:pt x="150948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9788" y="838818"/>
            <a:ext cx="6067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寻找自己喜欢的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工作（</a:t>
            </a:r>
            <a:r>
              <a:rPr lang="en-US" altLang="zh-CN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ATM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模型）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51999" y="3185522"/>
            <a:ext cx="8898276" cy="2606966"/>
            <a:chOff x="64340" y="25878198"/>
            <a:chExt cx="8898276" cy="2606966"/>
          </a:xfrm>
        </p:grpSpPr>
        <p:sp>
          <p:nvSpPr>
            <p:cNvPr id="4" name="任意多边形 3"/>
            <p:cNvSpPr/>
            <p:nvPr/>
          </p:nvSpPr>
          <p:spPr>
            <a:xfrm>
              <a:off x="4425420" y="26967848"/>
              <a:ext cx="306171" cy="485194"/>
            </a:xfrm>
            <a:custGeom>
              <a:avLst/>
              <a:gdLst>
                <a:gd name="connsiteX0" fmla="*/ 153084 w 306171"/>
                <a:gd name="connsiteY0" fmla="*/ 0 h 485194"/>
                <a:gd name="connsiteX1" fmla="*/ 219767 w 306171"/>
                <a:gd name="connsiteY1" fmla="*/ 10680 h 485194"/>
                <a:gd name="connsiteX2" fmla="*/ 249909 w 306171"/>
                <a:gd name="connsiteY2" fmla="*/ 21376 h 485194"/>
                <a:gd name="connsiteX3" fmla="*/ 270876 w 306171"/>
                <a:gd name="connsiteY3" fmla="*/ 33780 h 485194"/>
                <a:gd name="connsiteX4" fmla="*/ 216508 w 306171"/>
                <a:gd name="connsiteY4" fmla="*/ 396000 h 485194"/>
                <a:gd name="connsiteX5" fmla="*/ 158670 w 306171"/>
                <a:gd name="connsiteY5" fmla="*/ 485194 h 485194"/>
                <a:gd name="connsiteX6" fmla="*/ 145274 w 306171"/>
                <a:gd name="connsiteY6" fmla="*/ 481758 h 485194"/>
                <a:gd name="connsiteX7" fmla="*/ 89665 w 306171"/>
                <a:gd name="connsiteY7" fmla="*/ 396000 h 485194"/>
                <a:gd name="connsiteX8" fmla="*/ 35296 w 306171"/>
                <a:gd name="connsiteY8" fmla="*/ 33780 h 485194"/>
                <a:gd name="connsiteX9" fmla="*/ 56264 w 306171"/>
                <a:gd name="connsiteY9" fmla="*/ 21374 h 485194"/>
                <a:gd name="connsiteX10" fmla="*/ 86406 w 306171"/>
                <a:gd name="connsiteY10" fmla="*/ 10680 h 48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6171" h="485194">
                  <a:moveTo>
                    <a:pt x="153084" y="0"/>
                  </a:moveTo>
                  <a:lnTo>
                    <a:pt x="219767" y="10680"/>
                  </a:lnTo>
                  <a:lnTo>
                    <a:pt x="249909" y="21376"/>
                  </a:lnTo>
                  <a:lnTo>
                    <a:pt x="270876" y="33780"/>
                  </a:lnTo>
                  <a:cubicBezTo>
                    <a:pt x="334951" y="97856"/>
                    <a:pt x="308819" y="236972"/>
                    <a:pt x="216508" y="396000"/>
                  </a:cubicBezTo>
                  <a:lnTo>
                    <a:pt x="158670" y="485194"/>
                  </a:lnTo>
                  <a:lnTo>
                    <a:pt x="145274" y="481758"/>
                  </a:lnTo>
                  <a:lnTo>
                    <a:pt x="89665" y="396000"/>
                  </a:lnTo>
                  <a:cubicBezTo>
                    <a:pt x="-2646" y="236972"/>
                    <a:pt x="-28778" y="97856"/>
                    <a:pt x="35296" y="33780"/>
                  </a:cubicBezTo>
                  <a:lnTo>
                    <a:pt x="56264" y="21374"/>
                  </a:lnTo>
                  <a:lnTo>
                    <a:pt x="86406" y="10680"/>
                  </a:lnTo>
                  <a:close/>
                </a:path>
              </a:pathLst>
            </a:cu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317374" y="26130841"/>
              <a:ext cx="525031" cy="1336255"/>
            </a:xfrm>
            <a:prstGeom prst="ellipse">
              <a:avLst/>
            </a:prstGeom>
            <a:noFill/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8100000">
              <a:off x="4676855" y="26811495"/>
              <a:ext cx="525031" cy="1336255"/>
            </a:xfrm>
            <a:prstGeom prst="ellipse">
              <a:avLst/>
            </a:prstGeom>
            <a:noFill/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13500000">
              <a:off x="3967559" y="26811496"/>
              <a:ext cx="525031" cy="1336255"/>
            </a:xfrm>
            <a:prstGeom prst="ellipse">
              <a:avLst/>
            </a:prstGeom>
            <a:noFill/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93219" y="26273934"/>
              <a:ext cx="2449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49401" y="27437686"/>
              <a:ext cx="369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867966" y="27409500"/>
              <a:ext cx="369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18742" y="26212800"/>
              <a:ext cx="812800" cy="145143"/>
            </a:xfrm>
            <a:custGeom>
              <a:avLst/>
              <a:gdLst>
                <a:gd name="connsiteX0" fmla="*/ 0 w 812800"/>
                <a:gd name="connsiteY0" fmla="*/ 145143 h 145143"/>
                <a:gd name="connsiteX1" fmla="*/ 145143 w 812800"/>
                <a:gd name="connsiteY1" fmla="*/ 0 h 145143"/>
                <a:gd name="connsiteX2" fmla="*/ 812800 w 812800"/>
                <a:gd name="connsiteY2" fmla="*/ 0 h 14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800" h="145143">
                  <a:moveTo>
                    <a:pt x="0" y="145143"/>
                  </a:moveTo>
                  <a:lnTo>
                    <a:pt x="145143" y="0"/>
                  </a:lnTo>
                  <a:lnTo>
                    <a:pt x="812800" y="0"/>
                  </a:lnTo>
                </a:path>
              </a:pathLst>
            </a:custGeom>
            <a:noFill/>
            <a:ln>
              <a:solidFill>
                <a:srgbClr val="0A548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802287" y="25878198"/>
              <a:ext cx="25835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Ambition</a:t>
              </a:r>
            </a:p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雄心：你有多大的野心？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973783" y="27838833"/>
              <a:ext cx="29888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Talent</a:t>
              </a:r>
            </a:p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天赋：你天生擅长做什么？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876800" y="27823886"/>
              <a:ext cx="812800" cy="362857"/>
            </a:xfrm>
            <a:custGeom>
              <a:avLst/>
              <a:gdLst>
                <a:gd name="connsiteX0" fmla="*/ 0 w 812800"/>
                <a:gd name="connsiteY0" fmla="*/ 0 h 362857"/>
                <a:gd name="connsiteX1" fmla="*/ 87086 w 812800"/>
                <a:gd name="connsiteY1" fmla="*/ 362857 h 362857"/>
                <a:gd name="connsiteX2" fmla="*/ 812800 w 812800"/>
                <a:gd name="connsiteY2" fmla="*/ 362857 h 36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800" h="362857">
                  <a:moveTo>
                    <a:pt x="0" y="0"/>
                  </a:moveTo>
                  <a:lnTo>
                    <a:pt x="87086" y="362857"/>
                  </a:lnTo>
                  <a:lnTo>
                    <a:pt x="812800" y="362857"/>
                  </a:lnTo>
                </a:path>
              </a:pathLst>
            </a:custGeom>
            <a:noFill/>
            <a:ln>
              <a:solidFill>
                <a:srgbClr val="0A548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rot="10800000">
              <a:off x="3083804" y="27074829"/>
              <a:ext cx="812800" cy="362857"/>
            </a:xfrm>
            <a:custGeom>
              <a:avLst/>
              <a:gdLst>
                <a:gd name="connsiteX0" fmla="*/ 0 w 812800"/>
                <a:gd name="connsiteY0" fmla="*/ 0 h 362857"/>
                <a:gd name="connsiteX1" fmla="*/ 87086 w 812800"/>
                <a:gd name="connsiteY1" fmla="*/ 362857 h 362857"/>
                <a:gd name="connsiteX2" fmla="*/ 812800 w 812800"/>
                <a:gd name="connsiteY2" fmla="*/ 362857 h 36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800" h="362857">
                  <a:moveTo>
                    <a:pt x="0" y="0"/>
                  </a:moveTo>
                  <a:lnTo>
                    <a:pt x="87086" y="362857"/>
                  </a:lnTo>
                  <a:lnTo>
                    <a:pt x="812800" y="362857"/>
                  </a:lnTo>
                </a:path>
              </a:pathLst>
            </a:custGeom>
            <a:noFill/>
            <a:ln>
              <a:solidFill>
                <a:srgbClr val="0A548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340" y="26746210"/>
              <a:ext cx="29888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Money</a:t>
              </a:r>
            </a:p>
            <a:p>
              <a:pPr algn="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你做什么可以赚钱？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6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676400" y="1168400"/>
            <a:ext cx="9245600" cy="5524500"/>
            <a:chOff x="1676400" y="1168400"/>
            <a:chExt cx="9245600" cy="5524500"/>
          </a:xfrm>
        </p:grpSpPr>
        <p:sp>
          <p:nvSpPr>
            <p:cNvPr id="15" name="任意多边形 14"/>
            <p:cNvSpPr/>
            <p:nvPr/>
          </p:nvSpPr>
          <p:spPr>
            <a:xfrm>
              <a:off x="1676400" y="1244600"/>
              <a:ext cx="9169400" cy="5448300"/>
            </a:xfrm>
            <a:custGeom>
              <a:avLst/>
              <a:gdLst>
                <a:gd name="connsiteX0" fmla="*/ 3873500 w 9169400"/>
                <a:gd name="connsiteY0" fmla="*/ 76200 h 5448300"/>
                <a:gd name="connsiteX1" fmla="*/ 8001000 w 9169400"/>
                <a:gd name="connsiteY1" fmla="*/ 50800 h 5448300"/>
                <a:gd name="connsiteX2" fmla="*/ 8813800 w 9169400"/>
                <a:gd name="connsiteY2" fmla="*/ 2857500 h 5448300"/>
                <a:gd name="connsiteX3" fmla="*/ 9169400 w 9169400"/>
                <a:gd name="connsiteY3" fmla="*/ 4864100 h 5448300"/>
                <a:gd name="connsiteX4" fmla="*/ 5359400 w 9169400"/>
                <a:gd name="connsiteY4" fmla="*/ 5448300 h 5448300"/>
                <a:gd name="connsiteX5" fmla="*/ 1943100 w 9169400"/>
                <a:gd name="connsiteY5" fmla="*/ 5118100 h 5448300"/>
                <a:gd name="connsiteX6" fmla="*/ 508000 w 9169400"/>
                <a:gd name="connsiteY6" fmla="*/ 4724400 h 5448300"/>
                <a:gd name="connsiteX7" fmla="*/ 0 w 9169400"/>
                <a:gd name="connsiteY7" fmla="*/ 1981200 h 5448300"/>
                <a:gd name="connsiteX8" fmla="*/ 1536700 w 9169400"/>
                <a:gd name="connsiteY8" fmla="*/ 1435100 h 5448300"/>
                <a:gd name="connsiteX9" fmla="*/ 850900 w 9169400"/>
                <a:gd name="connsiteY9" fmla="*/ 990600 h 5448300"/>
                <a:gd name="connsiteX10" fmla="*/ 1270000 w 9169400"/>
                <a:gd name="connsiteY10" fmla="*/ 685800 h 5448300"/>
                <a:gd name="connsiteX11" fmla="*/ 1079500 w 9169400"/>
                <a:gd name="connsiteY11" fmla="*/ 304800 h 5448300"/>
                <a:gd name="connsiteX12" fmla="*/ 1739900 w 9169400"/>
                <a:gd name="connsiteY12" fmla="*/ 0 h 5448300"/>
                <a:gd name="connsiteX13" fmla="*/ 1358900 w 9169400"/>
                <a:gd name="connsiteY13" fmla="*/ 406400 h 5448300"/>
                <a:gd name="connsiteX14" fmla="*/ 1625600 w 9169400"/>
                <a:gd name="connsiteY14" fmla="*/ 685800 h 5448300"/>
                <a:gd name="connsiteX15" fmla="*/ 1397000 w 9169400"/>
                <a:gd name="connsiteY15" fmla="*/ 939800 h 5448300"/>
                <a:gd name="connsiteX16" fmla="*/ 1981200 w 9169400"/>
                <a:gd name="connsiteY16" fmla="*/ 1143000 h 5448300"/>
                <a:gd name="connsiteX17" fmla="*/ 2463800 w 9169400"/>
                <a:gd name="connsiteY17" fmla="*/ 482600 h 5448300"/>
                <a:gd name="connsiteX18" fmla="*/ 3873500 w 9169400"/>
                <a:gd name="connsiteY18" fmla="*/ 76200 h 54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69400" h="5448300">
                  <a:moveTo>
                    <a:pt x="3873500" y="76200"/>
                  </a:moveTo>
                  <a:lnTo>
                    <a:pt x="8001000" y="50800"/>
                  </a:lnTo>
                  <a:lnTo>
                    <a:pt x="8813800" y="2857500"/>
                  </a:lnTo>
                  <a:lnTo>
                    <a:pt x="9169400" y="4864100"/>
                  </a:lnTo>
                  <a:lnTo>
                    <a:pt x="5359400" y="5448300"/>
                  </a:lnTo>
                  <a:lnTo>
                    <a:pt x="1943100" y="5118100"/>
                  </a:lnTo>
                  <a:lnTo>
                    <a:pt x="508000" y="4724400"/>
                  </a:lnTo>
                  <a:lnTo>
                    <a:pt x="0" y="1981200"/>
                  </a:lnTo>
                  <a:lnTo>
                    <a:pt x="1536700" y="1435100"/>
                  </a:lnTo>
                  <a:lnTo>
                    <a:pt x="850900" y="990600"/>
                  </a:lnTo>
                  <a:lnTo>
                    <a:pt x="1270000" y="685800"/>
                  </a:lnTo>
                  <a:lnTo>
                    <a:pt x="1079500" y="304800"/>
                  </a:lnTo>
                  <a:lnTo>
                    <a:pt x="1739900" y="0"/>
                  </a:lnTo>
                  <a:lnTo>
                    <a:pt x="1358900" y="406400"/>
                  </a:lnTo>
                  <a:lnTo>
                    <a:pt x="1625600" y="685800"/>
                  </a:lnTo>
                  <a:lnTo>
                    <a:pt x="1397000" y="939800"/>
                  </a:lnTo>
                  <a:lnTo>
                    <a:pt x="1981200" y="1143000"/>
                  </a:lnTo>
                  <a:lnTo>
                    <a:pt x="2463800" y="482600"/>
                  </a:lnTo>
                  <a:lnTo>
                    <a:pt x="3873500" y="762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752600" y="1168400"/>
              <a:ext cx="9169400" cy="5448300"/>
            </a:xfrm>
            <a:custGeom>
              <a:avLst/>
              <a:gdLst>
                <a:gd name="connsiteX0" fmla="*/ 3873500 w 9169400"/>
                <a:gd name="connsiteY0" fmla="*/ 76200 h 5448300"/>
                <a:gd name="connsiteX1" fmla="*/ 8001000 w 9169400"/>
                <a:gd name="connsiteY1" fmla="*/ 50800 h 5448300"/>
                <a:gd name="connsiteX2" fmla="*/ 8813800 w 9169400"/>
                <a:gd name="connsiteY2" fmla="*/ 2857500 h 5448300"/>
                <a:gd name="connsiteX3" fmla="*/ 9169400 w 9169400"/>
                <a:gd name="connsiteY3" fmla="*/ 4864100 h 5448300"/>
                <a:gd name="connsiteX4" fmla="*/ 5359400 w 9169400"/>
                <a:gd name="connsiteY4" fmla="*/ 5448300 h 5448300"/>
                <a:gd name="connsiteX5" fmla="*/ 1943100 w 9169400"/>
                <a:gd name="connsiteY5" fmla="*/ 5118100 h 5448300"/>
                <a:gd name="connsiteX6" fmla="*/ 508000 w 9169400"/>
                <a:gd name="connsiteY6" fmla="*/ 4724400 h 5448300"/>
                <a:gd name="connsiteX7" fmla="*/ 0 w 9169400"/>
                <a:gd name="connsiteY7" fmla="*/ 1981200 h 5448300"/>
                <a:gd name="connsiteX8" fmla="*/ 1536700 w 9169400"/>
                <a:gd name="connsiteY8" fmla="*/ 1435100 h 5448300"/>
                <a:gd name="connsiteX9" fmla="*/ 850900 w 9169400"/>
                <a:gd name="connsiteY9" fmla="*/ 990600 h 5448300"/>
                <a:gd name="connsiteX10" fmla="*/ 1270000 w 9169400"/>
                <a:gd name="connsiteY10" fmla="*/ 685800 h 5448300"/>
                <a:gd name="connsiteX11" fmla="*/ 1079500 w 9169400"/>
                <a:gd name="connsiteY11" fmla="*/ 304800 h 5448300"/>
                <a:gd name="connsiteX12" fmla="*/ 1739900 w 9169400"/>
                <a:gd name="connsiteY12" fmla="*/ 0 h 5448300"/>
                <a:gd name="connsiteX13" fmla="*/ 1358900 w 9169400"/>
                <a:gd name="connsiteY13" fmla="*/ 406400 h 5448300"/>
                <a:gd name="connsiteX14" fmla="*/ 1625600 w 9169400"/>
                <a:gd name="connsiteY14" fmla="*/ 685800 h 5448300"/>
                <a:gd name="connsiteX15" fmla="*/ 1397000 w 9169400"/>
                <a:gd name="connsiteY15" fmla="*/ 939800 h 5448300"/>
                <a:gd name="connsiteX16" fmla="*/ 1981200 w 9169400"/>
                <a:gd name="connsiteY16" fmla="*/ 1143000 h 5448300"/>
                <a:gd name="connsiteX17" fmla="*/ 2463800 w 9169400"/>
                <a:gd name="connsiteY17" fmla="*/ 482600 h 5448300"/>
                <a:gd name="connsiteX18" fmla="*/ 3873500 w 9169400"/>
                <a:gd name="connsiteY18" fmla="*/ 76200 h 54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69400" h="5448300">
                  <a:moveTo>
                    <a:pt x="3873500" y="76200"/>
                  </a:moveTo>
                  <a:lnTo>
                    <a:pt x="8001000" y="50800"/>
                  </a:lnTo>
                  <a:lnTo>
                    <a:pt x="8813800" y="2857500"/>
                  </a:lnTo>
                  <a:lnTo>
                    <a:pt x="9169400" y="4864100"/>
                  </a:lnTo>
                  <a:lnTo>
                    <a:pt x="5359400" y="5448300"/>
                  </a:lnTo>
                  <a:lnTo>
                    <a:pt x="1943100" y="5118100"/>
                  </a:lnTo>
                  <a:lnTo>
                    <a:pt x="508000" y="4724400"/>
                  </a:lnTo>
                  <a:lnTo>
                    <a:pt x="0" y="1981200"/>
                  </a:lnTo>
                  <a:lnTo>
                    <a:pt x="1536700" y="1435100"/>
                  </a:lnTo>
                  <a:lnTo>
                    <a:pt x="850900" y="990600"/>
                  </a:lnTo>
                  <a:lnTo>
                    <a:pt x="1270000" y="685800"/>
                  </a:lnTo>
                  <a:lnTo>
                    <a:pt x="1079500" y="304800"/>
                  </a:lnTo>
                  <a:lnTo>
                    <a:pt x="1739900" y="0"/>
                  </a:lnTo>
                  <a:lnTo>
                    <a:pt x="1358900" y="406400"/>
                  </a:lnTo>
                  <a:lnTo>
                    <a:pt x="1625600" y="685800"/>
                  </a:lnTo>
                  <a:lnTo>
                    <a:pt x="1397000" y="939800"/>
                  </a:lnTo>
                  <a:lnTo>
                    <a:pt x="1981200" y="1143000"/>
                  </a:lnTo>
                  <a:lnTo>
                    <a:pt x="2463800" y="482600"/>
                  </a:lnTo>
                  <a:lnTo>
                    <a:pt x="3873500" y="7620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9788" y="732391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提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高</a:t>
            </a: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自己的逆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商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4229" y="2515732"/>
            <a:ext cx="3824515" cy="285795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683006" y="1473202"/>
            <a:ext cx="4864191" cy="470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调节自己的情绪：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T-Bear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T:tomorrow</a:t>
            </a: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明天是新的一天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B:belief</a:t>
            </a:r>
          </a:p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积极的信念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E:environment</a:t>
            </a: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找一个自己喜欢的环境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A:action</a:t>
            </a: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尝试对自己微笑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R:requirent</a:t>
            </a: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努力追求自己的真正需求，放弃或调整不是自己想要的追求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1488621" y="3286237"/>
            <a:ext cx="5272505" cy="5272505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584554" y="5480051"/>
            <a:ext cx="5213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P</a:t>
            </a:r>
            <a:r>
              <a:rPr lang="en-US" altLang="zh-CN" sz="6000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osition</a:t>
            </a:r>
            <a:endParaRPr lang="zh-CN" altLang="en-US" sz="6000" dirty="0">
              <a:solidFill>
                <a:schemeClr val="bg1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8846" y="3714750"/>
            <a:ext cx="9775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造字工房尚黑 G0v1 常规体" pitchFamily="50" charset="-122"/>
                <a:ea typeface="造字工房尚黑 G0v1 常规体" pitchFamily="50" charset="-122"/>
              </a:rPr>
              <a:t>定位</a:t>
            </a:r>
            <a:endParaRPr lang="zh-CN" altLang="en-US" sz="5400" b="1" dirty="0">
              <a:solidFill>
                <a:schemeClr val="bg1"/>
              </a:solidFill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506025" y="4223611"/>
            <a:ext cx="747579" cy="747579"/>
            <a:chOff x="2022298" y="4326598"/>
            <a:chExt cx="1145381" cy="1145381"/>
          </a:xfrm>
        </p:grpSpPr>
        <p:sp>
          <p:nvSpPr>
            <p:cNvPr id="9" name="椭圆 8"/>
            <p:cNvSpPr/>
            <p:nvPr/>
          </p:nvSpPr>
          <p:spPr>
            <a:xfrm>
              <a:off x="2022298" y="4326598"/>
              <a:ext cx="1145381" cy="1145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192557" y="4496857"/>
              <a:ext cx="804862" cy="804862"/>
            </a:xfrm>
            <a:prstGeom prst="ellipse">
              <a:avLst/>
            </a:prstGeom>
            <a:solidFill>
              <a:srgbClr val="0A5482"/>
            </a:solidFill>
            <a:ln>
              <a:solidFill>
                <a:srgbClr val="0A54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287957" y="4592257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895600" y="2776541"/>
            <a:ext cx="5410200" cy="1828800"/>
          </a:xfrm>
          <a:custGeom>
            <a:avLst/>
            <a:gdLst>
              <a:gd name="connsiteX0" fmla="*/ 0 w 5410200"/>
              <a:gd name="connsiteY0" fmla="*/ 1828800 h 1828800"/>
              <a:gd name="connsiteX1" fmla="*/ 1638300 w 5410200"/>
              <a:gd name="connsiteY1" fmla="*/ 0 h 1828800"/>
              <a:gd name="connsiteX2" fmla="*/ 5410200 w 5410200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0" h="1828800">
                <a:moveTo>
                  <a:pt x="0" y="1828800"/>
                </a:moveTo>
                <a:lnTo>
                  <a:pt x="1638300" y="0"/>
                </a:lnTo>
                <a:lnTo>
                  <a:pt x="5410200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02857" y="3918857"/>
            <a:ext cx="5399314" cy="682172"/>
          </a:xfrm>
          <a:custGeom>
            <a:avLst/>
            <a:gdLst>
              <a:gd name="connsiteX0" fmla="*/ 0 w 5399314"/>
              <a:gd name="connsiteY0" fmla="*/ 682172 h 682172"/>
              <a:gd name="connsiteX1" fmla="*/ 1654628 w 5399314"/>
              <a:gd name="connsiteY1" fmla="*/ 0 h 682172"/>
              <a:gd name="connsiteX2" fmla="*/ 5399314 w 5399314"/>
              <a:gd name="connsiteY2" fmla="*/ 0 h 6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9314" h="682172">
                <a:moveTo>
                  <a:pt x="0" y="682172"/>
                </a:moveTo>
                <a:lnTo>
                  <a:pt x="1654628" y="0"/>
                </a:lnTo>
                <a:lnTo>
                  <a:pt x="5399314" y="0"/>
                </a:lnTo>
              </a:path>
            </a:pathLst>
          </a:custGeom>
          <a:noFill/>
          <a:ln w="38100">
            <a:solidFill>
              <a:srgbClr val="0A5482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36919" y="-1410113"/>
            <a:ext cx="3500852" cy="3500852"/>
          </a:xfrm>
          <a:prstGeom prst="ellips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499427" y="2269412"/>
            <a:ext cx="445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给</a:t>
            </a: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自己贴上明确的标签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99427" y="3411495"/>
            <a:ext cx="327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聚焦</a:t>
            </a:r>
            <a:endParaRPr lang="zh-CN" altLang="en-US" sz="2800" b="1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2682" y="518085"/>
            <a:ext cx="143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pattFill prst="smGrid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No.2P</a:t>
            </a:r>
            <a:endParaRPr lang="zh-CN" altLang="en-US" sz="3200" b="1" dirty="0">
              <a:pattFill prst="smGrid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3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09486" y="1059543"/>
            <a:ext cx="9020627" cy="4942120"/>
            <a:chOff x="1509486" y="1059543"/>
            <a:chExt cx="9020627" cy="4942120"/>
          </a:xfrm>
        </p:grpSpPr>
        <p:sp>
          <p:nvSpPr>
            <p:cNvPr id="6" name="任意多边形 5"/>
            <p:cNvSpPr/>
            <p:nvPr/>
          </p:nvSpPr>
          <p:spPr>
            <a:xfrm>
              <a:off x="1705428" y="1066806"/>
              <a:ext cx="8824685" cy="4934857"/>
            </a:xfrm>
            <a:custGeom>
              <a:avLst/>
              <a:gdLst>
                <a:gd name="connsiteX0" fmla="*/ 3149600 w 8824685"/>
                <a:gd name="connsiteY0" fmla="*/ 0 h 4934857"/>
                <a:gd name="connsiteX1" fmla="*/ 3860800 w 8824685"/>
                <a:gd name="connsiteY1" fmla="*/ 333829 h 4934857"/>
                <a:gd name="connsiteX2" fmla="*/ 3570514 w 8824685"/>
                <a:gd name="connsiteY2" fmla="*/ 493486 h 4934857"/>
                <a:gd name="connsiteX3" fmla="*/ 4136571 w 8824685"/>
                <a:gd name="connsiteY3" fmla="*/ 957943 h 4934857"/>
                <a:gd name="connsiteX4" fmla="*/ 3497943 w 8824685"/>
                <a:gd name="connsiteY4" fmla="*/ 1059543 h 4934857"/>
                <a:gd name="connsiteX5" fmla="*/ 2177143 w 8824685"/>
                <a:gd name="connsiteY5" fmla="*/ 769257 h 4934857"/>
                <a:gd name="connsiteX6" fmla="*/ 1016000 w 8824685"/>
                <a:gd name="connsiteY6" fmla="*/ 1422400 h 4934857"/>
                <a:gd name="connsiteX7" fmla="*/ 0 w 8824685"/>
                <a:gd name="connsiteY7" fmla="*/ 2627086 h 4934857"/>
                <a:gd name="connsiteX8" fmla="*/ 870857 w 8824685"/>
                <a:gd name="connsiteY8" fmla="*/ 4470400 h 4934857"/>
                <a:gd name="connsiteX9" fmla="*/ 3672114 w 8824685"/>
                <a:gd name="connsiteY9" fmla="*/ 4934857 h 4934857"/>
                <a:gd name="connsiteX10" fmla="*/ 6778171 w 8824685"/>
                <a:gd name="connsiteY10" fmla="*/ 4412343 h 4934857"/>
                <a:gd name="connsiteX11" fmla="*/ 8824685 w 8824685"/>
                <a:gd name="connsiteY11" fmla="*/ 3265714 h 4934857"/>
                <a:gd name="connsiteX12" fmla="*/ 8113485 w 8824685"/>
                <a:gd name="connsiteY12" fmla="*/ 1335314 h 4934857"/>
                <a:gd name="connsiteX13" fmla="*/ 4789714 w 8824685"/>
                <a:gd name="connsiteY13" fmla="*/ 754743 h 4934857"/>
                <a:gd name="connsiteX14" fmla="*/ 4020457 w 8824685"/>
                <a:gd name="connsiteY14" fmla="*/ 493486 h 4934857"/>
                <a:gd name="connsiteX15" fmla="*/ 4122057 w 8824685"/>
                <a:gd name="connsiteY15" fmla="*/ 159657 h 4934857"/>
                <a:gd name="connsiteX16" fmla="*/ 3149600 w 8824685"/>
                <a:gd name="connsiteY16" fmla="*/ 0 h 493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4685" h="4934857">
                  <a:moveTo>
                    <a:pt x="3149600" y="0"/>
                  </a:moveTo>
                  <a:lnTo>
                    <a:pt x="3860800" y="333829"/>
                  </a:lnTo>
                  <a:lnTo>
                    <a:pt x="3570514" y="493486"/>
                  </a:lnTo>
                  <a:lnTo>
                    <a:pt x="4136571" y="957943"/>
                  </a:lnTo>
                  <a:lnTo>
                    <a:pt x="3497943" y="1059543"/>
                  </a:lnTo>
                  <a:lnTo>
                    <a:pt x="2177143" y="769257"/>
                  </a:lnTo>
                  <a:lnTo>
                    <a:pt x="1016000" y="1422400"/>
                  </a:lnTo>
                  <a:lnTo>
                    <a:pt x="0" y="2627086"/>
                  </a:lnTo>
                  <a:lnTo>
                    <a:pt x="870857" y="4470400"/>
                  </a:lnTo>
                  <a:lnTo>
                    <a:pt x="3672114" y="4934857"/>
                  </a:lnTo>
                  <a:lnTo>
                    <a:pt x="6778171" y="4412343"/>
                  </a:lnTo>
                  <a:lnTo>
                    <a:pt x="8824685" y="3265714"/>
                  </a:lnTo>
                  <a:lnTo>
                    <a:pt x="8113485" y="1335314"/>
                  </a:lnTo>
                  <a:lnTo>
                    <a:pt x="4789714" y="754743"/>
                  </a:lnTo>
                  <a:lnTo>
                    <a:pt x="4020457" y="493486"/>
                  </a:lnTo>
                  <a:lnTo>
                    <a:pt x="4122057" y="159657"/>
                  </a:lnTo>
                  <a:lnTo>
                    <a:pt x="314960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509486" y="1059543"/>
              <a:ext cx="8824685" cy="4934857"/>
            </a:xfrm>
            <a:custGeom>
              <a:avLst/>
              <a:gdLst>
                <a:gd name="connsiteX0" fmla="*/ 3149600 w 8824685"/>
                <a:gd name="connsiteY0" fmla="*/ 0 h 4934857"/>
                <a:gd name="connsiteX1" fmla="*/ 3860800 w 8824685"/>
                <a:gd name="connsiteY1" fmla="*/ 333829 h 4934857"/>
                <a:gd name="connsiteX2" fmla="*/ 3570514 w 8824685"/>
                <a:gd name="connsiteY2" fmla="*/ 493486 h 4934857"/>
                <a:gd name="connsiteX3" fmla="*/ 4136571 w 8824685"/>
                <a:gd name="connsiteY3" fmla="*/ 957943 h 4934857"/>
                <a:gd name="connsiteX4" fmla="*/ 3497943 w 8824685"/>
                <a:gd name="connsiteY4" fmla="*/ 1059543 h 4934857"/>
                <a:gd name="connsiteX5" fmla="*/ 2177143 w 8824685"/>
                <a:gd name="connsiteY5" fmla="*/ 769257 h 4934857"/>
                <a:gd name="connsiteX6" fmla="*/ 1016000 w 8824685"/>
                <a:gd name="connsiteY6" fmla="*/ 1422400 h 4934857"/>
                <a:gd name="connsiteX7" fmla="*/ 0 w 8824685"/>
                <a:gd name="connsiteY7" fmla="*/ 2627086 h 4934857"/>
                <a:gd name="connsiteX8" fmla="*/ 870857 w 8824685"/>
                <a:gd name="connsiteY8" fmla="*/ 4470400 h 4934857"/>
                <a:gd name="connsiteX9" fmla="*/ 3672114 w 8824685"/>
                <a:gd name="connsiteY9" fmla="*/ 4934857 h 4934857"/>
                <a:gd name="connsiteX10" fmla="*/ 6778171 w 8824685"/>
                <a:gd name="connsiteY10" fmla="*/ 4412343 h 4934857"/>
                <a:gd name="connsiteX11" fmla="*/ 8824685 w 8824685"/>
                <a:gd name="connsiteY11" fmla="*/ 3265714 h 4934857"/>
                <a:gd name="connsiteX12" fmla="*/ 8113485 w 8824685"/>
                <a:gd name="connsiteY12" fmla="*/ 1335314 h 4934857"/>
                <a:gd name="connsiteX13" fmla="*/ 4789714 w 8824685"/>
                <a:gd name="connsiteY13" fmla="*/ 754743 h 4934857"/>
                <a:gd name="connsiteX14" fmla="*/ 4020457 w 8824685"/>
                <a:gd name="connsiteY14" fmla="*/ 493486 h 4934857"/>
                <a:gd name="connsiteX15" fmla="*/ 4122057 w 8824685"/>
                <a:gd name="connsiteY15" fmla="*/ 159657 h 4934857"/>
                <a:gd name="connsiteX16" fmla="*/ 3149600 w 8824685"/>
                <a:gd name="connsiteY16" fmla="*/ 0 h 493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4685" h="4934857">
                  <a:moveTo>
                    <a:pt x="3149600" y="0"/>
                  </a:moveTo>
                  <a:lnTo>
                    <a:pt x="3860800" y="333829"/>
                  </a:lnTo>
                  <a:lnTo>
                    <a:pt x="3570514" y="493486"/>
                  </a:lnTo>
                  <a:lnTo>
                    <a:pt x="4136571" y="957943"/>
                  </a:lnTo>
                  <a:lnTo>
                    <a:pt x="3497943" y="1059543"/>
                  </a:lnTo>
                  <a:lnTo>
                    <a:pt x="2177143" y="769257"/>
                  </a:lnTo>
                  <a:lnTo>
                    <a:pt x="1016000" y="1422400"/>
                  </a:lnTo>
                  <a:lnTo>
                    <a:pt x="0" y="2627086"/>
                  </a:lnTo>
                  <a:lnTo>
                    <a:pt x="870857" y="4470400"/>
                  </a:lnTo>
                  <a:lnTo>
                    <a:pt x="3672114" y="4934857"/>
                  </a:lnTo>
                  <a:lnTo>
                    <a:pt x="6778171" y="4412343"/>
                  </a:lnTo>
                  <a:lnTo>
                    <a:pt x="8824685" y="3265714"/>
                  </a:lnTo>
                  <a:lnTo>
                    <a:pt x="8113485" y="1335314"/>
                  </a:lnTo>
                  <a:lnTo>
                    <a:pt x="4789714" y="754743"/>
                  </a:lnTo>
                  <a:lnTo>
                    <a:pt x="4020457" y="493486"/>
                  </a:lnTo>
                  <a:lnTo>
                    <a:pt x="4122057" y="159657"/>
                  </a:lnTo>
                  <a:lnTo>
                    <a:pt x="31496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01688" y="615018"/>
            <a:ext cx="5351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A5482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造字工房悦圆演示版常规体" pitchFamily="50" charset="-122"/>
                <a:ea typeface="造字工房悦圆演示版常规体" pitchFamily="50" charset="-122"/>
              </a:rPr>
              <a:t>给自己贴上明确的标签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0725" t="7574" r="33071" b="8160"/>
          <a:stretch/>
        </p:blipFill>
        <p:spPr>
          <a:xfrm>
            <a:off x="2641600" y="2912810"/>
            <a:ext cx="2402139" cy="2402139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sp>
        <p:nvSpPr>
          <p:cNvPr id="4" name="矩形 3"/>
          <p:cNvSpPr/>
          <p:nvPr/>
        </p:nvSpPr>
        <p:spPr>
          <a:xfrm>
            <a:off x="5518604" y="3370392"/>
            <a:ext cx="3904796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当把自己产品化管理之后，贴标签就是让别人更快的认识自己，让客户一眼就能识别出你是做什么的。</a:t>
            </a:r>
          </a:p>
        </p:txBody>
      </p:sp>
      <p:sp>
        <p:nvSpPr>
          <p:cNvPr id="8" name="直角三角形 7"/>
          <p:cNvSpPr/>
          <p:nvPr/>
        </p:nvSpPr>
        <p:spPr>
          <a:xfrm flipH="1" flipV="1">
            <a:off x="11761694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flipH="1">
            <a:off x="11761694" y="6427694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flipV="1">
            <a:off x="0" y="0"/>
            <a:ext cx="430306" cy="430306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>
            <a:off x="-1" y="6426000"/>
            <a:ext cx="432000" cy="432000"/>
          </a:xfrm>
          <a:prstGeom prst="rtTriangle">
            <a:avLst/>
          </a:prstGeom>
          <a:solidFill>
            <a:srgbClr val="0A5482"/>
          </a:solidFill>
          <a:ln>
            <a:solidFill>
              <a:srgbClr val="0A5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A5482"/>
        </a:solidFill>
        <a:ln>
          <a:solidFill>
            <a:srgbClr val="0A548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690</Words>
  <Application>Microsoft Office PowerPoint</Application>
  <PresentationFormat>宽屏</PresentationFormat>
  <Paragraphs>117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Broadway</vt:lpstr>
      <vt:lpstr>Meiryo</vt:lpstr>
      <vt:lpstr>华康俪金黑W8(P)</vt:lpstr>
      <vt:lpstr>华文细黑</vt:lpstr>
      <vt:lpstr>宋体</vt:lpstr>
      <vt:lpstr>微软雅黑</vt:lpstr>
      <vt:lpstr>造字工房尚黑 G0v1 常规体</vt:lpstr>
      <vt:lpstr>造字工房悦圆演示版常规体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75</cp:revision>
  <dcterms:created xsi:type="dcterms:W3CDTF">2014-02-23T12:23:14Z</dcterms:created>
  <dcterms:modified xsi:type="dcterms:W3CDTF">2021-02-19T02:29:24Z</dcterms:modified>
</cp:coreProperties>
</file>