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3" r:id="rId3"/>
    <p:sldMasterId id="2147483685" r:id="rId4"/>
    <p:sldMasterId id="2147483697" r:id="rId5"/>
  </p:sldMasterIdLst>
  <p:notesMasterIdLst>
    <p:notesMasterId r:id="rId20"/>
  </p:notesMasterIdLst>
  <p:sldIdLst>
    <p:sldId id="256" r:id="rId6"/>
    <p:sldId id="261" r:id="rId7"/>
    <p:sldId id="259" r:id="rId8"/>
    <p:sldId id="267" r:id="rId9"/>
    <p:sldId id="262" r:id="rId10"/>
    <p:sldId id="258" r:id="rId11"/>
    <p:sldId id="260" r:id="rId12"/>
    <p:sldId id="257" r:id="rId13"/>
    <p:sldId id="263" r:id="rId14"/>
    <p:sldId id="265" r:id="rId15"/>
    <p:sldId id="268" r:id="rId16"/>
    <p:sldId id="264" r:id="rId17"/>
    <p:sldId id="269" r:id="rId18"/>
    <p:sldId id="270" r:id="rId19"/>
  </p:sldIdLst>
  <p:sldSz cx="10160000" cy="5715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8" userDrawn="1">
          <p15:clr>
            <a:srgbClr val="A4A3A4"/>
          </p15:clr>
        </p15:guide>
        <p15:guide id="2" orient="horz" pos="938" userDrawn="1">
          <p15:clr>
            <a:srgbClr val="A4A3A4"/>
          </p15:clr>
        </p15:guide>
        <p15:guide id="3" pos="378" userDrawn="1">
          <p15:clr>
            <a:srgbClr val="A4A3A4"/>
          </p15:clr>
        </p15:guide>
        <p15:guide id="4" pos="5921" userDrawn="1">
          <p15:clr>
            <a:srgbClr val="A4A3A4"/>
          </p15:clr>
        </p15:guide>
        <p15:guide id="5" pos="479" userDrawn="1">
          <p15:clr>
            <a:srgbClr val="A4A3A4"/>
          </p15:clr>
        </p15:guide>
        <p15:guide id="6" pos="2242" userDrawn="1">
          <p15:clr>
            <a:srgbClr val="A4A3A4"/>
          </p15:clr>
        </p15:guide>
        <p15:guide id="7" pos="400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howGuides="1">
      <p:cViewPr varScale="1">
        <p:scale>
          <a:sx n="129" d="100"/>
          <a:sy n="129" d="100"/>
        </p:scale>
        <p:origin x="696" y="126"/>
      </p:cViewPr>
      <p:guideLst>
        <p:guide orient="horz" pos="2208"/>
        <p:guide orient="horz" pos="938"/>
        <p:guide pos="378"/>
        <p:guide pos="5921"/>
        <p:guide pos="479"/>
        <p:guide pos="2242"/>
        <p:guide pos="400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A81CF4-245A-40AA-BF71-B9612346A31B}" type="doc">
      <dgm:prSet loTypeId="urn:microsoft.com/office/officeart/2011/layout/CircleProcess" loCatId="process" qsTypeId="urn:microsoft.com/office/officeart/2005/8/quickstyle/simple1" qsCatId="simple" csTypeId="urn:microsoft.com/office/officeart/2005/8/colors/accent1_2" csCatId="accent1" phldr="1"/>
      <dgm:spPr/>
      <dgm:t>
        <a:bodyPr/>
        <a:lstStyle/>
        <a:p>
          <a:endParaRPr lang="zh-CN" altLang="en-US"/>
        </a:p>
      </dgm:t>
    </dgm:pt>
    <dgm:pt modelId="{55376A7E-27B9-4A86-93AF-171E8132DB05}">
      <dgm:prSet phldrT="[文本]" custT="1"/>
      <dgm:spPr>
        <a:ln>
          <a:solidFill>
            <a:srgbClr val="002060"/>
          </a:solidFill>
        </a:ln>
      </dgm:spPr>
      <dgm:t>
        <a:bodyPr/>
        <a:lstStyle/>
        <a:p>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尽职调查</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dgm:t>
    </dgm:pt>
    <dgm:pt modelId="{E740EE9B-F174-47DC-B1BA-69FE9000CC44}" type="parTrans" cxnId="{FA77145C-CC21-400B-AB20-8D6257F2EEF5}">
      <dgm:prSet/>
      <dgm:spPr/>
      <dgm:t>
        <a:bodyPr/>
        <a:lstStyle/>
        <a:p>
          <a:endParaRPr lang="zh-CN" altLang="en-US" sz="1400" b="1">
            <a:solidFill>
              <a:schemeClr val="bg1">
                <a:lumMod val="50000"/>
              </a:schemeClr>
            </a:solidFill>
            <a:latin typeface="微软雅黑" panose="020B0503020204020204" pitchFamily="34" charset="-122"/>
            <a:ea typeface="微软雅黑" panose="020B0503020204020204" pitchFamily="34" charset="-122"/>
          </a:endParaRPr>
        </a:p>
      </dgm:t>
    </dgm:pt>
    <dgm:pt modelId="{75999BEA-9006-45E6-9136-685ACE3A7FFB}" type="sibTrans" cxnId="{FA77145C-CC21-400B-AB20-8D6257F2EEF5}">
      <dgm:prSet/>
      <dgm:spPr/>
      <dgm:t>
        <a:bodyPr/>
        <a:lstStyle/>
        <a:p>
          <a:endParaRPr lang="zh-CN" altLang="en-US" sz="1400" b="1">
            <a:solidFill>
              <a:schemeClr val="bg1">
                <a:lumMod val="50000"/>
              </a:schemeClr>
            </a:solidFill>
            <a:latin typeface="微软雅黑" panose="020B0503020204020204" pitchFamily="34" charset="-122"/>
            <a:ea typeface="微软雅黑" panose="020B0503020204020204" pitchFamily="34" charset="-122"/>
          </a:endParaRPr>
        </a:p>
      </dgm:t>
    </dgm:pt>
    <dgm:pt modelId="{D0643AA2-CD28-424E-AD04-0791096943E1}">
      <dgm:prSet phldrT="[文本]" custT="1"/>
      <dgm:spPr>
        <a:ln>
          <a:solidFill>
            <a:srgbClr val="002060"/>
          </a:solidFill>
        </a:ln>
      </dgm:spPr>
      <dgm:t>
        <a:bodyPr/>
        <a:lstStyle/>
        <a:p>
          <a:r>
            <a:rPr lang="zh-CN" altLang="en-US" sz="1400" b="1" dirty="0" smtClean="0">
              <a:solidFill>
                <a:schemeClr val="bg1">
                  <a:lumMod val="50000"/>
                </a:schemeClr>
              </a:solidFill>
              <a:latin typeface="微软雅黑" panose="020B0503020204020204" pitchFamily="34" charset="-122"/>
              <a:ea typeface="微软雅黑" panose="020B0503020204020204" pitchFamily="34" charset="-122"/>
            </a:rPr>
            <a:t>上会</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dgm:t>
    </dgm:pt>
    <dgm:pt modelId="{0F02190B-EC70-4746-9239-1C063AA92806}" type="parTrans" cxnId="{A9F0C03F-F9C5-49DC-9D0D-2772E11F0B4D}">
      <dgm:prSet/>
      <dgm:spPr/>
      <dgm:t>
        <a:bodyPr/>
        <a:lstStyle/>
        <a:p>
          <a:endParaRPr lang="zh-CN" altLang="en-US" sz="1400" b="1">
            <a:solidFill>
              <a:schemeClr val="bg1">
                <a:lumMod val="50000"/>
              </a:schemeClr>
            </a:solidFill>
          </a:endParaRPr>
        </a:p>
      </dgm:t>
    </dgm:pt>
    <dgm:pt modelId="{8C1E7332-D474-4E22-9B7E-270DF3660FEC}" type="sibTrans" cxnId="{A9F0C03F-F9C5-49DC-9D0D-2772E11F0B4D}">
      <dgm:prSet/>
      <dgm:spPr/>
      <dgm:t>
        <a:bodyPr/>
        <a:lstStyle/>
        <a:p>
          <a:endParaRPr lang="zh-CN" altLang="en-US" sz="1400" b="1">
            <a:solidFill>
              <a:schemeClr val="bg1">
                <a:lumMod val="50000"/>
              </a:schemeClr>
            </a:solidFill>
          </a:endParaRPr>
        </a:p>
      </dgm:t>
    </dgm:pt>
    <dgm:pt modelId="{CE300E25-0712-45AD-B37D-212D52610616}">
      <dgm:prSet phldrT="[文本]" custT="1"/>
      <dgm:spPr>
        <a:ln>
          <a:solidFill>
            <a:srgbClr val="002060"/>
          </a:solidFill>
        </a:ln>
      </dgm:spPr>
      <dgm:t>
        <a:bodyPr/>
        <a:lstStyle/>
        <a:p>
          <a:r>
            <a:rPr lang="zh-CN" altLang="en-US" sz="1400" b="1" dirty="0" smtClean="0">
              <a:solidFill>
                <a:schemeClr val="bg1">
                  <a:lumMod val="50000"/>
                </a:schemeClr>
              </a:solidFill>
              <a:latin typeface="微软雅黑" panose="020B0503020204020204" pitchFamily="34" charset="-122"/>
              <a:ea typeface="微软雅黑" panose="020B0503020204020204" pitchFamily="34" charset="-122"/>
            </a:rPr>
            <a:t>申报</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dgm:t>
    </dgm:pt>
    <dgm:pt modelId="{168AA354-BC88-4D02-8081-7FA3D00B3C8C}" type="parTrans" cxnId="{B5E12D36-31FC-4663-84EE-6E2D3A5FA97A}">
      <dgm:prSet/>
      <dgm:spPr/>
      <dgm:t>
        <a:bodyPr/>
        <a:lstStyle/>
        <a:p>
          <a:endParaRPr lang="zh-CN" altLang="en-US" sz="1400" b="1">
            <a:solidFill>
              <a:schemeClr val="bg1">
                <a:lumMod val="50000"/>
              </a:schemeClr>
            </a:solidFill>
          </a:endParaRPr>
        </a:p>
      </dgm:t>
    </dgm:pt>
    <dgm:pt modelId="{9E747D38-6850-4106-B80C-1B8D079DA4D7}" type="sibTrans" cxnId="{B5E12D36-31FC-4663-84EE-6E2D3A5FA97A}">
      <dgm:prSet/>
      <dgm:spPr/>
      <dgm:t>
        <a:bodyPr/>
        <a:lstStyle/>
        <a:p>
          <a:endParaRPr lang="zh-CN" altLang="en-US" sz="1400" b="1">
            <a:solidFill>
              <a:schemeClr val="bg1">
                <a:lumMod val="50000"/>
              </a:schemeClr>
            </a:solidFill>
          </a:endParaRPr>
        </a:p>
      </dgm:t>
    </dgm:pt>
    <dgm:pt modelId="{4B3E22BE-5D9C-42D9-92D4-55C7AA705A54}">
      <dgm:prSet phldrT="[文本]" custT="1"/>
      <dgm:spPr>
        <a:ln>
          <a:solidFill>
            <a:srgbClr val="002060"/>
          </a:solidFill>
        </a:ln>
      </dgm:spPr>
      <dgm:t>
        <a:bodyPr/>
        <a:lstStyle/>
        <a:p>
          <a:r>
            <a:rPr lang="zh-CN" altLang="en-US" sz="1400" b="1" dirty="0" smtClean="0">
              <a:solidFill>
                <a:schemeClr val="bg1">
                  <a:lumMod val="50000"/>
                </a:schemeClr>
              </a:solidFill>
              <a:latin typeface="微软雅黑" panose="020B0503020204020204" pitchFamily="34" charset="-122"/>
              <a:ea typeface="微软雅黑" panose="020B0503020204020204" pitchFamily="34" charset="-122"/>
            </a:rPr>
            <a:t>审核</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dgm:t>
    </dgm:pt>
    <dgm:pt modelId="{840F9E9F-EBFF-4DD5-935A-FA72E45B7EE1}" type="parTrans" cxnId="{F8B0E4FD-1DCF-4C30-AAC9-8BB0A4A06B82}">
      <dgm:prSet/>
      <dgm:spPr/>
      <dgm:t>
        <a:bodyPr/>
        <a:lstStyle/>
        <a:p>
          <a:endParaRPr lang="zh-CN" altLang="en-US" sz="1400" b="1">
            <a:solidFill>
              <a:schemeClr val="bg1">
                <a:lumMod val="50000"/>
              </a:schemeClr>
            </a:solidFill>
          </a:endParaRPr>
        </a:p>
      </dgm:t>
    </dgm:pt>
    <dgm:pt modelId="{03C4495F-0FD1-4541-8D8F-0AE434BF9793}" type="sibTrans" cxnId="{F8B0E4FD-1DCF-4C30-AAC9-8BB0A4A06B82}">
      <dgm:prSet/>
      <dgm:spPr/>
      <dgm:t>
        <a:bodyPr/>
        <a:lstStyle/>
        <a:p>
          <a:endParaRPr lang="zh-CN" altLang="en-US" sz="1400" b="1">
            <a:solidFill>
              <a:schemeClr val="bg1">
                <a:lumMod val="50000"/>
              </a:schemeClr>
            </a:solidFill>
          </a:endParaRPr>
        </a:p>
      </dgm:t>
    </dgm:pt>
    <dgm:pt modelId="{C48AAF68-4C24-49FF-9260-F4E384D53084}">
      <dgm:prSet phldrT="[文本]" custT="1"/>
      <dgm:spPr>
        <a:ln>
          <a:solidFill>
            <a:srgbClr val="002060"/>
          </a:solidFill>
        </a:ln>
      </dgm:spPr>
      <dgm:t>
        <a:bodyPr/>
        <a:lstStyle/>
        <a:p>
          <a:r>
            <a:rPr lang="zh-CN" altLang="en-US" sz="1400" b="1" dirty="0" smtClean="0">
              <a:solidFill>
                <a:schemeClr val="bg1">
                  <a:lumMod val="50000"/>
                </a:schemeClr>
              </a:solidFill>
              <a:latin typeface="微软雅黑" panose="020B0503020204020204" pitchFamily="34" charset="-122"/>
              <a:ea typeface="微软雅黑" panose="020B0503020204020204" pitchFamily="34" charset="-122"/>
            </a:rPr>
            <a:t>发行</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dgm:t>
    </dgm:pt>
    <dgm:pt modelId="{F2C08B30-AD44-4344-BB54-7907FFAF9AE6}" type="parTrans" cxnId="{CA654E04-7C70-4E2E-9EC5-0B0A94C12F5A}">
      <dgm:prSet/>
      <dgm:spPr/>
      <dgm:t>
        <a:bodyPr/>
        <a:lstStyle/>
        <a:p>
          <a:endParaRPr lang="zh-CN" altLang="en-US" sz="1400" b="1">
            <a:solidFill>
              <a:schemeClr val="bg1">
                <a:lumMod val="50000"/>
              </a:schemeClr>
            </a:solidFill>
          </a:endParaRPr>
        </a:p>
      </dgm:t>
    </dgm:pt>
    <dgm:pt modelId="{4E056A0C-9350-42D1-A783-0A69541213F9}" type="sibTrans" cxnId="{CA654E04-7C70-4E2E-9EC5-0B0A94C12F5A}">
      <dgm:prSet/>
      <dgm:spPr/>
      <dgm:t>
        <a:bodyPr/>
        <a:lstStyle/>
        <a:p>
          <a:endParaRPr lang="zh-CN" altLang="en-US" sz="1400" b="1">
            <a:solidFill>
              <a:schemeClr val="bg1">
                <a:lumMod val="50000"/>
              </a:schemeClr>
            </a:solidFill>
          </a:endParaRPr>
        </a:p>
      </dgm:t>
    </dgm:pt>
    <dgm:pt modelId="{7B648E34-369B-4A9C-8193-C0866A9D726D}" type="pres">
      <dgm:prSet presAssocID="{52A81CF4-245A-40AA-BF71-B9612346A31B}" presName="Name0" presStyleCnt="0">
        <dgm:presLayoutVars>
          <dgm:chMax val="11"/>
          <dgm:chPref val="11"/>
          <dgm:dir/>
          <dgm:resizeHandles/>
        </dgm:presLayoutVars>
      </dgm:prSet>
      <dgm:spPr/>
      <dgm:t>
        <a:bodyPr/>
        <a:lstStyle/>
        <a:p>
          <a:endParaRPr lang="zh-CN" altLang="en-US"/>
        </a:p>
      </dgm:t>
    </dgm:pt>
    <dgm:pt modelId="{4C4E65AF-B316-4240-9460-0BC8C71C7A3D}" type="pres">
      <dgm:prSet presAssocID="{C48AAF68-4C24-49FF-9260-F4E384D53084}" presName="Accent5" presStyleCnt="0"/>
      <dgm:spPr/>
    </dgm:pt>
    <dgm:pt modelId="{C25901CC-5D05-4E01-A46C-B609788C1057}" type="pres">
      <dgm:prSet presAssocID="{C48AAF68-4C24-49FF-9260-F4E384D53084}" presName="Accent" presStyleLbl="node1" presStyleIdx="0" presStyleCnt="5"/>
      <dgm:spPr/>
    </dgm:pt>
    <dgm:pt modelId="{6D841987-5371-42B5-A51B-38CB186ECC5E}" type="pres">
      <dgm:prSet presAssocID="{C48AAF68-4C24-49FF-9260-F4E384D53084}" presName="ParentBackground5" presStyleCnt="0"/>
      <dgm:spPr/>
    </dgm:pt>
    <dgm:pt modelId="{8E872FCF-4F75-469A-A44C-6DCCC1B00EF9}" type="pres">
      <dgm:prSet presAssocID="{C48AAF68-4C24-49FF-9260-F4E384D53084}" presName="ParentBackground" presStyleLbl="fgAcc1" presStyleIdx="0" presStyleCnt="5"/>
      <dgm:spPr/>
      <dgm:t>
        <a:bodyPr/>
        <a:lstStyle/>
        <a:p>
          <a:endParaRPr lang="zh-CN" altLang="en-US"/>
        </a:p>
      </dgm:t>
    </dgm:pt>
    <dgm:pt modelId="{5EA99FA4-420F-48E6-A705-9CD501F2A232}" type="pres">
      <dgm:prSet presAssocID="{C48AAF68-4C24-49FF-9260-F4E384D53084}" presName="Parent5" presStyleLbl="revTx" presStyleIdx="0" presStyleCnt="0">
        <dgm:presLayoutVars>
          <dgm:chMax val="1"/>
          <dgm:chPref val="1"/>
          <dgm:bulletEnabled val="1"/>
        </dgm:presLayoutVars>
      </dgm:prSet>
      <dgm:spPr/>
      <dgm:t>
        <a:bodyPr/>
        <a:lstStyle/>
        <a:p>
          <a:endParaRPr lang="zh-CN" altLang="en-US"/>
        </a:p>
      </dgm:t>
    </dgm:pt>
    <dgm:pt modelId="{130D10B8-7C2C-49B8-83BF-09B431BCC82A}" type="pres">
      <dgm:prSet presAssocID="{D0643AA2-CD28-424E-AD04-0791096943E1}" presName="Accent4" presStyleCnt="0"/>
      <dgm:spPr/>
    </dgm:pt>
    <dgm:pt modelId="{8DB24A41-368B-4F1C-B515-D0CDBB26CBD5}" type="pres">
      <dgm:prSet presAssocID="{D0643AA2-CD28-424E-AD04-0791096943E1}" presName="Accent" presStyleLbl="node1" presStyleIdx="1" presStyleCnt="5"/>
      <dgm:spPr>
        <a:solidFill>
          <a:srgbClr val="002060"/>
        </a:solidFill>
      </dgm:spPr>
      <dgm:t>
        <a:bodyPr/>
        <a:lstStyle/>
        <a:p>
          <a:endParaRPr lang="zh-CN" altLang="en-US"/>
        </a:p>
      </dgm:t>
    </dgm:pt>
    <dgm:pt modelId="{8B9001BF-E5CA-4DB6-9272-7B5530C99544}" type="pres">
      <dgm:prSet presAssocID="{D0643AA2-CD28-424E-AD04-0791096943E1}" presName="ParentBackground4" presStyleCnt="0"/>
      <dgm:spPr/>
    </dgm:pt>
    <dgm:pt modelId="{2C4C4F46-C8D7-462D-A8A5-B243EF12ECCF}" type="pres">
      <dgm:prSet presAssocID="{D0643AA2-CD28-424E-AD04-0791096943E1}" presName="ParentBackground" presStyleLbl="fgAcc1" presStyleIdx="1" presStyleCnt="5"/>
      <dgm:spPr/>
      <dgm:t>
        <a:bodyPr/>
        <a:lstStyle/>
        <a:p>
          <a:endParaRPr lang="zh-CN" altLang="en-US"/>
        </a:p>
      </dgm:t>
    </dgm:pt>
    <dgm:pt modelId="{EF7295CA-CFAE-4A92-8E11-BB572413F139}" type="pres">
      <dgm:prSet presAssocID="{D0643AA2-CD28-424E-AD04-0791096943E1}" presName="Parent4" presStyleLbl="revTx" presStyleIdx="0" presStyleCnt="0">
        <dgm:presLayoutVars>
          <dgm:chMax val="1"/>
          <dgm:chPref val="1"/>
          <dgm:bulletEnabled val="1"/>
        </dgm:presLayoutVars>
      </dgm:prSet>
      <dgm:spPr/>
      <dgm:t>
        <a:bodyPr/>
        <a:lstStyle/>
        <a:p>
          <a:endParaRPr lang="zh-CN" altLang="en-US"/>
        </a:p>
      </dgm:t>
    </dgm:pt>
    <dgm:pt modelId="{9E915BC8-FCC5-417D-AE3B-01931C992742}" type="pres">
      <dgm:prSet presAssocID="{4B3E22BE-5D9C-42D9-92D4-55C7AA705A54}" presName="Accent3" presStyleCnt="0"/>
      <dgm:spPr/>
    </dgm:pt>
    <dgm:pt modelId="{E8C7DBE4-3620-4FCB-9A42-BF539437278E}" type="pres">
      <dgm:prSet presAssocID="{4B3E22BE-5D9C-42D9-92D4-55C7AA705A54}" presName="Accent" presStyleLbl="node1" presStyleIdx="2" presStyleCnt="5"/>
      <dgm:spPr>
        <a:solidFill>
          <a:srgbClr val="002060"/>
        </a:solidFill>
      </dgm:spPr>
      <dgm:t>
        <a:bodyPr/>
        <a:lstStyle/>
        <a:p>
          <a:endParaRPr lang="zh-CN" altLang="en-US"/>
        </a:p>
      </dgm:t>
    </dgm:pt>
    <dgm:pt modelId="{943C8ABF-2A51-4677-84ED-AC31D273A14D}" type="pres">
      <dgm:prSet presAssocID="{4B3E22BE-5D9C-42D9-92D4-55C7AA705A54}" presName="ParentBackground3" presStyleCnt="0"/>
      <dgm:spPr/>
    </dgm:pt>
    <dgm:pt modelId="{B0538FFD-6572-40FD-9AE4-DC63B78E3E9B}" type="pres">
      <dgm:prSet presAssocID="{4B3E22BE-5D9C-42D9-92D4-55C7AA705A54}" presName="ParentBackground" presStyleLbl="fgAcc1" presStyleIdx="2" presStyleCnt="5"/>
      <dgm:spPr/>
      <dgm:t>
        <a:bodyPr/>
        <a:lstStyle/>
        <a:p>
          <a:endParaRPr lang="zh-CN" altLang="en-US"/>
        </a:p>
      </dgm:t>
    </dgm:pt>
    <dgm:pt modelId="{81ECC6A5-C1D8-4B1F-BB8F-67086E910601}" type="pres">
      <dgm:prSet presAssocID="{4B3E22BE-5D9C-42D9-92D4-55C7AA705A54}" presName="Parent3" presStyleLbl="revTx" presStyleIdx="0" presStyleCnt="0">
        <dgm:presLayoutVars>
          <dgm:chMax val="1"/>
          <dgm:chPref val="1"/>
          <dgm:bulletEnabled val="1"/>
        </dgm:presLayoutVars>
      </dgm:prSet>
      <dgm:spPr/>
      <dgm:t>
        <a:bodyPr/>
        <a:lstStyle/>
        <a:p>
          <a:endParaRPr lang="zh-CN" altLang="en-US"/>
        </a:p>
      </dgm:t>
    </dgm:pt>
    <dgm:pt modelId="{6E03DBC7-1A07-4AFB-A058-60E3649A0F72}" type="pres">
      <dgm:prSet presAssocID="{CE300E25-0712-45AD-B37D-212D52610616}" presName="Accent2" presStyleCnt="0"/>
      <dgm:spPr/>
    </dgm:pt>
    <dgm:pt modelId="{3145B3E3-1F11-4335-88A0-CD81EB2D8F9A}" type="pres">
      <dgm:prSet presAssocID="{CE300E25-0712-45AD-B37D-212D52610616}" presName="Accent" presStyleLbl="node1" presStyleIdx="3" presStyleCnt="5"/>
      <dgm:spPr>
        <a:solidFill>
          <a:srgbClr val="002060"/>
        </a:solidFill>
      </dgm:spPr>
      <dgm:t>
        <a:bodyPr/>
        <a:lstStyle/>
        <a:p>
          <a:endParaRPr lang="zh-CN" altLang="en-US"/>
        </a:p>
      </dgm:t>
    </dgm:pt>
    <dgm:pt modelId="{FA54CC62-D550-42AB-A08D-BA9965773969}" type="pres">
      <dgm:prSet presAssocID="{CE300E25-0712-45AD-B37D-212D52610616}" presName="ParentBackground2" presStyleCnt="0"/>
      <dgm:spPr/>
    </dgm:pt>
    <dgm:pt modelId="{8C844358-39D5-4453-A8C9-EA67CBE2481A}" type="pres">
      <dgm:prSet presAssocID="{CE300E25-0712-45AD-B37D-212D52610616}" presName="ParentBackground" presStyleLbl="fgAcc1" presStyleIdx="3" presStyleCnt="5"/>
      <dgm:spPr/>
      <dgm:t>
        <a:bodyPr/>
        <a:lstStyle/>
        <a:p>
          <a:endParaRPr lang="zh-CN" altLang="en-US"/>
        </a:p>
      </dgm:t>
    </dgm:pt>
    <dgm:pt modelId="{0BC246E3-4A1E-417F-8560-F1680F10BE5C}" type="pres">
      <dgm:prSet presAssocID="{CE300E25-0712-45AD-B37D-212D52610616}" presName="Parent2" presStyleLbl="revTx" presStyleIdx="0" presStyleCnt="0">
        <dgm:presLayoutVars>
          <dgm:chMax val="1"/>
          <dgm:chPref val="1"/>
          <dgm:bulletEnabled val="1"/>
        </dgm:presLayoutVars>
      </dgm:prSet>
      <dgm:spPr/>
      <dgm:t>
        <a:bodyPr/>
        <a:lstStyle/>
        <a:p>
          <a:endParaRPr lang="zh-CN" altLang="en-US"/>
        </a:p>
      </dgm:t>
    </dgm:pt>
    <dgm:pt modelId="{A19F3AC8-8F4B-42F6-850D-73E58695638C}" type="pres">
      <dgm:prSet presAssocID="{55376A7E-27B9-4A86-93AF-171E8132DB05}" presName="Accent1" presStyleCnt="0"/>
      <dgm:spPr/>
    </dgm:pt>
    <dgm:pt modelId="{D737D469-4E80-45EC-86D8-7C03DDBE4748}" type="pres">
      <dgm:prSet presAssocID="{55376A7E-27B9-4A86-93AF-171E8132DB05}" presName="Accent" presStyleLbl="node1" presStyleIdx="4" presStyleCnt="5"/>
      <dgm:spPr>
        <a:solidFill>
          <a:srgbClr val="002060"/>
        </a:solidFill>
      </dgm:spPr>
      <dgm:t>
        <a:bodyPr/>
        <a:lstStyle/>
        <a:p>
          <a:endParaRPr lang="zh-CN" altLang="en-US"/>
        </a:p>
      </dgm:t>
    </dgm:pt>
    <dgm:pt modelId="{16B8D283-E96A-4D0B-86FD-D69BB1D7FA38}" type="pres">
      <dgm:prSet presAssocID="{55376A7E-27B9-4A86-93AF-171E8132DB05}" presName="ParentBackground1" presStyleCnt="0"/>
      <dgm:spPr/>
    </dgm:pt>
    <dgm:pt modelId="{97C8B507-77B2-4771-81CD-021B572C9BCB}" type="pres">
      <dgm:prSet presAssocID="{55376A7E-27B9-4A86-93AF-171E8132DB05}" presName="ParentBackground" presStyleLbl="fgAcc1" presStyleIdx="4" presStyleCnt="5"/>
      <dgm:spPr/>
      <dgm:t>
        <a:bodyPr/>
        <a:lstStyle/>
        <a:p>
          <a:endParaRPr lang="zh-CN" altLang="en-US"/>
        </a:p>
      </dgm:t>
    </dgm:pt>
    <dgm:pt modelId="{A50B2C93-7457-4175-BA97-8938EB7AB1D2}" type="pres">
      <dgm:prSet presAssocID="{55376A7E-27B9-4A86-93AF-171E8132DB05}" presName="Parent1" presStyleLbl="revTx" presStyleIdx="0" presStyleCnt="0">
        <dgm:presLayoutVars>
          <dgm:chMax val="1"/>
          <dgm:chPref val="1"/>
          <dgm:bulletEnabled val="1"/>
        </dgm:presLayoutVars>
      </dgm:prSet>
      <dgm:spPr/>
      <dgm:t>
        <a:bodyPr/>
        <a:lstStyle/>
        <a:p>
          <a:endParaRPr lang="zh-CN" altLang="en-US"/>
        </a:p>
      </dgm:t>
    </dgm:pt>
  </dgm:ptLst>
  <dgm:cxnLst>
    <dgm:cxn modelId="{30064090-3717-4367-A21B-50AB29F992D3}" type="presOf" srcId="{CE300E25-0712-45AD-B37D-212D52610616}" destId="{0BC246E3-4A1E-417F-8560-F1680F10BE5C}" srcOrd="1" destOrd="0" presId="urn:microsoft.com/office/officeart/2011/layout/CircleProcess"/>
    <dgm:cxn modelId="{E273996D-5175-4F45-80B8-106A95DB924A}" type="presOf" srcId="{4B3E22BE-5D9C-42D9-92D4-55C7AA705A54}" destId="{B0538FFD-6572-40FD-9AE4-DC63B78E3E9B}" srcOrd="0" destOrd="0" presId="urn:microsoft.com/office/officeart/2011/layout/CircleProcess"/>
    <dgm:cxn modelId="{DBA8FE5C-EBEB-49AC-8DFD-6964AEFC5084}" type="presOf" srcId="{D0643AA2-CD28-424E-AD04-0791096943E1}" destId="{EF7295CA-CFAE-4A92-8E11-BB572413F139}" srcOrd="1" destOrd="0" presId="urn:microsoft.com/office/officeart/2011/layout/CircleProcess"/>
    <dgm:cxn modelId="{6B92A0AC-403D-4CDD-8F7F-53C02D511F8C}" type="presOf" srcId="{55376A7E-27B9-4A86-93AF-171E8132DB05}" destId="{A50B2C93-7457-4175-BA97-8938EB7AB1D2}" srcOrd="1" destOrd="0" presId="urn:microsoft.com/office/officeart/2011/layout/CircleProcess"/>
    <dgm:cxn modelId="{CA654E04-7C70-4E2E-9EC5-0B0A94C12F5A}" srcId="{52A81CF4-245A-40AA-BF71-B9612346A31B}" destId="{C48AAF68-4C24-49FF-9260-F4E384D53084}" srcOrd="4" destOrd="0" parTransId="{F2C08B30-AD44-4344-BB54-7907FFAF9AE6}" sibTransId="{4E056A0C-9350-42D1-A783-0A69541213F9}"/>
    <dgm:cxn modelId="{751691F8-FCD8-4601-8220-8ABAB3CD8DFD}" type="presOf" srcId="{55376A7E-27B9-4A86-93AF-171E8132DB05}" destId="{97C8B507-77B2-4771-81CD-021B572C9BCB}" srcOrd="0" destOrd="0" presId="urn:microsoft.com/office/officeart/2011/layout/CircleProcess"/>
    <dgm:cxn modelId="{A9F0C03F-F9C5-49DC-9D0D-2772E11F0B4D}" srcId="{52A81CF4-245A-40AA-BF71-B9612346A31B}" destId="{D0643AA2-CD28-424E-AD04-0791096943E1}" srcOrd="3" destOrd="0" parTransId="{0F02190B-EC70-4746-9239-1C063AA92806}" sibTransId="{8C1E7332-D474-4E22-9B7E-270DF3660FEC}"/>
    <dgm:cxn modelId="{B5E12D36-31FC-4663-84EE-6E2D3A5FA97A}" srcId="{52A81CF4-245A-40AA-BF71-B9612346A31B}" destId="{CE300E25-0712-45AD-B37D-212D52610616}" srcOrd="1" destOrd="0" parTransId="{168AA354-BC88-4D02-8081-7FA3D00B3C8C}" sibTransId="{9E747D38-6850-4106-B80C-1B8D079DA4D7}"/>
    <dgm:cxn modelId="{08540918-7755-4A2A-9159-652A9CF59D82}" type="presOf" srcId="{C48AAF68-4C24-49FF-9260-F4E384D53084}" destId="{5EA99FA4-420F-48E6-A705-9CD501F2A232}" srcOrd="1" destOrd="0" presId="urn:microsoft.com/office/officeart/2011/layout/CircleProcess"/>
    <dgm:cxn modelId="{6F12C673-E4F6-4CFE-9B9B-1D9E34A720E6}" type="presOf" srcId="{52A81CF4-245A-40AA-BF71-B9612346A31B}" destId="{7B648E34-369B-4A9C-8193-C0866A9D726D}" srcOrd="0" destOrd="0" presId="urn:microsoft.com/office/officeart/2011/layout/CircleProcess"/>
    <dgm:cxn modelId="{F8B0E4FD-1DCF-4C30-AAC9-8BB0A4A06B82}" srcId="{52A81CF4-245A-40AA-BF71-B9612346A31B}" destId="{4B3E22BE-5D9C-42D9-92D4-55C7AA705A54}" srcOrd="2" destOrd="0" parTransId="{840F9E9F-EBFF-4DD5-935A-FA72E45B7EE1}" sibTransId="{03C4495F-0FD1-4541-8D8F-0AE434BF9793}"/>
    <dgm:cxn modelId="{6A612864-1301-47E3-BA11-A88141AC4001}" type="presOf" srcId="{CE300E25-0712-45AD-B37D-212D52610616}" destId="{8C844358-39D5-4453-A8C9-EA67CBE2481A}" srcOrd="0" destOrd="0" presId="urn:microsoft.com/office/officeart/2011/layout/CircleProcess"/>
    <dgm:cxn modelId="{FA77145C-CC21-400B-AB20-8D6257F2EEF5}" srcId="{52A81CF4-245A-40AA-BF71-B9612346A31B}" destId="{55376A7E-27B9-4A86-93AF-171E8132DB05}" srcOrd="0" destOrd="0" parTransId="{E740EE9B-F174-47DC-B1BA-69FE9000CC44}" sibTransId="{75999BEA-9006-45E6-9136-685ACE3A7FFB}"/>
    <dgm:cxn modelId="{33AE257D-2D2F-49B7-B877-EF63C92245C9}" type="presOf" srcId="{C48AAF68-4C24-49FF-9260-F4E384D53084}" destId="{8E872FCF-4F75-469A-A44C-6DCCC1B00EF9}" srcOrd="0" destOrd="0" presId="urn:microsoft.com/office/officeart/2011/layout/CircleProcess"/>
    <dgm:cxn modelId="{2BFB5D7D-FE24-43AF-836A-507D9D1A2038}" type="presOf" srcId="{4B3E22BE-5D9C-42D9-92D4-55C7AA705A54}" destId="{81ECC6A5-C1D8-4B1F-BB8F-67086E910601}" srcOrd="1" destOrd="0" presId="urn:microsoft.com/office/officeart/2011/layout/CircleProcess"/>
    <dgm:cxn modelId="{44A78489-0DE2-4785-85D9-F8870B7CBB4B}" type="presOf" srcId="{D0643AA2-CD28-424E-AD04-0791096943E1}" destId="{2C4C4F46-C8D7-462D-A8A5-B243EF12ECCF}" srcOrd="0" destOrd="0" presId="urn:microsoft.com/office/officeart/2011/layout/CircleProcess"/>
    <dgm:cxn modelId="{FF3897AB-851C-4F53-BEFD-1377E50D3723}" type="presParOf" srcId="{7B648E34-369B-4A9C-8193-C0866A9D726D}" destId="{4C4E65AF-B316-4240-9460-0BC8C71C7A3D}" srcOrd="0" destOrd="0" presId="urn:microsoft.com/office/officeart/2011/layout/CircleProcess"/>
    <dgm:cxn modelId="{60E8C3A6-CD1B-414D-88A0-A01756E9BB68}" type="presParOf" srcId="{4C4E65AF-B316-4240-9460-0BC8C71C7A3D}" destId="{C25901CC-5D05-4E01-A46C-B609788C1057}" srcOrd="0" destOrd="0" presId="urn:microsoft.com/office/officeart/2011/layout/CircleProcess"/>
    <dgm:cxn modelId="{2090E720-8B4C-48F5-BD4E-21AD7C003B2A}" type="presParOf" srcId="{7B648E34-369B-4A9C-8193-C0866A9D726D}" destId="{6D841987-5371-42B5-A51B-38CB186ECC5E}" srcOrd="1" destOrd="0" presId="urn:microsoft.com/office/officeart/2011/layout/CircleProcess"/>
    <dgm:cxn modelId="{390A554C-6A8C-4D48-9EED-5622B0A180FC}" type="presParOf" srcId="{6D841987-5371-42B5-A51B-38CB186ECC5E}" destId="{8E872FCF-4F75-469A-A44C-6DCCC1B00EF9}" srcOrd="0" destOrd="0" presId="urn:microsoft.com/office/officeart/2011/layout/CircleProcess"/>
    <dgm:cxn modelId="{8DA2BEDC-AE2E-4470-8993-5C9748E97297}" type="presParOf" srcId="{7B648E34-369B-4A9C-8193-C0866A9D726D}" destId="{5EA99FA4-420F-48E6-A705-9CD501F2A232}" srcOrd="2" destOrd="0" presId="urn:microsoft.com/office/officeart/2011/layout/CircleProcess"/>
    <dgm:cxn modelId="{EF67022C-5D8E-47FA-9CDB-2BAD440C3298}" type="presParOf" srcId="{7B648E34-369B-4A9C-8193-C0866A9D726D}" destId="{130D10B8-7C2C-49B8-83BF-09B431BCC82A}" srcOrd="3" destOrd="0" presId="urn:microsoft.com/office/officeart/2011/layout/CircleProcess"/>
    <dgm:cxn modelId="{0C6109F4-625F-486B-B7CC-042C32C46D59}" type="presParOf" srcId="{130D10B8-7C2C-49B8-83BF-09B431BCC82A}" destId="{8DB24A41-368B-4F1C-B515-D0CDBB26CBD5}" srcOrd="0" destOrd="0" presId="urn:microsoft.com/office/officeart/2011/layout/CircleProcess"/>
    <dgm:cxn modelId="{34B6B1E5-12D2-4D5E-A0E7-FE7878126650}" type="presParOf" srcId="{7B648E34-369B-4A9C-8193-C0866A9D726D}" destId="{8B9001BF-E5CA-4DB6-9272-7B5530C99544}" srcOrd="4" destOrd="0" presId="urn:microsoft.com/office/officeart/2011/layout/CircleProcess"/>
    <dgm:cxn modelId="{A885E9FE-C136-469D-9714-55FC2426E529}" type="presParOf" srcId="{8B9001BF-E5CA-4DB6-9272-7B5530C99544}" destId="{2C4C4F46-C8D7-462D-A8A5-B243EF12ECCF}" srcOrd="0" destOrd="0" presId="urn:microsoft.com/office/officeart/2011/layout/CircleProcess"/>
    <dgm:cxn modelId="{544EC15C-09E5-4B77-8272-41A2A7453900}" type="presParOf" srcId="{7B648E34-369B-4A9C-8193-C0866A9D726D}" destId="{EF7295CA-CFAE-4A92-8E11-BB572413F139}" srcOrd="5" destOrd="0" presId="urn:microsoft.com/office/officeart/2011/layout/CircleProcess"/>
    <dgm:cxn modelId="{4F7FDD73-7B67-491A-BD67-0EFB3042A579}" type="presParOf" srcId="{7B648E34-369B-4A9C-8193-C0866A9D726D}" destId="{9E915BC8-FCC5-417D-AE3B-01931C992742}" srcOrd="6" destOrd="0" presId="urn:microsoft.com/office/officeart/2011/layout/CircleProcess"/>
    <dgm:cxn modelId="{F05C18BC-1EB9-40E5-8AE7-BA8A2B9B6609}" type="presParOf" srcId="{9E915BC8-FCC5-417D-AE3B-01931C992742}" destId="{E8C7DBE4-3620-4FCB-9A42-BF539437278E}" srcOrd="0" destOrd="0" presId="urn:microsoft.com/office/officeart/2011/layout/CircleProcess"/>
    <dgm:cxn modelId="{F6505FD0-6BF6-4D07-B7F1-7B43D27F6074}" type="presParOf" srcId="{7B648E34-369B-4A9C-8193-C0866A9D726D}" destId="{943C8ABF-2A51-4677-84ED-AC31D273A14D}" srcOrd="7" destOrd="0" presId="urn:microsoft.com/office/officeart/2011/layout/CircleProcess"/>
    <dgm:cxn modelId="{5CCD0BCE-339E-4989-B84F-00112BF97C17}" type="presParOf" srcId="{943C8ABF-2A51-4677-84ED-AC31D273A14D}" destId="{B0538FFD-6572-40FD-9AE4-DC63B78E3E9B}" srcOrd="0" destOrd="0" presId="urn:microsoft.com/office/officeart/2011/layout/CircleProcess"/>
    <dgm:cxn modelId="{64ADFAE2-6D59-473B-85A2-147A09AD0801}" type="presParOf" srcId="{7B648E34-369B-4A9C-8193-C0866A9D726D}" destId="{81ECC6A5-C1D8-4B1F-BB8F-67086E910601}" srcOrd="8" destOrd="0" presId="urn:microsoft.com/office/officeart/2011/layout/CircleProcess"/>
    <dgm:cxn modelId="{16C0F147-EBBA-47B6-AC15-3DC8FC6A1DD3}" type="presParOf" srcId="{7B648E34-369B-4A9C-8193-C0866A9D726D}" destId="{6E03DBC7-1A07-4AFB-A058-60E3649A0F72}" srcOrd="9" destOrd="0" presId="urn:microsoft.com/office/officeart/2011/layout/CircleProcess"/>
    <dgm:cxn modelId="{8CC2902E-3A99-41C5-BC5F-4C47662C2A21}" type="presParOf" srcId="{6E03DBC7-1A07-4AFB-A058-60E3649A0F72}" destId="{3145B3E3-1F11-4335-88A0-CD81EB2D8F9A}" srcOrd="0" destOrd="0" presId="urn:microsoft.com/office/officeart/2011/layout/CircleProcess"/>
    <dgm:cxn modelId="{A3C0B3F7-3FB1-4BC8-B640-80641525703D}" type="presParOf" srcId="{7B648E34-369B-4A9C-8193-C0866A9D726D}" destId="{FA54CC62-D550-42AB-A08D-BA9965773969}" srcOrd="10" destOrd="0" presId="urn:microsoft.com/office/officeart/2011/layout/CircleProcess"/>
    <dgm:cxn modelId="{85316551-F331-4E52-9129-77FE5F141158}" type="presParOf" srcId="{FA54CC62-D550-42AB-A08D-BA9965773969}" destId="{8C844358-39D5-4453-A8C9-EA67CBE2481A}" srcOrd="0" destOrd="0" presId="urn:microsoft.com/office/officeart/2011/layout/CircleProcess"/>
    <dgm:cxn modelId="{F6C27F81-EC98-4040-B6D5-C4432BA601A1}" type="presParOf" srcId="{7B648E34-369B-4A9C-8193-C0866A9D726D}" destId="{0BC246E3-4A1E-417F-8560-F1680F10BE5C}" srcOrd="11" destOrd="0" presId="urn:microsoft.com/office/officeart/2011/layout/CircleProcess"/>
    <dgm:cxn modelId="{65BA10CA-2948-4CEF-A285-FA597C99AC58}" type="presParOf" srcId="{7B648E34-369B-4A9C-8193-C0866A9D726D}" destId="{A19F3AC8-8F4B-42F6-850D-73E58695638C}" srcOrd="12" destOrd="0" presId="urn:microsoft.com/office/officeart/2011/layout/CircleProcess"/>
    <dgm:cxn modelId="{E45FF45E-6EDE-4E0B-ABB9-485E74C28B2F}" type="presParOf" srcId="{A19F3AC8-8F4B-42F6-850D-73E58695638C}" destId="{D737D469-4E80-45EC-86D8-7C03DDBE4748}" srcOrd="0" destOrd="0" presId="urn:microsoft.com/office/officeart/2011/layout/CircleProcess"/>
    <dgm:cxn modelId="{5F2CCB74-C5E4-40D8-9F23-5576961C33FB}" type="presParOf" srcId="{7B648E34-369B-4A9C-8193-C0866A9D726D}" destId="{16B8D283-E96A-4D0B-86FD-D69BB1D7FA38}" srcOrd="13" destOrd="0" presId="urn:microsoft.com/office/officeart/2011/layout/CircleProcess"/>
    <dgm:cxn modelId="{455C1C24-30DA-4D44-BD55-A5E3F8D4CB01}" type="presParOf" srcId="{16B8D283-E96A-4D0B-86FD-D69BB1D7FA38}" destId="{97C8B507-77B2-4771-81CD-021B572C9BCB}" srcOrd="0" destOrd="0" presId="urn:microsoft.com/office/officeart/2011/layout/CircleProcess"/>
    <dgm:cxn modelId="{25F8062D-0E4C-463A-AA42-3A0BB86EF605}" type="presParOf" srcId="{7B648E34-369B-4A9C-8193-C0866A9D726D}" destId="{A50B2C93-7457-4175-BA97-8938EB7AB1D2}" srcOrd="14"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5901CC-5D05-4E01-A46C-B609788C1057}">
      <dsp:nvSpPr>
        <dsp:cNvPr id="0" name=""/>
        <dsp:cNvSpPr/>
      </dsp:nvSpPr>
      <dsp:spPr>
        <a:xfrm>
          <a:off x="4844678" y="1447178"/>
          <a:ext cx="1104665" cy="110484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872FCF-4F75-469A-A44C-6DCCC1B00EF9}">
      <dsp:nvSpPr>
        <dsp:cNvPr id="0" name=""/>
        <dsp:cNvSpPr/>
      </dsp:nvSpPr>
      <dsp:spPr>
        <a:xfrm>
          <a:off x="4881127" y="1484013"/>
          <a:ext cx="1031177" cy="1031176"/>
        </a:xfrm>
        <a:prstGeom prst="ellipse">
          <a:avLst/>
        </a:prstGeom>
        <a:solidFill>
          <a:schemeClr val="lt1">
            <a:alpha val="90000"/>
            <a:hueOff val="0"/>
            <a:satOff val="0"/>
            <a:lumOff val="0"/>
            <a:alphaOff val="0"/>
          </a:schemeClr>
        </a:solidFill>
        <a:ln w="25400" cap="flat" cmpd="sng" algn="ctr">
          <a:solidFill>
            <a:srgbClr val="002060"/>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zh-CN" altLang="en-US" sz="1400" b="1" kern="1200" dirty="0" smtClean="0">
              <a:solidFill>
                <a:schemeClr val="bg1">
                  <a:lumMod val="50000"/>
                </a:schemeClr>
              </a:solidFill>
              <a:latin typeface="微软雅黑" panose="020B0503020204020204" pitchFamily="34" charset="-122"/>
              <a:ea typeface="微软雅黑" panose="020B0503020204020204" pitchFamily="34" charset="-122"/>
            </a:rPr>
            <a:t>发行</a:t>
          </a:r>
          <a:endParaRPr lang="zh-CN" altLang="en-US" sz="1400" b="1" kern="1200" dirty="0">
            <a:solidFill>
              <a:schemeClr val="bg1">
                <a:lumMod val="50000"/>
              </a:schemeClr>
            </a:solidFill>
            <a:latin typeface="微软雅黑" panose="020B0503020204020204" pitchFamily="34" charset="-122"/>
            <a:ea typeface="微软雅黑" panose="020B0503020204020204" pitchFamily="34" charset="-122"/>
          </a:endParaRPr>
        </a:p>
      </dsp:txBody>
      <dsp:txXfrm>
        <a:off x="5028690" y="1631352"/>
        <a:ext cx="736639" cy="736499"/>
      </dsp:txXfrm>
    </dsp:sp>
    <dsp:sp modelId="{8DB24A41-368B-4F1C-B515-D0CDBB26CBD5}">
      <dsp:nvSpPr>
        <dsp:cNvPr id="0" name=""/>
        <dsp:cNvSpPr/>
      </dsp:nvSpPr>
      <dsp:spPr>
        <a:xfrm rot="2700000">
          <a:off x="3702451" y="1447236"/>
          <a:ext cx="1104537" cy="1104537"/>
        </a:xfrm>
        <a:prstGeom prst="teardrop">
          <a:avLst>
            <a:gd name="adj" fmla="val 100000"/>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4C4F46-C8D7-462D-A8A5-B243EF12ECCF}">
      <dsp:nvSpPr>
        <dsp:cNvPr id="0" name=""/>
        <dsp:cNvSpPr/>
      </dsp:nvSpPr>
      <dsp:spPr>
        <a:xfrm>
          <a:off x="3740012" y="1484013"/>
          <a:ext cx="1031177" cy="1031176"/>
        </a:xfrm>
        <a:prstGeom prst="ellipse">
          <a:avLst/>
        </a:prstGeom>
        <a:solidFill>
          <a:schemeClr val="lt1">
            <a:alpha val="90000"/>
            <a:hueOff val="0"/>
            <a:satOff val="0"/>
            <a:lumOff val="0"/>
            <a:alphaOff val="0"/>
          </a:schemeClr>
        </a:solidFill>
        <a:ln w="25400" cap="flat" cmpd="sng" algn="ctr">
          <a:solidFill>
            <a:srgbClr val="002060"/>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zh-CN" altLang="en-US" sz="1400" b="1" kern="1200" dirty="0" smtClean="0">
              <a:solidFill>
                <a:schemeClr val="bg1">
                  <a:lumMod val="50000"/>
                </a:schemeClr>
              </a:solidFill>
              <a:latin typeface="微软雅黑" panose="020B0503020204020204" pitchFamily="34" charset="-122"/>
              <a:ea typeface="微软雅黑" panose="020B0503020204020204" pitchFamily="34" charset="-122"/>
            </a:rPr>
            <a:t>上会</a:t>
          </a:r>
          <a:endParaRPr lang="zh-CN" altLang="en-US" sz="1400" b="1" kern="1200" dirty="0">
            <a:solidFill>
              <a:schemeClr val="bg1">
                <a:lumMod val="50000"/>
              </a:schemeClr>
            </a:solidFill>
            <a:latin typeface="微软雅黑" panose="020B0503020204020204" pitchFamily="34" charset="-122"/>
            <a:ea typeface="微软雅黑" panose="020B0503020204020204" pitchFamily="34" charset="-122"/>
          </a:endParaRPr>
        </a:p>
      </dsp:txBody>
      <dsp:txXfrm>
        <a:off x="3886987" y="1631352"/>
        <a:ext cx="736639" cy="736499"/>
      </dsp:txXfrm>
    </dsp:sp>
    <dsp:sp modelId="{E8C7DBE4-3620-4FCB-9A42-BF539437278E}">
      <dsp:nvSpPr>
        <dsp:cNvPr id="0" name=""/>
        <dsp:cNvSpPr/>
      </dsp:nvSpPr>
      <dsp:spPr>
        <a:xfrm rot="2700000">
          <a:off x="2561335" y="1447236"/>
          <a:ext cx="1104537" cy="1104537"/>
        </a:xfrm>
        <a:prstGeom prst="teardrop">
          <a:avLst>
            <a:gd name="adj" fmla="val 100000"/>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538FFD-6572-40FD-9AE4-DC63B78E3E9B}">
      <dsp:nvSpPr>
        <dsp:cNvPr id="0" name=""/>
        <dsp:cNvSpPr/>
      </dsp:nvSpPr>
      <dsp:spPr>
        <a:xfrm>
          <a:off x="2598309" y="1484013"/>
          <a:ext cx="1031177" cy="1031176"/>
        </a:xfrm>
        <a:prstGeom prst="ellipse">
          <a:avLst/>
        </a:prstGeom>
        <a:solidFill>
          <a:schemeClr val="lt1">
            <a:alpha val="90000"/>
            <a:hueOff val="0"/>
            <a:satOff val="0"/>
            <a:lumOff val="0"/>
            <a:alphaOff val="0"/>
          </a:schemeClr>
        </a:solidFill>
        <a:ln w="25400" cap="flat" cmpd="sng" algn="ctr">
          <a:solidFill>
            <a:srgbClr val="002060"/>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zh-CN" altLang="en-US" sz="1400" b="1" kern="1200" dirty="0" smtClean="0">
              <a:solidFill>
                <a:schemeClr val="bg1">
                  <a:lumMod val="50000"/>
                </a:schemeClr>
              </a:solidFill>
              <a:latin typeface="微软雅黑" panose="020B0503020204020204" pitchFamily="34" charset="-122"/>
              <a:ea typeface="微软雅黑" panose="020B0503020204020204" pitchFamily="34" charset="-122"/>
            </a:rPr>
            <a:t>审核</a:t>
          </a:r>
          <a:endParaRPr lang="zh-CN" altLang="en-US" sz="1400" b="1" kern="1200" dirty="0">
            <a:solidFill>
              <a:schemeClr val="bg1">
                <a:lumMod val="50000"/>
              </a:schemeClr>
            </a:solidFill>
            <a:latin typeface="微软雅黑" panose="020B0503020204020204" pitchFamily="34" charset="-122"/>
            <a:ea typeface="微软雅黑" panose="020B0503020204020204" pitchFamily="34" charset="-122"/>
          </a:endParaRPr>
        </a:p>
      </dsp:txBody>
      <dsp:txXfrm>
        <a:off x="2745284" y="1631352"/>
        <a:ext cx="736639" cy="736499"/>
      </dsp:txXfrm>
    </dsp:sp>
    <dsp:sp modelId="{3145B3E3-1F11-4335-88A0-CD81EB2D8F9A}">
      <dsp:nvSpPr>
        <dsp:cNvPr id="0" name=""/>
        <dsp:cNvSpPr/>
      </dsp:nvSpPr>
      <dsp:spPr>
        <a:xfrm rot="2700000">
          <a:off x="1419632" y="1447236"/>
          <a:ext cx="1104537" cy="1104537"/>
        </a:xfrm>
        <a:prstGeom prst="teardrop">
          <a:avLst>
            <a:gd name="adj" fmla="val 100000"/>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844358-39D5-4453-A8C9-EA67CBE2481A}">
      <dsp:nvSpPr>
        <dsp:cNvPr id="0" name=""/>
        <dsp:cNvSpPr/>
      </dsp:nvSpPr>
      <dsp:spPr>
        <a:xfrm>
          <a:off x="1456606" y="1484013"/>
          <a:ext cx="1031177" cy="1031176"/>
        </a:xfrm>
        <a:prstGeom prst="ellipse">
          <a:avLst/>
        </a:prstGeom>
        <a:solidFill>
          <a:schemeClr val="lt1">
            <a:alpha val="90000"/>
            <a:hueOff val="0"/>
            <a:satOff val="0"/>
            <a:lumOff val="0"/>
            <a:alphaOff val="0"/>
          </a:schemeClr>
        </a:solidFill>
        <a:ln w="25400" cap="flat" cmpd="sng" algn="ctr">
          <a:solidFill>
            <a:srgbClr val="002060"/>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zh-CN" altLang="en-US" sz="1400" b="1" kern="1200" dirty="0" smtClean="0">
              <a:solidFill>
                <a:schemeClr val="bg1">
                  <a:lumMod val="50000"/>
                </a:schemeClr>
              </a:solidFill>
              <a:latin typeface="微软雅黑" panose="020B0503020204020204" pitchFamily="34" charset="-122"/>
              <a:ea typeface="微软雅黑" panose="020B0503020204020204" pitchFamily="34" charset="-122"/>
            </a:rPr>
            <a:t>申报</a:t>
          </a:r>
          <a:endParaRPr lang="zh-CN" altLang="en-US" sz="1400" b="1" kern="1200" dirty="0">
            <a:solidFill>
              <a:schemeClr val="bg1">
                <a:lumMod val="50000"/>
              </a:schemeClr>
            </a:solidFill>
            <a:latin typeface="微软雅黑" panose="020B0503020204020204" pitchFamily="34" charset="-122"/>
            <a:ea typeface="微软雅黑" panose="020B0503020204020204" pitchFamily="34" charset="-122"/>
          </a:endParaRPr>
        </a:p>
      </dsp:txBody>
      <dsp:txXfrm>
        <a:off x="1604169" y="1631352"/>
        <a:ext cx="736639" cy="736499"/>
      </dsp:txXfrm>
    </dsp:sp>
    <dsp:sp modelId="{D737D469-4E80-45EC-86D8-7C03DDBE4748}">
      <dsp:nvSpPr>
        <dsp:cNvPr id="0" name=""/>
        <dsp:cNvSpPr/>
      </dsp:nvSpPr>
      <dsp:spPr>
        <a:xfrm rot="2700000">
          <a:off x="277929" y="1447236"/>
          <a:ext cx="1104537" cy="1104537"/>
        </a:xfrm>
        <a:prstGeom prst="teardrop">
          <a:avLst>
            <a:gd name="adj" fmla="val 100000"/>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7C8B507-77B2-4771-81CD-021B572C9BCB}">
      <dsp:nvSpPr>
        <dsp:cNvPr id="0" name=""/>
        <dsp:cNvSpPr/>
      </dsp:nvSpPr>
      <dsp:spPr>
        <a:xfrm>
          <a:off x="314903" y="1484013"/>
          <a:ext cx="1031177" cy="1031176"/>
        </a:xfrm>
        <a:prstGeom prst="ellipse">
          <a:avLst/>
        </a:prstGeom>
        <a:solidFill>
          <a:schemeClr val="lt1">
            <a:alpha val="90000"/>
            <a:hueOff val="0"/>
            <a:satOff val="0"/>
            <a:lumOff val="0"/>
            <a:alphaOff val="0"/>
          </a:schemeClr>
        </a:solidFill>
        <a:ln w="25400" cap="flat" cmpd="sng" algn="ctr">
          <a:solidFill>
            <a:srgbClr val="002060"/>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zh-CN" altLang="en-US" sz="1200" b="1" kern="1200" dirty="0" smtClean="0">
              <a:solidFill>
                <a:schemeClr val="bg1">
                  <a:lumMod val="50000"/>
                </a:schemeClr>
              </a:solidFill>
              <a:latin typeface="微软雅黑" panose="020B0503020204020204" pitchFamily="34" charset="-122"/>
              <a:ea typeface="微软雅黑" panose="020B0503020204020204" pitchFamily="34" charset="-122"/>
            </a:rPr>
            <a:t>尽职调查</a:t>
          </a:r>
          <a:endParaRPr lang="zh-CN" altLang="en-US" sz="1200" b="1" kern="1200" dirty="0">
            <a:solidFill>
              <a:schemeClr val="bg1">
                <a:lumMod val="50000"/>
              </a:schemeClr>
            </a:solidFill>
            <a:latin typeface="微软雅黑" panose="020B0503020204020204" pitchFamily="34" charset="-122"/>
            <a:ea typeface="微软雅黑" panose="020B0503020204020204" pitchFamily="34" charset="-122"/>
          </a:endParaRPr>
        </a:p>
      </dsp:txBody>
      <dsp:txXfrm>
        <a:off x="462466" y="1631352"/>
        <a:ext cx="736639" cy="736499"/>
      </dsp:txXfrm>
    </dsp:sp>
  </dsp:spTree>
</dsp:drawing>
</file>

<file path=ppt/diagrams/layout1.xml><?xml version="1.0" encoding="utf-8"?>
<dgm:layoutDef xmlns:dgm="http://schemas.openxmlformats.org/drawingml/2006/diagram" xmlns:a="http://schemas.openxmlformats.org/drawingml/2006/main" uniqueId="urn:microsoft.com/office/officeart/2011/layout/CircleProcess">
  <dgm:title val="循环流程"/>
  <dgm:desc val="用于显示流程中的顺序步骤。限制为 11 个级别 1 形状，级别 2 形状数目不受限制。非常适合于少量文本。不使用的文本不出现，但是在切换版式后仍然可用。"/>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40DD76-3332-4A4D-AB32-581651313724}" type="datetimeFigureOut">
              <a:rPr lang="zh-CN" altLang="en-US" smtClean="0"/>
              <a:t>2021/2/28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922DA5-E343-416B-899F-5ED9F2E8668C}" type="slidenum">
              <a:rPr lang="zh-CN" altLang="en-US" smtClean="0"/>
              <a:t>‹#›</a:t>
            </a:fld>
            <a:endParaRPr lang="zh-CN" altLang="en-US"/>
          </a:p>
        </p:txBody>
      </p:sp>
    </p:spTree>
    <p:extLst>
      <p:ext uri="{BB962C8B-B14F-4D97-AF65-F5344CB8AC3E}">
        <p14:creationId xmlns:p14="http://schemas.microsoft.com/office/powerpoint/2010/main" val="3094962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7B922DA5-E343-416B-899F-5ED9F2E8668C}" type="slidenum">
              <a:rPr lang="zh-CN" altLang="en-US" smtClean="0"/>
              <a:t>5</a:t>
            </a:fld>
            <a:endParaRPr lang="zh-CN" altLang="en-US"/>
          </a:p>
        </p:txBody>
      </p:sp>
    </p:spTree>
    <p:extLst>
      <p:ext uri="{BB962C8B-B14F-4D97-AF65-F5344CB8AC3E}">
        <p14:creationId xmlns:p14="http://schemas.microsoft.com/office/powerpoint/2010/main" val="3014569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B922DA5-E343-416B-899F-5ED9F2E8668C}" type="slidenum">
              <a:rPr lang="zh-CN" altLang="en-US" smtClean="0"/>
              <a:t>7</a:t>
            </a:fld>
            <a:endParaRPr lang="zh-CN" altLang="en-US"/>
          </a:p>
        </p:txBody>
      </p:sp>
    </p:spTree>
    <p:extLst>
      <p:ext uri="{BB962C8B-B14F-4D97-AF65-F5344CB8AC3E}">
        <p14:creationId xmlns:p14="http://schemas.microsoft.com/office/powerpoint/2010/main" val="2846369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89544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62000" y="1775356"/>
            <a:ext cx="86360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238500"/>
            <a:ext cx="71120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EEEDD5E4-DCD2-4B28-84A2-953986BEAC08}"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E84E5B-6F34-4757-946A-80CE55FA5BE4}" type="slidenum">
              <a:rPr lang="zh-CN" altLang="en-US" smtClean="0"/>
              <a:t>‹#›</a:t>
            </a:fld>
            <a:endParaRPr lang="zh-CN" altLang="en-US"/>
          </a:p>
        </p:txBody>
      </p:sp>
    </p:spTree>
    <p:extLst>
      <p:ext uri="{BB962C8B-B14F-4D97-AF65-F5344CB8AC3E}">
        <p14:creationId xmlns:p14="http://schemas.microsoft.com/office/powerpoint/2010/main" val="193202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EEDD5E4-DCD2-4B28-84A2-953986BEAC08}"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E84E5B-6F34-4757-946A-80CE55FA5BE4}" type="slidenum">
              <a:rPr lang="zh-CN" altLang="en-US" smtClean="0"/>
              <a:t>‹#›</a:t>
            </a:fld>
            <a:endParaRPr lang="zh-CN" altLang="en-US"/>
          </a:p>
        </p:txBody>
      </p:sp>
    </p:spTree>
    <p:extLst>
      <p:ext uri="{BB962C8B-B14F-4D97-AF65-F5344CB8AC3E}">
        <p14:creationId xmlns:p14="http://schemas.microsoft.com/office/powerpoint/2010/main" val="2313417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6000" y="171979"/>
            <a:ext cx="2286000" cy="365654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08000" y="171979"/>
            <a:ext cx="6688667" cy="365654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EEDD5E4-DCD2-4B28-84A2-953986BEAC08}"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E84E5B-6F34-4757-946A-80CE55FA5BE4}" type="slidenum">
              <a:rPr lang="zh-CN" altLang="en-US" smtClean="0"/>
              <a:t>‹#›</a:t>
            </a:fld>
            <a:endParaRPr lang="zh-CN" altLang="en-US"/>
          </a:p>
        </p:txBody>
      </p:sp>
    </p:spTree>
    <p:extLst>
      <p:ext uri="{BB962C8B-B14F-4D97-AF65-F5344CB8AC3E}">
        <p14:creationId xmlns:p14="http://schemas.microsoft.com/office/powerpoint/2010/main" val="28477855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EEDD5E4-DCD2-4B28-84A2-953986BEAC08}" type="datetimeFigureOut">
              <a:rPr lang="zh-CN" altLang="en-US" smtClean="0"/>
              <a:t>2021/2/28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5E84E5B-6F34-4757-946A-80CE55FA5BE4}" type="slidenum">
              <a:rPr lang="zh-CN" altLang="en-US" smtClean="0"/>
              <a:t>‹#›</a:t>
            </a:fld>
            <a:endParaRPr lang="zh-CN" altLang="en-US"/>
          </a:p>
        </p:txBody>
      </p:sp>
    </p:spTree>
    <p:extLst>
      <p:ext uri="{BB962C8B-B14F-4D97-AF65-F5344CB8AC3E}">
        <p14:creationId xmlns:p14="http://schemas.microsoft.com/office/powerpoint/2010/main" val="27119947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62000" y="1774825"/>
            <a:ext cx="8636000" cy="1225550"/>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238500"/>
            <a:ext cx="71120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55426DE-651A-49AE-BF4F-DC675AA9880E}"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F92672-B652-493A-AA9B-96811AF3617F}" type="slidenum">
              <a:rPr lang="zh-CN" altLang="en-US" smtClean="0"/>
              <a:t>‹#›</a:t>
            </a:fld>
            <a:endParaRPr lang="zh-CN" altLang="en-US"/>
          </a:p>
        </p:txBody>
      </p:sp>
    </p:spTree>
    <p:extLst>
      <p:ext uri="{BB962C8B-B14F-4D97-AF65-F5344CB8AC3E}">
        <p14:creationId xmlns:p14="http://schemas.microsoft.com/office/powerpoint/2010/main" val="2577415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55426DE-651A-49AE-BF4F-DC675AA9880E}"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F92672-B652-493A-AA9B-96811AF3617F}" type="slidenum">
              <a:rPr lang="zh-CN" altLang="en-US" smtClean="0"/>
              <a:t>‹#›</a:t>
            </a:fld>
            <a:endParaRPr lang="zh-CN" altLang="en-US"/>
          </a:p>
        </p:txBody>
      </p:sp>
    </p:spTree>
    <p:extLst>
      <p:ext uri="{BB962C8B-B14F-4D97-AF65-F5344CB8AC3E}">
        <p14:creationId xmlns:p14="http://schemas.microsoft.com/office/powerpoint/2010/main" val="29059966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02570" y="3671888"/>
            <a:ext cx="8636000" cy="113506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02570" y="2422526"/>
            <a:ext cx="8636000" cy="1249363"/>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055426DE-651A-49AE-BF4F-DC675AA9880E}"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F92672-B652-493A-AA9B-96811AF3617F}" type="slidenum">
              <a:rPr lang="zh-CN" altLang="en-US" smtClean="0"/>
              <a:t>‹#›</a:t>
            </a:fld>
            <a:endParaRPr lang="zh-CN" altLang="en-US"/>
          </a:p>
        </p:txBody>
      </p:sp>
    </p:spTree>
    <p:extLst>
      <p:ext uri="{BB962C8B-B14F-4D97-AF65-F5344CB8AC3E}">
        <p14:creationId xmlns:p14="http://schemas.microsoft.com/office/powerpoint/2010/main" val="30672888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08000" y="1333500"/>
            <a:ext cx="4487333" cy="377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64667" y="1333500"/>
            <a:ext cx="4487333" cy="377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55426DE-651A-49AE-BF4F-DC675AA9880E}" type="datetimeFigureOut">
              <a:rPr lang="zh-CN" altLang="en-US" smtClean="0"/>
              <a:t>2021/2/28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8F92672-B652-493A-AA9B-96811AF3617F}" type="slidenum">
              <a:rPr lang="zh-CN" altLang="en-US" smtClean="0"/>
              <a:t>‹#›</a:t>
            </a:fld>
            <a:endParaRPr lang="zh-CN" altLang="en-US"/>
          </a:p>
        </p:txBody>
      </p:sp>
    </p:spTree>
    <p:extLst>
      <p:ext uri="{BB962C8B-B14F-4D97-AF65-F5344CB8AC3E}">
        <p14:creationId xmlns:p14="http://schemas.microsoft.com/office/powerpoint/2010/main" val="38556378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08000" y="1279525"/>
            <a:ext cx="4489098" cy="5334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508000" y="1812926"/>
            <a:ext cx="4489098"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161140" y="1279525"/>
            <a:ext cx="4490861" cy="5334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161140" y="1812926"/>
            <a:ext cx="4490861"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55426DE-651A-49AE-BF4F-DC675AA9880E}" type="datetimeFigureOut">
              <a:rPr lang="zh-CN" altLang="en-US" smtClean="0"/>
              <a:t>2021/2/28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8F92672-B652-493A-AA9B-96811AF3617F}" type="slidenum">
              <a:rPr lang="zh-CN" altLang="en-US" smtClean="0"/>
              <a:t>‹#›</a:t>
            </a:fld>
            <a:endParaRPr lang="zh-CN" altLang="en-US"/>
          </a:p>
        </p:txBody>
      </p:sp>
    </p:spTree>
    <p:extLst>
      <p:ext uri="{BB962C8B-B14F-4D97-AF65-F5344CB8AC3E}">
        <p14:creationId xmlns:p14="http://schemas.microsoft.com/office/powerpoint/2010/main" val="12153389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55426DE-651A-49AE-BF4F-DC675AA9880E}" type="datetimeFigureOut">
              <a:rPr lang="zh-CN" altLang="en-US" smtClean="0"/>
              <a:t>2021/2/28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8F92672-B652-493A-AA9B-96811AF3617F}" type="slidenum">
              <a:rPr lang="zh-CN" altLang="en-US" smtClean="0"/>
              <a:t>‹#›</a:t>
            </a:fld>
            <a:endParaRPr lang="zh-CN" altLang="en-US"/>
          </a:p>
        </p:txBody>
      </p:sp>
    </p:spTree>
    <p:extLst>
      <p:ext uri="{BB962C8B-B14F-4D97-AF65-F5344CB8AC3E}">
        <p14:creationId xmlns:p14="http://schemas.microsoft.com/office/powerpoint/2010/main" val="24808272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55426DE-651A-49AE-BF4F-DC675AA9880E}" type="datetimeFigureOut">
              <a:rPr lang="zh-CN" altLang="en-US" smtClean="0"/>
              <a:t>2021/2/28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8F92672-B652-493A-AA9B-96811AF3617F}" type="slidenum">
              <a:rPr lang="zh-CN" altLang="en-US" smtClean="0"/>
              <a:t>‹#›</a:t>
            </a:fld>
            <a:endParaRPr lang="zh-CN" altLang="en-US"/>
          </a:p>
        </p:txBody>
      </p:sp>
    </p:spTree>
    <p:extLst>
      <p:ext uri="{BB962C8B-B14F-4D97-AF65-F5344CB8AC3E}">
        <p14:creationId xmlns:p14="http://schemas.microsoft.com/office/powerpoint/2010/main" val="1032217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EEDD5E4-DCD2-4B28-84A2-953986BEAC08}"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E84E5B-6F34-4757-946A-80CE55FA5BE4}" type="slidenum">
              <a:rPr lang="zh-CN" altLang="en-US" smtClean="0"/>
              <a:t>‹#›</a:t>
            </a:fld>
            <a:endParaRPr lang="zh-CN" altLang="en-US"/>
          </a:p>
        </p:txBody>
      </p:sp>
    </p:spTree>
    <p:extLst>
      <p:ext uri="{BB962C8B-B14F-4D97-AF65-F5344CB8AC3E}">
        <p14:creationId xmlns:p14="http://schemas.microsoft.com/office/powerpoint/2010/main" val="15550946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08001" y="227014"/>
            <a:ext cx="3342570"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972278" y="227014"/>
            <a:ext cx="5679722" cy="48783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08001" y="1195388"/>
            <a:ext cx="3342570" cy="39100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55426DE-651A-49AE-BF4F-DC675AA9880E}" type="datetimeFigureOut">
              <a:rPr lang="zh-CN" altLang="en-US" smtClean="0"/>
              <a:t>2021/2/28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8F92672-B652-493A-AA9B-96811AF3617F}" type="slidenum">
              <a:rPr lang="zh-CN" altLang="en-US" smtClean="0"/>
              <a:t>‹#›</a:t>
            </a:fld>
            <a:endParaRPr lang="zh-CN" altLang="en-US"/>
          </a:p>
        </p:txBody>
      </p:sp>
    </p:spTree>
    <p:extLst>
      <p:ext uri="{BB962C8B-B14F-4D97-AF65-F5344CB8AC3E}">
        <p14:creationId xmlns:p14="http://schemas.microsoft.com/office/powerpoint/2010/main" val="14285102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91431" y="4000501"/>
            <a:ext cx="6096000" cy="47307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91431" y="511175"/>
            <a:ext cx="60960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991431" y="4473576"/>
            <a:ext cx="6096000" cy="6699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55426DE-651A-49AE-BF4F-DC675AA9880E}" type="datetimeFigureOut">
              <a:rPr lang="zh-CN" altLang="en-US" smtClean="0"/>
              <a:t>2021/2/28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8F92672-B652-493A-AA9B-96811AF3617F}" type="slidenum">
              <a:rPr lang="zh-CN" altLang="en-US" smtClean="0"/>
              <a:t>‹#›</a:t>
            </a:fld>
            <a:endParaRPr lang="zh-CN" altLang="en-US"/>
          </a:p>
        </p:txBody>
      </p:sp>
    </p:spTree>
    <p:extLst>
      <p:ext uri="{BB962C8B-B14F-4D97-AF65-F5344CB8AC3E}">
        <p14:creationId xmlns:p14="http://schemas.microsoft.com/office/powerpoint/2010/main" val="10599126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55426DE-651A-49AE-BF4F-DC675AA9880E}"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F92672-B652-493A-AA9B-96811AF3617F}" type="slidenum">
              <a:rPr lang="zh-CN" altLang="en-US" smtClean="0"/>
              <a:t>‹#›</a:t>
            </a:fld>
            <a:endParaRPr lang="zh-CN" altLang="en-US"/>
          </a:p>
        </p:txBody>
      </p:sp>
    </p:spTree>
    <p:extLst>
      <p:ext uri="{BB962C8B-B14F-4D97-AF65-F5344CB8AC3E}">
        <p14:creationId xmlns:p14="http://schemas.microsoft.com/office/powerpoint/2010/main" val="35165025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6000" y="228600"/>
            <a:ext cx="2286000" cy="48768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08000" y="228600"/>
            <a:ext cx="6688667" cy="48768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55426DE-651A-49AE-BF4F-DC675AA9880E}"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F92672-B652-493A-AA9B-96811AF3617F}" type="slidenum">
              <a:rPr lang="zh-CN" altLang="en-US" smtClean="0"/>
              <a:t>‹#›</a:t>
            </a:fld>
            <a:endParaRPr lang="zh-CN" altLang="en-US"/>
          </a:p>
        </p:txBody>
      </p:sp>
    </p:spTree>
    <p:extLst>
      <p:ext uri="{BB962C8B-B14F-4D97-AF65-F5344CB8AC3E}">
        <p14:creationId xmlns:p14="http://schemas.microsoft.com/office/powerpoint/2010/main" val="35825313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62000" y="1774825"/>
            <a:ext cx="8636000" cy="1225550"/>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238500"/>
            <a:ext cx="71120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084DB1F-E5AF-43D0-B6BB-F996D7147EF7}"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5C91E8D-F97A-4602-82C7-C6BB0A306258}" type="slidenum">
              <a:rPr lang="zh-CN" altLang="en-US" smtClean="0"/>
              <a:t>‹#›</a:t>
            </a:fld>
            <a:endParaRPr lang="zh-CN" altLang="en-US"/>
          </a:p>
        </p:txBody>
      </p:sp>
    </p:spTree>
    <p:extLst>
      <p:ext uri="{BB962C8B-B14F-4D97-AF65-F5344CB8AC3E}">
        <p14:creationId xmlns:p14="http://schemas.microsoft.com/office/powerpoint/2010/main" val="37733753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84DB1F-E5AF-43D0-B6BB-F996D7147EF7}"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5C91E8D-F97A-4602-82C7-C6BB0A306258}" type="slidenum">
              <a:rPr lang="zh-CN" altLang="en-US" smtClean="0"/>
              <a:t>‹#›</a:t>
            </a:fld>
            <a:endParaRPr lang="zh-CN" altLang="en-US"/>
          </a:p>
        </p:txBody>
      </p:sp>
    </p:spTree>
    <p:extLst>
      <p:ext uri="{BB962C8B-B14F-4D97-AF65-F5344CB8AC3E}">
        <p14:creationId xmlns:p14="http://schemas.microsoft.com/office/powerpoint/2010/main" val="22422097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02570" y="3671888"/>
            <a:ext cx="8636000" cy="113506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02570" y="2422526"/>
            <a:ext cx="8636000" cy="1249363"/>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084DB1F-E5AF-43D0-B6BB-F996D7147EF7}"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5C91E8D-F97A-4602-82C7-C6BB0A306258}" type="slidenum">
              <a:rPr lang="zh-CN" altLang="en-US" smtClean="0"/>
              <a:t>‹#›</a:t>
            </a:fld>
            <a:endParaRPr lang="zh-CN" altLang="en-US"/>
          </a:p>
        </p:txBody>
      </p:sp>
    </p:spTree>
    <p:extLst>
      <p:ext uri="{BB962C8B-B14F-4D97-AF65-F5344CB8AC3E}">
        <p14:creationId xmlns:p14="http://schemas.microsoft.com/office/powerpoint/2010/main" val="19500350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08000" y="1333500"/>
            <a:ext cx="4487333" cy="377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64667" y="1333500"/>
            <a:ext cx="4487333" cy="377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084DB1F-E5AF-43D0-B6BB-F996D7147EF7}" type="datetimeFigureOut">
              <a:rPr lang="zh-CN" altLang="en-US" smtClean="0"/>
              <a:t>2021/2/28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5C91E8D-F97A-4602-82C7-C6BB0A306258}" type="slidenum">
              <a:rPr lang="zh-CN" altLang="en-US" smtClean="0"/>
              <a:t>‹#›</a:t>
            </a:fld>
            <a:endParaRPr lang="zh-CN" altLang="en-US"/>
          </a:p>
        </p:txBody>
      </p:sp>
    </p:spTree>
    <p:extLst>
      <p:ext uri="{BB962C8B-B14F-4D97-AF65-F5344CB8AC3E}">
        <p14:creationId xmlns:p14="http://schemas.microsoft.com/office/powerpoint/2010/main" val="1766532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08000" y="1279525"/>
            <a:ext cx="4489098" cy="5334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508000" y="1812926"/>
            <a:ext cx="4489098"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161140" y="1279525"/>
            <a:ext cx="4490861" cy="5334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161140" y="1812926"/>
            <a:ext cx="4490861"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084DB1F-E5AF-43D0-B6BB-F996D7147EF7}" type="datetimeFigureOut">
              <a:rPr lang="zh-CN" altLang="en-US" smtClean="0"/>
              <a:t>2021/2/28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5C91E8D-F97A-4602-82C7-C6BB0A306258}" type="slidenum">
              <a:rPr lang="zh-CN" altLang="en-US" smtClean="0"/>
              <a:t>‹#›</a:t>
            </a:fld>
            <a:endParaRPr lang="zh-CN" altLang="en-US"/>
          </a:p>
        </p:txBody>
      </p:sp>
    </p:spTree>
    <p:extLst>
      <p:ext uri="{BB962C8B-B14F-4D97-AF65-F5344CB8AC3E}">
        <p14:creationId xmlns:p14="http://schemas.microsoft.com/office/powerpoint/2010/main" val="38151922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084DB1F-E5AF-43D0-B6BB-F996D7147EF7}" type="datetimeFigureOut">
              <a:rPr lang="zh-CN" altLang="en-US" smtClean="0"/>
              <a:t>2021/2/28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5C91E8D-F97A-4602-82C7-C6BB0A306258}" type="slidenum">
              <a:rPr lang="zh-CN" altLang="en-US" smtClean="0"/>
              <a:t>‹#›</a:t>
            </a:fld>
            <a:endParaRPr lang="zh-CN" altLang="en-US"/>
          </a:p>
        </p:txBody>
      </p:sp>
    </p:spTree>
    <p:extLst>
      <p:ext uri="{BB962C8B-B14F-4D97-AF65-F5344CB8AC3E}">
        <p14:creationId xmlns:p14="http://schemas.microsoft.com/office/powerpoint/2010/main" val="819567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02570" y="3672418"/>
            <a:ext cx="8636000" cy="113506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02570" y="2422261"/>
            <a:ext cx="86360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EEEDD5E4-DCD2-4B28-84A2-953986BEAC08}"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E84E5B-6F34-4757-946A-80CE55FA5BE4}" type="slidenum">
              <a:rPr lang="zh-CN" altLang="en-US" smtClean="0"/>
              <a:t>‹#›</a:t>
            </a:fld>
            <a:endParaRPr lang="zh-CN" altLang="en-US"/>
          </a:p>
        </p:txBody>
      </p:sp>
    </p:spTree>
    <p:extLst>
      <p:ext uri="{BB962C8B-B14F-4D97-AF65-F5344CB8AC3E}">
        <p14:creationId xmlns:p14="http://schemas.microsoft.com/office/powerpoint/2010/main" val="19498053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084DB1F-E5AF-43D0-B6BB-F996D7147EF7}" type="datetimeFigureOut">
              <a:rPr lang="zh-CN" altLang="en-US" smtClean="0"/>
              <a:t>2021/2/28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5C91E8D-F97A-4602-82C7-C6BB0A306258}" type="slidenum">
              <a:rPr lang="zh-CN" altLang="en-US" smtClean="0"/>
              <a:t>‹#›</a:t>
            </a:fld>
            <a:endParaRPr lang="zh-CN" altLang="en-US"/>
          </a:p>
        </p:txBody>
      </p:sp>
    </p:spTree>
    <p:extLst>
      <p:ext uri="{BB962C8B-B14F-4D97-AF65-F5344CB8AC3E}">
        <p14:creationId xmlns:p14="http://schemas.microsoft.com/office/powerpoint/2010/main" val="23969645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08001" y="227014"/>
            <a:ext cx="3342570"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972278" y="227014"/>
            <a:ext cx="5679722" cy="48783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08001" y="1195388"/>
            <a:ext cx="3342570" cy="39100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084DB1F-E5AF-43D0-B6BB-F996D7147EF7}" type="datetimeFigureOut">
              <a:rPr lang="zh-CN" altLang="en-US" smtClean="0"/>
              <a:t>2021/2/28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5C91E8D-F97A-4602-82C7-C6BB0A306258}" type="slidenum">
              <a:rPr lang="zh-CN" altLang="en-US" smtClean="0"/>
              <a:t>‹#›</a:t>
            </a:fld>
            <a:endParaRPr lang="zh-CN" altLang="en-US"/>
          </a:p>
        </p:txBody>
      </p:sp>
    </p:spTree>
    <p:extLst>
      <p:ext uri="{BB962C8B-B14F-4D97-AF65-F5344CB8AC3E}">
        <p14:creationId xmlns:p14="http://schemas.microsoft.com/office/powerpoint/2010/main" val="4435049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91431" y="4000501"/>
            <a:ext cx="6096000" cy="47307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91431" y="511175"/>
            <a:ext cx="60960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991431" y="4473576"/>
            <a:ext cx="6096000" cy="6699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084DB1F-E5AF-43D0-B6BB-F996D7147EF7}" type="datetimeFigureOut">
              <a:rPr lang="zh-CN" altLang="en-US" smtClean="0"/>
              <a:t>2021/2/28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5C91E8D-F97A-4602-82C7-C6BB0A306258}" type="slidenum">
              <a:rPr lang="zh-CN" altLang="en-US" smtClean="0"/>
              <a:t>‹#›</a:t>
            </a:fld>
            <a:endParaRPr lang="zh-CN" altLang="en-US"/>
          </a:p>
        </p:txBody>
      </p:sp>
    </p:spTree>
    <p:extLst>
      <p:ext uri="{BB962C8B-B14F-4D97-AF65-F5344CB8AC3E}">
        <p14:creationId xmlns:p14="http://schemas.microsoft.com/office/powerpoint/2010/main" val="158523762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84DB1F-E5AF-43D0-B6BB-F996D7147EF7}"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5C91E8D-F97A-4602-82C7-C6BB0A306258}" type="slidenum">
              <a:rPr lang="zh-CN" altLang="en-US" smtClean="0"/>
              <a:t>‹#›</a:t>
            </a:fld>
            <a:endParaRPr lang="zh-CN" altLang="en-US"/>
          </a:p>
        </p:txBody>
      </p:sp>
    </p:spTree>
    <p:extLst>
      <p:ext uri="{BB962C8B-B14F-4D97-AF65-F5344CB8AC3E}">
        <p14:creationId xmlns:p14="http://schemas.microsoft.com/office/powerpoint/2010/main" val="17956368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6000" y="228600"/>
            <a:ext cx="2286000" cy="48768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08000" y="228600"/>
            <a:ext cx="6688667" cy="48768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84DB1F-E5AF-43D0-B6BB-F996D7147EF7}"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5C91E8D-F97A-4602-82C7-C6BB0A306258}" type="slidenum">
              <a:rPr lang="zh-CN" altLang="en-US" smtClean="0"/>
              <a:t>‹#›</a:t>
            </a:fld>
            <a:endParaRPr lang="zh-CN" altLang="en-US"/>
          </a:p>
        </p:txBody>
      </p:sp>
    </p:spTree>
    <p:extLst>
      <p:ext uri="{BB962C8B-B14F-4D97-AF65-F5344CB8AC3E}">
        <p14:creationId xmlns:p14="http://schemas.microsoft.com/office/powerpoint/2010/main" val="4945654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62000" y="1774825"/>
            <a:ext cx="8636000" cy="1225550"/>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238500"/>
            <a:ext cx="71120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FF855F5-48DF-49F5-9DD4-D9E814A909FD}"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0E4563-1BCF-46DC-8288-0D53BFC67DAA}" type="slidenum">
              <a:rPr lang="zh-CN" altLang="en-US" smtClean="0"/>
              <a:t>‹#›</a:t>
            </a:fld>
            <a:endParaRPr lang="zh-CN" altLang="en-US"/>
          </a:p>
        </p:txBody>
      </p:sp>
    </p:spTree>
    <p:extLst>
      <p:ext uri="{BB962C8B-B14F-4D97-AF65-F5344CB8AC3E}">
        <p14:creationId xmlns:p14="http://schemas.microsoft.com/office/powerpoint/2010/main" val="6156297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FF855F5-48DF-49F5-9DD4-D9E814A909FD}"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0E4563-1BCF-46DC-8288-0D53BFC67DAA}" type="slidenum">
              <a:rPr lang="zh-CN" altLang="en-US" smtClean="0"/>
              <a:t>‹#›</a:t>
            </a:fld>
            <a:endParaRPr lang="zh-CN" altLang="en-US"/>
          </a:p>
        </p:txBody>
      </p:sp>
    </p:spTree>
    <p:extLst>
      <p:ext uri="{BB962C8B-B14F-4D97-AF65-F5344CB8AC3E}">
        <p14:creationId xmlns:p14="http://schemas.microsoft.com/office/powerpoint/2010/main" val="2887985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02570" y="3671888"/>
            <a:ext cx="8636000" cy="113506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02570" y="2422526"/>
            <a:ext cx="8636000" cy="1249363"/>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FF855F5-48DF-49F5-9DD4-D9E814A909FD}"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0E4563-1BCF-46DC-8288-0D53BFC67DAA}" type="slidenum">
              <a:rPr lang="zh-CN" altLang="en-US" smtClean="0"/>
              <a:t>‹#›</a:t>
            </a:fld>
            <a:endParaRPr lang="zh-CN" altLang="en-US"/>
          </a:p>
        </p:txBody>
      </p:sp>
    </p:spTree>
    <p:extLst>
      <p:ext uri="{BB962C8B-B14F-4D97-AF65-F5344CB8AC3E}">
        <p14:creationId xmlns:p14="http://schemas.microsoft.com/office/powerpoint/2010/main" val="40317001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08000" y="1333500"/>
            <a:ext cx="4487333" cy="377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64667" y="1333500"/>
            <a:ext cx="4487333" cy="3771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FF855F5-48DF-49F5-9DD4-D9E814A909FD}" type="datetimeFigureOut">
              <a:rPr lang="zh-CN" altLang="en-US" smtClean="0"/>
              <a:t>2021/2/28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E0E4563-1BCF-46DC-8288-0D53BFC67DAA}" type="slidenum">
              <a:rPr lang="zh-CN" altLang="en-US" smtClean="0"/>
              <a:t>‹#›</a:t>
            </a:fld>
            <a:endParaRPr lang="zh-CN" altLang="en-US"/>
          </a:p>
        </p:txBody>
      </p:sp>
    </p:spTree>
    <p:extLst>
      <p:ext uri="{BB962C8B-B14F-4D97-AF65-F5344CB8AC3E}">
        <p14:creationId xmlns:p14="http://schemas.microsoft.com/office/powerpoint/2010/main" val="26710389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08000" y="1279525"/>
            <a:ext cx="4489098" cy="5334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508000" y="1812926"/>
            <a:ext cx="4489098"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161140" y="1279525"/>
            <a:ext cx="4490861" cy="5334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161140" y="1812926"/>
            <a:ext cx="4490861" cy="329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FF855F5-48DF-49F5-9DD4-D9E814A909FD}" type="datetimeFigureOut">
              <a:rPr lang="zh-CN" altLang="en-US" smtClean="0"/>
              <a:t>2021/2/28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E0E4563-1BCF-46DC-8288-0D53BFC67DAA}" type="slidenum">
              <a:rPr lang="zh-CN" altLang="en-US" smtClean="0"/>
              <a:t>‹#›</a:t>
            </a:fld>
            <a:endParaRPr lang="zh-CN" altLang="en-US"/>
          </a:p>
        </p:txBody>
      </p:sp>
    </p:spTree>
    <p:extLst>
      <p:ext uri="{BB962C8B-B14F-4D97-AF65-F5344CB8AC3E}">
        <p14:creationId xmlns:p14="http://schemas.microsoft.com/office/powerpoint/2010/main" val="53668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08000" y="1000125"/>
            <a:ext cx="4487333" cy="282839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164667" y="1000125"/>
            <a:ext cx="4487333" cy="282839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EEDD5E4-DCD2-4B28-84A2-953986BEAC08}" type="datetimeFigureOut">
              <a:rPr lang="zh-CN" altLang="en-US" smtClean="0"/>
              <a:t>2021/2/28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5E84E5B-6F34-4757-946A-80CE55FA5BE4}" type="slidenum">
              <a:rPr lang="zh-CN" altLang="en-US" smtClean="0"/>
              <a:t>‹#›</a:t>
            </a:fld>
            <a:endParaRPr lang="zh-CN" altLang="en-US"/>
          </a:p>
        </p:txBody>
      </p:sp>
    </p:spTree>
    <p:extLst>
      <p:ext uri="{BB962C8B-B14F-4D97-AF65-F5344CB8AC3E}">
        <p14:creationId xmlns:p14="http://schemas.microsoft.com/office/powerpoint/2010/main" val="200488646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FF855F5-48DF-49F5-9DD4-D9E814A909FD}" type="datetimeFigureOut">
              <a:rPr lang="zh-CN" altLang="en-US" smtClean="0"/>
              <a:t>2021/2/28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E0E4563-1BCF-46DC-8288-0D53BFC67DAA}" type="slidenum">
              <a:rPr lang="zh-CN" altLang="en-US" smtClean="0"/>
              <a:t>‹#›</a:t>
            </a:fld>
            <a:endParaRPr lang="zh-CN" altLang="en-US"/>
          </a:p>
        </p:txBody>
      </p:sp>
    </p:spTree>
    <p:extLst>
      <p:ext uri="{BB962C8B-B14F-4D97-AF65-F5344CB8AC3E}">
        <p14:creationId xmlns:p14="http://schemas.microsoft.com/office/powerpoint/2010/main" val="157130496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FF855F5-48DF-49F5-9DD4-D9E814A909FD}" type="datetimeFigureOut">
              <a:rPr lang="zh-CN" altLang="en-US" smtClean="0"/>
              <a:t>2021/2/28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E0E4563-1BCF-46DC-8288-0D53BFC67DAA}" type="slidenum">
              <a:rPr lang="zh-CN" altLang="en-US" smtClean="0"/>
              <a:t>‹#›</a:t>
            </a:fld>
            <a:endParaRPr lang="zh-CN" altLang="en-US"/>
          </a:p>
        </p:txBody>
      </p:sp>
    </p:spTree>
    <p:extLst>
      <p:ext uri="{BB962C8B-B14F-4D97-AF65-F5344CB8AC3E}">
        <p14:creationId xmlns:p14="http://schemas.microsoft.com/office/powerpoint/2010/main" val="162419305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08001" y="227014"/>
            <a:ext cx="3342570"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972278" y="227014"/>
            <a:ext cx="5679722" cy="48783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08001" y="1195388"/>
            <a:ext cx="3342570" cy="39100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FF855F5-48DF-49F5-9DD4-D9E814A909FD}" type="datetimeFigureOut">
              <a:rPr lang="zh-CN" altLang="en-US" smtClean="0"/>
              <a:t>2021/2/28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E0E4563-1BCF-46DC-8288-0D53BFC67DAA}" type="slidenum">
              <a:rPr lang="zh-CN" altLang="en-US" smtClean="0"/>
              <a:t>‹#›</a:t>
            </a:fld>
            <a:endParaRPr lang="zh-CN" altLang="en-US"/>
          </a:p>
        </p:txBody>
      </p:sp>
    </p:spTree>
    <p:extLst>
      <p:ext uri="{BB962C8B-B14F-4D97-AF65-F5344CB8AC3E}">
        <p14:creationId xmlns:p14="http://schemas.microsoft.com/office/powerpoint/2010/main" val="14708448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91431" y="4000501"/>
            <a:ext cx="6096000" cy="47307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91431" y="511175"/>
            <a:ext cx="60960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991431" y="4473576"/>
            <a:ext cx="6096000" cy="6699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FF855F5-48DF-49F5-9DD4-D9E814A909FD}" type="datetimeFigureOut">
              <a:rPr lang="zh-CN" altLang="en-US" smtClean="0"/>
              <a:t>2021/2/28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E0E4563-1BCF-46DC-8288-0D53BFC67DAA}" type="slidenum">
              <a:rPr lang="zh-CN" altLang="en-US" smtClean="0"/>
              <a:t>‹#›</a:t>
            </a:fld>
            <a:endParaRPr lang="zh-CN" altLang="en-US"/>
          </a:p>
        </p:txBody>
      </p:sp>
    </p:spTree>
    <p:extLst>
      <p:ext uri="{BB962C8B-B14F-4D97-AF65-F5344CB8AC3E}">
        <p14:creationId xmlns:p14="http://schemas.microsoft.com/office/powerpoint/2010/main" val="235282465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FF855F5-48DF-49F5-9DD4-D9E814A909FD}"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0E4563-1BCF-46DC-8288-0D53BFC67DAA}" type="slidenum">
              <a:rPr lang="zh-CN" altLang="en-US" smtClean="0"/>
              <a:t>‹#›</a:t>
            </a:fld>
            <a:endParaRPr lang="zh-CN" altLang="en-US"/>
          </a:p>
        </p:txBody>
      </p:sp>
    </p:spTree>
    <p:extLst>
      <p:ext uri="{BB962C8B-B14F-4D97-AF65-F5344CB8AC3E}">
        <p14:creationId xmlns:p14="http://schemas.microsoft.com/office/powerpoint/2010/main" val="25920038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6000" y="228600"/>
            <a:ext cx="2286000" cy="48768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08000" y="228600"/>
            <a:ext cx="6688667" cy="48768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FF855F5-48DF-49F5-9DD4-D9E814A909FD}" type="datetimeFigureOut">
              <a:rPr lang="zh-CN" altLang="en-US" smtClean="0"/>
              <a:t>2021/2/28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0E4563-1BCF-46DC-8288-0D53BFC67DAA}" type="slidenum">
              <a:rPr lang="zh-CN" altLang="en-US" smtClean="0"/>
              <a:t>‹#›</a:t>
            </a:fld>
            <a:endParaRPr lang="zh-CN" altLang="en-US"/>
          </a:p>
        </p:txBody>
      </p:sp>
    </p:spTree>
    <p:extLst>
      <p:ext uri="{BB962C8B-B14F-4D97-AF65-F5344CB8AC3E}">
        <p14:creationId xmlns:p14="http://schemas.microsoft.com/office/powerpoint/2010/main" val="79144050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270000" y="935302"/>
            <a:ext cx="7620000" cy="1989667"/>
          </a:xfrm>
        </p:spPr>
        <p:txBody>
          <a:bodyPr anchor="b"/>
          <a:lstStyle>
            <a:lvl1pPr algn="ctr">
              <a:defRPr sz="5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270000" y="3001698"/>
            <a:ext cx="7620000" cy="1379802"/>
          </a:xfrm>
        </p:spPr>
        <p:txBody>
          <a:bodyPr/>
          <a:lstStyle>
            <a:lvl1pPr marL="0" indent="0" algn="ctr">
              <a:buNone/>
              <a:defRPr sz="2000"/>
            </a:lvl1pPr>
            <a:lvl2pPr marL="380985" indent="0" algn="ctr">
              <a:buNone/>
              <a:defRPr sz="1667"/>
            </a:lvl2pPr>
            <a:lvl3pPr marL="761970" indent="0" algn="ctr">
              <a:buNone/>
              <a:defRPr sz="1500"/>
            </a:lvl3pPr>
            <a:lvl4pPr marL="1142954" indent="0" algn="ctr">
              <a:buNone/>
              <a:defRPr sz="1333"/>
            </a:lvl4pPr>
            <a:lvl5pPr marL="1523939" indent="0" algn="ctr">
              <a:buNone/>
              <a:defRPr sz="1333"/>
            </a:lvl5pPr>
            <a:lvl6pPr marL="1904924" indent="0" algn="ctr">
              <a:buNone/>
              <a:defRPr sz="1333"/>
            </a:lvl6pPr>
            <a:lvl7pPr marL="2285909" indent="0" algn="ctr">
              <a:buNone/>
              <a:defRPr sz="1333"/>
            </a:lvl7pPr>
            <a:lvl8pPr marL="2666893" indent="0" algn="ctr">
              <a:buNone/>
              <a:defRPr sz="1333"/>
            </a:lvl8pPr>
            <a:lvl9pPr marL="3047878" indent="0" algn="ctr">
              <a:buNone/>
              <a:defRPr sz="1333"/>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723490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27842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93208" y="1424782"/>
            <a:ext cx="8763000" cy="2377281"/>
          </a:xfrm>
        </p:spPr>
        <p:txBody>
          <a:bodyPr anchor="b"/>
          <a:lstStyle>
            <a:lvl1pPr>
              <a:defRPr sz="5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93208" y="3824553"/>
            <a:ext cx="8763000" cy="1250156"/>
          </a:xfrm>
        </p:spPr>
        <p:txBody>
          <a:bodyPr/>
          <a:lstStyle>
            <a:lvl1pPr marL="0" indent="0">
              <a:buNone/>
              <a:defRPr sz="2000">
                <a:solidFill>
                  <a:schemeClr val="tx1">
                    <a:tint val="75000"/>
                  </a:schemeClr>
                </a:solidFill>
              </a:defRPr>
            </a:lvl1pPr>
            <a:lvl2pPr marL="380985" indent="0">
              <a:buNone/>
              <a:defRPr sz="1667">
                <a:solidFill>
                  <a:schemeClr val="tx1">
                    <a:tint val="75000"/>
                  </a:schemeClr>
                </a:solidFill>
              </a:defRPr>
            </a:lvl2pPr>
            <a:lvl3pPr marL="761970" indent="0">
              <a:buNone/>
              <a:defRPr sz="1500">
                <a:solidFill>
                  <a:schemeClr val="tx1">
                    <a:tint val="75000"/>
                  </a:schemeClr>
                </a:solidFill>
              </a:defRPr>
            </a:lvl3pPr>
            <a:lvl4pPr marL="1142954" indent="0">
              <a:buNone/>
              <a:defRPr sz="1333">
                <a:solidFill>
                  <a:schemeClr val="tx1">
                    <a:tint val="75000"/>
                  </a:schemeClr>
                </a:solidFill>
              </a:defRPr>
            </a:lvl4pPr>
            <a:lvl5pPr marL="1523939" indent="0">
              <a:buNone/>
              <a:defRPr sz="1333">
                <a:solidFill>
                  <a:schemeClr val="tx1">
                    <a:tint val="75000"/>
                  </a:schemeClr>
                </a:solidFill>
              </a:defRPr>
            </a:lvl5pPr>
            <a:lvl6pPr marL="1904924" indent="0">
              <a:buNone/>
              <a:defRPr sz="1333">
                <a:solidFill>
                  <a:schemeClr val="tx1">
                    <a:tint val="75000"/>
                  </a:schemeClr>
                </a:solidFill>
              </a:defRPr>
            </a:lvl6pPr>
            <a:lvl7pPr marL="2285909" indent="0">
              <a:buNone/>
              <a:defRPr sz="1333">
                <a:solidFill>
                  <a:schemeClr val="tx1">
                    <a:tint val="75000"/>
                  </a:schemeClr>
                </a:solidFill>
              </a:defRPr>
            </a:lvl7pPr>
            <a:lvl8pPr marL="2666893" indent="0">
              <a:buNone/>
              <a:defRPr sz="1333">
                <a:solidFill>
                  <a:schemeClr val="tx1">
                    <a:tint val="75000"/>
                  </a:schemeClr>
                </a:solidFill>
              </a:defRPr>
            </a:lvl8pPr>
            <a:lvl9pPr marL="3047878" indent="0">
              <a:buNone/>
              <a:defRPr sz="1333">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123696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98500" y="1521354"/>
            <a:ext cx="4318000" cy="362611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5143500" y="1521354"/>
            <a:ext cx="4318000" cy="362611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5623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508000" y="228866"/>
            <a:ext cx="9144000" cy="9525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08000" y="1279261"/>
            <a:ext cx="4489098" cy="5331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508000" y="1812396"/>
            <a:ext cx="448909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161142" y="1279261"/>
            <a:ext cx="4490861" cy="5331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161142" y="1812396"/>
            <a:ext cx="4490861"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EEDD5E4-DCD2-4B28-84A2-953986BEAC08}" type="datetimeFigureOut">
              <a:rPr lang="zh-CN" altLang="en-US" smtClean="0"/>
              <a:t>2021/2/28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5E84E5B-6F34-4757-946A-80CE55FA5BE4}" type="slidenum">
              <a:rPr lang="zh-CN" altLang="en-US" smtClean="0"/>
              <a:t>‹#›</a:t>
            </a:fld>
            <a:endParaRPr lang="zh-CN" altLang="en-US"/>
          </a:p>
        </p:txBody>
      </p:sp>
    </p:spTree>
    <p:extLst>
      <p:ext uri="{BB962C8B-B14F-4D97-AF65-F5344CB8AC3E}">
        <p14:creationId xmlns:p14="http://schemas.microsoft.com/office/powerpoint/2010/main" val="334228211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99823" y="304271"/>
            <a:ext cx="8763000" cy="1104636"/>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99824" y="1400969"/>
            <a:ext cx="4298156" cy="686593"/>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zh-CN" altLang="en-US" smtClean="0"/>
              <a:t>单击此处编辑母版文本样式</a:t>
            </a:r>
          </a:p>
        </p:txBody>
      </p:sp>
      <p:sp>
        <p:nvSpPr>
          <p:cNvPr id="4" name="Content Placeholder 3"/>
          <p:cNvSpPr>
            <a:spLocks noGrp="1"/>
          </p:cNvSpPr>
          <p:nvPr>
            <p:ph sz="half" idx="2"/>
          </p:nvPr>
        </p:nvSpPr>
        <p:spPr>
          <a:xfrm>
            <a:off x="699824" y="2087563"/>
            <a:ext cx="4298156" cy="307049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5143500" y="1400969"/>
            <a:ext cx="4319323" cy="686593"/>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zh-CN" altLang="en-US" smtClean="0"/>
              <a:t>单击此处编辑母版文本样式</a:t>
            </a:r>
          </a:p>
        </p:txBody>
      </p:sp>
      <p:sp>
        <p:nvSpPr>
          <p:cNvPr id="6" name="Content Placeholder 5"/>
          <p:cNvSpPr>
            <a:spLocks noGrp="1"/>
          </p:cNvSpPr>
          <p:nvPr>
            <p:ph sz="quarter" idx="4"/>
          </p:nvPr>
        </p:nvSpPr>
        <p:spPr>
          <a:xfrm>
            <a:off x="5143500" y="2087563"/>
            <a:ext cx="4319323" cy="307049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426503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868366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31767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99824" y="381000"/>
            <a:ext cx="3276864" cy="1333500"/>
          </a:xfrm>
        </p:spPr>
        <p:txBody>
          <a:bodyPr anchor="b"/>
          <a:lstStyle>
            <a:lvl1pPr>
              <a:defRPr sz="2667"/>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319323" y="822855"/>
            <a:ext cx="5143500" cy="4061354"/>
          </a:xfrm>
        </p:spPr>
        <p:txBody>
          <a:bodyPr/>
          <a:lstStyle>
            <a:lvl1pPr>
              <a:defRPr sz="2667"/>
            </a:lvl1pPr>
            <a:lvl2pPr>
              <a:defRPr sz="2333"/>
            </a:lvl2pPr>
            <a:lvl3pPr>
              <a:defRPr sz="2000"/>
            </a:lvl3pPr>
            <a:lvl4pPr>
              <a:defRPr sz="1667"/>
            </a:lvl4pPr>
            <a:lvl5pPr>
              <a:defRPr sz="1667"/>
            </a:lvl5pPr>
            <a:lvl6pPr>
              <a:defRPr sz="1667"/>
            </a:lvl6pPr>
            <a:lvl7pPr>
              <a:defRPr sz="1667"/>
            </a:lvl7pPr>
            <a:lvl8pPr>
              <a:defRPr sz="1667"/>
            </a:lvl8pPr>
            <a:lvl9pPr>
              <a:defRPr sz="1667"/>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99824" y="1714500"/>
            <a:ext cx="3276864" cy="3176323"/>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10071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99824" y="381000"/>
            <a:ext cx="3276864" cy="1333500"/>
          </a:xfrm>
        </p:spPr>
        <p:txBody>
          <a:bodyPr anchor="b"/>
          <a:lstStyle>
            <a:lvl1pPr>
              <a:defRPr sz="2667"/>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4319323" y="822855"/>
            <a:ext cx="5143500" cy="4061354"/>
          </a:xfrm>
        </p:spPr>
        <p:txBody>
          <a:bodyPr anchor="t"/>
          <a:lstStyle>
            <a:lvl1pPr marL="0" indent="0">
              <a:buNone/>
              <a:defRPr sz="2667"/>
            </a:lvl1pPr>
            <a:lvl2pPr marL="380985" indent="0">
              <a:buNone/>
              <a:defRPr sz="2333"/>
            </a:lvl2pPr>
            <a:lvl3pPr marL="761970" indent="0">
              <a:buNone/>
              <a:defRPr sz="2000"/>
            </a:lvl3pPr>
            <a:lvl4pPr marL="1142954" indent="0">
              <a:buNone/>
              <a:defRPr sz="1667"/>
            </a:lvl4pPr>
            <a:lvl5pPr marL="1523939" indent="0">
              <a:buNone/>
              <a:defRPr sz="1667"/>
            </a:lvl5pPr>
            <a:lvl6pPr marL="1904924" indent="0">
              <a:buNone/>
              <a:defRPr sz="1667"/>
            </a:lvl6pPr>
            <a:lvl7pPr marL="2285909" indent="0">
              <a:buNone/>
              <a:defRPr sz="1667"/>
            </a:lvl7pPr>
            <a:lvl8pPr marL="2666893" indent="0">
              <a:buNone/>
              <a:defRPr sz="1667"/>
            </a:lvl8pPr>
            <a:lvl9pPr marL="3047878" indent="0">
              <a:buNone/>
              <a:defRPr sz="1667"/>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99824" y="1714500"/>
            <a:ext cx="3276864" cy="3176323"/>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339427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577369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70750" y="304271"/>
            <a:ext cx="2190750" cy="484319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98500" y="304271"/>
            <a:ext cx="6445250" cy="484319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81472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EEDD5E4-DCD2-4B28-84A2-953986BEAC08}" type="datetimeFigureOut">
              <a:rPr lang="zh-CN" altLang="en-US" smtClean="0"/>
              <a:t>2021/2/28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5E84E5B-6F34-4757-946A-80CE55FA5BE4}" type="slidenum">
              <a:rPr lang="zh-CN" altLang="en-US" smtClean="0"/>
              <a:t>‹#›</a:t>
            </a:fld>
            <a:endParaRPr lang="zh-CN" altLang="en-US"/>
          </a:p>
        </p:txBody>
      </p:sp>
    </p:spTree>
    <p:extLst>
      <p:ext uri="{BB962C8B-B14F-4D97-AF65-F5344CB8AC3E}">
        <p14:creationId xmlns:p14="http://schemas.microsoft.com/office/powerpoint/2010/main" val="663597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EEDD5E4-DCD2-4B28-84A2-953986BEAC08}" type="datetimeFigureOut">
              <a:rPr lang="zh-CN" altLang="en-US" smtClean="0"/>
              <a:t>2021/2/28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5E84E5B-6F34-4757-946A-80CE55FA5BE4}" type="slidenum">
              <a:rPr lang="zh-CN" altLang="en-US" smtClean="0"/>
              <a:t>‹#›</a:t>
            </a:fld>
            <a:endParaRPr lang="zh-CN" altLang="en-US"/>
          </a:p>
        </p:txBody>
      </p:sp>
    </p:spTree>
    <p:extLst>
      <p:ext uri="{BB962C8B-B14F-4D97-AF65-F5344CB8AC3E}">
        <p14:creationId xmlns:p14="http://schemas.microsoft.com/office/powerpoint/2010/main" val="2307223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08003" y="227541"/>
            <a:ext cx="3342570" cy="968376"/>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972278" y="227543"/>
            <a:ext cx="5679722"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08003" y="1195919"/>
            <a:ext cx="3342570"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EEDD5E4-DCD2-4B28-84A2-953986BEAC08}" type="datetimeFigureOut">
              <a:rPr lang="zh-CN" altLang="en-US" smtClean="0"/>
              <a:t>2021/2/28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5E84E5B-6F34-4757-946A-80CE55FA5BE4}" type="slidenum">
              <a:rPr lang="zh-CN" altLang="en-US" smtClean="0"/>
              <a:t>‹#›</a:t>
            </a:fld>
            <a:endParaRPr lang="zh-CN" altLang="en-US"/>
          </a:p>
        </p:txBody>
      </p:sp>
    </p:spTree>
    <p:extLst>
      <p:ext uri="{BB962C8B-B14F-4D97-AF65-F5344CB8AC3E}">
        <p14:creationId xmlns:p14="http://schemas.microsoft.com/office/powerpoint/2010/main" val="2837303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91431" y="4000500"/>
            <a:ext cx="60960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91431" y="510646"/>
            <a:ext cx="60960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991431" y="4472783"/>
            <a:ext cx="6096000" cy="6707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EEDD5E4-DCD2-4B28-84A2-953986BEAC08}" type="datetimeFigureOut">
              <a:rPr lang="zh-CN" altLang="en-US" smtClean="0"/>
              <a:t>2021/2/28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5E84E5B-6F34-4757-946A-80CE55FA5BE4}" type="slidenum">
              <a:rPr lang="zh-CN" altLang="en-US" smtClean="0"/>
              <a:t>‹#›</a:t>
            </a:fld>
            <a:endParaRPr lang="zh-CN" altLang="en-US"/>
          </a:p>
        </p:txBody>
      </p:sp>
    </p:spTree>
    <p:extLst>
      <p:ext uri="{BB962C8B-B14F-4D97-AF65-F5344CB8AC3E}">
        <p14:creationId xmlns:p14="http://schemas.microsoft.com/office/powerpoint/2010/main" val="11837838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矩形 6"/>
          <p:cNvSpPr/>
          <p:nvPr userDrawn="1"/>
        </p:nvSpPr>
        <p:spPr>
          <a:xfrm>
            <a:off x="0" y="0"/>
            <a:ext cx="10160000" cy="5715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 name="标题占位符 1"/>
          <p:cNvSpPr>
            <a:spLocks noGrp="1"/>
          </p:cNvSpPr>
          <p:nvPr>
            <p:ph type="title"/>
          </p:nvPr>
        </p:nvSpPr>
        <p:spPr>
          <a:xfrm>
            <a:off x="508000" y="228866"/>
            <a:ext cx="91440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08000" y="1333501"/>
            <a:ext cx="9144000" cy="377163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08000" y="5296960"/>
            <a:ext cx="2370667"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EEEDD5E4-DCD2-4B28-84A2-953986BEAC08}" type="datetimeFigureOut">
              <a:rPr lang="zh-CN" altLang="en-US" smtClean="0"/>
              <a:t>2021/2/28</a:t>
            </a:fld>
            <a:endParaRPr lang="zh-CN" altLang="en-US"/>
          </a:p>
        </p:txBody>
      </p:sp>
      <p:sp>
        <p:nvSpPr>
          <p:cNvPr id="5" name="页脚占位符 4"/>
          <p:cNvSpPr>
            <a:spLocks noGrp="1"/>
          </p:cNvSpPr>
          <p:nvPr>
            <p:ph type="ftr" sz="quarter" idx="3"/>
          </p:nvPr>
        </p:nvSpPr>
        <p:spPr>
          <a:xfrm>
            <a:off x="3471334" y="5296960"/>
            <a:ext cx="3217333"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7281333" y="5296960"/>
            <a:ext cx="2370667"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95E84E5B-6F34-4757-946A-80CE55FA5BE4}" type="slidenum">
              <a:rPr lang="zh-CN" altLang="en-US" smtClean="0"/>
              <a:t>‹#›</a:t>
            </a:fld>
            <a:endParaRPr lang="zh-CN" altLang="en-US"/>
          </a:p>
        </p:txBody>
      </p:sp>
    </p:spTree>
    <p:extLst>
      <p:ext uri="{BB962C8B-B14F-4D97-AF65-F5344CB8AC3E}">
        <p14:creationId xmlns:p14="http://schemas.microsoft.com/office/powerpoint/2010/main" val="12703897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anose="020B0604020202020204" pitchFamily="34" charset="0"/>
        <a:buNone/>
        <a:defRPr sz="3200" kern="1200">
          <a:solidFill>
            <a:schemeClr val="tx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矩形 9"/>
          <p:cNvSpPr/>
          <p:nvPr userDrawn="1"/>
        </p:nvSpPr>
        <p:spPr>
          <a:xfrm>
            <a:off x="0" y="0"/>
            <a:ext cx="10160000" cy="5715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 name="标题占位符 1"/>
          <p:cNvSpPr>
            <a:spLocks noGrp="1"/>
          </p:cNvSpPr>
          <p:nvPr>
            <p:ph type="title"/>
          </p:nvPr>
        </p:nvSpPr>
        <p:spPr>
          <a:xfrm>
            <a:off x="508000" y="228600"/>
            <a:ext cx="91440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08000" y="1333500"/>
            <a:ext cx="9144000" cy="37719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08000" y="5297488"/>
            <a:ext cx="2370667" cy="303212"/>
          </a:xfrm>
          <a:prstGeom prst="rect">
            <a:avLst/>
          </a:prstGeom>
        </p:spPr>
        <p:txBody>
          <a:bodyPr vert="horz" lIns="91440" tIns="45720" rIns="91440" bIns="45720" rtlCol="0" anchor="ctr"/>
          <a:lstStyle>
            <a:lvl1pPr algn="l">
              <a:defRPr sz="1200">
                <a:solidFill>
                  <a:schemeClr val="tx1">
                    <a:tint val="75000"/>
                  </a:schemeClr>
                </a:solidFill>
              </a:defRPr>
            </a:lvl1pPr>
          </a:lstStyle>
          <a:p>
            <a:fld id="{055426DE-651A-49AE-BF4F-DC675AA9880E}" type="datetimeFigureOut">
              <a:rPr lang="zh-CN" altLang="en-US" smtClean="0"/>
              <a:t>2021/2/28</a:t>
            </a:fld>
            <a:endParaRPr lang="zh-CN" altLang="en-US"/>
          </a:p>
        </p:txBody>
      </p:sp>
      <p:sp>
        <p:nvSpPr>
          <p:cNvPr id="5" name="页脚占位符 4"/>
          <p:cNvSpPr>
            <a:spLocks noGrp="1"/>
          </p:cNvSpPr>
          <p:nvPr>
            <p:ph type="ftr" sz="quarter" idx="3"/>
          </p:nvPr>
        </p:nvSpPr>
        <p:spPr>
          <a:xfrm>
            <a:off x="3471334" y="5297488"/>
            <a:ext cx="3217333" cy="30321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7281333" y="5297488"/>
            <a:ext cx="2370667" cy="303212"/>
          </a:xfrm>
          <a:prstGeom prst="rect">
            <a:avLst/>
          </a:prstGeom>
        </p:spPr>
        <p:txBody>
          <a:bodyPr vert="horz" lIns="91440" tIns="45720" rIns="91440" bIns="45720" rtlCol="0" anchor="ctr"/>
          <a:lstStyle>
            <a:lvl1pPr algn="r">
              <a:defRPr sz="1200">
                <a:solidFill>
                  <a:schemeClr val="tx1">
                    <a:tint val="75000"/>
                  </a:schemeClr>
                </a:solidFill>
              </a:defRPr>
            </a:lvl1pPr>
          </a:lstStyle>
          <a:p>
            <a:fld id="{18F92672-B652-493A-AA9B-96811AF3617F}" type="slidenum">
              <a:rPr lang="zh-CN" altLang="en-US" smtClean="0"/>
              <a:t>‹#›</a:t>
            </a:fld>
            <a:endParaRPr lang="zh-CN" altLang="en-US"/>
          </a:p>
        </p:txBody>
      </p:sp>
      <p:sp>
        <p:nvSpPr>
          <p:cNvPr id="7" name="矩形 6"/>
          <p:cNvSpPr/>
          <p:nvPr userDrawn="1"/>
        </p:nvSpPr>
        <p:spPr>
          <a:xfrm>
            <a:off x="679511" y="1561356"/>
            <a:ext cx="7120571" cy="331236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 name="矩形 7"/>
          <p:cNvSpPr/>
          <p:nvPr userDrawn="1"/>
        </p:nvSpPr>
        <p:spPr>
          <a:xfrm>
            <a:off x="-91885" y="625252"/>
            <a:ext cx="691607" cy="86409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userDrawn="1"/>
        </p:nvSpPr>
        <p:spPr>
          <a:xfrm>
            <a:off x="599722" y="1489348"/>
            <a:ext cx="7120571" cy="33123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extLst>
      <p:ext uri="{BB962C8B-B14F-4D97-AF65-F5344CB8AC3E}">
        <p14:creationId xmlns:p14="http://schemas.microsoft.com/office/powerpoint/2010/main" val="69741201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08000" y="228600"/>
            <a:ext cx="91440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08000" y="1333500"/>
            <a:ext cx="9144000" cy="37719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08000" y="5297488"/>
            <a:ext cx="2370667" cy="303212"/>
          </a:xfrm>
          <a:prstGeom prst="rect">
            <a:avLst/>
          </a:prstGeom>
        </p:spPr>
        <p:txBody>
          <a:bodyPr vert="horz" lIns="91440" tIns="45720" rIns="91440" bIns="45720" rtlCol="0" anchor="ctr"/>
          <a:lstStyle>
            <a:lvl1pPr algn="l">
              <a:defRPr sz="1200">
                <a:solidFill>
                  <a:schemeClr val="tx1">
                    <a:tint val="75000"/>
                  </a:schemeClr>
                </a:solidFill>
              </a:defRPr>
            </a:lvl1pPr>
          </a:lstStyle>
          <a:p>
            <a:fld id="{9084DB1F-E5AF-43D0-B6BB-F996D7147EF7}" type="datetimeFigureOut">
              <a:rPr lang="zh-CN" altLang="en-US" smtClean="0"/>
              <a:t>2021/2/28</a:t>
            </a:fld>
            <a:endParaRPr lang="zh-CN" altLang="en-US"/>
          </a:p>
        </p:txBody>
      </p:sp>
      <p:sp>
        <p:nvSpPr>
          <p:cNvPr id="5" name="页脚占位符 4"/>
          <p:cNvSpPr>
            <a:spLocks noGrp="1"/>
          </p:cNvSpPr>
          <p:nvPr>
            <p:ph type="ftr" sz="quarter" idx="3"/>
          </p:nvPr>
        </p:nvSpPr>
        <p:spPr>
          <a:xfrm>
            <a:off x="3471334" y="5297488"/>
            <a:ext cx="3217333" cy="30321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7281333" y="5297488"/>
            <a:ext cx="2370667" cy="303212"/>
          </a:xfrm>
          <a:prstGeom prst="rect">
            <a:avLst/>
          </a:prstGeom>
        </p:spPr>
        <p:txBody>
          <a:bodyPr vert="horz" lIns="91440" tIns="45720" rIns="91440" bIns="45720" rtlCol="0" anchor="ctr"/>
          <a:lstStyle>
            <a:lvl1pPr algn="r">
              <a:defRPr sz="1200">
                <a:solidFill>
                  <a:schemeClr val="tx1">
                    <a:tint val="75000"/>
                  </a:schemeClr>
                </a:solidFill>
              </a:defRPr>
            </a:lvl1pPr>
          </a:lstStyle>
          <a:p>
            <a:fld id="{05C91E8D-F97A-4602-82C7-C6BB0A306258}" type="slidenum">
              <a:rPr lang="zh-CN" altLang="en-US" smtClean="0"/>
              <a:t>‹#›</a:t>
            </a:fld>
            <a:endParaRPr lang="zh-CN" altLang="en-US"/>
          </a:p>
        </p:txBody>
      </p:sp>
      <p:sp>
        <p:nvSpPr>
          <p:cNvPr id="7" name="矩形 6"/>
          <p:cNvSpPr/>
          <p:nvPr userDrawn="1"/>
        </p:nvSpPr>
        <p:spPr>
          <a:xfrm>
            <a:off x="0" y="0"/>
            <a:ext cx="10160000" cy="5715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 name="矩形 7"/>
          <p:cNvSpPr/>
          <p:nvPr userDrawn="1"/>
        </p:nvSpPr>
        <p:spPr>
          <a:xfrm>
            <a:off x="-91885" y="625252"/>
            <a:ext cx="691607" cy="86409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extLst>
      <p:ext uri="{BB962C8B-B14F-4D97-AF65-F5344CB8AC3E}">
        <p14:creationId xmlns:p14="http://schemas.microsoft.com/office/powerpoint/2010/main" val="375540973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08000" y="228600"/>
            <a:ext cx="91440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08000" y="1333500"/>
            <a:ext cx="9144000" cy="37719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08000" y="5297488"/>
            <a:ext cx="2370667" cy="303212"/>
          </a:xfrm>
          <a:prstGeom prst="rect">
            <a:avLst/>
          </a:prstGeom>
        </p:spPr>
        <p:txBody>
          <a:bodyPr vert="horz" lIns="91440" tIns="45720" rIns="91440" bIns="45720" rtlCol="0" anchor="ctr"/>
          <a:lstStyle>
            <a:lvl1pPr algn="l">
              <a:defRPr sz="1200">
                <a:solidFill>
                  <a:schemeClr val="tx1">
                    <a:tint val="75000"/>
                  </a:schemeClr>
                </a:solidFill>
              </a:defRPr>
            </a:lvl1pPr>
          </a:lstStyle>
          <a:p>
            <a:fld id="{8FF855F5-48DF-49F5-9DD4-D9E814A909FD}" type="datetimeFigureOut">
              <a:rPr lang="zh-CN" altLang="en-US" smtClean="0"/>
              <a:t>2021/2/28</a:t>
            </a:fld>
            <a:endParaRPr lang="zh-CN" altLang="en-US"/>
          </a:p>
        </p:txBody>
      </p:sp>
      <p:sp>
        <p:nvSpPr>
          <p:cNvPr id="5" name="页脚占位符 4"/>
          <p:cNvSpPr>
            <a:spLocks noGrp="1"/>
          </p:cNvSpPr>
          <p:nvPr>
            <p:ph type="ftr" sz="quarter" idx="3"/>
          </p:nvPr>
        </p:nvSpPr>
        <p:spPr>
          <a:xfrm>
            <a:off x="3471334" y="5297488"/>
            <a:ext cx="3217333" cy="30321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7281333" y="5297488"/>
            <a:ext cx="2370667" cy="303212"/>
          </a:xfrm>
          <a:prstGeom prst="rect">
            <a:avLst/>
          </a:prstGeom>
        </p:spPr>
        <p:txBody>
          <a:bodyPr vert="horz" lIns="91440" tIns="45720" rIns="91440" bIns="45720" rtlCol="0" anchor="ctr"/>
          <a:lstStyle>
            <a:lvl1pPr algn="r">
              <a:defRPr sz="1200">
                <a:solidFill>
                  <a:schemeClr val="tx1">
                    <a:tint val="75000"/>
                  </a:schemeClr>
                </a:solidFill>
              </a:defRPr>
            </a:lvl1pPr>
          </a:lstStyle>
          <a:p>
            <a:fld id="{EE0E4563-1BCF-46DC-8288-0D53BFC67DAA}" type="slidenum">
              <a:rPr lang="zh-CN" altLang="en-US" smtClean="0"/>
              <a:t>‹#›</a:t>
            </a:fld>
            <a:endParaRPr lang="zh-CN" altLang="en-US"/>
          </a:p>
        </p:txBody>
      </p:sp>
    </p:spTree>
    <p:extLst>
      <p:ext uri="{BB962C8B-B14F-4D97-AF65-F5344CB8AC3E}">
        <p14:creationId xmlns:p14="http://schemas.microsoft.com/office/powerpoint/2010/main" val="472913287"/>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8500" y="304271"/>
            <a:ext cx="8763000" cy="1104636"/>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98500" y="1521354"/>
            <a:ext cx="8763000" cy="3626115"/>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98500" y="5296959"/>
            <a:ext cx="2286000" cy="304271"/>
          </a:xfrm>
          <a:prstGeom prst="rect">
            <a:avLst/>
          </a:prstGeom>
        </p:spPr>
        <p:txBody>
          <a:bodyPr vert="horz" lIns="91440" tIns="45720" rIns="91440" bIns="45720" rtlCol="0" anchor="ctr"/>
          <a:lstStyle>
            <a:lvl1pPr algn="l">
              <a:defRPr sz="1000">
                <a:solidFill>
                  <a:schemeClr val="tx1">
                    <a:tint val="75000"/>
                  </a:schemeClr>
                </a:solidFill>
              </a:defRPr>
            </a:lvl1p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365500" y="5296959"/>
            <a:ext cx="3429000" cy="304271"/>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7175500" y="5296959"/>
            <a:ext cx="2286000" cy="304271"/>
          </a:xfrm>
          <a:prstGeom prst="rect">
            <a:avLst/>
          </a:prstGeom>
        </p:spPr>
        <p:txBody>
          <a:bodyPr vert="horz" lIns="91440" tIns="45720" rIns="91440" bIns="45720" rtlCol="0" anchor="ctr"/>
          <a:lstStyle>
            <a:lvl1pPr algn="r">
              <a:defRPr sz="10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3741067"/>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761970" rtl="0" eaLnBrk="1" latinLnBrk="0" hangingPunct="1">
        <a:lnSpc>
          <a:spcPct val="90000"/>
        </a:lnSpc>
        <a:spcBef>
          <a:spcPct val="0"/>
        </a:spcBef>
        <a:buNone/>
        <a:defRPr sz="3667" kern="1200">
          <a:solidFill>
            <a:schemeClr val="tx1"/>
          </a:solidFill>
          <a:latin typeface="+mj-lt"/>
          <a:ea typeface="+mj-ea"/>
          <a:cs typeface="+mj-cs"/>
        </a:defRPr>
      </a:lvl1pPr>
    </p:titleStyle>
    <p:bodyStyle>
      <a:lvl1pPr marL="190492" indent="-190492" algn="l" defTabSz="761970" rtl="0" eaLnBrk="1" latinLnBrk="0" hangingPunct="1">
        <a:lnSpc>
          <a:spcPct val="90000"/>
        </a:lnSpc>
        <a:spcBef>
          <a:spcPts val="833"/>
        </a:spcBef>
        <a:buFont typeface="Arial" panose="020B0604020202020204" pitchFamily="34" charset="0"/>
        <a:buChar char="•"/>
        <a:defRPr sz="2333" kern="1200">
          <a:solidFill>
            <a:schemeClr val="tx1"/>
          </a:solidFill>
          <a:latin typeface="+mn-lt"/>
          <a:ea typeface="+mn-ea"/>
          <a:cs typeface="+mn-cs"/>
        </a:defRPr>
      </a:lvl1pPr>
      <a:lvl2pPr marL="571477" indent="-190492" algn="l" defTabSz="761970" rtl="0" eaLnBrk="1" latinLnBrk="0" hangingPunct="1">
        <a:lnSpc>
          <a:spcPct val="90000"/>
        </a:lnSpc>
        <a:spcBef>
          <a:spcPts val="417"/>
        </a:spcBef>
        <a:buFont typeface="Arial" panose="020B0604020202020204" pitchFamily="34" charset="0"/>
        <a:buChar char="•"/>
        <a:defRPr sz="2000" kern="1200">
          <a:solidFill>
            <a:schemeClr val="tx1"/>
          </a:solidFill>
          <a:latin typeface="+mn-lt"/>
          <a:ea typeface="+mn-ea"/>
          <a:cs typeface="+mn-cs"/>
        </a:defRPr>
      </a:lvl2pPr>
      <a:lvl3pPr marL="952462" indent="-190492" algn="l" defTabSz="761970" rtl="0" eaLnBrk="1" latinLnBrk="0" hangingPunct="1">
        <a:lnSpc>
          <a:spcPct val="90000"/>
        </a:lnSpc>
        <a:spcBef>
          <a:spcPts val="417"/>
        </a:spcBef>
        <a:buFont typeface="Arial" panose="020B0604020202020204" pitchFamily="34" charset="0"/>
        <a:buChar char="•"/>
        <a:defRPr sz="1667" kern="1200">
          <a:solidFill>
            <a:schemeClr val="tx1"/>
          </a:solidFill>
          <a:latin typeface="+mn-lt"/>
          <a:ea typeface="+mn-ea"/>
          <a:cs typeface="+mn-cs"/>
        </a:defRPr>
      </a:lvl3pPr>
      <a:lvl4pPr marL="1333447"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4pPr>
      <a:lvl5pPr marL="171443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5pPr>
      <a:lvl6pPr marL="209541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6pPr>
      <a:lvl7pPr marL="247640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7pPr>
      <a:lvl8pPr marL="285738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8pPr>
      <a:lvl9pPr marL="3238370"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5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0.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30.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0.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4.png"/><Relationship Id="rId2" Type="http://schemas.openxmlformats.org/officeDocument/2006/relationships/diagramData" Target="../diagrams/data1.xml"/><Relationship Id="rId1" Type="http://schemas.openxmlformats.org/officeDocument/2006/relationships/slideLayout" Target="../slideLayouts/slideLayout1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15838"/>
            <a:ext cx="10160000" cy="4571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0" y="3361556"/>
            <a:ext cx="10160000" cy="235344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904958" y="1453708"/>
            <a:ext cx="3526971" cy="3276000"/>
            <a:chOff x="179512" y="1746362"/>
            <a:chExt cx="3526971" cy="3276000"/>
          </a:xfrm>
        </p:grpSpPr>
        <p:sp>
          <p:nvSpPr>
            <p:cNvPr id="16" name="椭圆 15"/>
            <p:cNvSpPr/>
            <p:nvPr/>
          </p:nvSpPr>
          <p:spPr>
            <a:xfrm>
              <a:off x="326635" y="1856840"/>
              <a:ext cx="3060000" cy="3060000"/>
            </a:xfrm>
            <a:prstGeom prst="ellipse">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027" name="Picture 3"/>
            <p:cNvPicPr>
              <a:picLocks noChangeAspect="1" noChangeArrowheads="1"/>
            </p:cNvPicPr>
            <p:nvPr/>
          </p:nvPicPr>
          <p:blipFill rotWithShape="1">
            <a:blip r:embed="rId2">
              <a:extLst>
                <a:ext uri="{BEBA8EAE-BF5A-486C-A8C5-ECC9F3942E4B}">
                  <a14:imgProps xmlns:a14="http://schemas.microsoft.com/office/drawing/2010/main">
                    <a14:imgLayer>
                      <a14:imgEffect>
                        <a14:backgroundRemoval t="0" b="71370" l="2375" r="51739"/>
                      </a14:imgEffect>
                    </a14:imgLayer>
                  </a14:imgProps>
                </a:ext>
                <a:ext uri="{28A0092B-C50C-407E-A947-70E740481C1C}">
                  <a14:useLocalDpi xmlns:a14="http://schemas.microsoft.com/office/drawing/2010/main" val="0"/>
                </a:ext>
              </a:extLst>
            </a:blip>
            <a:srcRect l="4131" r="46803" b="26596"/>
            <a:stretch/>
          </p:blipFill>
          <p:spPr bwMode="auto">
            <a:xfrm>
              <a:off x="179512" y="1746362"/>
              <a:ext cx="3526971" cy="327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3" name="TextBox 22"/>
          <p:cNvSpPr txBox="1"/>
          <p:nvPr/>
        </p:nvSpPr>
        <p:spPr>
          <a:xfrm>
            <a:off x="4935985" y="2345894"/>
            <a:ext cx="4086877" cy="1015663"/>
          </a:xfrm>
          <a:prstGeom prst="rect">
            <a:avLst/>
          </a:prstGeom>
          <a:noFill/>
        </p:spPr>
        <p:txBody>
          <a:bodyPr wrap="square" rtlCol="0">
            <a:spAutoFit/>
          </a:bodyPr>
          <a:lstStyle/>
          <a:p>
            <a:pPr algn="r"/>
            <a:r>
              <a:rPr lang="zh-CN" altLang="en-US" sz="6000" b="1" dirty="0">
                <a:solidFill>
                  <a:schemeClr val="tx2"/>
                </a:solidFill>
                <a:effectLst>
                  <a:outerShdw blurRad="38100" dist="38100" dir="2700000" algn="tl">
                    <a:srgbClr val="000000">
                      <a:alpha val="43137"/>
                    </a:srgbClr>
                  </a:outerShdw>
                </a:effectLst>
                <a:latin typeface="+mn-ea"/>
              </a:rPr>
              <a:t>亲历投行</a:t>
            </a:r>
          </a:p>
        </p:txBody>
      </p:sp>
      <p:sp>
        <p:nvSpPr>
          <p:cNvPr id="25" name="TextBox 24"/>
          <p:cNvSpPr txBox="1"/>
          <p:nvPr/>
        </p:nvSpPr>
        <p:spPr>
          <a:xfrm>
            <a:off x="4798586" y="3423692"/>
            <a:ext cx="4169847" cy="461665"/>
          </a:xfrm>
          <a:prstGeom prst="rect">
            <a:avLst/>
          </a:prstGeom>
          <a:noFill/>
        </p:spPr>
        <p:txBody>
          <a:bodyPr wrap="square" rtlCol="0">
            <a:spAutoFit/>
          </a:bodyPr>
          <a:lstStyle/>
          <a:p>
            <a:pPr algn="r"/>
            <a:r>
              <a:rPr lang="zh-CN" altLang="en-US" sz="2400" b="1" dirty="0">
                <a:solidFill>
                  <a:schemeClr val="bg1"/>
                </a:solidFill>
              </a:rPr>
              <a:t>中国投行的若干传言与真相</a:t>
            </a:r>
          </a:p>
        </p:txBody>
      </p:sp>
      <p:sp>
        <p:nvSpPr>
          <p:cNvPr id="29" name="TextBox 28"/>
          <p:cNvSpPr txBox="1"/>
          <p:nvPr/>
        </p:nvSpPr>
        <p:spPr>
          <a:xfrm>
            <a:off x="6376144" y="4264646"/>
            <a:ext cx="2580828" cy="609398"/>
          </a:xfrm>
          <a:prstGeom prst="rect">
            <a:avLst/>
          </a:prstGeom>
          <a:noFill/>
        </p:spPr>
        <p:txBody>
          <a:bodyPr wrap="square" rtlCol="0">
            <a:spAutoFit/>
          </a:bodyPr>
          <a:lstStyle/>
          <a:p>
            <a:pPr algn="r">
              <a:lnSpc>
                <a:spcPct val="120000"/>
              </a:lnSpc>
            </a:pPr>
            <a:r>
              <a:rPr lang="zh-CN" altLang="en-US" sz="1400" dirty="0">
                <a:solidFill>
                  <a:schemeClr val="bg1"/>
                </a:solidFill>
              </a:rPr>
              <a:t>原著：班妮</a:t>
            </a:r>
            <a:endParaRPr lang="en-US" altLang="zh-CN" sz="1400" dirty="0">
              <a:solidFill>
                <a:schemeClr val="bg1"/>
              </a:solidFill>
            </a:endParaRPr>
          </a:p>
          <a:p>
            <a:pPr algn="r">
              <a:lnSpc>
                <a:spcPct val="120000"/>
              </a:lnSpc>
            </a:pPr>
            <a:r>
              <a:rPr lang="en-US" altLang="zh-CN" sz="1400" dirty="0">
                <a:solidFill>
                  <a:schemeClr val="bg1"/>
                </a:solidFill>
              </a:rPr>
              <a:t>PPT</a:t>
            </a:r>
            <a:r>
              <a:rPr lang="zh-CN" altLang="en-US" sz="1400" dirty="0">
                <a:solidFill>
                  <a:schemeClr val="bg1"/>
                </a:solidFill>
              </a:rPr>
              <a:t>笔记：</a:t>
            </a:r>
            <a:r>
              <a:rPr lang="en-US" altLang="zh-CN" sz="1400" dirty="0">
                <a:solidFill>
                  <a:schemeClr val="bg1"/>
                </a:solidFill>
              </a:rPr>
              <a:t>@eleven</a:t>
            </a:r>
            <a:r>
              <a:rPr lang="zh-CN" altLang="en-US" sz="1400" dirty="0">
                <a:solidFill>
                  <a:schemeClr val="bg1"/>
                </a:solidFill>
              </a:rPr>
              <a:t>诗怡菇凉 </a:t>
            </a:r>
          </a:p>
        </p:txBody>
      </p:sp>
    </p:spTree>
    <p:extLst>
      <p:ext uri="{BB962C8B-B14F-4D97-AF65-F5344CB8AC3E}">
        <p14:creationId xmlns:p14="http://schemas.microsoft.com/office/powerpoint/2010/main" val="23693075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7750" y="625253"/>
            <a:ext cx="6480522" cy="830997"/>
          </a:xfrm>
          <a:prstGeom prst="rect">
            <a:avLst/>
          </a:prstGeom>
          <a:noFill/>
        </p:spPr>
        <p:txBody>
          <a:bodyPr wrap="square" rtlCol="0">
            <a:spAutoFit/>
          </a:bodyPr>
          <a:lstStyle/>
          <a:p>
            <a:r>
              <a:rPr lang="zh-CN" altLang="en-US" sz="4800" b="1" dirty="0">
                <a:solidFill>
                  <a:schemeClr val="tx2"/>
                </a:solidFill>
                <a:latin typeface="微软雅黑" panose="020B0503020204020204" pitchFamily="34" charset="-122"/>
                <a:ea typeface="微软雅黑" panose="020B0503020204020204" pitchFamily="34" charset="-122"/>
              </a:rPr>
              <a:t>在中国怎么卖股票？</a:t>
            </a:r>
          </a:p>
        </p:txBody>
      </p:sp>
      <p:sp>
        <p:nvSpPr>
          <p:cNvPr id="3" name="TextBox 2"/>
          <p:cNvSpPr txBox="1"/>
          <p:nvPr/>
        </p:nvSpPr>
        <p:spPr>
          <a:xfrm>
            <a:off x="1191568" y="1628976"/>
            <a:ext cx="6120680" cy="2813078"/>
          </a:xfrm>
          <a:prstGeom prst="rect">
            <a:avLst/>
          </a:prstGeom>
          <a:noFill/>
        </p:spPr>
        <p:txBody>
          <a:bodyPr wrap="square" rtlCol="0">
            <a:spAutoFit/>
          </a:bodyPr>
          <a:lstStyle/>
          <a:p>
            <a:pPr>
              <a:lnSpc>
                <a:spcPct val="130000"/>
              </a:lnSpc>
            </a:pP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券商投资银行部的主要业务类型是“保荐与</a:t>
            </a:r>
            <a:r>
              <a:rPr lang="zh-CN" altLang="en-US" sz="2000" b="1" dirty="0">
                <a:solidFill>
                  <a:schemeClr val="tx2"/>
                </a:solidFill>
                <a:latin typeface="微软雅黑" panose="020B0503020204020204" pitchFamily="34" charset="-122"/>
                <a:ea typeface="微软雅黑" panose="020B0503020204020204" pitchFamily="34" charset="-122"/>
              </a:rPr>
              <a:t>承销</a:t>
            </a: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a:t>
            </a:r>
            <a:endPar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2000" b="1" dirty="0">
                <a:solidFill>
                  <a:schemeClr val="tx2"/>
                </a:solidFill>
                <a:latin typeface="微软雅黑" panose="020B0503020204020204" pitchFamily="34" charset="-122"/>
                <a:ea typeface="微软雅黑" panose="020B0503020204020204" pitchFamily="34" charset="-122"/>
              </a:rPr>
              <a:t>承销</a:t>
            </a: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由资本市场部完成，包括股票的</a:t>
            </a:r>
            <a:r>
              <a:rPr lang="zh-CN" altLang="en-US" sz="2000" b="1" dirty="0">
                <a:solidFill>
                  <a:schemeClr val="tx2"/>
                </a:solidFill>
                <a:latin typeface="微软雅黑" panose="020B0503020204020204" pitchFamily="34" charset="-122"/>
                <a:ea typeface="微软雅黑" panose="020B0503020204020204" pitchFamily="34" charset="-122"/>
              </a:rPr>
              <a:t>定价</a:t>
            </a:r>
            <a:r>
              <a:rPr lang="zh-CN" altLang="en-US" sz="1400" b="1" dirty="0">
                <a:solidFill>
                  <a:schemeClr val="tx2"/>
                </a:solidFill>
                <a:latin typeface="微软雅黑" panose="020B0503020204020204" pitchFamily="34" charset="-122"/>
                <a:ea typeface="微软雅黑" panose="020B0503020204020204" pitchFamily="34" charset="-122"/>
              </a:rPr>
              <a:t>、</a:t>
            </a:r>
            <a:r>
              <a:rPr lang="zh-CN" altLang="en-US" sz="2000" b="1" dirty="0">
                <a:solidFill>
                  <a:schemeClr val="tx2"/>
                </a:solidFill>
                <a:latin typeface="微软雅黑" panose="020B0503020204020204" pitchFamily="34" charset="-122"/>
                <a:ea typeface="微软雅黑" panose="020B0503020204020204" pitchFamily="34" charset="-122"/>
              </a:rPr>
              <a:t>发行</a:t>
            </a:r>
            <a:r>
              <a:rPr lang="zh-CN" altLang="en-US" sz="1400" b="1" dirty="0">
                <a:solidFill>
                  <a:schemeClr val="tx2"/>
                </a:solidFill>
                <a:latin typeface="微软雅黑" panose="020B0503020204020204" pitchFamily="34" charset="-122"/>
                <a:ea typeface="微软雅黑" panose="020B0503020204020204" pitchFamily="34" charset="-122"/>
              </a:rPr>
              <a:t>和</a:t>
            </a:r>
            <a:r>
              <a:rPr lang="zh-CN" altLang="en-US" sz="2000" b="1" dirty="0">
                <a:solidFill>
                  <a:schemeClr val="tx2"/>
                </a:solidFill>
                <a:latin typeface="微软雅黑" panose="020B0503020204020204" pitchFamily="34" charset="-122"/>
                <a:ea typeface="微软雅黑" panose="020B0503020204020204" pitchFamily="34" charset="-122"/>
              </a:rPr>
              <a:t>销售</a:t>
            </a:r>
            <a:r>
              <a:rPr lang="zh-CN" altLang="en-US" sz="1400" b="1" dirty="0">
                <a:solidFill>
                  <a:schemeClr val="tx2"/>
                </a:solidFill>
                <a:latin typeface="微软雅黑" panose="020B0503020204020204" pitchFamily="34" charset="-122"/>
                <a:ea typeface="微软雅黑" panose="020B0503020204020204" pitchFamily="34" charset="-122"/>
              </a:rPr>
              <a:t>。</a:t>
            </a:r>
            <a:endParaRPr lang="en-US" altLang="zh-CN" sz="1400" b="1" dirty="0">
              <a:solidFill>
                <a:schemeClr val="tx2"/>
              </a:solidFill>
              <a:latin typeface="微软雅黑" panose="020B0503020204020204" pitchFamily="34" charset="-122"/>
              <a:ea typeface="微软雅黑" panose="020B0503020204020204" pitchFamily="34" charset="-122"/>
            </a:endParaRPr>
          </a:p>
          <a:p>
            <a:pPr>
              <a:lnSpc>
                <a:spcPct val="130000"/>
              </a:lnSpc>
            </a:pPr>
            <a:endParaRPr lang="en-US" altLang="zh-CN" sz="1400" b="1" dirty="0">
              <a:solidFill>
                <a:schemeClr val="tx2"/>
              </a:solidFill>
              <a:latin typeface="微软雅黑" panose="020B0503020204020204" pitchFamily="34" charset="-122"/>
              <a:ea typeface="微软雅黑" panose="020B0503020204020204" pitchFamily="34" charset="-122"/>
            </a:endParaRPr>
          </a:p>
          <a:p>
            <a:pPr>
              <a:lnSpc>
                <a:spcPct val="130000"/>
              </a:lnSpc>
            </a:pP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股票的</a:t>
            </a:r>
            <a:r>
              <a:rPr lang="zh-CN" altLang="en-US" sz="2000" b="1" dirty="0">
                <a:solidFill>
                  <a:schemeClr val="tx2"/>
                </a:solidFill>
                <a:latin typeface="微软雅黑" panose="020B0503020204020204" pitchFamily="34" charset="-122"/>
                <a:ea typeface="微软雅黑" panose="020B0503020204020204" pitchFamily="34" charset="-122"/>
              </a:rPr>
              <a:t>发行质量</a:t>
            </a: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，能发什么价格，能有多少人来认购，要看资本市场部的工作是否尽责。</a:t>
            </a:r>
            <a:endPar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endParaRPr lang="en-US" altLang="zh-CN" sz="1400" b="1" dirty="0">
              <a:solidFill>
                <a:schemeClr val="tx2"/>
              </a:solidFill>
              <a:latin typeface="微软雅黑" panose="020B0503020204020204" pitchFamily="34" charset="-122"/>
              <a:ea typeface="微软雅黑" panose="020B0503020204020204" pitchFamily="34" charset="-122"/>
            </a:endParaRPr>
          </a:p>
          <a:p>
            <a:pPr>
              <a:lnSpc>
                <a:spcPct val="130000"/>
              </a:lnSpc>
            </a:pP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要想提高</a:t>
            </a:r>
            <a:r>
              <a:rPr lang="zh-CN" altLang="en-US" sz="2000" b="1" dirty="0">
                <a:solidFill>
                  <a:schemeClr val="tx2"/>
                </a:solidFill>
                <a:latin typeface="微软雅黑" panose="020B0503020204020204" pitchFamily="34" charset="-122"/>
                <a:ea typeface="微软雅黑" panose="020B0503020204020204" pitchFamily="34" charset="-122"/>
              </a:rPr>
              <a:t>股票销售能力</a:t>
            </a: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，与机构客户之间的良好关系不可或缺，没有好的客户资源就推荐不出好的询价对象。</a:t>
            </a:r>
          </a:p>
        </p:txBody>
      </p:sp>
      <p:pic>
        <p:nvPicPr>
          <p:cNvPr id="2051" name="Picture 3"/>
          <p:cNvPicPr>
            <a:picLocks noChangeAspect="1" noChangeArrowheads="1"/>
          </p:cNvPicPr>
          <p:nvPr/>
        </p:nvPicPr>
        <p:blipFill>
          <a:blip r:embed="rId2" cstate="print">
            <a:extLst>
              <a:ext uri="{BEBA8EAE-BF5A-486C-A8C5-ECC9F3942E4B}">
                <a14:imgProps xmlns:a14="http://schemas.microsoft.com/office/drawing/2010/main">
                  <a14:imgLayer>
                    <a14:imgEffect>
                      <a14:backgroundRemoval t="1205" b="96084" l="0" r="99604">
                        <a14:foregroundMark x1="53663" y1="54217" x2="53663" y2="54217"/>
                        <a14:foregroundMark x1="55446" y1="55422" x2="55446" y2="55422"/>
                        <a14:foregroundMark x1="47327" y1="50301" x2="47327" y2="50301"/>
                        <a14:foregroundMark x1="29307" y1="34940" x2="29307" y2="34940"/>
                        <a14:foregroundMark x1="26535" y1="32229" x2="26535" y2="32229"/>
                        <a14:foregroundMark x1="25941" y1="31024" x2="25941" y2="31024"/>
                        <a14:foregroundMark x1="32277" y1="37048" x2="32277" y2="37048"/>
                        <a14:foregroundMark x1="34455" y1="37651" x2="34455" y2="37651"/>
                        <a14:foregroundMark x1="36436" y1="39759" x2="36436" y2="39759"/>
                        <a14:foregroundMark x1="37624" y1="40663" x2="37624" y2="40663"/>
                        <a14:foregroundMark x1="23366" y1="60241" x2="23366" y2="60241"/>
                        <a14:foregroundMark x1="24554" y1="59036" x2="24554" y2="59036"/>
                        <a14:foregroundMark x1="18812" y1="59337" x2="18812" y2="59337"/>
                        <a14:foregroundMark x1="79208" y1="37349" x2="79208" y2="37349"/>
                        <a14:foregroundMark x1="78416" y1="41566" x2="78416" y2="41566"/>
                        <a14:foregroundMark x1="79208" y1="35241" x2="79208" y2="35241"/>
                        <a14:foregroundMark x1="79208" y1="31928" x2="79208" y2="31928"/>
                        <a14:foregroundMark x1="79208" y1="28916" x2="79208" y2="28916"/>
                        <a14:foregroundMark x1="79208" y1="26205" x2="79208" y2="26205"/>
                        <a14:foregroundMark x1="79208" y1="21687" x2="79208" y2="21687"/>
                      </a14:backgroundRemoval>
                    </a14:imgEffect>
                  </a14:imgLayer>
                </a14:imgProps>
              </a:ext>
              <a:ext uri="{28A0092B-C50C-407E-A947-70E740481C1C}">
                <a14:useLocalDpi xmlns:a14="http://schemas.microsoft.com/office/drawing/2010/main" val="0"/>
              </a:ext>
            </a:extLst>
          </a:blip>
          <a:srcRect/>
          <a:stretch>
            <a:fillRect/>
          </a:stretch>
        </p:blipFill>
        <p:spPr bwMode="auto">
          <a:xfrm>
            <a:off x="7744296" y="4410605"/>
            <a:ext cx="1907704" cy="12541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708330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7750" y="625253"/>
            <a:ext cx="6480522" cy="830997"/>
          </a:xfrm>
          <a:prstGeom prst="rect">
            <a:avLst/>
          </a:prstGeom>
          <a:noFill/>
        </p:spPr>
        <p:txBody>
          <a:bodyPr wrap="square" rtlCol="0">
            <a:spAutoFit/>
          </a:bodyPr>
          <a:lstStyle/>
          <a:p>
            <a:r>
              <a:rPr lang="zh-CN" altLang="en-US" sz="4800" b="1" dirty="0">
                <a:solidFill>
                  <a:schemeClr val="tx2"/>
                </a:solidFill>
                <a:latin typeface="微软雅黑" panose="020B0503020204020204" pitchFamily="34" charset="-122"/>
                <a:ea typeface="微软雅黑" panose="020B0503020204020204" pitchFamily="34" charset="-122"/>
              </a:rPr>
              <a:t>华丽丽的路演</a:t>
            </a:r>
          </a:p>
        </p:txBody>
      </p:sp>
      <p:sp>
        <p:nvSpPr>
          <p:cNvPr id="4" name="TextBox 3"/>
          <p:cNvSpPr txBox="1"/>
          <p:nvPr/>
        </p:nvSpPr>
        <p:spPr>
          <a:xfrm>
            <a:off x="1191568" y="1628977"/>
            <a:ext cx="6120680" cy="2769989"/>
          </a:xfrm>
          <a:prstGeom prst="rect">
            <a:avLst/>
          </a:prstGeom>
          <a:noFill/>
        </p:spPr>
        <p:txBody>
          <a:bodyPr wrap="square" rtlCol="0">
            <a:spAutoFit/>
          </a:bodyPr>
          <a:lstStyle/>
          <a:p>
            <a:pPr>
              <a:lnSpc>
                <a:spcPct val="130000"/>
              </a:lnSpc>
            </a:pPr>
            <a:r>
              <a:rPr lang="zh-CN" altLang="en-US" sz="1400" b="1" dirty="0">
                <a:solidFill>
                  <a:schemeClr val="tx2"/>
                </a:solidFill>
                <a:latin typeface="微软雅黑" panose="020B0503020204020204" pitchFamily="34" charset="-122"/>
                <a:ea typeface="微软雅黑" panose="020B0503020204020204" pitchFamily="34" charset="-122"/>
              </a:rPr>
              <a:t>路演通常在京沪深三地举行，是企业与机构投资者见面的时刻。</a:t>
            </a:r>
            <a:endParaRPr lang="en-US" altLang="zh-CN" sz="1400" b="1" dirty="0">
              <a:solidFill>
                <a:schemeClr val="tx2"/>
              </a:solidFill>
              <a:latin typeface="微软雅黑" panose="020B0503020204020204" pitchFamily="34" charset="-122"/>
              <a:ea typeface="微软雅黑" panose="020B0503020204020204" pitchFamily="34" charset="-122"/>
            </a:endParaRPr>
          </a:p>
          <a:p>
            <a:pPr>
              <a:lnSpc>
                <a:spcPct val="130000"/>
              </a:lnSpc>
              <a:spcBef>
                <a:spcPts val="600"/>
              </a:spcBef>
            </a:pPr>
            <a:r>
              <a:rPr lang="zh-CN" altLang="en-US" sz="1400" b="1" dirty="0">
                <a:solidFill>
                  <a:schemeClr val="tx2"/>
                </a:solidFill>
                <a:latin typeface="微软雅黑" panose="020B0503020204020204" pitchFamily="34" charset="-122"/>
                <a:ea typeface="微软雅黑" panose="020B0503020204020204" pitchFamily="34" charset="-122"/>
              </a:rPr>
              <a:t>路演包括三部分：</a:t>
            </a:r>
            <a:endParaRPr lang="en-US" altLang="zh-CN" sz="1400" b="1" dirty="0">
              <a:solidFill>
                <a:schemeClr val="tx2"/>
              </a:solidFill>
              <a:latin typeface="微软雅黑" panose="020B0503020204020204" pitchFamily="34" charset="-122"/>
              <a:ea typeface="微软雅黑" panose="020B0503020204020204" pitchFamily="34" charset="-122"/>
            </a:endParaRPr>
          </a:p>
          <a:p>
            <a:pPr marL="342900" indent="-342900">
              <a:lnSpc>
                <a:spcPct val="130000"/>
              </a:lnSpc>
              <a:buFont typeface="+mj-lt"/>
              <a:buAutoNum type="arabicPeriod"/>
            </a:pPr>
            <a:r>
              <a:rPr lang="zh-CN" altLang="en-US" sz="1400" b="1" dirty="0">
                <a:solidFill>
                  <a:schemeClr val="tx2"/>
                </a:solidFill>
                <a:latin typeface="微软雅黑" panose="020B0503020204020204" pitchFamily="34" charset="-122"/>
                <a:ea typeface="微软雅黑" panose="020B0503020204020204" pitchFamily="34" charset="-122"/>
              </a:rPr>
              <a:t>介绍企业和投行参与路演的代表</a:t>
            </a:r>
            <a:endParaRPr lang="en-US" altLang="zh-CN" sz="1400" b="1" dirty="0">
              <a:solidFill>
                <a:schemeClr val="tx2"/>
              </a:solidFill>
              <a:latin typeface="微软雅黑" panose="020B0503020204020204" pitchFamily="34" charset="-122"/>
              <a:ea typeface="微软雅黑" panose="020B0503020204020204" pitchFamily="34" charset="-122"/>
            </a:endParaRPr>
          </a:p>
          <a:p>
            <a:pPr marL="342900" indent="-342900">
              <a:lnSpc>
                <a:spcPct val="130000"/>
              </a:lnSpc>
              <a:buFont typeface="+mj-lt"/>
              <a:buAutoNum type="arabicPeriod"/>
            </a:pPr>
            <a:r>
              <a:rPr lang="zh-CN" altLang="en-US" sz="1400" b="1" dirty="0">
                <a:solidFill>
                  <a:schemeClr val="tx2"/>
                </a:solidFill>
                <a:latin typeface="微软雅黑" panose="020B0503020204020204" pitchFamily="34" charset="-122"/>
                <a:ea typeface="微软雅黑" panose="020B0503020204020204" pitchFamily="34" charset="-122"/>
              </a:rPr>
              <a:t>企业代表介绍公司情况</a:t>
            </a:r>
            <a:endParaRPr lang="en-US" altLang="zh-CN" sz="1400" b="1" dirty="0">
              <a:solidFill>
                <a:schemeClr val="tx2"/>
              </a:solidFill>
              <a:latin typeface="微软雅黑" panose="020B0503020204020204" pitchFamily="34" charset="-122"/>
              <a:ea typeface="微软雅黑" panose="020B0503020204020204" pitchFamily="34" charset="-122"/>
            </a:endParaRPr>
          </a:p>
          <a:p>
            <a:pPr marL="342900" indent="-342900">
              <a:lnSpc>
                <a:spcPct val="130000"/>
              </a:lnSpc>
              <a:buFont typeface="+mj-lt"/>
              <a:buAutoNum type="arabicPeriod"/>
            </a:pPr>
            <a:r>
              <a:rPr lang="zh-CN" altLang="en-US" sz="1400" b="1" dirty="0">
                <a:solidFill>
                  <a:schemeClr val="tx2"/>
                </a:solidFill>
                <a:latin typeface="微软雅黑" panose="020B0503020204020204" pitchFamily="34" charset="-122"/>
                <a:ea typeface="微软雅黑" panose="020B0503020204020204" pitchFamily="34" charset="-122"/>
              </a:rPr>
              <a:t>问答环节，路演重点</a:t>
            </a:r>
            <a:endParaRPr lang="en-US" altLang="zh-CN" sz="1400" b="1" dirty="0">
              <a:solidFill>
                <a:schemeClr val="tx2"/>
              </a:solidFill>
              <a:latin typeface="微软雅黑" panose="020B0503020204020204" pitchFamily="34" charset="-122"/>
              <a:ea typeface="微软雅黑" panose="020B0503020204020204" pitchFamily="34" charset="-122"/>
            </a:endParaRPr>
          </a:p>
          <a:p>
            <a:pPr marL="358775">
              <a:lnSpc>
                <a:spcPct val="13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对企业有兴趣的研究员会提出一些来者“善或不善”的问题，机会与危机并存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a:p>
            <a:pPr marL="358775">
              <a:lnSpc>
                <a:spcPct val="130000"/>
              </a:lnSpc>
            </a:pP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200" b="1" dirty="0">
                <a:solidFill>
                  <a:schemeClr val="tx2"/>
                </a:solidFill>
                <a:latin typeface="微软雅黑" panose="020B0503020204020204" pitchFamily="34" charset="-122"/>
                <a:ea typeface="微软雅黑" panose="020B0503020204020204" pitchFamily="34" charset="-122"/>
              </a:rPr>
              <a:t>通过路演，企业与机构投资者面对面推介企业、对企业的核心竞争力进行现身说法，再透露些企业未来的“利好因素”，营造出一种公司股票“炙手可热”的氛围。以便在开盘之后，价格能有个好的走势。</a:t>
            </a:r>
          </a:p>
        </p:txBody>
      </p:sp>
      <p:pic>
        <p:nvPicPr>
          <p:cNvPr id="3074" name="Picture 2"/>
          <p:cNvPicPr>
            <a:picLocks noChangeAspect="1" noChangeArrowheads="1"/>
          </p:cNvPicPr>
          <p:nvPr/>
        </p:nvPicPr>
        <p:blipFill>
          <a:blip r:embed="rId2">
            <a:extLst>
              <a:ext uri="{BEBA8EAE-BF5A-486C-A8C5-ECC9F3942E4B}">
                <a14:imgProps xmlns:a14="http://schemas.microsoft.com/office/drawing/2010/main">
                  <a14:imgLayer>
                    <a14:imgEffect>
                      <a14:backgroundRemoval t="307" b="100000" l="610" r="100000">
                        <a14:foregroundMark x1="16870" y1="92331" x2="16870" y2="92331"/>
                        <a14:foregroundMark x1="8740" y1="92331" x2="8740" y2="92331"/>
                        <a14:foregroundMark x1="25407" y1="92025" x2="25407" y2="92025"/>
                        <a14:foregroundMark x1="24797" y1="89264" x2="24797" y2="89264"/>
                        <a14:foregroundMark x1="20935" y1="49693" x2="20935" y2="49693"/>
                        <a14:foregroundMark x1="68089" y1="47239" x2="68089" y2="47239"/>
                        <a14:foregroundMark x1="79675" y1="23926" x2="79675" y2="23926"/>
                      </a14:backgroundRemoval>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6889537" y="3865862"/>
            <a:ext cx="2790726" cy="18491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00930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7750" y="625253"/>
            <a:ext cx="6480522" cy="830997"/>
          </a:xfrm>
          <a:prstGeom prst="rect">
            <a:avLst/>
          </a:prstGeom>
          <a:noFill/>
        </p:spPr>
        <p:txBody>
          <a:bodyPr wrap="square" rtlCol="0">
            <a:spAutoFit/>
          </a:bodyPr>
          <a:lstStyle/>
          <a:p>
            <a:r>
              <a:rPr lang="zh-CN" altLang="en-US" sz="4800" b="1" dirty="0">
                <a:solidFill>
                  <a:schemeClr val="tx2"/>
                </a:solidFill>
                <a:latin typeface="微软雅黑" panose="020B0503020204020204" pitchFamily="34" charset="-122"/>
                <a:ea typeface="微软雅黑" panose="020B0503020204020204" pitchFamily="34" charset="-122"/>
              </a:rPr>
              <a:t>当投行遇上金融危机</a:t>
            </a:r>
          </a:p>
        </p:txBody>
      </p:sp>
      <p:sp>
        <p:nvSpPr>
          <p:cNvPr id="3" name="TextBox 2"/>
          <p:cNvSpPr txBox="1"/>
          <p:nvPr/>
        </p:nvSpPr>
        <p:spPr>
          <a:xfrm>
            <a:off x="1192214" y="1705373"/>
            <a:ext cx="5976019" cy="2012859"/>
          </a:xfrm>
          <a:prstGeom prst="rect">
            <a:avLst/>
          </a:prstGeom>
          <a:noFill/>
        </p:spPr>
        <p:txBody>
          <a:bodyPr wrap="square" rtlCol="0">
            <a:spAutoFit/>
          </a:bodyPr>
          <a:lstStyle/>
          <a:p>
            <a:pPr>
              <a:lnSpc>
                <a:spcPct val="130000"/>
              </a:lnSpc>
            </a:pPr>
            <a:r>
              <a:rPr lang="zh-CN" altLang="en-US" sz="2000" b="1" dirty="0">
                <a:solidFill>
                  <a:schemeClr val="tx2"/>
                </a:solidFill>
                <a:latin typeface="微软雅黑" panose="020B0503020204020204" pitchFamily="34" charset="-122"/>
                <a:ea typeface="微软雅黑" panose="020B0503020204020204" pitchFamily="34" charset="-122"/>
              </a:rPr>
              <a:t>牛市：</a:t>
            </a:r>
            <a:endParaRPr lang="en-US" altLang="zh-CN" sz="2000" b="1" dirty="0">
              <a:solidFill>
                <a:schemeClr val="tx2"/>
              </a:solidFill>
              <a:latin typeface="微软雅黑" panose="020B0503020204020204" pitchFamily="34" charset="-122"/>
              <a:ea typeface="微软雅黑" panose="020B0503020204020204" pitchFamily="34" charset="-122"/>
            </a:endParaRPr>
          </a:p>
          <a:p>
            <a:pPr>
              <a:lnSpc>
                <a:spcPct val="130000"/>
              </a:lnSpc>
            </a:pP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业务承揽容易，业务量大，</a:t>
            </a:r>
            <a:r>
              <a:rPr lang="en-US" altLang="zh-CN" sz="1400" b="1" dirty="0">
                <a:solidFill>
                  <a:schemeClr val="bg1">
                    <a:lumMod val="50000"/>
                  </a:schemeClr>
                </a:solidFill>
                <a:latin typeface="微软雅黑" panose="020B0503020204020204" pitchFamily="34" charset="-122"/>
                <a:ea typeface="微软雅黑" panose="020B0503020204020204" pitchFamily="34" charset="-122"/>
              </a:rPr>
              <a:t>IPO</a:t>
            </a: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审核通过率高，投行奖金丰盛。</a:t>
            </a:r>
            <a:endParaRPr lang="en-US" altLang="zh-CN" sz="1400" b="1" dirty="0">
              <a:solidFill>
                <a:schemeClr val="bg1">
                  <a:lumMod val="50000"/>
                </a:schemeClr>
              </a:solidFill>
              <a:latin typeface="微软雅黑" panose="020B0503020204020204" pitchFamily="34" charset="-122"/>
              <a:ea typeface="微软雅黑" panose="020B0503020204020204" pitchFamily="34" charset="-122"/>
            </a:endParaRPr>
          </a:p>
          <a:p>
            <a:pPr>
              <a:lnSpc>
                <a:spcPct val="130000"/>
              </a:lnSpc>
            </a:pPr>
            <a:endParaRPr lang="en-US" altLang="zh-CN" sz="1400" b="1" dirty="0">
              <a:solidFill>
                <a:schemeClr val="tx2"/>
              </a:solidFill>
              <a:latin typeface="微软雅黑" panose="020B0503020204020204" pitchFamily="34" charset="-122"/>
              <a:ea typeface="微软雅黑" panose="020B0503020204020204" pitchFamily="34" charset="-122"/>
            </a:endParaRPr>
          </a:p>
          <a:p>
            <a:pPr>
              <a:lnSpc>
                <a:spcPct val="130000"/>
              </a:lnSpc>
            </a:pPr>
            <a:r>
              <a:rPr lang="zh-CN" altLang="en-US" sz="2000" b="1" dirty="0">
                <a:solidFill>
                  <a:schemeClr val="tx2"/>
                </a:solidFill>
                <a:latin typeface="微软雅黑" panose="020B0503020204020204" pitchFamily="34" charset="-122"/>
                <a:ea typeface="微软雅黑" panose="020B0503020204020204" pitchFamily="34" charset="-122"/>
              </a:rPr>
              <a:t>熊市：</a:t>
            </a:r>
            <a:endParaRPr lang="en-US" altLang="zh-CN" sz="2000" b="1" dirty="0">
              <a:solidFill>
                <a:schemeClr val="tx2"/>
              </a:solidFill>
              <a:latin typeface="微软雅黑" panose="020B0503020204020204" pitchFamily="34" charset="-122"/>
              <a:ea typeface="微软雅黑" panose="020B0503020204020204" pitchFamily="34" charset="-122"/>
            </a:endParaRPr>
          </a:p>
          <a:p>
            <a:pPr>
              <a:lnSpc>
                <a:spcPct val="130000"/>
              </a:lnSpc>
            </a:pP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监管层暂停</a:t>
            </a:r>
            <a:r>
              <a:rPr lang="en-US" altLang="zh-CN" sz="1400" b="1" dirty="0">
                <a:solidFill>
                  <a:schemeClr val="bg1">
                    <a:lumMod val="50000"/>
                  </a:schemeClr>
                </a:solidFill>
                <a:latin typeface="微软雅黑" panose="020B0503020204020204" pitchFamily="34" charset="-122"/>
                <a:ea typeface="微软雅黑" panose="020B0503020204020204" pitchFamily="34" charset="-122"/>
              </a:rPr>
              <a:t>IPO</a:t>
            </a: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发行，投行受到政策风险和市场风险的双重打击</a:t>
            </a:r>
            <a:endParaRPr lang="en-US" altLang="zh-CN" sz="1400" b="1" dirty="0">
              <a:solidFill>
                <a:schemeClr val="bg1">
                  <a:lumMod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僧多粥少，导致很多投行无业务可做，投行人士也只能拿到基本工资。</a:t>
            </a:r>
            <a:endParaRPr lang="en-US" altLang="zh-CN" sz="1400" b="1"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4098" name="Picture 2"/>
          <p:cNvPicPr>
            <a:picLocks noChangeAspect="1" noChangeArrowheads="1"/>
          </p:cNvPicPr>
          <p:nvPr/>
        </p:nvPicPr>
        <p:blipFill>
          <a:blip r:embed="rId2">
            <a:extLst>
              <a:ext uri="{BEBA8EAE-BF5A-486C-A8C5-ECC9F3942E4B}">
                <a14:imgProps xmlns:a14="http://schemas.microsoft.com/office/drawing/2010/main">
                  <a14:imgLayer>
                    <a14:imgEffect>
                      <a14:backgroundRemoval t="1053" b="98947" l="9464" r="89590"/>
                    </a14:imgEffect>
                    <a14:imgEffect>
                      <a14:saturation sat="66000"/>
                    </a14:imgEffect>
                  </a14:imgLayer>
                </a14:imgProps>
              </a:ext>
              <a:ext uri="{28A0092B-C50C-407E-A947-70E740481C1C}">
                <a14:useLocalDpi xmlns:a14="http://schemas.microsoft.com/office/drawing/2010/main" val="0"/>
              </a:ext>
            </a:extLst>
          </a:blip>
          <a:srcRect/>
          <a:stretch>
            <a:fillRect/>
          </a:stretch>
        </p:blipFill>
        <p:spPr bwMode="auto">
          <a:xfrm>
            <a:off x="7888313" y="3452812"/>
            <a:ext cx="1509713" cy="2262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583214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7750" y="625253"/>
            <a:ext cx="6480522" cy="830997"/>
          </a:xfrm>
          <a:prstGeom prst="rect">
            <a:avLst/>
          </a:prstGeom>
          <a:noFill/>
        </p:spPr>
        <p:txBody>
          <a:bodyPr wrap="square" rtlCol="0">
            <a:spAutoFit/>
          </a:bodyPr>
          <a:lstStyle/>
          <a:p>
            <a:r>
              <a:rPr lang="zh-CN" altLang="en-US" sz="4800" b="1" dirty="0">
                <a:solidFill>
                  <a:schemeClr val="tx2"/>
                </a:solidFill>
                <a:latin typeface="微软雅黑" panose="020B0503020204020204" pitchFamily="34" charset="-122"/>
                <a:ea typeface="微软雅黑" panose="020B0503020204020204" pitchFamily="34" charset="-122"/>
              </a:rPr>
              <a:t>后记</a:t>
            </a:r>
          </a:p>
        </p:txBody>
      </p:sp>
      <p:sp>
        <p:nvSpPr>
          <p:cNvPr id="3" name="TextBox 2"/>
          <p:cNvSpPr txBox="1"/>
          <p:nvPr/>
        </p:nvSpPr>
        <p:spPr>
          <a:xfrm>
            <a:off x="1192214" y="1705373"/>
            <a:ext cx="5976019" cy="3000821"/>
          </a:xfrm>
          <a:prstGeom prst="rect">
            <a:avLst/>
          </a:prstGeom>
          <a:noFill/>
        </p:spPr>
        <p:txBody>
          <a:bodyPr wrap="square" rtlCol="0">
            <a:spAutoFit/>
          </a:bodyPr>
          <a:lstStyle/>
          <a:p>
            <a:pPr>
              <a:lnSpc>
                <a:spcPct val="130000"/>
              </a:lnSpc>
            </a:pPr>
            <a:r>
              <a:rPr lang="zh-CN" altLang="en-US" sz="1600" b="1" dirty="0">
                <a:solidFill>
                  <a:schemeClr val="tx2"/>
                </a:solidFill>
                <a:latin typeface="微软雅黑" panose="020B0503020204020204" pitchFamily="34" charset="-122"/>
                <a:ea typeface="微软雅黑" panose="020B0503020204020204" pitchFamily="34" charset="-122"/>
              </a:rPr>
              <a:t>本书作者在最后还是离开了投行，不舍，却又很无奈。原因：</a:t>
            </a:r>
            <a:endParaRPr lang="en-US" altLang="zh-CN" sz="1600" b="1" dirty="0">
              <a:solidFill>
                <a:schemeClr val="tx2"/>
              </a:solidFill>
              <a:latin typeface="微软雅黑" panose="020B0503020204020204" pitchFamily="34" charset="-122"/>
              <a:ea typeface="微软雅黑" panose="020B0503020204020204" pitchFamily="34" charset="-122"/>
            </a:endParaRPr>
          </a:p>
          <a:p>
            <a:pPr>
              <a:lnSpc>
                <a:spcPct val="130000"/>
              </a:lnSpc>
              <a:spcBef>
                <a:spcPts val="600"/>
              </a:spcBef>
            </a:pPr>
            <a:r>
              <a:rPr lang="en-US" altLang="zh-CN" sz="1400" b="1" dirty="0">
                <a:solidFill>
                  <a:schemeClr val="bg1">
                    <a:lumMod val="50000"/>
                  </a:schemeClr>
                </a:solidFill>
                <a:latin typeface="微软雅黑" panose="020B0503020204020204" pitchFamily="34" charset="-122"/>
                <a:ea typeface="微软雅黑" panose="020B0503020204020204" pitchFamily="34" charset="-122"/>
              </a:rPr>
              <a:t>07-09</a:t>
            </a: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年，项目参与不少，却没有一个发行，所谓“三年不开张”；</a:t>
            </a:r>
            <a:endParaRPr lang="en-US" altLang="zh-CN" sz="1400" b="1" dirty="0">
              <a:solidFill>
                <a:schemeClr val="bg1">
                  <a:lumMod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长期出差，项目都不太好，不仅奖金没得多少，还丢了男友；</a:t>
            </a:r>
            <a:endParaRPr lang="en-US" altLang="zh-CN" sz="1400" b="1" dirty="0">
              <a:solidFill>
                <a:schemeClr val="bg1">
                  <a:lumMod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保荐代表人考试没有通过，实战能力强，认真准备；</a:t>
            </a:r>
            <a:endParaRPr lang="en-US" altLang="zh-CN" sz="1400" b="1" dirty="0">
              <a:solidFill>
                <a:schemeClr val="bg1">
                  <a:lumMod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心里不痛快，身体害了病。</a:t>
            </a:r>
            <a:endParaRPr lang="en-US" altLang="zh-CN" sz="1400" b="1" dirty="0">
              <a:solidFill>
                <a:schemeClr val="bg1">
                  <a:lumMod val="50000"/>
                </a:schemeClr>
              </a:solidFill>
              <a:latin typeface="微软雅黑" panose="020B0503020204020204" pitchFamily="34" charset="-122"/>
              <a:ea typeface="微软雅黑" panose="020B0503020204020204" pitchFamily="34" charset="-122"/>
            </a:endParaRPr>
          </a:p>
          <a:p>
            <a:pPr>
              <a:lnSpc>
                <a:spcPct val="130000"/>
              </a:lnSpc>
              <a:spcBef>
                <a:spcPts val="600"/>
              </a:spcBef>
            </a:pP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对于作者来说，这是一段难忘的经历，时至今日她仍关注这个行业，对投行有着别样的感情。</a:t>
            </a:r>
            <a:endParaRPr lang="en-US" altLang="zh-CN" sz="1400" b="1" dirty="0">
              <a:solidFill>
                <a:schemeClr val="bg1">
                  <a:lumMod val="50000"/>
                </a:schemeClr>
              </a:solidFill>
              <a:latin typeface="微软雅黑" panose="020B0503020204020204" pitchFamily="34" charset="-122"/>
              <a:ea typeface="微软雅黑" panose="020B0503020204020204" pitchFamily="34" charset="-122"/>
            </a:endParaRPr>
          </a:p>
          <a:p>
            <a:pPr>
              <a:lnSpc>
                <a:spcPct val="130000"/>
              </a:lnSpc>
              <a:spcBef>
                <a:spcPts val="600"/>
              </a:spcBef>
            </a:pPr>
            <a:endParaRPr lang="en-US" altLang="zh-CN" sz="1400" b="1" dirty="0">
              <a:solidFill>
                <a:schemeClr val="bg1">
                  <a:lumMod val="50000"/>
                </a:schemeClr>
              </a:solidFill>
              <a:latin typeface="微软雅黑" panose="020B0503020204020204" pitchFamily="34" charset="-122"/>
              <a:ea typeface="微软雅黑" panose="020B0503020204020204" pitchFamily="34" charset="-122"/>
            </a:endParaRPr>
          </a:p>
          <a:p>
            <a:pPr>
              <a:lnSpc>
                <a:spcPct val="130000"/>
              </a:lnSpc>
              <a:spcBef>
                <a:spcPts val="600"/>
              </a:spcBef>
            </a:pPr>
            <a:r>
              <a:rPr lang="zh-CN" altLang="en-US" sz="1600" b="1" dirty="0">
                <a:solidFill>
                  <a:schemeClr val="tx2"/>
                </a:solidFill>
                <a:latin typeface="微软雅黑" panose="020B0503020204020204" pitchFamily="34" charset="-122"/>
                <a:ea typeface="微软雅黑" panose="020B0503020204020204" pitchFamily="34" charset="-122"/>
              </a:rPr>
              <a:t>至于你，是否对投行有了初步的了解？</a:t>
            </a:r>
            <a:endParaRPr lang="en-US" altLang="zh-CN" sz="1600" b="1" dirty="0">
              <a:solidFill>
                <a:schemeClr val="tx2"/>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flipH="1">
            <a:off x="6882348" y="3721596"/>
            <a:ext cx="1763486" cy="1638000"/>
            <a:chOff x="179512" y="1746362"/>
            <a:chExt cx="3526971" cy="3276000"/>
          </a:xfrm>
        </p:grpSpPr>
        <p:sp>
          <p:nvSpPr>
            <p:cNvPr id="5" name="椭圆 4"/>
            <p:cNvSpPr/>
            <p:nvPr/>
          </p:nvSpPr>
          <p:spPr>
            <a:xfrm>
              <a:off x="326635" y="1856840"/>
              <a:ext cx="3060000" cy="3060000"/>
            </a:xfrm>
            <a:prstGeom prst="ellipse">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6" name="Picture 3"/>
            <p:cNvPicPr>
              <a:picLocks noChangeAspect="1" noChangeArrowheads="1"/>
            </p:cNvPicPr>
            <p:nvPr/>
          </p:nvPicPr>
          <p:blipFill rotWithShape="1">
            <a:blip r:embed="rId2" cstate="print">
              <a:extLst>
                <a:ext uri="{BEBA8EAE-BF5A-486C-A8C5-ECC9F3942E4B}">
                  <a14:imgProps xmlns:a14="http://schemas.microsoft.com/office/drawing/2010/main">
                    <a14:imgLayer>
                      <a14:imgEffect>
                        <a14:backgroundRemoval t="0" b="71370" l="2375" r="51739"/>
                      </a14:imgEffect>
                      <a14:imgEffect>
                        <a14:saturation sat="0"/>
                      </a14:imgEffect>
                    </a14:imgLayer>
                  </a14:imgProps>
                </a:ext>
                <a:ext uri="{28A0092B-C50C-407E-A947-70E740481C1C}">
                  <a14:useLocalDpi xmlns:a14="http://schemas.microsoft.com/office/drawing/2010/main" val="0"/>
                </a:ext>
              </a:extLst>
            </a:blip>
            <a:srcRect l="4131" r="46803" b="26596"/>
            <a:stretch/>
          </p:blipFill>
          <p:spPr bwMode="auto">
            <a:xfrm>
              <a:off x="179512" y="1746362"/>
              <a:ext cx="3526971" cy="327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00082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458221"/>
            <a:ext cx="10159999" cy="54768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50000" tIns="0" rIns="150000" bIns="0" anchor="ctr"/>
          <a:lstStyle/>
          <a:p>
            <a:pPr algn="ctr">
              <a:defRPr/>
            </a:pPr>
            <a:r>
              <a:rPr lang="en-US" altLang="zh-CN" sz="2333"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333"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818411"/>
            <a:ext cx="10159999" cy="64606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333" spc="16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333" spc="16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333" spc="16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333" spc="16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333" spc="16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333" spc="16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333" spc="16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151525" y="3267519"/>
            <a:ext cx="5755341" cy="1410643"/>
          </a:xfrm>
          <a:prstGeom prst="rect">
            <a:avLst/>
          </a:prstGeom>
          <a:noFill/>
          <a:ln w="25400" cap="flat" cmpd="sng" algn="ctr">
            <a:noFill/>
            <a:prstDash val="solid"/>
          </a:ln>
          <a:effectLst/>
        </p:spPr>
        <p:txBody>
          <a:bodyPr rtlCol="0" anchor="ctr"/>
          <a:lstStyle/>
          <a:p>
            <a:pPr>
              <a:lnSpc>
                <a:spcPts val="2000"/>
              </a:lnSpc>
            </a:pP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0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000"/>
              </a:lnSpc>
            </a:pP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0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000"/>
              </a:lnSpc>
            </a:pP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0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000"/>
              </a:lnSpc>
            </a:pP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0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000"/>
              </a:lnSpc>
            </a:pPr>
            <a:r>
              <a:rPr lang="en-US" altLang="zh-CN" sz="10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10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0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064071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47750" y="625253"/>
            <a:ext cx="3888234" cy="830997"/>
          </a:xfrm>
          <a:prstGeom prst="rect">
            <a:avLst/>
          </a:prstGeom>
          <a:noFill/>
        </p:spPr>
        <p:txBody>
          <a:bodyPr wrap="square" rtlCol="0">
            <a:spAutoFit/>
          </a:bodyPr>
          <a:lstStyle/>
          <a:p>
            <a:r>
              <a:rPr lang="zh-CN" altLang="en-US" sz="4800" b="1" dirty="0">
                <a:solidFill>
                  <a:srgbClr val="1F497D"/>
                </a:solidFill>
                <a:latin typeface="Verdana"/>
                <a:ea typeface="微软雅黑"/>
              </a:rPr>
              <a:t>写在前面</a:t>
            </a:r>
          </a:p>
        </p:txBody>
      </p:sp>
      <p:sp>
        <p:nvSpPr>
          <p:cNvPr id="5" name="TextBox 4"/>
          <p:cNvSpPr txBox="1"/>
          <p:nvPr/>
        </p:nvSpPr>
        <p:spPr>
          <a:xfrm>
            <a:off x="1191568" y="1633538"/>
            <a:ext cx="6192688" cy="2920800"/>
          </a:xfrm>
          <a:prstGeom prst="rect">
            <a:avLst/>
          </a:prstGeom>
          <a:noFill/>
        </p:spPr>
        <p:txBody>
          <a:bodyPr wrap="square" rtlCol="0">
            <a:spAutoFit/>
          </a:bodyPr>
          <a:lstStyle/>
          <a:p>
            <a:pPr>
              <a:lnSpc>
                <a:spcPct val="130000"/>
              </a:lnSpc>
            </a:pPr>
            <a:r>
              <a:rPr lang="zh-CN" altLang="en-US" sz="1400" b="1" dirty="0">
                <a:solidFill>
                  <a:schemeClr val="tx2"/>
                </a:solidFill>
                <a:latin typeface="微软雅黑" panose="020B0503020204020204" pitchFamily="34" charset="-122"/>
                <a:ea typeface="微软雅黑" panose="020B0503020204020204" pitchFamily="34" charset="-122"/>
              </a:rPr>
              <a:t>作为珠宝从业者的我，第一次听说“投行”就有种不明觉厉的感觉，我从不同渠道了解到的支离破碎的信息再加上自己的想象力，</a:t>
            </a:r>
            <a:r>
              <a:rPr lang="en-US" altLang="zh-CN" sz="1400" b="1" dirty="0">
                <a:solidFill>
                  <a:schemeClr val="tx2"/>
                </a:solidFill>
                <a:latin typeface="微软雅黑" panose="020B0503020204020204" pitchFamily="34" charset="-122"/>
                <a:ea typeface="微软雅黑" panose="020B0503020204020204" pitchFamily="34" charset="-122"/>
              </a:rPr>
              <a:t>”</a:t>
            </a:r>
            <a:r>
              <a:rPr lang="zh-CN" altLang="en-US" sz="1400" b="1" dirty="0">
                <a:solidFill>
                  <a:schemeClr val="tx2"/>
                </a:solidFill>
                <a:latin typeface="微软雅黑" panose="020B0503020204020204" pitchFamily="34" charset="-122"/>
                <a:ea typeface="微软雅黑" panose="020B0503020204020204" pitchFamily="34" charset="-122"/>
              </a:rPr>
              <a:t>投行</a:t>
            </a:r>
            <a:r>
              <a:rPr lang="en-US" altLang="zh-CN" sz="1400" b="1" dirty="0">
                <a:solidFill>
                  <a:schemeClr val="tx2"/>
                </a:solidFill>
                <a:latin typeface="微软雅黑" panose="020B0503020204020204" pitchFamily="34" charset="-122"/>
                <a:ea typeface="微软雅黑" panose="020B0503020204020204" pitchFamily="34" charset="-122"/>
              </a:rPr>
              <a:t>”</a:t>
            </a:r>
            <a:r>
              <a:rPr lang="zh-CN" altLang="en-US" sz="1400" b="1" dirty="0">
                <a:solidFill>
                  <a:schemeClr val="tx2"/>
                </a:solidFill>
                <a:latin typeface="微软雅黑" panose="020B0503020204020204" pitchFamily="34" charset="-122"/>
                <a:ea typeface="微软雅黑" panose="020B0503020204020204" pitchFamily="34" charset="-122"/>
              </a:rPr>
              <a:t>在我心中便有了高大上的轮廓，同时也伴随着神秘感：</a:t>
            </a:r>
            <a:endParaRPr lang="en-US" altLang="zh-CN" sz="1400" b="1" dirty="0">
              <a:solidFill>
                <a:schemeClr val="tx2"/>
              </a:solidFill>
              <a:latin typeface="微软雅黑" panose="020B0503020204020204" pitchFamily="34" charset="-122"/>
              <a:ea typeface="微软雅黑" panose="020B0503020204020204" pitchFamily="34" charset="-122"/>
            </a:endParaRPr>
          </a:p>
          <a:p>
            <a:pPr marL="342900" indent="-342900">
              <a:lnSpc>
                <a:spcPct val="130000"/>
              </a:lnSpc>
              <a:spcBef>
                <a:spcPts val="600"/>
              </a:spcBef>
              <a:buFont typeface="+mj-lt"/>
              <a:buAutoNum type="arabicPeriod"/>
            </a:pPr>
            <a:r>
              <a:rPr lang="zh-CN" altLang="en-US" sz="1400" dirty="0">
                <a:solidFill>
                  <a:schemeClr val="tx2"/>
                </a:solidFill>
                <a:latin typeface="微软雅黑" panose="020B0503020204020204" pitchFamily="34" charset="-122"/>
                <a:ea typeface="微软雅黑" panose="020B0503020204020204" pitchFamily="34" charset="-122"/>
              </a:rPr>
              <a:t>跟金融有关</a:t>
            </a:r>
            <a:endParaRPr lang="en-US" altLang="zh-CN" sz="1400" dirty="0">
              <a:solidFill>
                <a:schemeClr val="tx2"/>
              </a:solidFill>
              <a:latin typeface="微软雅黑" panose="020B0503020204020204" pitchFamily="34" charset="-122"/>
              <a:ea typeface="微软雅黑" panose="020B0503020204020204" pitchFamily="34" charset="-122"/>
            </a:endParaRPr>
          </a:p>
          <a:p>
            <a:pPr marL="342900" indent="-342900">
              <a:lnSpc>
                <a:spcPct val="130000"/>
              </a:lnSpc>
              <a:spcBef>
                <a:spcPts val="600"/>
              </a:spcBef>
              <a:buFont typeface="+mj-lt"/>
              <a:buAutoNum type="arabicPeriod"/>
            </a:pPr>
            <a:r>
              <a:rPr lang="zh-CN" altLang="en-US" sz="1400" dirty="0">
                <a:solidFill>
                  <a:schemeClr val="tx2"/>
                </a:solidFill>
                <a:latin typeface="微软雅黑" panose="020B0503020204020204" pitchFamily="34" charset="-122"/>
                <a:ea typeface="微软雅黑" panose="020B0503020204020204" pitchFamily="34" charset="-122"/>
              </a:rPr>
              <a:t>高端商务人士，月入</a:t>
            </a:r>
            <a:r>
              <a:rPr lang="en-US" altLang="zh-CN" sz="1400" dirty="0">
                <a:solidFill>
                  <a:schemeClr val="tx2"/>
                </a:solidFill>
                <a:latin typeface="微软雅黑" panose="020B0503020204020204" pitchFamily="34" charset="-122"/>
                <a:ea typeface="微软雅黑" panose="020B0503020204020204" pitchFamily="34" charset="-122"/>
              </a:rPr>
              <a:t>N</a:t>
            </a:r>
            <a:r>
              <a:rPr lang="zh-CN" altLang="en-US" sz="1400" dirty="0">
                <a:solidFill>
                  <a:schemeClr val="tx2"/>
                </a:solidFill>
                <a:latin typeface="微软雅黑" panose="020B0503020204020204" pitchFamily="34" charset="-122"/>
                <a:ea typeface="微软雅黑" panose="020B0503020204020204" pitchFamily="34" charset="-122"/>
              </a:rPr>
              <a:t>万</a:t>
            </a:r>
            <a:endParaRPr lang="en-US" altLang="zh-CN" sz="1400" dirty="0">
              <a:solidFill>
                <a:schemeClr val="tx2"/>
              </a:solidFill>
              <a:latin typeface="微软雅黑" panose="020B0503020204020204" pitchFamily="34" charset="-122"/>
              <a:ea typeface="微软雅黑" panose="020B0503020204020204" pitchFamily="34" charset="-122"/>
            </a:endParaRPr>
          </a:p>
          <a:p>
            <a:pPr marL="342900" indent="-342900">
              <a:lnSpc>
                <a:spcPct val="130000"/>
              </a:lnSpc>
              <a:spcBef>
                <a:spcPts val="600"/>
              </a:spcBef>
              <a:buFont typeface="+mj-lt"/>
              <a:buAutoNum type="arabicPeriod"/>
            </a:pPr>
            <a:r>
              <a:rPr lang="zh-CN" altLang="en-US" sz="1400" dirty="0">
                <a:solidFill>
                  <a:schemeClr val="tx2"/>
                </a:solidFill>
                <a:latin typeface="微软雅黑" panose="020B0503020204020204" pitchFamily="34" charset="-122"/>
                <a:ea typeface="微软雅黑" panose="020B0503020204020204" pitchFamily="34" charset="-122"/>
              </a:rPr>
              <a:t>出入于高档社交场合</a:t>
            </a:r>
            <a:endParaRPr lang="en-US" altLang="zh-CN" sz="1400" dirty="0">
              <a:solidFill>
                <a:schemeClr val="tx2"/>
              </a:solidFill>
              <a:latin typeface="微软雅黑" panose="020B0503020204020204" pitchFamily="34" charset="-122"/>
              <a:ea typeface="微软雅黑" panose="020B0503020204020204" pitchFamily="34" charset="-122"/>
            </a:endParaRPr>
          </a:p>
          <a:p>
            <a:pPr marL="342900" indent="-342900">
              <a:lnSpc>
                <a:spcPct val="130000"/>
              </a:lnSpc>
              <a:spcBef>
                <a:spcPts val="600"/>
              </a:spcBef>
              <a:buFont typeface="+mj-lt"/>
              <a:buAutoNum type="arabicPeriod"/>
            </a:pPr>
            <a:r>
              <a:rPr lang="zh-CN" altLang="en-US" sz="1400" dirty="0">
                <a:solidFill>
                  <a:schemeClr val="tx2"/>
                </a:solidFill>
                <a:latin typeface="微软雅黑" panose="020B0503020204020204" pitchFamily="34" charset="-122"/>
                <a:ea typeface="微软雅黑" panose="020B0503020204020204" pitchFamily="34" charset="-122"/>
              </a:rPr>
              <a:t>生活节奏紧张</a:t>
            </a:r>
            <a:endParaRPr lang="en-US" altLang="zh-CN" sz="1400" dirty="0">
              <a:solidFill>
                <a:schemeClr val="tx2"/>
              </a:solidFill>
              <a:latin typeface="微软雅黑" panose="020B0503020204020204" pitchFamily="34" charset="-122"/>
              <a:ea typeface="微软雅黑" panose="020B0503020204020204" pitchFamily="34" charset="-122"/>
            </a:endParaRPr>
          </a:p>
          <a:p>
            <a:pPr>
              <a:lnSpc>
                <a:spcPct val="130000"/>
              </a:lnSpc>
            </a:pPr>
            <a:r>
              <a:rPr lang="en-US" altLang="zh-CN" sz="1400" dirty="0">
                <a:solidFill>
                  <a:schemeClr val="tx2"/>
                </a:solidFill>
                <a:latin typeface="微软雅黑" panose="020B0503020204020204" pitchFamily="34" charset="-122"/>
                <a:ea typeface="微软雅黑" panose="020B0503020204020204" pitchFamily="34" charset="-122"/>
              </a:rPr>
              <a:t>……</a:t>
            </a:r>
          </a:p>
          <a:p>
            <a:pPr>
              <a:lnSpc>
                <a:spcPct val="130000"/>
              </a:lnSpc>
            </a:pPr>
            <a:r>
              <a:rPr lang="zh-CN" altLang="en-US" sz="1400" b="1" dirty="0">
                <a:solidFill>
                  <a:schemeClr val="tx2"/>
                </a:solidFill>
                <a:latin typeface="微软雅黑" panose="020B0503020204020204" pitchFamily="34" charset="-122"/>
                <a:ea typeface="微软雅黑" panose="020B0503020204020204" pitchFamily="34" charset="-122"/>
              </a:rPr>
              <a:t>下面就跟着我一探究竟吧</a:t>
            </a:r>
            <a:endParaRPr lang="en-US" altLang="zh-CN" sz="1400" dirty="0">
              <a:solidFill>
                <a:schemeClr val="tx2"/>
              </a:solidFill>
              <a:latin typeface="微软雅黑" panose="020B0503020204020204" pitchFamily="34" charset="-122"/>
              <a:ea typeface="微软雅黑" panose="020B0503020204020204" pitchFamily="34" charset="-122"/>
            </a:endParaRPr>
          </a:p>
        </p:txBody>
      </p:sp>
      <p:pic>
        <p:nvPicPr>
          <p:cNvPr id="1026" name="Picture 2" descr="C:\Documents and Settings\Administrator\Local Settings\Temporary Internet Files\Content.IE5\QZ9RSUFY\MP900442179[1].jpg"/>
          <p:cNvPicPr>
            <a:picLocks noChangeAspect="1" noChangeArrowheads="1"/>
          </p:cNvPicPr>
          <p:nvPr/>
        </p:nvPicPr>
        <p:blipFill>
          <a:blip r:embed="rId2" cstate="print">
            <a:clrChange>
              <a:clrFrom>
                <a:srgbClr val="FFFFFF"/>
              </a:clrFrom>
              <a:clrTo>
                <a:srgbClr val="FFFFFF">
                  <a:alpha val="0"/>
                </a:srgbClr>
              </a:clrTo>
            </a:clrChange>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a:stretch>
            <a:fillRect/>
          </a:stretch>
        </p:blipFill>
        <p:spPr bwMode="auto">
          <a:xfrm flipH="1">
            <a:off x="6904193" y="2929508"/>
            <a:ext cx="2756082" cy="2808312"/>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p:nvSpPr>
        <p:spPr>
          <a:xfrm>
            <a:off x="5368032" y="625253"/>
            <a:ext cx="2880320" cy="369332"/>
          </a:xfrm>
          <a:prstGeom prst="rect">
            <a:avLst/>
          </a:prstGeom>
          <a:noFill/>
        </p:spPr>
        <p:txBody>
          <a:bodyPr wrap="square" rtlCol="0">
            <a:spAutoFit/>
          </a:bodyPr>
          <a:lstStyle/>
          <a:p>
            <a:r>
              <a:rPr lang="en-US" altLang="zh-CN" dirty="0">
                <a:solidFill>
                  <a:srgbClr val="F2F2F2"/>
                </a:solidFill>
              </a:rPr>
              <a:t>https://www.ypppt.com/</a:t>
            </a:r>
            <a:endParaRPr lang="zh-CN" altLang="en-US" dirty="0">
              <a:solidFill>
                <a:srgbClr val="F2F2F2"/>
              </a:solidFill>
            </a:endParaRPr>
          </a:p>
        </p:txBody>
      </p:sp>
    </p:spTree>
    <p:extLst>
      <p:ext uri="{BB962C8B-B14F-4D97-AF65-F5344CB8AC3E}">
        <p14:creationId xmlns:p14="http://schemas.microsoft.com/office/powerpoint/2010/main" val="23622348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47750" y="625253"/>
            <a:ext cx="5328394" cy="830997"/>
          </a:xfrm>
          <a:prstGeom prst="rect">
            <a:avLst/>
          </a:prstGeom>
          <a:noFill/>
        </p:spPr>
        <p:txBody>
          <a:bodyPr wrap="square" rtlCol="0">
            <a:spAutoFit/>
          </a:bodyPr>
          <a:lstStyle/>
          <a:p>
            <a:r>
              <a:rPr lang="zh-CN" altLang="en-US" sz="4800" b="1" dirty="0">
                <a:solidFill>
                  <a:srgbClr val="1F497D"/>
                </a:solidFill>
                <a:latin typeface="Verdana"/>
                <a:ea typeface="微软雅黑"/>
              </a:rPr>
              <a:t>到底什么是投行？</a:t>
            </a:r>
          </a:p>
        </p:txBody>
      </p:sp>
      <p:sp>
        <p:nvSpPr>
          <p:cNvPr id="6" name="TextBox 5"/>
          <p:cNvSpPr txBox="1"/>
          <p:nvPr/>
        </p:nvSpPr>
        <p:spPr>
          <a:xfrm>
            <a:off x="1191568" y="1633365"/>
            <a:ext cx="6192688" cy="2055947"/>
          </a:xfrm>
          <a:prstGeom prst="rect">
            <a:avLst/>
          </a:prstGeom>
          <a:noFill/>
        </p:spPr>
        <p:txBody>
          <a:bodyPr wrap="square" rtlCol="0">
            <a:spAutoFit/>
          </a:bodyPr>
          <a:lstStyle/>
          <a:p>
            <a:pPr marL="342900" indent="-342900">
              <a:lnSpc>
                <a:spcPct val="120000"/>
              </a:lnSpc>
              <a:buFont typeface="+mj-lt"/>
              <a:buAutoNum type="arabicPeriod"/>
            </a:pPr>
            <a:r>
              <a:rPr lang="zh-CN" altLang="en-US" sz="1400" b="1" dirty="0">
                <a:solidFill>
                  <a:schemeClr val="tx2"/>
                </a:solidFill>
                <a:latin typeface="微软雅黑" panose="020B0503020204020204" pitchFamily="34" charset="-122"/>
                <a:ea typeface="微软雅黑" panose="020B0503020204020204" pitchFamily="34" charset="-122"/>
              </a:rPr>
              <a:t>投行投资银行的简称，有狭义广义之分。狭义的投资银行业务指的是传统的投行核心业务，即一级市场上的承销业务、并购和融资业务的财务顾问。</a:t>
            </a:r>
            <a:endParaRPr lang="en-US" altLang="zh-CN" sz="1400" b="1" dirty="0">
              <a:solidFill>
                <a:schemeClr val="tx2"/>
              </a:solidFill>
              <a:latin typeface="微软雅黑" panose="020B0503020204020204" pitchFamily="34" charset="-122"/>
              <a:ea typeface="微软雅黑" panose="020B0503020204020204" pitchFamily="34" charset="-122"/>
            </a:endParaRPr>
          </a:p>
          <a:p>
            <a:pPr marL="342900" indent="-342900">
              <a:lnSpc>
                <a:spcPct val="120000"/>
              </a:lnSpc>
              <a:spcBef>
                <a:spcPts val="600"/>
              </a:spcBef>
              <a:buFont typeface="+mj-lt"/>
              <a:buAutoNum type="arabicPeriod"/>
            </a:pPr>
            <a:r>
              <a:rPr lang="zh-CN" altLang="en-US" sz="1400" b="1" dirty="0">
                <a:solidFill>
                  <a:schemeClr val="tx2"/>
                </a:solidFill>
                <a:latin typeface="微软雅黑" panose="020B0503020204020204" pitchFamily="34" charset="-122"/>
                <a:ea typeface="微软雅黑" panose="020B0503020204020204" pitchFamily="34" charset="-122"/>
              </a:rPr>
              <a:t>券商</a:t>
            </a:r>
            <a:r>
              <a:rPr lang="en-US" altLang="zh-CN" sz="1400" b="1" dirty="0">
                <a:solidFill>
                  <a:schemeClr val="tx2"/>
                </a:solidFill>
                <a:latin typeface="微软雅黑" panose="020B0503020204020204" pitchFamily="34" charset="-122"/>
                <a:ea typeface="微软雅黑" panose="020B0503020204020204" pitchFamily="34" charset="-122"/>
              </a:rPr>
              <a:t>——</a:t>
            </a:r>
            <a:r>
              <a:rPr lang="zh-CN" altLang="en-US" sz="1400" b="1" dirty="0">
                <a:solidFill>
                  <a:schemeClr val="tx2"/>
                </a:solidFill>
                <a:latin typeface="微软雅黑" panose="020B0503020204020204" pitchFamily="34" charset="-122"/>
                <a:ea typeface="微软雅黑" panose="020B0503020204020204" pitchFamily="34" charset="-122"/>
              </a:rPr>
              <a:t>在中国，投行指的是证券公司内的从事一级市场证券承销、保荐及公司收购业务的投资银行部门，业内称作券商。</a:t>
            </a:r>
            <a:endParaRPr lang="en-US" altLang="zh-CN" sz="1400" b="1" dirty="0">
              <a:solidFill>
                <a:schemeClr val="tx2"/>
              </a:solidFill>
              <a:latin typeface="微软雅黑" panose="020B0503020204020204" pitchFamily="34" charset="-122"/>
              <a:ea typeface="微软雅黑" panose="020B0503020204020204" pitchFamily="34" charset="-122"/>
            </a:endParaRPr>
          </a:p>
          <a:p>
            <a:pPr marL="342900" indent="-342900">
              <a:lnSpc>
                <a:spcPct val="120000"/>
              </a:lnSpc>
              <a:spcBef>
                <a:spcPts val="600"/>
              </a:spcBef>
              <a:buFont typeface="+mj-lt"/>
              <a:buAutoNum type="arabicPeriod"/>
            </a:pPr>
            <a:r>
              <a:rPr lang="en-US" altLang="zh-CN" sz="1400" b="1" dirty="0">
                <a:solidFill>
                  <a:schemeClr val="tx2"/>
                </a:solidFill>
                <a:latin typeface="微软雅黑" panose="020B0503020204020204" pitchFamily="34" charset="-122"/>
                <a:ea typeface="微软雅黑" panose="020B0503020204020204" pitchFamily="34" charset="-122"/>
              </a:rPr>
              <a:t>IPO——Initial Public Offering </a:t>
            </a:r>
            <a:r>
              <a:rPr lang="zh-CN" altLang="en-US" sz="1400" b="1" dirty="0">
                <a:solidFill>
                  <a:schemeClr val="tx2"/>
                </a:solidFill>
                <a:latin typeface="微软雅黑" panose="020B0503020204020204" pitchFamily="34" charset="-122"/>
                <a:ea typeface="微软雅黑" panose="020B0503020204020204" pitchFamily="34" charset="-122"/>
              </a:rPr>
              <a:t>首次公开募股。投行作为企业</a:t>
            </a:r>
            <a:r>
              <a:rPr lang="en-US" altLang="zh-CN" sz="1400" b="1" dirty="0">
                <a:solidFill>
                  <a:schemeClr val="tx2"/>
                </a:solidFill>
                <a:latin typeface="微软雅黑" panose="020B0503020204020204" pitchFamily="34" charset="-122"/>
                <a:ea typeface="微软雅黑" panose="020B0503020204020204" pitchFamily="34" charset="-122"/>
              </a:rPr>
              <a:t>IPO</a:t>
            </a:r>
            <a:r>
              <a:rPr lang="zh-CN" altLang="en-US" sz="1400" b="1" dirty="0">
                <a:solidFill>
                  <a:schemeClr val="tx2"/>
                </a:solidFill>
                <a:latin typeface="微软雅黑" panose="020B0503020204020204" pitchFamily="34" charset="-122"/>
                <a:ea typeface="微软雅黑" panose="020B0503020204020204" pitchFamily="34" charset="-122"/>
              </a:rPr>
              <a:t>保荐机构。</a:t>
            </a:r>
            <a:endParaRPr lang="en-US" altLang="zh-CN" sz="1400" b="1" dirty="0">
              <a:solidFill>
                <a:schemeClr val="tx2"/>
              </a:solidFill>
              <a:latin typeface="微软雅黑" panose="020B0503020204020204" pitchFamily="34" charset="-122"/>
              <a:ea typeface="微软雅黑" panose="020B0503020204020204" pitchFamily="34" charset="-122"/>
            </a:endParaRPr>
          </a:p>
        </p:txBody>
      </p:sp>
      <p:sp>
        <p:nvSpPr>
          <p:cNvPr id="2" name="TextBox 1"/>
          <p:cNvSpPr txBox="1"/>
          <p:nvPr/>
        </p:nvSpPr>
        <p:spPr>
          <a:xfrm>
            <a:off x="1191568" y="4009628"/>
            <a:ext cx="6120680" cy="609398"/>
          </a:xfrm>
          <a:prstGeom prst="rect">
            <a:avLst/>
          </a:prstGeom>
          <a:noFill/>
        </p:spPr>
        <p:txBody>
          <a:bodyPr wrap="square" rtlCol="0">
            <a:spAutoFit/>
          </a:bodyPr>
          <a:lstStyle/>
          <a:p>
            <a:pPr>
              <a:lnSpc>
                <a:spcPct val="120000"/>
              </a:lnSpc>
            </a:pP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投行就是帮助未上市的企业上市或者帮助已上市的企业募股等相关事宜的机构。</a:t>
            </a:r>
          </a:p>
        </p:txBody>
      </p:sp>
      <p:pic>
        <p:nvPicPr>
          <p:cNvPr id="4098" name="Picture 2"/>
          <p:cNvPicPr>
            <a:picLocks noChangeAspect="1" noChangeArrowheads="1"/>
          </p:cNvPicPr>
          <p:nvPr/>
        </p:nvPicPr>
        <p:blipFill>
          <a:blip r:embed="rId2">
            <a:extLst>
              <a:ext uri="{BEBA8EAE-BF5A-486C-A8C5-ECC9F3942E4B}">
                <a14:imgProps xmlns:a14="http://schemas.microsoft.com/office/drawing/2010/main">
                  <a14:imgLayer>
                    <a14:imgEffect>
                      <a14:backgroundRemoval t="0" b="100000" l="2180" r="100000">
                        <a14:foregroundMark x1="53134" y1="15426" x2="53134" y2="15426"/>
                        <a14:foregroundMark x1="57221" y1="13032" x2="57221" y2="13032"/>
                        <a14:foregroundMark x1="52589" y1="7979" x2="52589" y2="7979"/>
                        <a14:foregroundMark x1="57766" y1="19947" x2="57766" y2="19947"/>
                        <a14:foregroundMark x1="46322" y1="43085" x2="46322" y2="43085"/>
                        <a14:foregroundMark x1="47956" y1="35106" x2="47956" y2="35106"/>
                        <a14:foregroundMark x1="39782" y1="17021" x2="39782" y2="17021"/>
                        <a14:foregroundMark x1="42779" y1="13032" x2="42779" y2="13032"/>
                        <a14:foregroundMark x1="56676" y1="25532" x2="56676" y2="25532"/>
                        <a14:foregroundMark x1="45777" y1="65426" x2="45777" y2="65426"/>
                      </a14:backgroundRemoval>
                    </a14:imgEffect>
                  </a14:imgLayer>
                </a14:imgProps>
              </a:ext>
              <a:ext uri="{28A0092B-C50C-407E-A947-70E740481C1C}">
                <a14:useLocalDpi xmlns:a14="http://schemas.microsoft.com/office/drawing/2010/main" val="0"/>
              </a:ext>
            </a:extLst>
          </a:blip>
          <a:srcRect/>
          <a:stretch>
            <a:fillRect/>
          </a:stretch>
        </p:blipFill>
        <p:spPr bwMode="auto">
          <a:xfrm>
            <a:off x="7693791" y="4009629"/>
            <a:ext cx="1878867" cy="19249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072549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7750" y="625253"/>
            <a:ext cx="6840562" cy="830997"/>
          </a:xfrm>
          <a:prstGeom prst="rect">
            <a:avLst/>
          </a:prstGeom>
          <a:noFill/>
        </p:spPr>
        <p:txBody>
          <a:bodyPr wrap="square" rtlCol="0">
            <a:spAutoFit/>
          </a:bodyPr>
          <a:lstStyle/>
          <a:p>
            <a:r>
              <a:rPr lang="zh-CN" altLang="en-US" sz="4800" b="1" dirty="0">
                <a:solidFill>
                  <a:srgbClr val="1F497D"/>
                </a:solidFill>
                <a:latin typeface="Verdana"/>
                <a:ea typeface="微软雅黑"/>
              </a:rPr>
              <a:t>投行人主要在做什么？</a:t>
            </a:r>
          </a:p>
        </p:txBody>
      </p:sp>
      <p:sp>
        <p:nvSpPr>
          <p:cNvPr id="5" name="矩形 4"/>
          <p:cNvSpPr/>
          <p:nvPr/>
        </p:nvSpPr>
        <p:spPr>
          <a:xfrm>
            <a:off x="1119560" y="1561357"/>
            <a:ext cx="6264696" cy="1760363"/>
          </a:xfrm>
          <a:prstGeom prst="rect">
            <a:avLst/>
          </a:prstGeom>
          <a:solidFill>
            <a:schemeClr val="bg1">
              <a:lumMod val="85000"/>
            </a:schemeClr>
          </a:solidFill>
          <a:ln w="952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047552" y="1489076"/>
            <a:ext cx="6264696" cy="1760363"/>
          </a:xfrm>
          <a:prstGeom prst="rect">
            <a:avLst/>
          </a:prstGeom>
          <a:solidFill>
            <a:schemeClr val="bg1"/>
          </a:solidFill>
          <a:ln w="952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1047552" y="1630298"/>
            <a:ext cx="6048672" cy="1468094"/>
          </a:xfrm>
          <a:prstGeom prst="rect">
            <a:avLst/>
          </a:prstGeom>
          <a:noFill/>
        </p:spPr>
        <p:txBody>
          <a:bodyPr wrap="square" rtlCol="0">
            <a:spAutoFit/>
          </a:bodyPr>
          <a:lstStyle/>
          <a:p>
            <a:pPr>
              <a:lnSpc>
                <a:spcPct val="120000"/>
              </a:lnSpc>
            </a:pPr>
            <a:r>
              <a:rPr lang="zh-CN" altLang="en-US" sz="2000" b="1" dirty="0">
                <a:solidFill>
                  <a:schemeClr val="tx2"/>
                </a:solidFill>
                <a:latin typeface="微软雅黑" panose="020B0503020204020204" pitchFamily="34" charset="-122"/>
                <a:ea typeface="微软雅黑" panose="020B0503020204020204" pitchFamily="34" charset="-122"/>
              </a:rPr>
              <a:t>对企业进行尽职调查：</a:t>
            </a:r>
            <a:endParaRPr lang="en-US" altLang="zh-CN" sz="2000" b="1" dirty="0">
              <a:solidFill>
                <a:schemeClr val="tx2"/>
              </a:solidFill>
              <a:latin typeface="微软雅黑" panose="020B0503020204020204" pitchFamily="34" charset="-122"/>
              <a:ea typeface="微软雅黑" panose="020B0503020204020204" pitchFamily="34" charset="-122"/>
            </a:endParaRPr>
          </a:p>
          <a:p>
            <a:pPr>
              <a:lnSpc>
                <a:spcPct val="120000"/>
              </a:lnSpc>
              <a:spcBef>
                <a:spcPts val="600"/>
              </a:spcBef>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          </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了解企业的业务基本情况           </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历史沿革的合法合规性</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pPr>
              <a:lnSpc>
                <a:spcPct val="120000"/>
              </a:lnSpc>
              <a:spcBef>
                <a:spcPts val="600"/>
              </a:spcBef>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          </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最近三年的财务状况                  </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未来的发展目标（</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3</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个月）</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pPr>
              <a:lnSpc>
                <a:spcPct val="120000"/>
              </a:lnSpc>
              <a:spcBef>
                <a:spcPts val="600"/>
              </a:spcBef>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          </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指导企业上市做准备</a:t>
            </a:r>
          </a:p>
        </p:txBody>
      </p:sp>
      <p:sp>
        <p:nvSpPr>
          <p:cNvPr id="12" name="矩形 11"/>
          <p:cNvSpPr/>
          <p:nvPr/>
        </p:nvSpPr>
        <p:spPr>
          <a:xfrm>
            <a:off x="1119758" y="3473402"/>
            <a:ext cx="6264696" cy="1760363"/>
          </a:xfrm>
          <a:prstGeom prst="rect">
            <a:avLst/>
          </a:prstGeom>
          <a:solidFill>
            <a:schemeClr val="bg1">
              <a:lumMod val="85000"/>
            </a:schemeClr>
          </a:solidFill>
          <a:ln w="952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047750" y="3401121"/>
            <a:ext cx="6264696" cy="1760363"/>
          </a:xfrm>
          <a:prstGeom prst="rect">
            <a:avLst/>
          </a:prstGeom>
          <a:solidFill>
            <a:schemeClr val="bg1"/>
          </a:solidFill>
          <a:ln w="952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1047751" y="3505572"/>
            <a:ext cx="6120035" cy="1468094"/>
          </a:xfrm>
          <a:prstGeom prst="rect">
            <a:avLst/>
          </a:prstGeom>
          <a:noFill/>
        </p:spPr>
        <p:txBody>
          <a:bodyPr wrap="square" rtlCol="0">
            <a:spAutoFit/>
          </a:bodyPr>
          <a:lstStyle/>
          <a:p>
            <a:pPr>
              <a:lnSpc>
                <a:spcPct val="120000"/>
              </a:lnSpc>
            </a:pPr>
            <a:r>
              <a:rPr lang="zh-CN" altLang="en-US" sz="2000" b="1" dirty="0">
                <a:solidFill>
                  <a:schemeClr val="tx2"/>
                </a:solidFill>
                <a:latin typeface="微软雅黑" panose="020B0503020204020204" pitchFamily="34" charset="-122"/>
                <a:ea typeface="微软雅黑" panose="020B0503020204020204" pitchFamily="34" charset="-122"/>
              </a:rPr>
              <a:t>大量文字处理：</a:t>
            </a:r>
            <a:endParaRPr lang="en-US" altLang="zh-CN" sz="2000" b="1" dirty="0">
              <a:solidFill>
                <a:schemeClr val="tx2"/>
              </a:solidFill>
              <a:latin typeface="微软雅黑" panose="020B0503020204020204" pitchFamily="34" charset="-122"/>
              <a:ea typeface="微软雅黑" panose="020B0503020204020204" pitchFamily="34" charset="-122"/>
            </a:endParaRPr>
          </a:p>
          <a:p>
            <a:pPr>
              <a:lnSpc>
                <a:spcPct val="120000"/>
              </a:lnSpc>
              <a:spcBef>
                <a:spcPts val="600"/>
              </a:spcBef>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          </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项目建议书                                </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·IPO</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招股说明书</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pPr>
              <a:lnSpc>
                <a:spcPct val="120000"/>
              </a:lnSpc>
              <a:spcBef>
                <a:spcPts val="600"/>
              </a:spcBef>
            </a:pPr>
            <a:r>
              <a:rPr lang="en-US" altLang="zh-CN" sz="14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再融资募集说明书</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证监会反馈意见的回复</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pPr>
              <a:lnSpc>
                <a:spcPct val="120000"/>
              </a:lnSpc>
              <a:spcBef>
                <a:spcPts val="600"/>
              </a:spcBef>
            </a:pPr>
            <a:r>
              <a:rPr lang="en-US" altLang="zh-CN" sz="14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股票发行报告</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1027" name="Picture 3"/>
          <p:cNvPicPr>
            <a:picLocks noChangeAspect="1" noChangeArrowheads="1"/>
          </p:cNvPicPr>
          <p:nvPr/>
        </p:nvPicPr>
        <p:blipFill>
          <a:blip r:embed="rId2">
            <a:extLst>
              <a:ext uri="{BEBA8EAE-BF5A-486C-A8C5-ECC9F3942E4B}">
                <a14:imgProps xmlns:a14="http://schemas.microsoft.com/office/drawing/2010/main">
                  <a14:imgLayer>
                    <a14:imgEffect>
                      <a14:backgroundRemoval t="538" b="98925" l="0" r="1000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7845384" y="3689997"/>
            <a:ext cx="1843129" cy="2084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22612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7750" y="625253"/>
            <a:ext cx="6480522" cy="830997"/>
          </a:xfrm>
          <a:prstGeom prst="rect">
            <a:avLst/>
          </a:prstGeom>
          <a:noFill/>
        </p:spPr>
        <p:txBody>
          <a:bodyPr wrap="square" rtlCol="0">
            <a:spAutoFit/>
          </a:bodyPr>
          <a:lstStyle/>
          <a:p>
            <a:r>
              <a:rPr lang="zh-CN" altLang="en-US" sz="4800" b="1" dirty="0">
                <a:solidFill>
                  <a:schemeClr val="tx2"/>
                </a:solidFill>
                <a:latin typeface="微软雅黑" panose="020B0503020204020204" pitchFamily="34" charset="-122"/>
                <a:ea typeface="微软雅黑" panose="020B0503020204020204" pitchFamily="34" charset="-122"/>
              </a:rPr>
              <a:t>保荐人资格</a:t>
            </a:r>
          </a:p>
        </p:txBody>
      </p:sp>
      <p:sp>
        <p:nvSpPr>
          <p:cNvPr id="3" name="TextBox 2"/>
          <p:cNvSpPr txBox="1"/>
          <p:nvPr/>
        </p:nvSpPr>
        <p:spPr>
          <a:xfrm>
            <a:off x="1191568" y="1633365"/>
            <a:ext cx="6192688" cy="1797415"/>
          </a:xfrm>
          <a:prstGeom prst="rect">
            <a:avLst/>
          </a:prstGeom>
          <a:noFill/>
        </p:spPr>
        <p:txBody>
          <a:bodyPr wrap="square" rtlCol="0">
            <a:spAutoFit/>
          </a:bodyPr>
          <a:lstStyle/>
          <a:p>
            <a:pPr marL="342900" indent="-342900">
              <a:lnSpc>
                <a:spcPct val="120000"/>
              </a:lnSpc>
              <a:spcBef>
                <a:spcPts val="600"/>
              </a:spcBef>
              <a:buFont typeface="+mj-lt"/>
              <a:buAutoNum type="arabicPeriod"/>
            </a:pPr>
            <a:r>
              <a:rPr lang="zh-CN" altLang="en-US" sz="1400" b="1" dirty="0">
                <a:solidFill>
                  <a:schemeClr val="tx2"/>
                </a:solidFill>
                <a:latin typeface="微软雅黑" panose="020B0503020204020204" pitchFamily="34" charset="-122"/>
                <a:ea typeface="微软雅黑" panose="020B0503020204020204" pitchFamily="34" charset="-122"/>
              </a:rPr>
              <a:t>保荐代表人制度</a:t>
            </a:r>
            <a:r>
              <a:rPr lang="en-US" altLang="zh-CN" sz="1400" b="1" dirty="0">
                <a:solidFill>
                  <a:schemeClr val="tx2"/>
                </a:solidFill>
                <a:latin typeface="微软雅黑" panose="020B0503020204020204" pitchFamily="34" charset="-122"/>
                <a:ea typeface="微软雅黑" panose="020B0503020204020204" pitchFamily="34" charset="-122"/>
              </a:rPr>
              <a:t>——</a:t>
            </a:r>
            <a:r>
              <a:rPr lang="zh-CN" altLang="en-US" sz="1400" b="1" dirty="0">
                <a:solidFill>
                  <a:schemeClr val="tx2"/>
                </a:solidFill>
                <a:latin typeface="微软雅黑" panose="020B0503020204020204" pitchFamily="34" charset="-122"/>
                <a:ea typeface="微软雅黑" panose="020B0503020204020204" pitchFamily="34" charset="-122"/>
              </a:rPr>
              <a:t>是中国资本市场的特色，投行部门所拥有的保荐代表人数量决定了该投行的通道数量，也就是同时可承揽并申报上会的项目数量。</a:t>
            </a:r>
            <a:endParaRPr lang="en-US" altLang="zh-CN" sz="1400" b="1" dirty="0">
              <a:solidFill>
                <a:schemeClr val="tx2"/>
              </a:solidFill>
              <a:latin typeface="微软雅黑" panose="020B0503020204020204" pitchFamily="34" charset="-122"/>
              <a:ea typeface="微软雅黑" panose="020B0503020204020204" pitchFamily="34" charset="-122"/>
            </a:endParaRPr>
          </a:p>
          <a:p>
            <a:pPr marL="342900" indent="-342900">
              <a:lnSpc>
                <a:spcPct val="120000"/>
              </a:lnSpc>
              <a:spcBef>
                <a:spcPts val="600"/>
              </a:spcBef>
              <a:buFont typeface="+mj-lt"/>
              <a:buAutoNum type="arabicPeriod"/>
            </a:pPr>
            <a:r>
              <a:rPr lang="zh-CN" altLang="en-US" sz="1400" b="1" dirty="0">
                <a:solidFill>
                  <a:schemeClr val="tx2"/>
                </a:solidFill>
                <a:latin typeface="微软雅黑" panose="020B0503020204020204" pitchFamily="34" charset="-122"/>
                <a:ea typeface="微软雅黑" panose="020B0503020204020204" pitchFamily="34" charset="-122"/>
              </a:rPr>
              <a:t>保荐人资格：满足一定年限的保荐业务工作经历，通过保荐代表人资格考试并与近</a:t>
            </a:r>
            <a:r>
              <a:rPr lang="en-US" altLang="zh-CN" sz="1400" b="1" dirty="0">
                <a:solidFill>
                  <a:schemeClr val="tx2"/>
                </a:solidFill>
                <a:latin typeface="微软雅黑" panose="020B0503020204020204" pitchFamily="34" charset="-122"/>
                <a:ea typeface="微软雅黑" panose="020B0503020204020204" pitchFamily="34" charset="-122"/>
              </a:rPr>
              <a:t>3</a:t>
            </a:r>
            <a:r>
              <a:rPr lang="zh-CN" altLang="en-US" sz="1400" b="1" dirty="0">
                <a:solidFill>
                  <a:schemeClr val="tx2"/>
                </a:solidFill>
                <a:latin typeface="微软雅黑" panose="020B0503020204020204" pitchFamily="34" charset="-122"/>
                <a:ea typeface="微软雅黑" panose="020B0503020204020204" pitchFamily="34" charset="-122"/>
              </a:rPr>
              <a:t>年内在一个境内证券发行项目中担任过项目协办人。</a:t>
            </a:r>
            <a:endParaRPr lang="en-US" altLang="zh-CN" sz="1400" b="1" dirty="0">
              <a:solidFill>
                <a:schemeClr val="tx2"/>
              </a:solidFill>
              <a:latin typeface="微软雅黑" panose="020B0503020204020204" pitchFamily="34" charset="-122"/>
              <a:ea typeface="微软雅黑" panose="020B0503020204020204" pitchFamily="34" charset="-122"/>
            </a:endParaRPr>
          </a:p>
          <a:p>
            <a:pPr marL="342900" indent="-342900">
              <a:lnSpc>
                <a:spcPct val="120000"/>
              </a:lnSpc>
              <a:spcBef>
                <a:spcPts val="600"/>
              </a:spcBef>
              <a:buFont typeface="+mj-lt"/>
              <a:buAutoNum type="arabicPeriod"/>
            </a:pPr>
            <a:r>
              <a:rPr lang="zh-CN" altLang="en-US" sz="1400" b="1" dirty="0">
                <a:solidFill>
                  <a:schemeClr val="tx2"/>
                </a:solidFill>
                <a:latin typeface="微软雅黑" panose="020B0503020204020204" pitchFamily="34" charset="-122"/>
                <a:ea typeface="微软雅黑" panose="020B0503020204020204" pitchFamily="34" charset="-122"/>
              </a:rPr>
              <a:t>考试内容：证券综合知识、投资银行业务能力</a:t>
            </a:r>
            <a:endParaRPr lang="en-US" altLang="zh-CN" sz="1400" b="1" dirty="0">
              <a:solidFill>
                <a:schemeClr val="tx2"/>
              </a:solidFill>
              <a:latin typeface="微软雅黑" panose="020B0503020204020204" pitchFamily="34" charset="-122"/>
              <a:ea typeface="微软雅黑" panose="020B0503020204020204" pitchFamily="34" charset="-122"/>
            </a:endParaRPr>
          </a:p>
        </p:txBody>
      </p:sp>
      <p:sp>
        <p:nvSpPr>
          <p:cNvPr id="4" name="矩形 3"/>
          <p:cNvSpPr/>
          <p:nvPr/>
        </p:nvSpPr>
        <p:spPr>
          <a:xfrm>
            <a:off x="1192213" y="3793604"/>
            <a:ext cx="6192688" cy="867930"/>
          </a:xfrm>
          <a:prstGeom prst="rect">
            <a:avLst/>
          </a:prstGeom>
        </p:spPr>
        <p:txBody>
          <a:bodyPr wrap="square">
            <a:spAutoFit/>
          </a:bodyPr>
          <a:lstStyle/>
          <a:p>
            <a:pPr>
              <a:lnSpc>
                <a:spcPct val="120000"/>
              </a:lnSpc>
              <a:spcBef>
                <a:spcPts val="600"/>
              </a:spcBef>
            </a:pPr>
            <a:r>
              <a:rPr lang="zh-CN" altLang="en-US" sz="1400" b="1" dirty="0">
                <a:solidFill>
                  <a:prstClr val="white">
                    <a:lumMod val="50000"/>
                  </a:prstClr>
                </a:solidFill>
                <a:latin typeface="微软雅黑" panose="020B0503020204020204" pitchFamily="34" charset="-122"/>
                <a:ea typeface="微软雅黑" panose="020B0503020204020204" pitchFamily="34" charset="-122"/>
              </a:rPr>
              <a:t>保荐人制度让众多券商想尽办法扩大保荐代表人队伍，这种只认身份不认工作能力的风气，指引很多刚毕业的大学生通过考试，获得更高的薪酬。这对那些经验丰富因为没有时间复习而落榜的老投行非常不公平。</a:t>
            </a:r>
            <a:endParaRPr lang="en-US" altLang="zh-CN" sz="1400" b="1" dirty="0">
              <a:solidFill>
                <a:prstClr val="white">
                  <a:lumMod val="50000"/>
                </a:prstClr>
              </a:solidFill>
              <a:latin typeface="微软雅黑" panose="020B0503020204020204" pitchFamily="34" charset="-122"/>
              <a:ea typeface="微软雅黑" panose="020B0503020204020204" pitchFamily="34" charset="-122"/>
            </a:endParaRPr>
          </a:p>
        </p:txBody>
      </p:sp>
      <p:pic>
        <p:nvPicPr>
          <p:cNvPr id="5122" name="Picture 2"/>
          <p:cNvPicPr>
            <a:picLocks noChangeAspect="1" noChangeArrowheads="1"/>
          </p:cNvPicPr>
          <p:nvPr/>
        </p:nvPicPr>
        <p:blipFill>
          <a:blip r:embed="rId3">
            <a:extLst>
              <a:ext uri="{BEBA8EAE-BF5A-486C-A8C5-ECC9F3942E4B}">
                <a14:imgProps xmlns:a14="http://schemas.microsoft.com/office/drawing/2010/main">
                  <a14:imgLayer>
                    <a14:imgEffect>
                      <a14:backgroundRemoval t="1679" b="99520" l="0" r="97808">
                        <a14:foregroundMark x1="64110" y1="91367" x2="64110" y2="91367"/>
                        <a14:foregroundMark x1="70411" y1="27818" x2="70411" y2="27818"/>
                        <a14:foregroundMark x1="61096" y1="23501" x2="61096" y2="23501"/>
                        <a14:foregroundMark x1="53425" y1="15108" x2="53425" y2="15108"/>
                        <a14:foregroundMark x1="67671" y1="23981" x2="67671" y2="23981"/>
                      </a14:backgroundRemoval>
                    </a14:imgEffect>
                  </a14:imgLayer>
                </a14:imgProps>
              </a:ext>
              <a:ext uri="{28A0092B-C50C-407E-A947-70E740481C1C}">
                <a14:useLocalDpi xmlns:a14="http://schemas.microsoft.com/office/drawing/2010/main" val="0"/>
              </a:ext>
            </a:extLst>
          </a:blip>
          <a:srcRect/>
          <a:stretch>
            <a:fillRect/>
          </a:stretch>
        </p:blipFill>
        <p:spPr bwMode="auto">
          <a:xfrm>
            <a:off x="7717764" y="3505200"/>
            <a:ext cx="1934237" cy="220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475121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425304" y="625252"/>
            <a:ext cx="622446" cy="86409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1047750" y="625253"/>
            <a:ext cx="6912570" cy="830997"/>
          </a:xfrm>
          <a:prstGeom prst="rect">
            <a:avLst/>
          </a:prstGeom>
          <a:noFill/>
        </p:spPr>
        <p:txBody>
          <a:bodyPr wrap="square" rtlCol="0">
            <a:spAutoFit/>
          </a:bodyPr>
          <a:lstStyle/>
          <a:p>
            <a:r>
              <a:rPr lang="zh-CN" altLang="en-US" sz="4800" b="1" dirty="0">
                <a:solidFill>
                  <a:schemeClr val="tx2"/>
                </a:solidFill>
                <a:latin typeface="微软雅黑" panose="020B0503020204020204" pitchFamily="34" charset="-122"/>
                <a:ea typeface="微软雅黑" panose="020B0503020204020204" pitchFamily="34" charset="-122"/>
              </a:rPr>
              <a:t>投行需要具备的技能？</a:t>
            </a:r>
          </a:p>
        </p:txBody>
      </p:sp>
      <p:sp>
        <p:nvSpPr>
          <p:cNvPr id="6" name="TextBox 5"/>
          <p:cNvSpPr txBox="1"/>
          <p:nvPr/>
        </p:nvSpPr>
        <p:spPr>
          <a:xfrm>
            <a:off x="1191568" y="1633365"/>
            <a:ext cx="6192688" cy="2923877"/>
          </a:xfrm>
          <a:prstGeom prst="rect">
            <a:avLst/>
          </a:prstGeom>
          <a:noFill/>
        </p:spPr>
        <p:txBody>
          <a:bodyPr wrap="square" rtlCol="0">
            <a:spAutoFit/>
          </a:bodyPr>
          <a:lstStyle/>
          <a:p>
            <a:pPr>
              <a:lnSpc>
                <a:spcPct val="130000"/>
              </a:lnSpc>
              <a:spcAft>
                <a:spcPts val="600"/>
              </a:spcAft>
            </a:pPr>
            <a:r>
              <a:rPr lang="zh-CN" altLang="en-US" sz="1600" b="1" dirty="0">
                <a:solidFill>
                  <a:schemeClr val="tx2"/>
                </a:solidFill>
                <a:latin typeface="微软雅黑" panose="020B0503020204020204" pitchFamily="34" charset="-122"/>
                <a:ea typeface="微软雅黑" panose="020B0503020204020204" pitchFamily="34" charset="-122"/>
              </a:rPr>
              <a:t>要想在中国投行从学徒晋升为高手，需要兼备各种硬实力和软实力</a:t>
            </a:r>
            <a:endParaRPr lang="en-US" altLang="zh-CN" sz="1600" b="1" dirty="0">
              <a:solidFill>
                <a:schemeClr val="tx2"/>
              </a:solidFill>
              <a:latin typeface="微软雅黑" panose="020B0503020204020204" pitchFamily="34" charset="-122"/>
              <a:ea typeface="微软雅黑" panose="020B0503020204020204" pitchFamily="34" charset="-122"/>
            </a:endParaRPr>
          </a:p>
          <a:p>
            <a:pPr marL="342900" indent="-342900">
              <a:lnSpc>
                <a:spcPct val="130000"/>
              </a:lnSpc>
              <a:buFont typeface="+mj-lt"/>
              <a:buAutoNum type="arabicPeriod"/>
            </a:pPr>
            <a:r>
              <a:rPr lang="zh-CN" altLang="en-US" sz="1400" b="1" dirty="0">
                <a:solidFill>
                  <a:schemeClr val="tx2"/>
                </a:solidFill>
                <a:latin typeface="微软雅黑" panose="020B0503020204020204" pitchFamily="34" charset="-122"/>
                <a:ea typeface="微软雅黑" panose="020B0503020204020204" pitchFamily="34" charset="-122"/>
              </a:rPr>
              <a:t>“忽悠”能力</a:t>
            </a:r>
            <a:r>
              <a:rPr lang="en-US" altLang="zh-CN" sz="1400" b="1" dirty="0">
                <a:solidFill>
                  <a:schemeClr val="tx2"/>
                </a:solidFill>
                <a:latin typeface="微软雅黑" panose="020B0503020204020204" pitchFamily="34" charset="-122"/>
                <a:ea typeface="微软雅黑" panose="020B0503020204020204" pitchFamily="34" charset="-122"/>
              </a:rPr>
              <a:t>——</a:t>
            </a:r>
            <a:r>
              <a:rPr lang="zh-CN" altLang="en-US" sz="1400" b="1" dirty="0">
                <a:solidFill>
                  <a:schemeClr val="tx2"/>
                </a:solidFill>
                <a:latin typeface="微软雅黑" panose="020B0503020204020204" pitchFamily="34" charset="-122"/>
                <a:ea typeface="微软雅黑" panose="020B0503020204020204" pitchFamily="34" charset="-122"/>
              </a:rPr>
              <a:t>在承揽项目时要懂得“忽悠”客户。</a:t>
            </a:r>
            <a:endParaRPr lang="en-US" altLang="zh-CN" sz="1400" b="1" dirty="0">
              <a:solidFill>
                <a:schemeClr val="tx2"/>
              </a:solidFill>
              <a:latin typeface="微软雅黑" panose="020B0503020204020204" pitchFamily="34" charset="-122"/>
              <a:ea typeface="微软雅黑" panose="020B0503020204020204" pitchFamily="34" charset="-122"/>
            </a:endParaRPr>
          </a:p>
          <a:p>
            <a:pPr marL="228600" indent="217488">
              <a:lnSpc>
                <a:spcPct val="130000"/>
              </a:lnSpc>
              <a:buFont typeface="+mj-lt"/>
              <a:buAutoNum type="alphaLcPeriod"/>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高级别员工忽悠，如公司总裁、副总裁</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a:p>
            <a:pPr marL="228600" indent="217488">
              <a:lnSpc>
                <a:spcPct val="130000"/>
              </a:lnSpc>
              <a:buFont typeface="+mj-lt"/>
              <a:buAutoNum type="alphaLcPeriod"/>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技术派忽悠，制作一份充满“个案关怀”的项目建议书，让企业有相见恨晚的感觉</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a:p>
            <a:pPr marL="228600" indent="217488">
              <a:lnSpc>
                <a:spcPct val="130000"/>
              </a:lnSpc>
              <a:buFont typeface="+mj-lt"/>
              <a:buAutoNum type="alphaLcPeriod"/>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卖弄关系和资源，如与证监局打交道多年云云</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pPr marL="342900" indent="-342900">
              <a:lnSpc>
                <a:spcPct val="130000"/>
              </a:lnSpc>
              <a:spcBef>
                <a:spcPts val="600"/>
              </a:spcBef>
              <a:buFont typeface="+mj-lt"/>
              <a:buAutoNum type="arabicPeriod" startAt="2"/>
            </a:pPr>
            <a:r>
              <a:rPr lang="zh-CN" altLang="en-US" sz="1400" b="1" dirty="0">
                <a:solidFill>
                  <a:schemeClr val="tx2"/>
                </a:solidFill>
                <a:latin typeface="微软雅黑" panose="020B0503020204020204" pitchFamily="34" charset="-122"/>
                <a:ea typeface="微软雅黑" panose="020B0503020204020204" pitchFamily="34" charset="-122"/>
              </a:rPr>
              <a:t>写招股说明书的能力</a:t>
            </a:r>
            <a:r>
              <a:rPr lang="en-US" altLang="zh-CN" sz="1400" b="1" dirty="0">
                <a:solidFill>
                  <a:schemeClr val="tx2"/>
                </a:solidFill>
                <a:latin typeface="微软雅黑" panose="020B0503020204020204" pitchFamily="34" charset="-122"/>
                <a:ea typeface="微软雅黑" panose="020B0503020204020204" pitchFamily="34" charset="-122"/>
              </a:rPr>
              <a:t>——</a:t>
            </a:r>
            <a:r>
              <a:rPr lang="zh-CN" altLang="en-US" sz="1400" b="1" dirty="0">
                <a:solidFill>
                  <a:schemeClr val="tx2"/>
                </a:solidFill>
                <a:latin typeface="微软雅黑" panose="020B0503020204020204" pitchFamily="34" charset="-122"/>
                <a:ea typeface="微软雅黑" panose="020B0503020204020204" pitchFamily="34" charset="-122"/>
              </a:rPr>
              <a:t>在项目执行阶段要掌握写招股说明书的技巧。</a:t>
            </a:r>
            <a:endParaRPr lang="en-US" altLang="zh-CN" sz="1400" b="1" dirty="0">
              <a:solidFill>
                <a:schemeClr val="tx2"/>
              </a:solidFill>
              <a:latin typeface="微软雅黑" panose="020B0503020204020204" pitchFamily="34" charset="-122"/>
              <a:ea typeface="微软雅黑" panose="020B0503020204020204" pitchFamily="34" charset="-122"/>
            </a:endParaRPr>
          </a:p>
          <a:p>
            <a:pPr marL="228600">
              <a:lnSpc>
                <a:spcPct val="13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说到底，招股说明书就是帮助企业把股票卖出去。其中最关键的章节，也就是中国证监会的审核重点：发行人基本情况、业务与技术、财务会计信息、管理层讨论与分析和募集资金运用。</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a:p>
            <a:pPr marL="342900" indent="-342900">
              <a:lnSpc>
                <a:spcPct val="130000"/>
              </a:lnSpc>
              <a:spcBef>
                <a:spcPts val="600"/>
              </a:spcBef>
              <a:buFont typeface="+mj-lt"/>
              <a:buAutoNum type="arabicPeriod" startAt="3"/>
            </a:pPr>
            <a:r>
              <a:rPr lang="zh-CN" altLang="en-US" sz="1400" b="1" dirty="0">
                <a:solidFill>
                  <a:schemeClr val="tx2"/>
                </a:solidFill>
                <a:latin typeface="微软雅黑" panose="020B0503020204020204" pitchFamily="34" charset="-122"/>
                <a:ea typeface="微软雅黑" panose="020B0503020204020204" pitchFamily="34" charset="-122"/>
              </a:rPr>
              <a:t>综合实力</a:t>
            </a:r>
            <a:r>
              <a:rPr lang="en-US" altLang="zh-CN" sz="1400" b="1" dirty="0">
                <a:solidFill>
                  <a:schemeClr val="tx2"/>
                </a:solidFill>
                <a:latin typeface="微软雅黑" panose="020B0503020204020204" pitchFamily="34" charset="-122"/>
                <a:ea typeface="微软雅黑" panose="020B0503020204020204" pitchFamily="34" charset="-122"/>
              </a:rPr>
              <a:t>——</a:t>
            </a:r>
            <a:r>
              <a:rPr lang="zh-CN" altLang="en-US" sz="1400" b="1" dirty="0">
                <a:solidFill>
                  <a:schemeClr val="tx2"/>
                </a:solidFill>
                <a:latin typeface="微软雅黑" panose="020B0503020204020204" pitchFamily="34" charset="-122"/>
                <a:ea typeface="微软雅黑" panose="020B0503020204020204" pitchFamily="34" charset="-122"/>
              </a:rPr>
              <a:t>良好的学习能力、观察能力、沟通能力、领导力。</a:t>
            </a:r>
            <a:endParaRPr lang="en-US" altLang="zh-CN" sz="1400" b="1" dirty="0">
              <a:solidFill>
                <a:schemeClr val="tx2"/>
              </a:solidFill>
              <a:latin typeface="微软雅黑" panose="020B0503020204020204" pitchFamily="34" charset="-122"/>
              <a:ea typeface="微软雅黑" panose="020B0503020204020204" pitchFamily="34" charset="-122"/>
            </a:endParaRPr>
          </a:p>
        </p:txBody>
      </p:sp>
      <p:pic>
        <p:nvPicPr>
          <p:cNvPr id="3076" name="Picture 4"/>
          <p:cNvPicPr>
            <a:picLocks noChangeAspect="1" noChangeArrowheads="1"/>
          </p:cNvPicPr>
          <p:nvPr/>
        </p:nvPicPr>
        <p:blipFill rotWithShape="1">
          <a:blip r:embed="rId2">
            <a:extLst>
              <a:ext uri="{BEBA8EAE-BF5A-486C-A8C5-ECC9F3942E4B}">
                <a14:imgProps xmlns:a14="http://schemas.microsoft.com/office/drawing/2010/main">
                  <a14:imgLayer>
                    <a14:imgEffect>
                      <a14:backgroundRemoval t="2000" b="98444" l="0" r="100000">
                        <a14:foregroundMark x1="54704" y1="39111" x2="54704" y2="39111"/>
                      </a14:backgroundRemoval>
                    </a14:imgEffect>
                    <a14:imgEffect>
                      <a14:saturation sat="0"/>
                    </a14:imgEffect>
                  </a14:imgLayer>
                </a14:imgProps>
              </a:ext>
              <a:ext uri="{28A0092B-C50C-407E-A947-70E740481C1C}">
                <a14:useLocalDpi xmlns:a14="http://schemas.microsoft.com/office/drawing/2010/main" val="0"/>
              </a:ext>
            </a:extLst>
          </a:blip>
          <a:srcRect l="7256" t="635" r="-7256" b="-635"/>
          <a:stretch/>
        </p:blipFill>
        <p:spPr bwMode="auto">
          <a:xfrm>
            <a:off x="7955687" y="2965530"/>
            <a:ext cx="1800200" cy="2822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01966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6614585" y="1713038"/>
            <a:ext cx="2294936" cy="3520727"/>
          </a:xfrm>
          <a:prstGeom prst="rect">
            <a:avLst/>
          </a:prstGeom>
          <a:solidFill>
            <a:schemeClr val="bg1">
              <a:lumMod val="85000"/>
            </a:schemeClr>
          </a:solidFill>
          <a:ln w="952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3915420" y="1713038"/>
            <a:ext cx="2294936" cy="3520727"/>
          </a:xfrm>
          <a:prstGeom prst="rect">
            <a:avLst/>
          </a:prstGeom>
          <a:solidFill>
            <a:schemeClr val="bg1">
              <a:lumMod val="85000"/>
            </a:schemeClr>
          </a:solidFill>
          <a:ln w="952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91568" y="1713038"/>
            <a:ext cx="2294936" cy="3520727"/>
          </a:xfrm>
          <a:prstGeom prst="rect">
            <a:avLst/>
          </a:prstGeom>
          <a:solidFill>
            <a:schemeClr val="bg1">
              <a:lumMod val="85000"/>
            </a:schemeClr>
          </a:solidFill>
          <a:ln w="952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592168" y="1640756"/>
            <a:ext cx="2232248" cy="3514540"/>
          </a:xfrm>
          <a:prstGeom prst="rect">
            <a:avLst/>
          </a:prstGeom>
          <a:solidFill>
            <a:schemeClr val="bg1"/>
          </a:solidFill>
          <a:ln w="952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835651" y="1640756"/>
            <a:ext cx="2309813" cy="3514540"/>
          </a:xfrm>
          <a:prstGeom prst="rect">
            <a:avLst/>
          </a:prstGeom>
          <a:solidFill>
            <a:schemeClr val="bg1"/>
          </a:solidFill>
          <a:ln w="952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119560" y="1640757"/>
            <a:ext cx="2294936" cy="3520727"/>
          </a:xfrm>
          <a:prstGeom prst="rect">
            <a:avLst/>
          </a:prstGeom>
          <a:solidFill>
            <a:schemeClr val="bg1"/>
          </a:solidFill>
          <a:ln w="9525">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1047750" y="625253"/>
            <a:ext cx="4824338" cy="830997"/>
          </a:xfrm>
          <a:prstGeom prst="rect">
            <a:avLst/>
          </a:prstGeom>
          <a:noFill/>
        </p:spPr>
        <p:txBody>
          <a:bodyPr wrap="square" rtlCol="0">
            <a:spAutoFit/>
          </a:bodyPr>
          <a:lstStyle/>
          <a:p>
            <a:r>
              <a:rPr lang="zh-CN" altLang="en-US" sz="4800" b="1" dirty="0">
                <a:solidFill>
                  <a:srgbClr val="1F497D"/>
                </a:solidFill>
                <a:latin typeface="Verdana"/>
                <a:ea typeface="微软雅黑"/>
              </a:rPr>
              <a:t>投行人的状态？</a:t>
            </a:r>
          </a:p>
        </p:txBody>
      </p:sp>
      <p:pic>
        <p:nvPicPr>
          <p:cNvPr id="1026" name="Picture 2"/>
          <p:cNvPicPr>
            <a:picLocks noChangeAspect="1" noChangeArrowheads="1"/>
          </p:cNvPicPr>
          <p:nvPr/>
        </p:nvPicPr>
        <p:blipFill>
          <a:blip r:embed="rId3">
            <a:grayscl/>
            <a:extLst>
              <a:ext uri="{28A0092B-C50C-407E-A947-70E740481C1C}">
                <a14:useLocalDpi xmlns:a14="http://schemas.microsoft.com/office/drawing/2010/main" val="0"/>
              </a:ext>
            </a:extLst>
          </a:blip>
          <a:srcRect/>
          <a:stretch>
            <a:fillRect/>
          </a:stretch>
        </p:blipFill>
        <p:spPr bwMode="auto">
          <a:xfrm>
            <a:off x="3835652" y="3650183"/>
            <a:ext cx="2309813" cy="1519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grayscl/>
            <a:extLst>
              <a:ext uri="{28A0092B-C50C-407E-A947-70E740481C1C}">
                <a14:useLocalDpi xmlns:a14="http://schemas.microsoft.com/office/drawing/2010/main" val="0"/>
              </a:ext>
            </a:extLst>
          </a:blip>
          <a:srcRect/>
          <a:stretch>
            <a:fillRect/>
          </a:stretch>
        </p:blipFill>
        <p:spPr bwMode="auto">
          <a:xfrm>
            <a:off x="1119560" y="3650183"/>
            <a:ext cx="2294936" cy="1511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grayscl/>
            <a:extLst>
              <a:ext uri="{28A0092B-C50C-407E-A947-70E740481C1C}">
                <a14:useLocalDpi xmlns:a14="http://schemas.microsoft.com/office/drawing/2010/main" val="0"/>
              </a:ext>
            </a:extLst>
          </a:blip>
          <a:srcRect/>
          <a:stretch>
            <a:fillRect/>
          </a:stretch>
        </p:blipFill>
        <p:spPr bwMode="auto">
          <a:xfrm>
            <a:off x="6592168" y="3650183"/>
            <a:ext cx="2232248" cy="15164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119560" y="1781980"/>
            <a:ext cx="2294936" cy="1831271"/>
          </a:xfrm>
          <a:prstGeom prst="rect">
            <a:avLst/>
          </a:prstGeom>
          <a:noFill/>
        </p:spPr>
        <p:txBody>
          <a:bodyPr wrap="square" rtlCol="0">
            <a:spAutoFit/>
          </a:bodyPr>
          <a:lstStyle/>
          <a:p>
            <a:pPr>
              <a:lnSpc>
                <a:spcPct val="120000"/>
              </a:lnSpc>
            </a:pPr>
            <a:r>
              <a:rPr lang="zh-CN" altLang="en-US" sz="2000" b="1" dirty="0">
                <a:solidFill>
                  <a:schemeClr val="tx2"/>
                </a:solidFill>
                <a:latin typeface="微软雅黑" panose="020B0503020204020204" pitchFamily="34" charset="-122"/>
                <a:ea typeface="微软雅黑" panose="020B0503020204020204" pitchFamily="34" charset="-122"/>
              </a:rPr>
              <a:t>出差</a:t>
            </a:r>
            <a:endParaRPr lang="en-US" altLang="zh-CN" sz="2000" b="1" dirty="0">
              <a:solidFill>
                <a:schemeClr val="tx2"/>
              </a:solidFill>
              <a:latin typeface="微软雅黑" panose="020B0503020204020204" pitchFamily="34" charset="-122"/>
              <a:ea typeface="微软雅黑" panose="020B0503020204020204" pitchFamily="34" charset="-122"/>
            </a:endParaRPr>
          </a:p>
          <a:p>
            <a:pPr>
              <a:lnSpc>
                <a:spcPct val="120000"/>
              </a:lnSpc>
              <a:spcBef>
                <a:spcPts val="600"/>
              </a:spcBef>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项目进展初期，投行人要对企业进行</a:t>
            </a: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尽职调查</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，了解企业的各种情况，对企业进行有针对性的上市辅导。</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3842494" y="1785900"/>
            <a:ext cx="2302970" cy="1572738"/>
          </a:xfrm>
          <a:prstGeom prst="rect">
            <a:avLst/>
          </a:prstGeom>
          <a:noFill/>
        </p:spPr>
        <p:txBody>
          <a:bodyPr wrap="square" rtlCol="0">
            <a:spAutoFit/>
          </a:bodyPr>
          <a:lstStyle/>
          <a:p>
            <a:pPr>
              <a:lnSpc>
                <a:spcPct val="120000"/>
              </a:lnSpc>
            </a:pPr>
            <a:r>
              <a:rPr lang="zh-CN" altLang="en-US" sz="2000" b="1" dirty="0">
                <a:solidFill>
                  <a:schemeClr val="tx2"/>
                </a:solidFill>
                <a:latin typeface="微软雅黑" panose="020B0503020204020204" pitchFamily="34" charset="-122"/>
                <a:ea typeface="微软雅黑" panose="020B0503020204020204" pitchFamily="34" charset="-122"/>
              </a:rPr>
              <a:t>加班</a:t>
            </a:r>
            <a:endParaRPr lang="en-US" altLang="zh-CN" sz="2000" b="1" dirty="0">
              <a:solidFill>
                <a:schemeClr val="tx2"/>
              </a:solidFill>
              <a:latin typeface="微软雅黑" panose="020B0503020204020204" pitchFamily="34" charset="-122"/>
              <a:ea typeface="微软雅黑" panose="020B0503020204020204" pitchFamily="34" charset="-122"/>
            </a:endParaRPr>
          </a:p>
          <a:p>
            <a:pPr>
              <a:lnSpc>
                <a:spcPct val="120000"/>
              </a:lnSpc>
              <a:spcBef>
                <a:spcPts val="600"/>
              </a:spcBef>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招股说明书快定稿的时候，是恶性加班时期。</a:t>
            </a: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写招股说明书</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，少则几十页，多则上百页。</a:t>
            </a:r>
          </a:p>
        </p:txBody>
      </p:sp>
      <p:sp>
        <p:nvSpPr>
          <p:cNvPr id="9" name="TextBox 8"/>
          <p:cNvSpPr txBox="1"/>
          <p:nvPr/>
        </p:nvSpPr>
        <p:spPr>
          <a:xfrm>
            <a:off x="6592565" y="1785900"/>
            <a:ext cx="2231851" cy="1572738"/>
          </a:xfrm>
          <a:prstGeom prst="rect">
            <a:avLst/>
          </a:prstGeom>
          <a:noFill/>
        </p:spPr>
        <p:txBody>
          <a:bodyPr wrap="square" rtlCol="0">
            <a:spAutoFit/>
          </a:bodyPr>
          <a:lstStyle/>
          <a:p>
            <a:pPr>
              <a:lnSpc>
                <a:spcPct val="120000"/>
              </a:lnSpc>
            </a:pPr>
            <a:r>
              <a:rPr lang="zh-CN" altLang="en-US" sz="2000" b="1" dirty="0">
                <a:solidFill>
                  <a:schemeClr val="tx2"/>
                </a:solidFill>
                <a:latin typeface="微软雅黑" panose="020B0503020204020204" pitchFamily="34" charset="-122"/>
                <a:ea typeface="微软雅黑" panose="020B0503020204020204" pitchFamily="34" charset="-122"/>
              </a:rPr>
              <a:t>应酬</a:t>
            </a:r>
            <a:endParaRPr lang="en-US" altLang="zh-CN" sz="2000" b="1" dirty="0">
              <a:solidFill>
                <a:schemeClr val="tx2"/>
              </a:solidFill>
              <a:latin typeface="微软雅黑" panose="020B0503020204020204" pitchFamily="34" charset="-122"/>
              <a:ea typeface="微软雅黑" panose="020B0503020204020204" pitchFamily="34" charset="-122"/>
            </a:endParaRPr>
          </a:p>
          <a:p>
            <a:pPr>
              <a:lnSpc>
                <a:spcPct val="120000"/>
              </a:lnSpc>
              <a:spcBef>
                <a:spcPts val="600"/>
              </a:spcBef>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唱歌喝酒都是与客户建立良好关系的必要手段，</a:t>
            </a: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有时喝酒之类的公关活动成了拿下项目的关键</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9088324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5224014" y="2137420"/>
            <a:ext cx="3743774" cy="1439788"/>
            <a:chOff x="4830465" y="2137420"/>
            <a:chExt cx="3027914" cy="1439788"/>
          </a:xfrm>
        </p:grpSpPr>
        <p:sp>
          <p:nvSpPr>
            <p:cNvPr id="19" name="矩形 18"/>
            <p:cNvSpPr/>
            <p:nvPr/>
          </p:nvSpPr>
          <p:spPr>
            <a:xfrm>
              <a:off x="4917651" y="2209428"/>
              <a:ext cx="2940728" cy="13677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830465" y="2137420"/>
              <a:ext cx="2940748" cy="1367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191568" y="2137420"/>
            <a:ext cx="3780966" cy="1439788"/>
            <a:chOff x="683568" y="2137420"/>
            <a:chExt cx="2909886" cy="1439788"/>
          </a:xfrm>
        </p:grpSpPr>
        <p:sp>
          <p:nvSpPr>
            <p:cNvPr id="18" name="矩形 17"/>
            <p:cNvSpPr/>
            <p:nvPr/>
          </p:nvSpPr>
          <p:spPr>
            <a:xfrm>
              <a:off x="755576" y="2209428"/>
              <a:ext cx="2837878" cy="13677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3568" y="2137420"/>
              <a:ext cx="2837878" cy="1367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矩形 10"/>
          <p:cNvSpPr/>
          <p:nvPr/>
        </p:nvSpPr>
        <p:spPr>
          <a:xfrm>
            <a:off x="425304" y="625252"/>
            <a:ext cx="622446" cy="86409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1047750" y="625253"/>
            <a:ext cx="7560642" cy="830997"/>
          </a:xfrm>
          <a:prstGeom prst="rect">
            <a:avLst/>
          </a:prstGeom>
          <a:noFill/>
        </p:spPr>
        <p:txBody>
          <a:bodyPr wrap="square" rtlCol="0">
            <a:spAutoFit/>
          </a:bodyPr>
          <a:lstStyle/>
          <a:p>
            <a:r>
              <a:rPr lang="zh-CN" altLang="en-US" sz="4800" b="1" dirty="0">
                <a:solidFill>
                  <a:schemeClr val="tx2"/>
                </a:solidFill>
                <a:latin typeface="微软雅黑" panose="020B0503020204020204" pitchFamily="34" charset="-122"/>
                <a:ea typeface="微软雅黑" panose="020B0503020204020204" pitchFamily="34" charset="-122"/>
              </a:rPr>
              <a:t>投行人的衣食住行</a:t>
            </a:r>
          </a:p>
        </p:txBody>
      </p:sp>
      <p:sp>
        <p:nvSpPr>
          <p:cNvPr id="6" name="TextBox 5"/>
          <p:cNvSpPr txBox="1"/>
          <p:nvPr/>
        </p:nvSpPr>
        <p:spPr>
          <a:xfrm>
            <a:off x="1192213" y="1633166"/>
            <a:ext cx="7560642" cy="400110"/>
          </a:xfrm>
          <a:prstGeom prst="rect">
            <a:avLst/>
          </a:prstGeom>
          <a:noFill/>
        </p:spPr>
        <p:txBody>
          <a:bodyPr wrap="square" rtlCol="0">
            <a:spAutoFit/>
          </a:bodyPr>
          <a:lstStyle/>
          <a:p>
            <a:r>
              <a:rPr lang="zh-CN" altLang="en-US" sz="2000" b="1" dirty="0">
                <a:solidFill>
                  <a:schemeClr val="tx2"/>
                </a:solidFill>
                <a:latin typeface="微软雅黑" panose="020B0503020204020204" pitchFamily="34" charset="-122"/>
                <a:ea typeface="微软雅黑" panose="020B0503020204020204" pitchFamily="34" charset="-122"/>
              </a:rPr>
              <a:t>如果你觉得他们的生活很光鲜，那就错了。</a:t>
            </a:r>
          </a:p>
        </p:txBody>
      </p:sp>
      <p:pic>
        <p:nvPicPr>
          <p:cNvPr id="2050" name="Picture 2"/>
          <p:cNvPicPr>
            <a:picLocks noChangeAspect="1" noChangeArrowheads="1"/>
          </p:cNvPicPr>
          <p:nvPr/>
        </p:nvPicPr>
        <p:blipFill>
          <a:blip r:embed="rId2">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192213" y="2137420"/>
            <a:ext cx="590550"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224017" y="2137420"/>
            <a:ext cx="590550"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9" name="组合 8"/>
          <p:cNvGrpSpPr/>
          <p:nvPr/>
        </p:nvGrpSpPr>
        <p:grpSpPr>
          <a:xfrm>
            <a:off x="5224018" y="3729608"/>
            <a:ext cx="3743771" cy="1439788"/>
            <a:chOff x="4830466" y="3729608"/>
            <a:chExt cx="3020884" cy="1439788"/>
          </a:xfrm>
        </p:grpSpPr>
        <p:sp>
          <p:nvSpPr>
            <p:cNvPr id="20" name="矩形 19"/>
            <p:cNvSpPr/>
            <p:nvPr/>
          </p:nvSpPr>
          <p:spPr>
            <a:xfrm>
              <a:off x="4916975" y="3801616"/>
              <a:ext cx="2934375" cy="13677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4830466" y="3729608"/>
              <a:ext cx="2933923" cy="1367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1191568" y="3729608"/>
            <a:ext cx="3780966" cy="1439788"/>
            <a:chOff x="683568" y="3729608"/>
            <a:chExt cx="2909886" cy="1439788"/>
          </a:xfrm>
        </p:grpSpPr>
        <p:sp>
          <p:nvSpPr>
            <p:cNvPr id="21" name="矩形 20"/>
            <p:cNvSpPr/>
            <p:nvPr/>
          </p:nvSpPr>
          <p:spPr>
            <a:xfrm>
              <a:off x="755576" y="3801616"/>
              <a:ext cx="2837878" cy="13677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683568" y="3729608"/>
              <a:ext cx="2837878" cy="1367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052" name="Picture 4"/>
          <p:cNvPicPr>
            <a:picLocks noChangeAspect="1" noChangeArrowheads="1"/>
          </p:cNvPicPr>
          <p:nvPr/>
        </p:nvPicPr>
        <p:blipFill>
          <a:blip r:embed="rId4">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192213" y="3729608"/>
            <a:ext cx="590550"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224017" y="3729608"/>
            <a:ext cx="590550"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911648" y="2166804"/>
            <a:ext cx="2808312" cy="978729"/>
          </a:xfrm>
          <a:prstGeom prst="rect">
            <a:avLst/>
          </a:prstGeom>
          <a:noFill/>
        </p:spPr>
        <p:txBody>
          <a:bodyPr wrap="square" rtlCol="0">
            <a:spAutoFit/>
          </a:bodyPr>
          <a:lstStyle/>
          <a:p>
            <a:pPr>
              <a:lnSpc>
                <a:spcPct val="120000"/>
              </a:lnSpc>
            </a:pPr>
            <a:r>
              <a:rPr lang="zh-CN" altLang="en-US" sz="2000" b="1" dirty="0">
                <a:solidFill>
                  <a:schemeClr val="tx2"/>
                </a:solidFill>
                <a:latin typeface="微软雅黑" panose="020B0503020204020204" pitchFamily="34" charset="-122"/>
                <a:ea typeface="微软雅黑" panose="020B0503020204020204" pitchFamily="34" charset="-122"/>
              </a:rPr>
              <a:t>衣</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出差时间长，好洗好穿最靠谱。在小县城，就算穿得花枝招展，也没人看。</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5944543" y="2137421"/>
            <a:ext cx="2808312" cy="978729"/>
          </a:xfrm>
          <a:prstGeom prst="rect">
            <a:avLst/>
          </a:prstGeom>
          <a:noFill/>
        </p:spPr>
        <p:txBody>
          <a:bodyPr wrap="square" rtlCol="0">
            <a:spAutoFit/>
          </a:bodyPr>
          <a:lstStyle/>
          <a:p>
            <a:pPr>
              <a:lnSpc>
                <a:spcPct val="120000"/>
              </a:lnSpc>
            </a:pPr>
            <a:r>
              <a:rPr lang="zh-CN" altLang="en-US" sz="2000" b="1" dirty="0">
                <a:solidFill>
                  <a:schemeClr val="tx2"/>
                </a:solidFill>
                <a:latin typeface="微软雅黑" panose="020B0503020204020204" pitchFamily="34" charset="-122"/>
                <a:ea typeface="微软雅黑" panose="020B0503020204020204" pitchFamily="34" charset="-122"/>
              </a:rPr>
              <a:t>食</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很多企业有自己的食堂，中午在食堂吃饭，晚上自行解决。得有一个入乡随俗的胃。</a:t>
            </a:r>
          </a:p>
        </p:txBody>
      </p:sp>
      <p:sp>
        <p:nvSpPr>
          <p:cNvPr id="30" name="TextBox 29"/>
          <p:cNvSpPr txBox="1"/>
          <p:nvPr/>
        </p:nvSpPr>
        <p:spPr>
          <a:xfrm>
            <a:off x="1911648" y="3721597"/>
            <a:ext cx="2808312" cy="978729"/>
          </a:xfrm>
          <a:prstGeom prst="rect">
            <a:avLst/>
          </a:prstGeom>
          <a:noFill/>
        </p:spPr>
        <p:txBody>
          <a:bodyPr wrap="square" rtlCol="0">
            <a:spAutoFit/>
          </a:bodyPr>
          <a:lstStyle/>
          <a:p>
            <a:pPr>
              <a:lnSpc>
                <a:spcPct val="120000"/>
              </a:lnSpc>
            </a:pPr>
            <a:r>
              <a:rPr lang="zh-CN" altLang="en-US" sz="2000" b="1" dirty="0">
                <a:solidFill>
                  <a:schemeClr val="tx2"/>
                </a:solidFill>
                <a:latin typeface="微软雅黑" panose="020B0503020204020204" pitchFamily="34" charset="-122"/>
                <a:ea typeface="微软雅黑" panose="020B0503020204020204" pitchFamily="34" charset="-122"/>
              </a:rPr>
              <a:t>住</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通常企业让住哪就住哪。好坏主要取决于企业所在地。遇上欠发达的地方，条件可想而知。</a:t>
            </a:r>
          </a:p>
        </p:txBody>
      </p:sp>
      <p:sp>
        <p:nvSpPr>
          <p:cNvPr id="31" name="TextBox 30"/>
          <p:cNvSpPr txBox="1"/>
          <p:nvPr/>
        </p:nvSpPr>
        <p:spPr>
          <a:xfrm>
            <a:off x="5944543" y="3721597"/>
            <a:ext cx="2808312" cy="978729"/>
          </a:xfrm>
          <a:prstGeom prst="rect">
            <a:avLst/>
          </a:prstGeom>
          <a:noFill/>
        </p:spPr>
        <p:txBody>
          <a:bodyPr wrap="square" rtlCol="0">
            <a:spAutoFit/>
          </a:bodyPr>
          <a:lstStyle/>
          <a:p>
            <a:pPr>
              <a:lnSpc>
                <a:spcPct val="120000"/>
              </a:lnSpc>
            </a:pPr>
            <a:r>
              <a:rPr lang="zh-CN" altLang="en-US" sz="2000" b="1" dirty="0">
                <a:solidFill>
                  <a:schemeClr val="tx2"/>
                </a:solidFill>
                <a:latin typeface="微软雅黑" panose="020B0503020204020204" pitchFamily="34" charset="-122"/>
                <a:ea typeface="微软雅黑" panose="020B0503020204020204" pitchFamily="34" charset="-122"/>
              </a:rPr>
              <a:t>行</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赶上飞机晚点凌晨三四点还在路上是常事。随时整装待发，领导随时都可能委以出差的任务。</a:t>
            </a:r>
          </a:p>
        </p:txBody>
      </p:sp>
    </p:spTree>
    <p:extLst>
      <p:ext uri="{BB962C8B-B14F-4D97-AF65-F5344CB8AC3E}">
        <p14:creationId xmlns:p14="http://schemas.microsoft.com/office/powerpoint/2010/main" val="41763490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示 3"/>
          <p:cNvGraphicFramePr/>
          <p:nvPr>
            <p:extLst>
              <p:ext uri="{D42A27DB-BD31-4B8C-83A1-F6EECF244321}">
                <p14:modId xmlns:p14="http://schemas.microsoft.com/office/powerpoint/2010/main" val="3884914997"/>
              </p:ext>
            </p:extLst>
          </p:nvPr>
        </p:nvGraphicFramePr>
        <p:xfrm>
          <a:off x="1047750" y="841276"/>
          <a:ext cx="5998516" cy="39990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p:cNvSpPr txBox="1"/>
          <p:nvPr/>
        </p:nvSpPr>
        <p:spPr>
          <a:xfrm>
            <a:off x="1047750" y="625253"/>
            <a:ext cx="6480522" cy="830997"/>
          </a:xfrm>
          <a:prstGeom prst="rect">
            <a:avLst/>
          </a:prstGeom>
          <a:noFill/>
        </p:spPr>
        <p:txBody>
          <a:bodyPr wrap="square" rtlCol="0">
            <a:spAutoFit/>
          </a:bodyPr>
          <a:lstStyle/>
          <a:p>
            <a:r>
              <a:rPr lang="zh-CN" altLang="en-US" sz="4800" b="1" dirty="0">
                <a:solidFill>
                  <a:schemeClr val="tx2"/>
                </a:solidFill>
                <a:latin typeface="微软雅黑" panose="020B0503020204020204" pitchFamily="34" charset="-122"/>
                <a:ea typeface="微软雅黑" panose="020B0503020204020204" pitchFamily="34" charset="-122"/>
              </a:rPr>
              <a:t>到底折腾多久能上市</a:t>
            </a:r>
          </a:p>
        </p:txBody>
      </p:sp>
      <p:sp>
        <p:nvSpPr>
          <p:cNvPr id="3" name="TextBox 2"/>
          <p:cNvSpPr txBox="1"/>
          <p:nvPr/>
        </p:nvSpPr>
        <p:spPr>
          <a:xfrm>
            <a:off x="1191569" y="1628977"/>
            <a:ext cx="4247827" cy="307777"/>
          </a:xfrm>
          <a:prstGeom prst="rect">
            <a:avLst/>
          </a:prstGeom>
          <a:noFill/>
        </p:spPr>
        <p:txBody>
          <a:bodyPr wrap="square" rtlCol="0">
            <a:spAutoFit/>
          </a:bodyPr>
          <a:lstStyle/>
          <a:p>
            <a:r>
              <a:rPr lang="zh-CN" altLang="en-US" sz="1400" b="1" dirty="0">
                <a:solidFill>
                  <a:schemeClr val="tx2"/>
                </a:solidFill>
                <a:latin typeface="微软雅黑" panose="020B0503020204020204" pitchFamily="34" charset="-122"/>
                <a:ea typeface="微软雅黑" panose="020B0503020204020204" pitchFamily="34" charset="-122"/>
              </a:rPr>
              <a:t>时间有不确定性，通常</a:t>
            </a:r>
            <a:r>
              <a:rPr lang="en-US" altLang="zh-CN" sz="1400" b="1" dirty="0">
                <a:solidFill>
                  <a:schemeClr val="tx2"/>
                </a:solidFill>
                <a:latin typeface="微软雅黑" panose="020B0503020204020204" pitchFamily="34" charset="-122"/>
                <a:ea typeface="微软雅黑" panose="020B0503020204020204" pitchFamily="34" charset="-122"/>
              </a:rPr>
              <a:t>1-3</a:t>
            </a:r>
            <a:r>
              <a:rPr lang="zh-CN" altLang="en-US" sz="1400" b="1" dirty="0">
                <a:solidFill>
                  <a:schemeClr val="tx2"/>
                </a:solidFill>
                <a:latin typeface="微软雅黑" panose="020B0503020204020204" pitchFamily="34" charset="-122"/>
                <a:ea typeface="微软雅黑" panose="020B0503020204020204" pitchFamily="34" charset="-122"/>
              </a:rPr>
              <a:t>年，</a:t>
            </a:r>
          </a:p>
        </p:txBody>
      </p:sp>
      <p:sp>
        <p:nvSpPr>
          <p:cNvPr id="5" name="TextBox 4"/>
          <p:cNvSpPr txBox="1"/>
          <p:nvPr/>
        </p:nvSpPr>
        <p:spPr>
          <a:xfrm>
            <a:off x="1192212" y="3925250"/>
            <a:ext cx="6120036" cy="372410"/>
          </a:xfrm>
          <a:prstGeom prst="rect">
            <a:avLst/>
          </a:prstGeom>
          <a:noFill/>
        </p:spPr>
        <p:txBody>
          <a:bodyPr wrap="square" rtlCol="0">
            <a:spAutoFit/>
          </a:bodyPr>
          <a:lstStyle/>
          <a:p>
            <a:pPr>
              <a:lnSpc>
                <a:spcPct val="130000"/>
              </a:lnSpc>
            </a:pPr>
            <a:r>
              <a:rPr lang="zh-CN" altLang="en-US" sz="1400" b="1" dirty="0">
                <a:solidFill>
                  <a:schemeClr val="tx2"/>
                </a:solidFill>
                <a:latin typeface="微软雅黑" panose="020B0503020204020204" pitchFamily="34" charset="-122"/>
                <a:ea typeface="微软雅黑" panose="020B0503020204020204" pitchFamily="34" charset="-122"/>
              </a:rPr>
              <a:t>细节决定成败，不到上市最后一刻，都不能松懈。很可能一招不慎满盘皆输。</a:t>
            </a:r>
          </a:p>
        </p:txBody>
      </p:sp>
      <p:pic>
        <p:nvPicPr>
          <p:cNvPr id="5122" name="Picture 2"/>
          <p:cNvPicPr>
            <a:picLocks noChangeAspect="1" noChangeArrowheads="1"/>
          </p:cNvPicPr>
          <p:nvPr/>
        </p:nvPicPr>
        <p:blipFill>
          <a:blip r:embed="rId7">
            <a:grayscl/>
            <a:extLst>
              <a:ext uri="{BEBA8EAE-BF5A-486C-A8C5-ECC9F3942E4B}">
                <a14:imgProps xmlns:a14="http://schemas.microsoft.com/office/drawing/2010/main">
                  <a14:imgLayer>
                    <a14:imgEffect>
                      <a14:backgroundRemoval t="0" b="97179" l="0" r="100000">
                        <a14:foregroundMark x1="20645" y1="59487" x2="20645" y2="59487"/>
                        <a14:foregroundMark x1="18065" y1="84615" x2="18065" y2="84615"/>
                        <a14:foregroundMark x1="21613" y1="91282" x2="21613" y2="91282"/>
                        <a14:foregroundMark x1="17419" y1="93846" x2="17419" y2="93846"/>
                        <a14:foregroundMark x1="33226" y1="16923" x2="33226" y2="16923"/>
                        <a14:foregroundMark x1="72903" y1="16410" x2="72903" y2="16410"/>
                        <a14:foregroundMark x1="50645" y1="24103" x2="50645" y2="24103"/>
                        <a14:foregroundMark x1="51290" y1="21795" x2="51290" y2="21795"/>
                        <a14:foregroundMark x1="61290" y1="21795" x2="61290" y2="21795"/>
                        <a14:foregroundMark x1="49355" y1="33077" x2="49355" y2="33077"/>
                        <a14:foregroundMark x1="71613" y1="13590" x2="71613" y2="13590"/>
                        <a14:foregroundMark x1="32581" y1="15128" x2="32581" y2="15128"/>
                      </a14:backgroundRemoval>
                    </a14:imgEffect>
                  </a14:imgLayer>
                </a14:imgProps>
              </a:ext>
              <a:ext uri="{28A0092B-C50C-407E-A947-70E740481C1C}">
                <a14:useLocalDpi xmlns:a14="http://schemas.microsoft.com/office/drawing/2010/main" val="0"/>
              </a:ext>
            </a:extLst>
          </a:blip>
          <a:srcRect/>
          <a:stretch>
            <a:fillRect/>
          </a:stretch>
        </p:blipFill>
        <p:spPr bwMode="auto">
          <a:xfrm>
            <a:off x="8185441" y="3937620"/>
            <a:ext cx="1596343" cy="20083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93540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532</TotalTime>
  <Words>1356</Words>
  <Application>Microsoft Office PowerPoint</Application>
  <PresentationFormat>自定义</PresentationFormat>
  <Paragraphs>106</Paragraphs>
  <Slides>14</Slides>
  <Notes>3</Notes>
  <HiddenSlides>0</HiddenSlides>
  <MMClips>0</MMClips>
  <ScaleCrop>false</ScaleCrop>
  <HeadingPairs>
    <vt:vector size="6" baseType="variant">
      <vt:variant>
        <vt:lpstr>已用的字体</vt:lpstr>
      </vt:variant>
      <vt:variant>
        <vt:i4>7</vt:i4>
      </vt:variant>
      <vt:variant>
        <vt:lpstr>主题</vt:lpstr>
      </vt:variant>
      <vt:variant>
        <vt:i4>5</vt:i4>
      </vt:variant>
      <vt:variant>
        <vt:lpstr>幻灯片标题</vt:lpstr>
      </vt:variant>
      <vt:variant>
        <vt:i4>14</vt:i4>
      </vt:variant>
    </vt:vector>
  </HeadingPairs>
  <TitlesOfParts>
    <vt:vector size="26" baseType="lpstr">
      <vt:lpstr>Meiryo</vt:lpstr>
      <vt:lpstr>宋体</vt:lpstr>
      <vt:lpstr>微软雅黑</vt:lpstr>
      <vt:lpstr>Arial</vt:lpstr>
      <vt:lpstr>Calibri</vt:lpstr>
      <vt:lpstr>Calibri Light</vt:lpstr>
      <vt:lpstr>Verdana</vt:lpstr>
      <vt:lpstr>Office 主题​​</vt:lpstr>
      <vt:lpstr>自定义设计方案</vt:lpstr>
      <vt:lpstr>1_自定义设计方案</vt:lpstr>
      <vt:lpstr>2_自定义设计方案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https://www.ypppt.com/</dc:subject>
  <dc:creator>优品PPT</dc:creator>
  <cp:keywords>https:/www.ypppt.com</cp:keywords>
  <dc:description>https://www.ypppt.com/</dc:description>
  <cp:lastModifiedBy>kan</cp:lastModifiedBy>
  <cp:revision>61</cp:revision>
  <dcterms:created xsi:type="dcterms:W3CDTF">2014-01-16T12:24:23Z</dcterms:created>
  <dcterms:modified xsi:type="dcterms:W3CDTF">2021-02-27T16:09:31Z</dcterms:modified>
</cp:coreProperties>
</file>