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25"/>
  </p:notesMasterIdLst>
  <p:sldIdLst>
    <p:sldId id="363" r:id="rId3"/>
    <p:sldId id="290" r:id="rId4"/>
    <p:sldId id="357" r:id="rId5"/>
    <p:sldId id="313" r:id="rId6"/>
    <p:sldId id="321" r:id="rId7"/>
    <p:sldId id="258" r:id="rId8"/>
    <p:sldId id="356" r:id="rId9"/>
    <p:sldId id="352" r:id="rId10"/>
    <p:sldId id="353" r:id="rId11"/>
    <p:sldId id="354" r:id="rId12"/>
    <p:sldId id="289" r:id="rId13"/>
    <p:sldId id="348" r:id="rId14"/>
    <p:sldId id="322" r:id="rId15"/>
    <p:sldId id="336" r:id="rId16"/>
    <p:sldId id="346" r:id="rId17"/>
    <p:sldId id="338" r:id="rId18"/>
    <p:sldId id="355" r:id="rId19"/>
    <p:sldId id="341" r:id="rId20"/>
    <p:sldId id="350" r:id="rId21"/>
    <p:sldId id="347" r:id="rId22"/>
    <p:sldId id="359" r:id="rId23"/>
    <p:sldId id="364" r:id="rId24"/>
  </p:sldIdLst>
  <p:sldSz cx="12192000" cy="6858000"/>
  <p:notesSz cx="6858000" cy="9144000"/>
  <p:custDataLst>
    <p:tags r:id="rId2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68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952" userDrawn="1">
          <p15:clr>
            <a:srgbClr val="A4A3A4"/>
          </p15:clr>
        </p15:guide>
        <p15:guide id="4" pos="3477" userDrawn="1">
          <p15:clr>
            <a:srgbClr val="A4A3A4"/>
          </p15:clr>
        </p15:guide>
        <p15:guide id="5" pos="5927" userDrawn="1">
          <p15:clr>
            <a:srgbClr val="A4A3A4"/>
          </p15:clr>
        </p15:guide>
        <p15:guide id="7" pos="47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050"/>
    <a:srgbClr val="FFCD2D"/>
    <a:srgbClr val="1CABFC"/>
    <a:srgbClr val="000000"/>
    <a:srgbClr val="728A8E"/>
    <a:srgbClr val="F9B101"/>
    <a:srgbClr val="6BA42C"/>
    <a:srgbClr val="0385CD"/>
    <a:srgbClr val="9AB0B1"/>
    <a:srgbClr val="CC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14" autoAdjust="0"/>
    <p:restoredTop sz="96182" autoAdjust="0"/>
  </p:normalViewPr>
  <p:slideViewPr>
    <p:cSldViewPr snapToGrid="0" showGuides="1">
      <p:cViewPr varScale="1">
        <p:scale>
          <a:sx n="104" d="100"/>
          <a:sy n="104" d="100"/>
        </p:scale>
        <p:origin x="978" y="120"/>
      </p:cViewPr>
      <p:guideLst>
        <p:guide orient="horz" pos="368"/>
        <p:guide pos="3840"/>
        <p:guide orient="horz" pos="3952"/>
        <p:guide pos="3477"/>
        <p:guide pos="5927"/>
        <p:guide pos="474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gs" Target="tags/tag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1.3990358770082223E-2"/>
          <c:y val="0.26105738518851157"/>
          <c:w val="0.9720192824598356"/>
          <c:h val="0.61251979144925062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月度活跃用户数</c:v>
                </c:pt>
              </c:strCache>
            </c:strRef>
          </c:tx>
          <c:spPr>
            <a:ln w="44450" cap="rnd" cmpd="sng">
              <a:solidFill>
                <a:srgbClr val="92D050"/>
              </a:solidFill>
              <a:round/>
            </a:ln>
            <a:effectLst/>
          </c:spPr>
          <c:marker>
            <c:symbol val="circle"/>
            <c:size val="10"/>
            <c:spPr>
              <a:solidFill>
                <a:schemeClr val="bg1"/>
              </a:solidFill>
              <a:ln w="50800">
                <a:solidFill>
                  <a:srgbClr val="92D050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  <a:cs typeface="+mn-cs"/>
                  </a:defRPr>
                </a:pPr>
                <a:endParaRPr lang="zh-CN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Sheet1!$A$2:$A$7</c:f>
              <c:numCache>
                <c:formatCode>General</c:formatCode>
                <c:ptCount val="6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1">
                  <c:v>17</c:v>
                </c:pt>
                <c:pt idx="2">
                  <c:v>59</c:v>
                </c:pt>
                <c:pt idx="3">
                  <c:v>122</c:v>
                </c:pt>
                <c:pt idx="4">
                  <c:v>231</c:v>
                </c:pt>
                <c:pt idx="5">
                  <c:v>402</c:v>
                </c:pt>
              </c:numCache>
            </c:numRef>
          </c:val>
          <c:smooth val="0"/>
        </c:ser>
        <c:dLbls>
          <c:dLblPos val="t"/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-35425264"/>
        <c:axId val="-35432880"/>
      </c:lineChart>
      <c:catAx>
        <c:axId val="-354252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defRPr>
            </a:pPr>
            <a:endParaRPr lang="zh-CN"/>
          </a:p>
        </c:txPr>
        <c:crossAx val="-35432880"/>
        <c:crosses val="autoZero"/>
        <c:auto val="1"/>
        <c:lblAlgn val="ctr"/>
        <c:lblOffset val="100"/>
        <c:noMultiLvlLbl val="0"/>
      </c:catAx>
      <c:valAx>
        <c:axId val="-3543288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35425264"/>
        <c:crosses val="autoZero"/>
        <c:crossBetween val="between"/>
        <c:majorUnit val="10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53975"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6C71D2-2CDA-42FA-A868-7003B90640EB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939308-A6E3-4AFF-8F79-2588C58D5D8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7125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69429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38265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13128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04946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23631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36781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>
                <a:solidFill>
                  <a:prstClr val="black"/>
                </a:solidFill>
              </a:rPr>
              <a:pPr/>
              <a:t>15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34267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939308-A6E3-4AFF-8F79-2588C58D5D86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1970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443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84518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" name="图片 9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06" y="-246064"/>
            <a:ext cx="12586279" cy="738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676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0008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6649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71520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80160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99530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7105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7446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99649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867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206" y="1150235"/>
              <a:ext cx="731428" cy="72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94488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3818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38050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39769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927695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1247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48036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89088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63337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35672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0221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206" y="1150235"/>
              <a:ext cx="731428" cy="72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88" name="矩形 87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 userDrawn="1"/>
        </p:nvSpPr>
        <p:spPr>
          <a:xfrm>
            <a:off x="891360" y="659467"/>
            <a:ext cx="1603401" cy="1603401"/>
          </a:xfrm>
          <a:prstGeom prst="ellipse">
            <a:avLst/>
          </a:prstGeom>
          <a:solidFill>
            <a:schemeClr val="bg1"/>
          </a:solidFill>
          <a:ln w="76200">
            <a:solidFill>
              <a:srgbClr val="6BA42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21836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206" y="1150235"/>
              <a:ext cx="731428" cy="72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88" name="矩形 87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6BA42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85646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206" y="1150235"/>
              <a:ext cx="731428" cy="72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91" name="矩形 90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038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1CA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>
            <a:off x="891360" y="659467"/>
            <a:ext cx="1603401" cy="1603401"/>
          </a:xfrm>
          <a:prstGeom prst="ellipse">
            <a:avLst/>
          </a:prstGeom>
          <a:solidFill>
            <a:schemeClr val="bg1"/>
          </a:solidFill>
          <a:ln w="76200">
            <a:solidFill>
              <a:srgbClr val="0385C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18137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206" y="1150235"/>
              <a:ext cx="731428" cy="72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91" name="矩形 90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0385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1CA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6836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5" name="图片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6206" y="1150235"/>
              <a:ext cx="731428" cy="720000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91" name="矩形 90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CC9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F9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3" name="椭圆 92"/>
          <p:cNvSpPr/>
          <p:nvPr userDrawn="1"/>
        </p:nvSpPr>
        <p:spPr>
          <a:xfrm>
            <a:off x="891360" y="659467"/>
            <a:ext cx="1603401" cy="1603401"/>
          </a:xfrm>
          <a:prstGeom prst="ellipse">
            <a:avLst/>
          </a:prstGeom>
          <a:solidFill>
            <a:schemeClr val="bg1"/>
          </a:solidFill>
          <a:ln w="76200">
            <a:solidFill>
              <a:srgbClr val="CC9B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3259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91" name="矩形 90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CC9B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F9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89394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>
            <a:off x="-111806" y="-269860"/>
            <a:ext cx="12590577" cy="7387829"/>
            <a:chOff x="-111806" y="-269860"/>
            <a:chExt cx="12590577" cy="7387829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501100" y="184160"/>
              <a:ext cx="825883" cy="776399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41467" y="2014396"/>
              <a:ext cx="731428" cy="720000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92760" y="2239720"/>
              <a:ext cx="390362" cy="540000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1207" y="313653"/>
              <a:ext cx="379286" cy="540000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6510" y="5691172"/>
              <a:ext cx="405000" cy="54000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38983" y="4099560"/>
              <a:ext cx="787255" cy="886303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0596" y="1173905"/>
              <a:ext cx="675831" cy="63876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1647" y="4783057"/>
              <a:ext cx="818333" cy="841714"/>
            </a:xfrm>
            <a:prstGeom prst="rect">
              <a:avLst/>
            </a:prstGeom>
          </p:spPr>
        </p:pic>
        <p:sp>
          <p:nvSpPr>
            <p:cNvPr id="16" name="椭圆 15"/>
            <p:cNvSpPr/>
            <p:nvPr/>
          </p:nvSpPr>
          <p:spPr>
            <a:xfrm>
              <a:off x="11497672" y="4462673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9341581" y="477225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椭圆 17"/>
            <p:cNvSpPr/>
            <p:nvPr/>
          </p:nvSpPr>
          <p:spPr>
            <a:xfrm>
              <a:off x="9353107" y="350424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11535495" y="271773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11217838" y="97966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4388713" y="2797732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 rot="1662779">
              <a:off x="8666994" y="-9695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 rot="3445218">
              <a:off x="2530163" y="472345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24" name="图片 2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52411" y="3169758"/>
              <a:ext cx="825883" cy="776399"/>
            </a:xfrm>
            <a:prstGeom prst="rect">
              <a:avLst/>
            </a:prstGeom>
          </p:spPr>
        </p:pic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9826" y="6043345"/>
              <a:ext cx="731428" cy="720000"/>
            </a:xfrm>
            <a:prstGeom prst="rect">
              <a:avLst/>
            </a:prstGeom>
          </p:spPr>
        </p:pic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5578" y="5887359"/>
              <a:ext cx="787255" cy="886303"/>
            </a:xfrm>
            <a:prstGeom prst="rect">
              <a:avLst/>
            </a:prstGeom>
          </p:spPr>
        </p:pic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38325" y="5167360"/>
              <a:ext cx="675831" cy="638762"/>
            </a:xfrm>
            <a:prstGeom prst="rect">
              <a:avLst/>
            </a:prstGeom>
          </p:spPr>
        </p:pic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60438" y="6276255"/>
              <a:ext cx="818333" cy="841714"/>
            </a:xfrm>
            <a:prstGeom prst="rect">
              <a:avLst/>
            </a:prstGeom>
          </p:spPr>
        </p:pic>
        <p:pic>
          <p:nvPicPr>
            <p:cNvPr id="29" name="图片 2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0017428" y="2639568"/>
              <a:ext cx="825883" cy="776399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71166" y="578891"/>
              <a:ext cx="731428" cy="720000"/>
            </a:xfrm>
            <a:prstGeom prst="rect">
              <a:avLst/>
            </a:prstGeom>
          </p:spPr>
        </p:pic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93288" y="650531"/>
              <a:ext cx="787255" cy="886303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9921" y="219106"/>
              <a:ext cx="675831" cy="638762"/>
            </a:xfrm>
            <a:prstGeom prst="rect">
              <a:avLst/>
            </a:prstGeom>
          </p:spPr>
        </p:pic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1812" y="4479816"/>
              <a:ext cx="818333" cy="841714"/>
            </a:xfrm>
            <a:prstGeom prst="rect">
              <a:avLst/>
            </a:prstGeom>
          </p:spPr>
        </p:pic>
        <p:pic>
          <p:nvPicPr>
            <p:cNvPr id="34" name="图片 3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11366117" y="-260352"/>
              <a:ext cx="825883" cy="776399"/>
            </a:xfrm>
            <a:prstGeom prst="rect">
              <a:avLst/>
            </a:prstGeom>
          </p:spPr>
        </p:pic>
        <p:pic>
          <p:nvPicPr>
            <p:cNvPr id="35" name="图片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0965" y="2014396"/>
              <a:ext cx="731428" cy="720000"/>
            </a:xfrm>
            <a:prstGeom prst="rect">
              <a:avLst/>
            </a:prstGeom>
          </p:spPr>
        </p:pic>
        <p:pic>
          <p:nvPicPr>
            <p:cNvPr id="36" name="图片 3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92513" y="3390506"/>
              <a:ext cx="787255" cy="886303"/>
            </a:xfrm>
            <a:prstGeom prst="rect">
              <a:avLst/>
            </a:prstGeom>
          </p:spPr>
        </p:pic>
        <p:pic>
          <p:nvPicPr>
            <p:cNvPr id="37" name="图片 3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700452" y="4938066"/>
              <a:ext cx="675831" cy="638762"/>
            </a:xfrm>
            <a:prstGeom prst="rect">
              <a:avLst/>
            </a:prstGeom>
          </p:spPr>
        </p:pic>
        <p:pic>
          <p:nvPicPr>
            <p:cNvPr id="38" name="图片 3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74741" y="1372669"/>
              <a:ext cx="818333" cy="841714"/>
            </a:xfrm>
            <a:prstGeom prst="rect">
              <a:avLst/>
            </a:prstGeom>
          </p:spPr>
        </p:pic>
        <p:pic>
          <p:nvPicPr>
            <p:cNvPr id="39" name="图片 3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8310891" y="3040800"/>
              <a:ext cx="825883" cy="776399"/>
            </a:xfrm>
            <a:prstGeom prst="rect">
              <a:avLst/>
            </a:prstGeom>
          </p:spPr>
        </p:pic>
        <p:pic>
          <p:nvPicPr>
            <p:cNvPr id="40" name="图片 3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0622" y="5683345"/>
              <a:ext cx="731428" cy="720000"/>
            </a:xfrm>
            <a:prstGeom prst="rect">
              <a:avLst/>
            </a:prstGeom>
          </p:spPr>
        </p:pic>
        <p:pic>
          <p:nvPicPr>
            <p:cNvPr id="41" name="图片 4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7953" y="5700166"/>
              <a:ext cx="787255" cy="886303"/>
            </a:xfrm>
            <a:prstGeom prst="rect">
              <a:avLst/>
            </a:prstGeom>
          </p:spPr>
        </p:pic>
        <p:pic>
          <p:nvPicPr>
            <p:cNvPr id="42" name="图片 4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4344" y="3250259"/>
              <a:ext cx="675831" cy="638762"/>
            </a:xfrm>
            <a:prstGeom prst="rect">
              <a:avLst/>
            </a:prstGeom>
          </p:spPr>
        </p:pic>
        <p:pic>
          <p:nvPicPr>
            <p:cNvPr id="43" name="图片 4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68450" y="2763211"/>
              <a:ext cx="818333" cy="841714"/>
            </a:xfrm>
            <a:prstGeom prst="rect">
              <a:avLst/>
            </a:prstGeom>
          </p:spPr>
        </p:pic>
        <p:pic>
          <p:nvPicPr>
            <p:cNvPr id="44" name="图片 4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5060383" y="2435253"/>
              <a:ext cx="825883" cy="776399"/>
            </a:xfrm>
            <a:prstGeom prst="rect">
              <a:avLst/>
            </a:prstGeom>
          </p:spPr>
        </p:pic>
        <p:pic>
          <p:nvPicPr>
            <p:cNvPr id="46" name="图片 45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6919" y="2985848"/>
              <a:ext cx="787255" cy="886303"/>
            </a:xfrm>
            <a:prstGeom prst="rect">
              <a:avLst/>
            </a:prstGeom>
          </p:spPr>
        </p:pic>
        <p:pic>
          <p:nvPicPr>
            <p:cNvPr id="47" name="图片 46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853" y="-3088"/>
              <a:ext cx="675831" cy="638762"/>
            </a:xfrm>
            <a:prstGeom prst="rect">
              <a:avLst/>
            </a:prstGeom>
          </p:spPr>
        </p:pic>
        <p:pic>
          <p:nvPicPr>
            <p:cNvPr id="48" name="图片 4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019" y="2087946"/>
              <a:ext cx="818333" cy="841714"/>
            </a:xfrm>
            <a:prstGeom prst="rect">
              <a:avLst/>
            </a:prstGeom>
          </p:spPr>
        </p:pic>
        <p:pic>
          <p:nvPicPr>
            <p:cNvPr id="49" name="图片 48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596"/>
            <a:stretch/>
          </p:blipFill>
          <p:spPr>
            <a:xfrm>
              <a:off x="3023145" y="6165231"/>
              <a:ext cx="825883" cy="776399"/>
            </a:xfrm>
            <a:prstGeom prst="rect">
              <a:avLst/>
            </a:prstGeom>
          </p:spPr>
        </p:pic>
        <p:pic>
          <p:nvPicPr>
            <p:cNvPr id="50" name="图片 4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11806" y="4019361"/>
              <a:ext cx="731428" cy="720000"/>
            </a:xfrm>
            <a:prstGeom prst="rect">
              <a:avLst/>
            </a:prstGeom>
          </p:spPr>
        </p:pic>
        <p:pic>
          <p:nvPicPr>
            <p:cNvPr id="51" name="图片 50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6749" y="4051763"/>
              <a:ext cx="787255" cy="886303"/>
            </a:xfrm>
            <a:prstGeom prst="rect">
              <a:avLst/>
            </a:prstGeom>
          </p:spPr>
        </p:pic>
        <p:pic>
          <p:nvPicPr>
            <p:cNvPr id="52" name="图片 5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7394" y="4888598"/>
              <a:ext cx="675831" cy="638762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9054" y="6238622"/>
              <a:ext cx="818333" cy="841714"/>
            </a:xfrm>
            <a:prstGeom prst="rect">
              <a:avLst/>
            </a:prstGeom>
          </p:spPr>
        </p:pic>
        <p:sp>
          <p:nvSpPr>
            <p:cNvPr id="54" name="椭圆 53"/>
            <p:cNvSpPr/>
            <p:nvPr/>
          </p:nvSpPr>
          <p:spPr>
            <a:xfrm>
              <a:off x="2175300" y="6132935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963648" y="6238622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1583741" y="522851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椭圆 56"/>
            <p:cNvSpPr/>
            <p:nvPr/>
          </p:nvSpPr>
          <p:spPr>
            <a:xfrm>
              <a:off x="3157562" y="418410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113761" y="2833871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 rot="1662779">
              <a:off x="289061" y="1369411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椭圆 59"/>
            <p:cNvSpPr/>
            <p:nvPr/>
          </p:nvSpPr>
          <p:spPr>
            <a:xfrm>
              <a:off x="7608276" y="5333684"/>
              <a:ext cx="304779" cy="30477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4449296" y="4597270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5463711" y="4375253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椭圆 62"/>
            <p:cNvSpPr/>
            <p:nvPr/>
          </p:nvSpPr>
          <p:spPr>
            <a:xfrm>
              <a:off x="7452920" y="3719517"/>
              <a:ext cx="515119" cy="515119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7069710" y="1760260"/>
              <a:ext cx="832776" cy="832776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 rot="1662779">
              <a:off x="4297567" y="3553899"/>
              <a:ext cx="932790" cy="932790"/>
            </a:xfrm>
            <a:prstGeom prst="ellipse">
              <a:avLst/>
            </a:prstGeom>
            <a:solidFill>
              <a:srgbClr val="F7F7F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02491" y="5592935"/>
              <a:ext cx="390362" cy="540000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886" y="1580558"/>
              <a:ext cx="379286" cy="540000"/>
            </a:xfrm>
            <a:prstGeom prst="rect">
              <a:avLst/>
            </a:prstGeom>
          </p:spPr>
        </p:pic>
        <p:pic>
          <p:nvPicPr>
            <p:cNvPr id="68" name="图片 67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662187" y="4123603"/>
              <a:ext cx="405000" cy="540000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49027" y="5318775"/>
              <a:ext cx="390362" cy="540000"/>
            </a:xfrm>
            <a:prstGeom prst="rect">
              <a:avLst/>
            </a:prstGeom>
          </p:spPr>
        </p:pic>
        <p:pic>
          <p:nvPicPr>
            <p:cNvPr id="70" name="图片 6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051251" y="2165253"/>
              <a:ext cx="379286" cy="540000"/>
            </a:xfrm>
            <a:prstGeom prst="rect">
              <a:avLst/>
            </a:prstGeom>
          </p:spPr>
        </p:pic>
        <p:pic>
          <p:nvPicPr>
            <p:cNvPr id="71" name="图片 7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5158" y="5247220"/>
              <a:ext cx="405000" cy="540000"/>
            </a:xfrm>
            <a:prstGeom prst="rect">
              <a:avLst/>
            </a:prstGeom>
          </p:spPr>
        </p:pic>
        <p:pic>
          <p:nvPicPr>
            <p:cNvPr id="72" name="图片 7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35219" y="5098463"/>
              <a:ext cx="390362" cy="540000"/>
            </a:xfrm>
            <a:prstGeom prst="rect">
              <a:avLst/>
            </a:prstGeom>
          </p:spPr>
        </p:pic>
        <p:pic>
          <p:nvPicPr>
            <p:cNvPr id="73" name="图片 72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502984" y="26313"/>
              <a:ext cx="379286" cy="540000"/>
            </a:xfrm>
            <a:prstGeom prst="rect">
              <a:avLst/>
            </a:prstGeom>
          </p:spPr>
        </p:pic>
        <p:pic>
          <p:nvPicPr>
            <p:cNvPr id="74" name="图片 73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73205" y="4250879"/>
              <a:ext cx="405000" cy="540000"/>
            </a:xfrm>
            <a:prstGeom prst="rect">
              <a:avLst/>
            </a:prstGeom>
          </p:spPr>
        </p:pic>
        <p:pic>
          <p:nvPicPr>
            <p:cNvPr id="75" name="图片 7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937" y="2465594"/>
              <a:ext cx="390362" cy="540000"/>
            </a:xfrm>
            <a:prstGeom prst="rect">
              <a:avLst/>
            </a:prstGeom>
          </p:spPr>
        </p:pic>
        <p:pic>
          <p:nvPicPr>
            <p:cNvPr id="76" name="图片 7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52419" y="6408365"/>
              <a:ext cx="379286" cy="540000"/>
            </a:xfrm>
            <a:prstGeom prst="rect">
              <a:avLst/>
            </a:prstGeom>
          </p:spPr>
        </p:pic>
        <p:pic>
          <p:nvPicPr>
            <p:cNvPr id="77" name="图片 76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8386" y="1595302"/>
              <a:ext cx="405000" cy="540000"/>
            </a:xfrm>
            <a:prstGeom prst="rect">
              <a:avLst/>
            </a:prstGeom>
          </p:spPr>
        </p:pic>
        <p:pic>
          <p:nvPicPr>
            <p:cNvPr id="78" name="图片 7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09297" y="536912"/>
              <a:ext cx="379286" cy="540000"/>
            </a:xfrm>
            <a:prstGeom prst="rect">
              <a:avLst/>
            </a:prstGeom>
          </p:spPr>
        </p:pic>
        <p:pic>
          <p:nvPicPr>
            <p:cNvPr id="79" name="图片 78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7054" y="1193813"/>
              <a:ext cx="405000" cy="540000"/>
            </a:xfrm>
            <a:prstGeom prst="rect">
              <a:avLst/>
            </a:prstGeom>
          </p:spPr>
        </p:pic>
        <p:pic>
          <p:nvPicPr>
            <p:cNvPr id="80" name="图片 7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98768" y="923813"/>
              <a:ext cx="390362" cy="540000"/>
            </a:xfrm>
            <a:prstGeom prst="rect">
              <a:avLst/>
            </a:prstGeom>
          </p:spPr>
        </p:pic>
        <p:pic>
          <p:nvPicPr>
            <p:cNvPr id="81" name="图片 80"/>
            <p:cNvPicPr>
              <a:picLocks noChangeAspect="1"/>
            </p:cNvPicPr>
            <p:nvPr userDrawn="1"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3118" y="-127016"/>
              <a:ext cx="675831" cy="638762"/>
            </a:xfrm>
            <a:prstGeom prst="rect">
              <a:avLst/>
            </a:prstGeom>
          </p:spPr>
        </p:pic>
        <p:pic>
          <p:nvPicPr>
            <p:cNvPr id="82" name="图片 81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2858" y="-47156"/>
              <a:ext cx="390362" cy="540000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09951" y="-47156"/>
              <a:ext cx="405000" cy="54000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81892" y="-3088"/>
              <a:ext cx="390362" cy="540000"/>
            </a:xfrm>
            <a:prstGeom prst="rect">
              <a:avLst/>
            </a:prstGeom>
          </p:spPr>
        </p:pic>
        <p:pic>
          <p:nvPicPr>
            <p:cNvPr id="85" name="图片 84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95942" y="6055327"/>
              <a:ext cx="787255" cy="886303"/>
            </a:xfrm>
            <a:prstGeom prst="rect">
              <a:avLst/>
            </a:prstGeom>
          </p:spPr>
        </p:pic>
        <p:pic>
          <p:nvPicPr>
            <p:cNvPr id="86" name="图片 85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47544" y="5576828"/>
              <a:ext cx="818333" cy="841714"/>
            </a:xfrm>
            <a:prstGeom prst="rect">
              <a:avLst/>
            </a:prstGeom>
          </p:spPr>
        </p:pic>
        <p:pic>
          <p:nvPicPr>
            <p:cNvPr id="87" name="图片 86"/>
            <p:cNvPicPr>
              <a:picLocks noChangeAspect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13720" y="-269860"/>
              <a:ext cx="787255" cy="886303"/>
            </a:xfrm>
            <a:prstGeom prst="rect">
              <a:avLst/>
            </a:prstGeom>
          </p:spPr>
        </p:pic>
      </p:grpSp>
      <p:sp>
        <p:nvSpPr>
          <p:cNvPr id="91" name="矩形 90"/>
          <p:cNvSpPr/>
          <p:nvPr userDrawn="1"/>
        </p:nvSpPr>
        <p:spPr>
          <a:xfrm>
            <a:off x="0" y="990600"/>
            <a:ext cx="12192000" cy="95250"/>
          </a:xfrm>
          <a:prstGeom prst="rect">
            <a:avLst/>
          </a:prstGeom>
          <a:solidFill>
            <a:srgbClr val="728A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92" name="矩形 91"/>
          <p:cNvSpPr/>
          <p:nvPr userDrawn="1"/>
        </p:nvSpPr>
        <p:spPr>
          <a:xfrm>
            <a:off x="0" y="0"/>
            <a:ext cx="12192000" cy="990600"/>
          </a:xfrm>
          <a:prstGeom prst="rect">
            <a:avLst/>
          </a:prstGeom>
          <a:solidFill>
            <a:srgbClr val="9AB0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39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5BEC18-872F-4393-BD74-E5C4B31116F7}" type="datetimeFigureOut">
              <a:rPr lang="zh-CN" altLang="en-US" smtClean="0"/>
              <a:t>2021/3/20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89C6F-187A-4C17-8B29-BFB3D3BCBA5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663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64" r:id="rId4"/>
    <p:sldLayoutId id="2147483660" r:id="rId5"/>
    <p:sldLayoutId id="2147483665" r:id="rId6"/>
    <p:sldLayoutId id="2147483661" r:id="rId7"/>
    <p:sldLayoutId id="2147483663" r:id="rId8"/>
    <p:sldLayoutId id="2147483666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499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2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png"/><Relationship Id="rId5" Type="http://schemas.openxmlformats.org/officeDocument/2006/relationships/image" Target="../media/image37.jpeg"/><Relationship Id="rId10" Type="http://schemas.openxmlformats.org/officeDocument/2006/relationships/image" Target="../media/image14.pn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47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8.jp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1999" cy="6865977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3"/>
          <a:srcRect l="26193" t="23016" r="27695" b="27149"/>
          <a:stretch/>
        </p:blipFill>
        <p:spPr>
          <a:xfrm>
            <a:off x="4760685" y="4006034"/>
            <a:ext cx="2670628" cy="3062514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2207755" y="2115183"/>
            <a:ext cx="77764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200" b="1" dirty="0" smtClean="0">
                <a:latin typeface="造字工房悦圆（非商用）常规体" pitchFamily="50" charset="-122"/>
                <a:ea typeface="造字工房悦圆（非商用）常规体" pitchFamily="50" charset="-122"/>
              </a:rPr>
              <a:t>我的互联网方法论</a:t>
            </a:r>
            <a:endParaRPr lang="zh-CN" altLang="en-US" sz="1100" b="1" dirty="0">
              <a:latin typeface="造字工房悦圆（非商用）常规体" pitchFamily="50" charset="-122"/>
              <a:ea typeface="造字工房悦圆（非商用）常规体" pitchFamily="5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31313" y="5935120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周鸿祎</a:t>
            </a:r>
            <a:endParaRPr lang="zh-CN" altLang="en-US" sz="1050" b="1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985852" y="5980842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自</a:t>
            </a:r>
            <a:endParaRPr lang="en-US" altLang="zh-CN" sz="3200" b="1" dirty="0" smtClean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9985852" y="6381075"/>
            <a:ext cx="5950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述</a:t>
            </a:r>
            <a:endParaRPr lang="zh-CN" altLang="en-US" sz="400" b="1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451397" y="5401317"/>
            <a:ext cx="31294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28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PPT by @</a:t>
            </a:r>
            <a:r>
              <a:rPr lang="zh-CN" altLang="en-US" sz="28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赵大砖</a:t>
            </a:r>
            <a:endParaRPr lang="zh-CN" altLang="en-US" sz="2800" b="1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315821" y="1964087"/>
            <a:ext cx="7560357" cy="0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315821" y="3292440"/>
            <a:ext cx="7560357" cy="0"/>
          </a:xfrm>
          <a:prstGeom prst="line">
            <a:avLst/>
          </a:prstGeom>
          <a:ln w="28575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6596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692419" y="4343467"/>
            <a:ext cx="77042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还有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商业模式创新及用户体验创新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！</a:t>
            </a:r>
            <a:endParaRPr lang="en-US" altLang="zh-CN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不断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创新将贵的变成便宜的，将复杂难用的变得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简单！</a:t>
            </a:r>
            <a:endParaRPr lang="en-US" altLang="zh-CN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626158" y="1381708"/>
            <a:ext cx="2671718" cy="2069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1CABF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发明</a:t>
            </a:r>
            <a:endParaRPr lang="en-US" altLang="zh-CN" sz="9600" b="1" dirty="0" smtClean="0">
              <a:solidFill>
                <a:srgbClr val="1CABFC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92420" y="3126029"/>
            <a:ext cx="2671718" cy="10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>
                <a:solidFill>
                  <a:srgbClr val="F9B91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只</a:t>
            </a:r>
            <a:r>
              <a:rPr lang="zh-CN" altLang="en-US" sz="4800" b="1" dirty="0" smtClean="0">
                <a:solidFill>
                  <a:srgbClr val="F9B91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是其一</a:t>
            </a:r>
            <a:endParaRPr lang="en-US" altLang="zh-CN" sz="4800" b="1" dirty="0" smtClean="0">
              <a:solidFill>
                <a:srgbClr val="F9B91C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871323" y="76200"/>
            <a:ext cx="8449354" cy="83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误区三：创新，就要发明一项没有的东西</a:t>
            </a:r>
          </a:p>
        </p:txBody>
      </p:sp>
      <p:grpSp>
        <p:nvGrpSpPr>
          <p:cNvPr id="34" name="组合 33"/>
          <p:cNvGrpSpPr/>
          <p:nvPr/>
        </p:nvGrpSpPr>
        <p:grpSpPr>
          <a:xfrm>
            <a:off x="16059149" y="-507139"/>
            <a:ext cx="5295900" cy="7924800"/>
            <a:chOff x="3448049" y="-666750"/>
            <a:chExt cx="5295900" cy="7924800"/>
          </a:xfrm>
        </p:grpSpPr>
        <p:sp>
          <p:nvSpPr>
            <p:cNvPr id="35" name="任意多边形 34"/>
            <p:cNvSpPr/>
            <p:nvPr/>
          </p:nvSpPr>
          <p:spPr>
            <a:xfrm>
              <a:off x="3448049" y="-666750"/>
              <a:ext cx="5295900" cy="6610350"/>
            </a:xfrm>
            <a:custGeom>
              <a:avLst/>
              <a:gdLst>
                <a:gd name="connsiteX0" fmla="*/ 2647950 w 5295900"/>
                <a:gd name="connsiteY0" fmla="*/ 0 h 6610350"/>
                <a:gd name="connsiteX1" fmla="*/ 5295900 w 5295900"/>
                <a:gd name="connsiteY1" fmla="*/ 2647950 h 6610350"/>
                <a:gd name="connsiteX2" fmla="*/ 4520333 w 5295900"/>
                <a:gd name="connsiteY2" fmla="*/ 4520333 h 6610350"/>
                <a:gd name="connsiteX3" fmla="*/ 4457701 w 5295900"/>
                <a:gd name="connsiteY3" fmla="*/ 4577258 h 6610350"/>
                <a:gd name="connsiteX4" fmla="*/ 4457701 w 5295900"/>
                <a:gd name="connsiteY4" fmla="*/ 4581379 h 6610350"/>
                <a:gd name="connsiteX5" fmla="*/ 4413528 w 5295900"/>
                <a:gd name="connsiteY5" fmla="*/ 4618160 h 6610350"/>
                <a:gd name="connsiteX6" fmla="*/ 3701654 w 5295900"/>
                <a:gd name="connsiteY6" fmla="*/ 6299002 h 6610350"/>
                <a:gd name="connsiteX7" fmla="*/ 3711754 w 5295900"/>
                <a:gd name="connsiteY7" fmla="*/ 6521715 h 6610350"/>
                <a:gd name="connsiteX8" fmla="*/ 3723902 w 5295900"/>
                <a:gd name="connsiteY8" fmla="*/ 6610350 h 6610350"/>
                <a:gd name="connsiteX9" fmla="*/ 1571999 w 5295900"/>
                <a:gd name="connsiteY9" fmla="*/ 6610350 h 6610350"/>
                <a:gd name="connsiteX10" fmla="*/ 1584148 w 5295900"/>
                <a:gd name="connsiteY10" fmla="*/ 6521715 h 6610350"/>
                <a:gd name="connsiteX11" fmla="*/ 1594247 w 5295900"/>
                <a:gd name="connsiteY11" fmla="*/ 6299002 h 6610350"/>
                <a:gd name="connsiteX12" fmla="*/ 882374 w 5295900"/>
                <a:gd name="connsiteY12" fmla="*/ 4618160 h 6610350"/>
                <a:gd name="connsiteX13" fmla="*/ 838201 w 5295900"/>
                <a:gd name="connsiteY13" fmla="*/ 4581379 h 6610350"/>
                <a:gd name="connsiteX14" fmla="*/ 838201 w 5295900"/>
                <a:gd name="connsiteY14" fmla="*/ 4577259 h 6610350"/>
                <a:gd name="connsiteX15" fmla="*/ 775567 w 5295900"/>
                <a:gd name="connsiteY15" fmla="*/ 4520333 h 6610350"/>
                <a:gd name="connsiteX16" fmla="*/ 0 w 5295900"/>
                <a:gd name="connsiteY16" fmla="*/ 2647950 h 6610350"/>
                <a:gd name="connsiteX17" fmla="*/ 2647950 w 5295900"/>
                <a:gd name="connsiteY17" fmla="*/ 0 h 6610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295900" h="6610350">
                  <a:moveTo>
                    <a:pt x="2647950" y="0"/>
                  </a:moveTo>
                  <a:cubicBezTo>
                    <a:pt x="4110372" y="0"/>
                    <a:pt x="5295900" y="1185528"/>
                    <a:pt x="5295900" y="2647950"/>
                  </a:cubicBezTo>
                  <a:cubicBezTo>
                    <a:pt x="5295900" y="3379161"/>
                    <a:pt x="4999518" y="4041148"/>
                    <a:pt x="4520333" y="4520333"/>
                  </a:cubicBezTo>
                  <a:lnTo>
                    <a:pt x="4457701" y="4577258"/>
                  </a:lnTo>
                  <a:lnTo>
                    <a:pt x="4457701" y="4581379"/>
                  </a:lnTo>
                  <a:lnTo>
                    <a:pt x="4413528" y="4618160"/>
                  </a:lnTo>
                  <a:cubicBezTo>
                    <a:pt x="3978769" y="5017683"/>
                    <a:pt x="3701654" y="5622307"/>
                    <a:pt x="3701654" y="6299002"/>
                  </a:cubicBezTo>
                  <a:cubicBezTo>
                    <a:pt x="3701654" y="6374191"/>
                    <a:pt x="3705076" y="6448489"/>
                    <a:pt x="3711754" y="6521715"/>
                  </a:cubicBezTo>
                  <a:lnTo>
                    <a:pt x="3723902" y="6610350"/>
                  </a:lnTo>
                  <a:lnTo>
                    <a:pt x="1571999" y="6610350"/>
                  </a:lnTo>
                  <a:lnTo>
                    <a:pt x="1584148" y="6521715"/>
                  </a:lnTo>
                  <a:cubicBezTo>
                    <a:pt x="1590826" y="6448489"/>
                    <a:pt x="1594247" y="6374191"/>
                    <a:pt x="1594247" y="6299002"/>
                  </a:cubicBezTo>
                  <a:cubicBezTo>
                    <a:pt x="1594247" y="5622307"/>
                    <a:pt x="1317133" y="5017683"/>
                    <a:pt x="882374" y="4618160"/>
                  </a:cubicBezTo>
                  <a:lnTo>
                    <a:pt x="838201" y="4581379"/>
                  </a:lnTo>
                  <a:lnTo>
                    <a:pt x="838201" y="4577259"/>
                  </a:lnTo>
                  <a:lnTo>
                    <a:pt x="775567" y="4520333"/>
                  </a:lnTo>
                  <a:cubicBezTo>
                    <a:pt x="296382" y="4041148"/>
                    <a:pt x="0" y="3379161"/>
                    <a:pt x="0" y="2647950"/>
                  </a:cubicBezTo>
                  <a:cubicBezTo>
                    <a:pt x="0" y="1185528"/>
                    <a:pt x="1185528" y="0"/>
                    <a:pt x="2647950" y="0"/>
                  </a:cubicBezTo>
                  <a:close/>
                </a:path>
              </a:pathLst>
            </a:custGeom>
            <a:solidFill>
              <a:srgbClr val="FBD33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4586287" y="1314352"/>
              <a:ext cx="3066905" cy="5943698"/>
              <a:chOff x="4586287" y="1314352"/>
              <a:chExt cx="3066905" cy="5943698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5053012" y="6115050"/>
                <a:ext cx="2076450" cy="0"/>
              </a:xfrm>
              <a:prstGeom prst="line">
                <a:avLst/>
              </a:prstGeom>
              <a:ln w="1905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5053012" y="6400800"/>
                <a:ext cx="2076450" cy="0"/>
              </a:xfrm>
              <a:prstGeom prst="line">
                <a:avLst/>
              </a:prstGeom>
              <a:ln w="1905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5053012" y="6686550"/>
                <a:ext cx="2076450" cy="0"/>
              </a:xfrm>
              <a:prstGeom prst="line">
                <a:avLst/>
              </a:prstGeom>
              <a:ln w="1905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5053012" y="6972300"/>
                <a:ext cx="2076450" cy="0"/>
              </a:xfrm>
              <a:prstGeom prst="line">
                <a:avLst/>
              </a:prstGeom>
              <a:ln w="1905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>
                <a:off x="5457824" y="7258050"/>
                <a:ext cx="1266826" cy="0"/>
              </a:xfrm>
              <a:prstGeom prst="line">
                <a:avLst/>
              </a:prstGeom>
              <a:ln w="1905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2" name="组合 41"/>
              <p:cNvGrpSpPr/>
              <p:nvPr/>
            </p:nvGrpSpPr>
            <p:grpSpPr>
              <a:xfrm>
                <a:off x="4586287" y="1698199"/>
                <a:ext cx="3019425" cy="4226352"/>
                <a:chOff x="4637131" y="1698199"/>
                <a:chExt cx="3019425" cy="4226352"/>
              </a:xfrm>
            </p:grpSpPr>
            <p:cxnSp>
              <p:nvCxnSpPr>
                <p:cNvPr id="44" name="直接连接符 43"/>
                <p:cNvCxnSpPr/>
                <p:nvPr/>
              </p:nvCxnSpPr>
              <p:spPr>
                <a:xfrm flipH="1">
                  <a:off x="6484981" y="1698199"/>
                  <a:ext cx="1171575" cy="4226352"/>
                </a:xfrm>
                <a:prstGeom prst="line">
                  <a:avLst/>
                </a:prstGeom>
                <a:ln w="76200">
                  <a:solidFill>
                    <a:srgbClr val="E7E6E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" name="直接连接符 44"/>
                <p:cNvCxnSpPr/>
                <p:nvPr/>
              </p:nvCxnSpPr>
              <p:spPr>
                <a:xfrm>
                  <a:off x="4637131" y="1698199"/>
                  <a:ext cx="1171575" cy="4226352"/>
                </a:xfrm>
                <a:prstGeom prst="line">
                  <a:avLst/>
                </a:prstGeom>
                <a:ln w="76200">
                  <a:solidFill>
                    <a:srgbClr val="E7E6E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3" name="任意多边形 42"/>
              <p:cNvSpPr/>
              <p:nvPr/>
            </p:nvSpPr>
            <p:spPr>
              <a:xfrm>
                <a:off x="4600575" y="1314352"/>
                <a:ext cx="3052617" cy="744137"/>
              </a:xfrm>
              <a:custGeom>
                <a:avLst/>
                <a:gdLst>
                  <a:gd name="connsiteX0" fmla="*/ 0 w 3052617"/>
                  <a:gd name="connsiteY0" fmla="*/ 400148 h 744137"/>
                  <a:gd name="connsiteX1" fmla="*/ 171450 w 3052617"/>
                  <a:gd name="connsiteY1" fmla="*/ 57248 h 744137"/>
                  <a:gd name="connsiteX2" fmla="*/ 600075 w 3052617"/>
                  <a:gd name="connsiteY2" fmla="*/ 685898 h 744137"/>
                  <a:gd name="connsiteX3" fmla="*/ 828675 w 3052617"/>
                  <a:gd name="connsiteY3" fmla="*/ 98 h 744137"/>
                  <a:gd name="connsiteX4" fmla="*/ 1143000 w 3052617"/>
                  <a:gd name="connsiteY4" fmla="*/ 743048 h 744137"/>
                  <a:gd name="connsiteX5" fmla="*/ 1400175 w 3052617"/>
                  <a:gd name="connsiteY5" fmla="*/ 57248 h 744137"/>
                  <a:gd name="connsiteX6" fmla="*/ 1657350 w 3052617"/>
                  <a:gd name="connsiteY6" fmla="*/ 743048 h 744137"/>
                  <a:gd name="connsiteX7" fmla="*/ 1971675 w 3052617"/>
                  <a:gd name="connsiteY7" fmla="*/ 228698 h 744137"/>
                  <a:gd name="connsiteX8" fmla="*/ 2228850 w 3052617"/>
                  <a:gd name="connsiteY8" fmla="*/ 743048 h 744137"/>
                  <a:gd name="connsiteX9" fmla="*/ 2457450 w 3052617"/>
                  <a:gd name="connsiteY9" fmla="*/ 142973 h 744137"/>
                  <a:gd name="connsiteX10" fmla="*/ 3000375 w 3052617"/>
                  <a:gd name="connsiteY10" fmla="*/ 400148 h 744137"/>
                  <a:gd name="connsiteX11" fmla="*/ 3000375 w 3052617"/>
                  <a:gd name="connsiteY11" fmla="*/ 428723 h 7441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052617" h="744137">
                    <a:moveTo>
                      <a:pt x="0" y="400148"/>
                    </a:moveTo>
                    <a:cubicBezTo>
                      <a:pt x="35719" y="204885"/>
                      <a:pt x="71438" y="9623"/>
                      <a:pt x="171450" y="57248"/>
                    </a:cubicBezTo>
                    <a:cubicBezTo>
                      <a:pt x="271462" y="104873"/>
                      <a:pt x="490538" y="695423"/>
                      <a:pt x="600075" y="685898"/>
                    </a:cubicBezTo>
                    <a:cubicBezTo>
                      <a:pt x="709612" y="676373"/>
                      <a:pt x="738188" y="-9427"/>
                      <a:pt x="828675" y="98"/>
                    </a:cubicBezTo>
                    <a:cubicBezTo>
                      <a:pt x="919163" y="9623"/>
                      <a:pt x="1047750" y="733523"/>
                      <a:pt x="1143000" y="743048"/>
                    </a:cubicBezTo>
                    <a:cubicBezTo>
                      <a:pt x="1238250" y="752573"/>
                      <a:pt x="1314450" y="57248"/>
                      <a:pt x="1400175" y="57248"/>
                    </a:cubicBezTo>
                    <a:cubicBezTo>
                      <a:pt x="1485900" y="57248"/>
                      <a:pt x="1562100" y="714473"/>
                      <a:pt x="1657350" y="743048"/>
                    </a:cubicBezTo>
                    <a:cubicBezTo>
                      <a:pt x="1752600" y="771623"/>
                      <a:pt x="1876425" y="228698"/>
                      <a:pt x="1971675" y="228698"/>
                    </a:cubicBezTo>
                    <a:cubicBezTo>
                      <a:pt x="2066925" y="228698"/>
                      <a:pt x="2147888" y="757336"/>
                      <a:pt x="2228850" y="743048"/>
                    </a:cubicBezTo>
                    <a:cubicBezTo>
                      <a:pt x="2309813" y="728761"/>
                      <a:pt x="2328863" y="200123"/>
                      <a:pt x="2457450" y="142973"/>
                    </a:cubicBezTo>
                    <a:cubicBezTo>
                      <a:pt x="2586037" y="85823"/>
                      <a:pt x="2909888" y="352523"/>
                      <a:pt x="3000375" y="400148"/>
                    </a:cubicBezTo>
                    <a:cubicBezTo>
                      <a:pt x="3090862" y="447773"/>
                      <a:pt x="3045618" y="438248"/>
                      <a:pt x="3000375" y="428723"/>
                    </a:cubicBezTo>
                  </a:path>
                </a:pathLst>
              </a:custGeom>
              <a:noFill/>
              <a:ln w="38100">
                <a:solidFill>
                  <a:schemeClr val="bg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73022" y="2218100"/>
            <a:ext cx="2981699" cy="4515438"/>
          </a:xfrm>
          <a:prstGeom prst="rect">
            <a:avLst/>
          </a:prstGeom>
        </p:spPr>
      </p:pic>
      <p:cxnSp>
        <p:nvCxnSpPr>
          <p:cNvPr id="19" name="直接连接符 18"/>
          <p:cNvCxnSpPr/>
          <p:nvPr/>
        </p:nvCxnSpPr>
        <p:spPr>
          <a:xfrm>
            <a:off x="1795637" y="4332893"/>
            <a:ext cx="70712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6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348786" y="2962045"/>
            <a:ext cx="7494428" cy="1189046"/>
            <a:chOff x="2348786" y="3266841"/>
            <a:chExt cx="7494428" cy="1189046"/>
          </a:xfrm>
        </p:grpSpPr>
        <p:grpSp>
          <p:nvGrpSpPr>
            <p:cNvPr id="10" name="组合 9"/>
            <p:cNvGrpSpPr/>
            <p:nvPr/>
          </p:nvGrpSpPr>
          <p:grpSpPr>
            <a:xfrm>
              <a:off x="2487550" y="4233830"/>
              <a:ext cx="7216899" cy="222057"/>
              <a:chOff x="-723790" y="5169467"/>
              <a:chExt cx="11763444" cy="361950"/>
            </a:xfrm>
            <a:solidFill>
              <a:srgbClr val="CC9B00"/>
            </a:solidFill>
          </p:grpSpPr>
          <p:sp>
            <p:nvSpPr>
              <p:cNvPr id="11" name="直角三角形 10"/>
              <p:cNvSpPr/>
              <p:nvPr/>
            </p:nvSpPr>
            <p:spPr>
              <a:xfrm flipV="1">
                <a:off x="-723790" y="5169467"/>
                <a:ext cx="5943600" cy="36195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直角三角形 11"/>
              <p:cNvSpPr/>
              <p:nvPr/>
            </p:nvSpPr>
            <p:spPr>
              <a:xfrm flipH="1" flipV="1">
                <a:off x="5096054" y="5169467"/>
                <a:ext cx="5943600" cy="361950"/>
              </a:xfrm>
              <a:prstGeom prst="rt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2348786" y="3266841"/>
              <a:ext cx="7494428" cy="1060488"/>
            </a:xfrm>
            <a:prstGeom prst="rect">
              <a:avLst/>
            </a:prstGeom>
            <a:solidFill>
              <a:srgbClr val="F9B1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777615" y="3141070"/>
            <a:ext cx="6926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600">
                <a:latin typeface="造字工房力黑（非商用）常规体" pitchFamily="50" charset="-122"/>
                <a:ea typeface="造字工房力黑（非商用）常规体" pitchFamily="50" charset="-122"/>
              </a:defRPr>
            </a:lvl1pPr>
          </a:lstStyle>
          <a:p>
            <a:r>
              <a:rPr lang="zh-CN" altLang="en-US" sz="4800" dirty="0" smtClean="0">
                <a:latin typeface="造字工房悦圆（非商用）常规体" pitchFamily="50" charset="-122"/>
                <a:ea typeface="造字工房悦圆（非商用）常规体" pitchFamily="50" charset="-122"/>
              </a:rPr>
              <a:t>如何解读互联网方法论？</a:t>
            </a:r>
            <a:endParaRPr lang="zh-CN" altLang="en-US" sz="4800" dirty="0">
              <a:latin typeface="造字工房悦圆（非商用）常规体" pitchFamily="50" charset="-122"/>
              <a:ea typeface="造字工房悦圆（非商用）常规体" pitchFamily="5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74402" y="1507971"/>
            <a:ext cx="32431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solidFill>
                  <a:srgbClr val="F9B10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周鸿祎</a:t>
            </a:r>
            <a:endParaRPr lang="en-US" altLang="zh-CN" dirty="0">
              <a:solidFill>
                <a:srgbClr val="F9B10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941302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28"/>
          <p:cNvSpPr txBox="1"/>
          <p:nvPr/>
        </p:nvSpPr>
        <p:spPr>
          <a:xfrm>
            <a:off x="2563203" y="76200"/>
            <a:ext cx="7065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把安全做到极致，把体验做到极致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1076528" y="2656006"/>
            <a:ext cx="10038945" cy="2549274"/>
            <a:chOff x="1383832" y="2656006"/>
            <a:chExt cx="10038945" cy="2549274"/>
          </a:xfrm>
        </p:grpSpPr>
        <p:sp>
          <p:nvSpPr>
            <p:cNvPr id="60" name="文本框 59"/>
            <p:cNvSpPr txBox="1"/>
            <p:nvPr/>
          </p:nvSpPr>
          <p:spPr>
            <a:xfrm>
              <a:off x="1616816" y="4743615"/>
              <a:ext cx="14897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用户至上</a:t>
              </a:r>
              <a:endParaRPr lang="zh-CN" altLang="en-US" sz="16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61" name="组合 60"/>
            <p:cNvGrpSpPr/>
            <p:nvPr/>
          </p:nvGrpSpPr>
          <p:grpSpPr>
            <a:xfrm>
              <a:off x="1383832" y="2656006"/>
              <a:ext cx="1955760" cy="1955760"/>
              <a:chOff x="3019357" y="2806153"/>
              <a:chExt cx="1599000" cy="1599000"/>
            </a:xfrm>
          </p:grpSpPr>
          <p:sp>
            <p:nvSpPr>
              <p:cNvPr id="62" name="椭圆 61"/>
              <p:cNvSpPr/>
              <p:nvPr/>
            </p:nvSpPr>
            <p:spPr>
              <a:xfrm flipH="1">
                <a:off x="3019357" y="2806153"/>
                <a:ext cx="1599000" cy="1599000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63" name="图片 62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825" t="15034" r="9174" b="14766"/>
              <a:stretch/>
            </p:blipFill>
            <p:spPr>
              <a:xfrm>
                <a:off x="3165714" y="2879942"/>
                <a:ext cx="1306287" cy="1132114"/>
              </a:xfrm>
              <a:prstGeom prst="rect">
                <a:avLst/>
              </a:prstGeom>
            </p:spPr>
          </p:pic>
          <p:sp>
            <p:nvSpPr>
              <p:cNvPr id="64" name="文本框 63"/>
              <p:cNvSpPr txBox="1"/>
              <p:nvPr/>
            </p:nvSpPr>
            <p:spPr>
              <a:xfrm>
                <a:off x="3534545" y="3779631"/>
                <a:ext cx="512703" cy="42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01</a:t>
                </a:r>
                <a:endParaRPr lang="zh-CN" altLang="en-US" sz="2800" b="1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  <p:sp>
          <p:nvSpPr>
            <p:cNvPr id="55" name="文本框 54"/>
            <p:cNvSpPr txBox="1"/>
            <p:nvPr/>
          </p:nvSpPr>
          <p:spPr>
            <a:xfrm>
              <a:off x="4311211" y="4743615"/>
              <a:ext cx="148979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体验为王</a:t>
              </a:r>
              <a:endParaRPr lang="zh-CN" altLang="en-US" sz="16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56" name="组合 55"/>
            <p:cNvGrpSpPr/>
            <p:nvPr/>
          </p:nvGrpSpPr>
          <p:grpSpPr>
            <a:xfrm>
              <a:off x="4078227" y="2656006"/>
              <a:ext cx="1955760" cy="1955760"/>
              <a:chOff x="6059683" y="4492982"/>
              <a:chExt cx="1599000" cy="1599001"/>
            </a:xfrm>
          </p:grpSpPr>
          <p:sp>
            <p:nvSpPr>
              <p:cNvPr id="57" name="椭圆 56"/>
              <p:cNvSpPr/>
              <p:nvPr/>
            </p:nvSpPr>
            <p:spPr>
              <a:xfrm flipH="1">
                <a:off x="6059683" y="4492982"/>
                <a:ext cx="1599000" cy="1599001"/>
              </a:xfrm>
              <a:prstGeom prst="ellipse">
                <a:avLst/>
              </a:prstGeom>
              <a:solidFill>
                <a:srgbClr val="F9B1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8" name="图片 57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28406" y="4668599"/>
                <a:ext cx="461553" cy="842835"/>
              </a:xfrm>
              <a:prstGeom prst="rect">
                <a:avLst/>
              </a:prstGeom>
            </p:spPr>
          </p:pic>
          <p:sp>
            <p:nvSpPr>
              <p:cNvPr id="59" name="文本框 58"/>
              <p:cNvSpPr txBox="1"/>
              <p:nvPr/>
            </p:nvSpPr>
            <p:spPr>
              <a:xfrm>
                <a:off x="6580145" y="5501810"/>
                <a:ext cx="512703" cy="42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02</a:t>
                </a:r>
                <a:endParaRPr lang="zh-CN" altLang="en-US" sz="2400" b="1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  <p:sp>
          <p:nvSpPr>
            <p:cNvPr id="50" name="文本框 49"/>
            <p:cNvSpPr txBox="1"/>
            <p:nvPr/>
          </p:nvSpPr>
          <p:spPr>
            <a:xfrm>
              <a:off x="9562115" y="4743615"/>
              <a:ext cx="176556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颠覆式创新</a:t>
              </a:r>
              <a:endParaRPr lang="zh-CN" altLang="en-US" sz="16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51" name="组合 50"/>
            <p:cNvGrpSpPr/>
            <p:nvPr/>
          </p:nvGrpSpPr>
          <p:grpSpPr>
            <a:xfrm>
              <a:off x="9467017" y="2656006"/>
              <a:ext cx="1955760" cy="1955760"/>
              <a:chOff x="7602313" y="1474845"/>
              <a:chExt cx="1599000" cy="1599000"/>
            </a:xfrm>
          </p:grpSpPr>
          <p:sp>
            <p:nvSpPr>
              <p:cNvPr id="52" name="椭圆 51"/>
              <p:cNvSpPr/>
              <p:nvPr/>
            </p:nvSpPr>
            <p:spPr>
              <a:xfrm flipH="1">
                <a:off x="7602313" y="1474845"/>
                <a:ext cx="1599000" cy="1599000"/>
              </a:xfrm>
              <a:prstGeom prst="ellipse">
                <a:avLst/>
              </a:prstGeom>
              <a:solidFill>
                <a:srgbClr val="7F7F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53" name="图片 52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80684" y="1611345"/>
                <a:ext cx="842259" cy="842259"/>
              </a:xfrm>
              <a:prstGeom prst="rect">
                <a:avLst/>
              </a:prstGeom>
            </p:spPr>
          </p:pic>
          <p:sp>
            <p:nvSpPr>
              <p:cNvPr id="54" name="文本框 53"/>
              <p:cNvSpPr txBox="1"/>
              <p:nvPr/>
            </p:nvSpPr>
            <p:spPr>
              <a:xfrm>
                <a:off x="8122779" y="2433434"/>
                <a:ext cx="512703" cy="42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04</a:t>
                </a:r>
                <a:endParaRPr lang="zh-CN" altLang="en-US" sz="2400" b="1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  <p:sp>
          <p:nvSpPr>
            <p:cNvPr id="44" name="文本框 43"/>
            <p:cNvSpPr txBox="1"/>
            <p:nvPr/>
          </p:nvSpPr>
          <p:spPr>
            <a:xfrm>
              <a:off x="6533250" y="4743615"/>
              <a:ext cx="24500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免费的商业模式</a:t>
              </a:r>
              <a:endParaRPr lang="zh-CN" altLang="en-US" sz="16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45" name="组合 44"/>
            <p:cNvGrpSpPr/>
            <p:nvPr/>
          </p:nvGrpSpPr>
          <p:grpSpPr>
            <a:xfrm>
              <a:off x="6772622" y="2656006"/>
              <a:ext cx="1955760" cy="1955760"/>
              <a:chOff x="7544063" y="2328150"/>
              <a:chExt cx="1446392" cy="1446392"/>
            </a:xfrm>
          </p:grpSpPr>
          <p:grpSp>
            <p:nvGrpSpPr>
              <p:cNvPr id="46" name="组合 45"/>
              <p:cNvGrpSpPr/>
              <p:nvPr/>
            </p:nvGrpSpPr>
            <p:grpSpPr>
              <a:xfrm>
                <a:off x="7544063" y="2328150"/>
                <a:ext cx="1446392" cy="1446392"/>
                <a:chOff x="4881304" y="2081223"/>
                <a:chExt cx="1599002" cy="1599002"/>
              </a:xfrm>
            </p:grpSpPr>
            <p:sp>
              <p:nvSpPr>
                <p:cNvPr id="48" name="椭圆 47"/>
                <p:cNvSpPr/>
                <p:nvPr/>
              </p:nvSpPr>
              <p:spPr>
                <a:xfrm flipH="1">
                  <a:off x="4881304" y="2081223"/>
                  <a:ext cx="1599002" cy="1599002"/>
                </a:xfrm>
                <a:prstGeom prst="ellipse">
                  <a:avLst/>
                </a:prstGeom>
                <a:solidFill>
                  <a:srgbClr val="1CABF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" name="文本框 48"/>
                <p:cNvSpPr txBox="1"/>
                <p:nvPr/>
              </p:nvSpPr>
              <p:spPr>
                <a:xfrm>
                  <a:off x="4986060" y="2530280"/>
                  <a:ext cx="945200" cy="5284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altLang="zh-CN" sz="3600" dirty="0" smtClean="0">
                      <a:solidFill>
                        <a:schemeClr val="bg1"/>
                      </a:solidFill>
                      <a:latin typeface="造字工房悦圆（非商用）常规体" pitchFamily="50" charset="-122"/>
                      <a:ea typeface="造字工房悦圆（非商用）常规体" pitchFamily="50" charset="-122"/>
                    </a:rPr>
                    <a:t>FREE</a:t>
                  </a:r>
                  <a:endParaRPr lang="zh-CN" altLang="en-US" sz="3600" dirty="0">
                    <a:solidFill>
                      <a:schemeClr val="bg1"/>
                    </a:solidFill>
                    <a:latin typeface="造字工房悦圆（非商用）常规体" pitchFamily="50" charset="-122"/>
                    <a:ea typeface="造字工房悦圆（非商用）常规体" pitchFamily="50" charset="-122"/>
                  </a:endParaRPr>
                </a:p>
              </p:txBody>
            </p:sp>
          </p:grpSp>
          <p:sp>
            <p:nvSpPr>
              <p:cNvPr id="47" name="文本框 46"/>
              <p:cNvSpPr txBox="1"/>
              <p:nvPr/>
            </p:nvSpPr>
            <p:spPr>
              <a:xfrm>
                <a:off x="8023663" y="3206482"/>
                <a:ext cx="463771" cy="38695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2800" b="1" dirty="0" smtClean="0">
                    <a:solidFill>
                      <a:schemeClr val="bg1"/>
                    </a:solidFill>
                    <a:latin typeface="Noto Sans S Chinese Bold" panose="020B0800000000000000" pitchFamily="34" charset="-122"/>
                    <a:ea typeface="Noto Sans S Chinese Bold" panose="020B0800000000000000" pitchFamily="34" charset="-122"/>
                  </a:rPr>
                  <a:t>03</a:t>
                </a:r>
                <a:endParaRPr lang="zh-CN" altLang="en-US" sz="2400" b="1" dirty="0">
                  <a:solidFill>
                    <a:schemeClr val="bg1"/>
                  </a:solidFill>
                  <a:latin typeface="Noto Sans S Chinese Bold" panose="020B0800000000000000" pitchFamily="34" charset="-122"/>
                  <a:ea typeface="Noto Sans S Chinese Bold" panose="020B0800000000000000" pitchFamily="34" charset="-122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433276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563203" y="76200"/>
            <a:ext cx="7065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用户至上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925899" y="1327521"/>
            <a:ext cx="6340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用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户</a:t>
            </a: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至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上是发自内心的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获得用户支持，只要用户相信你，你就有机会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04" y="1792514"/>
            <a:ext cx="5989193" cy="5065486"/>
          </a:xfrm>
          <a:prstGeom prst="rect">
            <a:avLst/>
          </a:prstGeom>
        </p:spPr>
      </p:pic>
      <p:grpSp>
        <p:nvGrpSpPr>
          <p:cNvPr id="16" name="组合 15"/>
          <p:cNvGrpSpPr/>
          <p:nvPr/>
        </p:nvGrpSpPr>
        <p:grpSpPr>
          <a:xfrm>
            <a:off x="4833052" y="3196597"/>
            <a:ext cx="2583952" cy="1496328"/>
            <a:chOff x="6381750" y="3085213"/>
            <a:chExt cx="3528060" cy="2043047"/>
          </a:xfrm>
        </p:grpSpPr>
        <p:sp>
          <p:nvSpPr>
            <p:cNvPr id="17" name="任意多边形 16"/>
            <p:cNvSpPr/>
            <p:nvPr/>
          </p:nvSpPr>
          <p:spPr>
            <a:xfrm>
              <a:off x="8145780" y="3085213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任意多边形 17"/>
            <p:cNvSpPr/>
            <p:nvPr/>
          </p:nvSpPr>
          <p:spPr>
            <a:xfrm>
              <a:off x="6903720" y="3085213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任意多边形 18"/>
            <p:cNvSpPr/>
            <p:nvPr/>
          </p:nvSpPr>
          <p:spPr>
            <a:xfrm>
              <a:off x="8766810" y="3279520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6381750" y="3279521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任意多边形 20"/>
            <p:cNvSpPr/>
            <p:nvPr/>
          </p:nvSpPr>
          <p:spPr>
            <a:xfrm>
              <a:off x="7501890" y="3085213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任意多边形 21"/>
            <p:cNvSpPr/>
            <p:nvPr/>
          </p:nvSpPr>
          <p:spPr>
            <a:xfrm>
              <a:off x="8145780" y="3485263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任意多边形 22"/>
            <p:cNvSpPr/>
            <p:nvPr/>
          </p:nvSpPr>
          <p:spPr>
            <a:xfrm>
              <a:off x="6903720" y="3485262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524750" y="3576703"/>
              <a:ext cx="1143000" cy="1551557"/>
            </a:xfrm>
            <a:custGeom>
              <a:avLst/>
              <a:gdLst>
                <a:gd name="connsiteX0" fmla="*/ 548640 w 1143000"/>
                <a:gd name="connsiteY0" fmla="*/ 0 h 1551557"/>
                <a:gd name="connsiteX1" fmla="*/ 901378 w 1143000"/>
                <a:gd name="connsiteY1" fmla="*/ 352738 h 1551557"/>
                <a:gd name="connsiteX2" fmla="*/ 745860 w 1143000"/>
                <a:gd name="connsiteY2" fmla="*/ 645234 h 1551557"/>
                <a:gd name="connsiteX3" fmla="*/ 718624 w 1143000"/>
                <a:gd name="connsiteY3" fmla="*/ 660017 h 1551557"/>
                <a:gd name="connsiteX4" fmla="*/ 777240 w 1143000"/>
                <a:gd name="connsiteY4" fmla="*/ 660017 h 1551557"/>
                <a:gd name="connsiteX5" fmla="*/ 906780 w 1143000"/>
                <a:gd name="connsiteY5" fmla="*/ 705737 h 1551557"/>
                <a:gd name="connsiteX6" fmla="*/ 990600 w 1143000"/>
                <a:gd name="connsiteY6" fmla="*/ 781937 h 1551557"/>
                <a:gd name="connsiteX7" fmla="*/ 1089660 w 1143000"/>
                <a:gd name="connsiteY7" fmla="*/ 880997 h 1551557"/>
                <a:gd name="connsiteX8" fmla="*/ 1135380 w 1143000"/>
                <a:gd name="connsiteY8" fmla="*/ 1071497 h 1551557"/>
                <a:gd name="connsiteX9" fmla="*/ 1143000 w 1143000"/>
                <a:gd name="connsiteY9" fmla="*/ 1437257 h 1551557"/>
                <a:gd name="connsiteX10" fmla="*/ 906780 w 1143000"/>
                <a:gd name="connsiteY10" fmla="*/ 1528697 h 1551557"/>
                <a:gd name="connsiteX11" fmla="*/ 571500 w 1143000"/>
                <a:gd name="connsiteY11" fmla="*/ 1551557 h 1551557"/>
                <a:gd name="connsiteX12" fmla="*/ 304800 w 1143000"/>
                <a:gd name="connsiteY12" fmla="*/ 1528697 h 1551557"/>
                <a:gd name="connsiteX13" fmla="*/ 137160 w 1143000"/>
                <a:gd name="connsiteY13" fmla="*/ 1505837 h 1551557"/>
                <a:gd name="connsiteX14" fmla="*/ 0 w 1143000"/>
                <a:gd name="connsiteY14" fmla="*/ 1460117 h 1551557"/>
                <a:gd name="connsiteX15" fmla="*/ 7620 w 1143000"/>
                <a:gd name="connsiteY15" fmla="*/ 1101977 h 1551557"/>
                <a:gd name="connsiteX16" fmla="*/ 60960 w 1143000"/>
                <a:gd name="connsiteY16" fmla="*/ 896237 h 1551557"/>
                <a:gd name="connsiteX17" fmla="*/ 182880 w 1143000"/>
                <a:gd name="connsiteY17" fmla="*/ 759077 h 1551557"/>
                <a:gd name="connsiteX18" fmla="*/ 297180 w 1143000"/>
                <a:gd name="connsiteY18" fmla="*/ 675257 h 1551557"/>
                <a:gd name="connsiteX19" fmla="*/ 397700 w 1143000"/>
                <a:gd name="connsiteY19" fmla="*/ 670354 h 1551557"/>
                <a:gd name="connsiteX20" fmla="*/ 351421 w 1143000"/>
                <a:gd name="connsiteY20" fmla="*/ 645234 h 1551557"/>
                <a:gd name="connsiteX21" fmla="*/ 195902 w 1143000"/>
                <a:gd name="connsiteY21" fmla="*/ 352738 h 1551557"/>
                <a:gd name="connsiteX22" fmla="*/ 548640 w 1143000"/>
                <a:gd name="connsiteY22" fmla="*/ 0 h 15515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143000" h="1551557">
                  <a:moveTo>
                    <a:pt x="548640" y="0"/>
                  </a:moveTo>
                  <a:cubicBezTo>
                    <a:pt x="743452" y="0"/>
                    <a:pt x="901378" y="157926"/>
                    <a:pt x="901378" y="352738"/>
                  </a:cubicBezTo>
                  <a:cubicBezTo>
                    <a:pt x="901378" y="474495"/>
                    <a:pt x="839688" y="581844"/>
                    <a:pt x="745860" y="645234"/>
                  </a:cubicBezTo>
                  <a:lnTo>
                    <a:pt x="718624" y="660017"/>
                  </a:lnTo>
                  <a:lnTo>
                    <a:pt x="777240" y="660017"/>
                  </a:lnTo>
                  <a:lnTo>
                    <a:pt x="906780" y="705737"/>
                  </a:lnTo>
                  <a:lnTo>
                    <a:pt x="990600" y="781937"/>
                  </a:lnTo>
                  <a:lnTo>
                    <a:pt x="1089660" y="880997"/>
                  </a:lnTo>
                  <a:lnTo>
                    <a:pt x="1135380" y="1071497"/>
                  </a:lnTo>
                  <a:lnTo>
                    <a:pt x="1143000" y="1437257"/>
                  </a:lnTo>
                  <a:lnTo>
                    <a:pt x="906780" y="1528697"/>
                  </a:lnTo>
                  <a:lnTo>
                    <a:pt x="571500" y="1551557"/>
                  </a:lnTo>
                  <a:lnTo>
                    <a:pt x="304800" y="1528697"/>
                  </a:lnTo>
                  <a:lnTo>
                    <a:pt x="137160" y="1505837"/>
                  </a:lnTo>
                  <a:lnTo>
                    <a:pt x="0" y="1460117"/>
                  </a:lnTo>
                  <a:lnTo>
                    <a:pt x="7620" y="1101977"/>
                  </a:lnTo>
                  <a:lnTo>
                    <a:pt x="60960" y="896237"/>
                  </a:lnTo>
                  <a:lnTo>
                    <a:pt x="182880" y="759077"/>
                  </a:lnTo>
                  <a:lnTo>
                    <a:pt x="297180" y="675257"/>
                  </a:lnTo>
                  <a:lnTo>
                    <a:pt x="397700" y="670354"/>
                  </a:lnTo>
                  <a:lnTo>
                    <a:pt x="351421" y="645234"/>
                  </a:lnTo>
                  <a:cubicBezTo>
                    <a:pt x="257592" y="581844"/>
                    <a:pt x="195902" y="474495"/>
                    <a:pt x="195902" y="352738"/>
                  </a:cubicBezTo>
                  <a:cubicBezTo>
                    <a:pt x="195902" y="157926"/>
                    <a:pt x="353828" y="0"/>
                    <a:pt x="548640" y="0"/>
                  </a:cubicBezTo>
                  <a:close/>
                </a:path>
              </a:pathLst>
            </a:custGeom>
            <a:solidFill>
              <a:srgbClr val="F9B101"/>
            </a:solidFill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37048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311638" y="2755295"/>
            <a:ext cx="5706551" cy="3650681"/>
            <a:chOff x="311638" y="2523068"/>
            <a:chExt cx="5706551" cy="3650681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1638" y="2523068"/>
              <a:ext cx="5706551" cy="3650681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8141" y="3071561"/>
              <a:ext cx="3774420" cy="2331335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49523" b="61664" l="9653" r="100000">
                        <a14:foregroundMark x1="97683" y1="51069" x2="98842" y2="59436"/>
                        <a14:foregroundMark x1="93822" y1="57844" x2="92278" y2="6052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683" b="37888"/>
          <a:stretch/>
        </p:blipFill>
        <p:spPr>
          <a:xfrm>
            <a:off x="7966246" y="2612177"/>
            <a:ext cx="2971290" cy="3394073"/>
          </a:xfrm>
          <a:prstGeom prst="rect">
            <a:avLst/>
          </a:prstGeom>
        </p:spPr>
      </p:pic>
      <p:grpSp>
        <p:nvGrpSpPr>
          <p:cNvPr id="34" name="组合 33"/>
          <p:cNvGrpSpPr/>
          <p:nvPr/>
        </p:nvGrpSpPr>
        <p:grpSpPr>
          <a:xfrm>
            <a:off x="6613908" y="4466607"/>
            <a:ext cx="2600263" cy="1554322"/>
            <a:chOff x="4848019" y="2461385"/>
            <a:chExt cx="3092124" cy="1848335"/>
          </a:xfrm>
        </p:grpSpPr>
        <p:pic>
          <p:nvPicPr>
            <p:cNvPr id="33" name="图片 32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5469913" y="1839491"/>
              <a:ext cx="1848335" cy="3092124"/>
            </a:xfrm>
            <a:prstGeom prst="rect">
              <a:avLst/>
            </a:prstGeom>
          </p:spPr>
        </p:pic>
        <p:pic>
          <p:nvPicPr>
            <p:cNvPr id="32" name="图片 31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9" t="9010" r="22343" b="33673"/>
            <a:stretch/>
          </p:blipFill>
          <p:spPr>
            <a:xfrm>
              <a:off x="5225143" y="2609328"/>
              <a:ext cx="2329544" cy="1482930"/>
            </a:xfrm>
            <a:prstGeom prst="rect">
              <a:avLst/>
            </a:prstGeom>
          </p:spPr>
        </p:pic>
      </p:grpSp>
      <p:grpSp>
        <p:nvGrpSpPr>
          <p:cNvPr id="35" name="组合 92"/>
          <p:cNvGrpSpPr>
            <a:grpSpLocks/>
          </p:cNvGrpSpPr>
          <p:nvPr/>
        </p:nvGrpSpPr>
        <p:grpSpPr bwMode="auto">
          <a:xfrm>
            <a:off x="4848933" y="5949175"/>
            <a:ext cx="934548" cy="471723"/>
            <a:chOff x="1014060" y="1438176"/>
            <a:chExt cx="1635294" cy="8263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6" name="圆角矩形 35"/>
            <p:cNvSpPr/>
            <p:nvPr/>
          </p:nvSpPr>
          <p:spPr>
            <a:xfrm rot="1860084">
              <a:off x="1014060" y="1737549"/>
              <a:ext cx="594936" cy="121619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37" name="组合 94"/>
            <p:cNvGrpSpPr>
              <a:grpSpLocks/>
            </p:cNvGrpSpPr>
            <p:nvPr/>
          </p:nvGrpSpPr>
          <p:grpSpPr bwMode="auto">
            <a:xfrm>
              <a:off x="1154242" y="1438176"/>
              <a:ext cx="1495112" cy="826394"/>
              <a:chOff x="1154242" y="1438176"/>
              <a:chExt cx="1495112" cy="826394"/>
            </a:xfrm>
          </p:grpSpPr>
          <p:grpSp>
            <p:nvGrpSpPr>
              <p:cNvPr id="38" name="组合 95"/>
              <p:cNvGrpSpPr>
                <a:grpSpLocks/>
              </p:cNvGrpSpPr>
              <p:nvPr/>
            </p:nvGrpSpPr>
            <p:grpSpPr bwMode="auto">
              <a:xfrm>
                <a:off x="1154242" y="1497670"/>
                <a:ext cx="1495111" cy="766900"/>
                <a:chOff x="2652563" y="726843"/>
                <a:chExt cx="1495111" cy="766900"/>
              </a:xfrm>
            </p:grpSpPr>
            <p:sp>
              <p:nvSpPr>
                <p:cNvPr id="42" name="圆角矩形 41"/>
                <p:cNvSpPr/>
                <p:nvPr/>
              </p:nvSpPr>
              <p:spPr>
                <a:xfrm rot="2700000">
                  <a:off x="2401365" y="987140"/>
                  <a:ext cx="757787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  <p:sp>
              <p:nvSpPr>
                <p:cNvPr id="43" name="圆角矩形 42"/>
                <p:cNvSpPr/>
                <p:nvPr/>
              </p:nvSpPr>
              <p:spPr>
                <a:xfrm rot="18900000" flipH="1">
                  <a:off x="2651680" y="726748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40404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350">
                    <a:solidFill>
                      <a:prstClr val="white"/>
                    </a:solidFill>
                  </a:endParaRPr>
                </a:p>
              </p:txBody>
            </p:sp>
          </p:grpSp>
          <p:grpSp>
            <p:nvGrpSpPr>
              <p:cNvPr id="39" name="组合 101"/>
              <p:cNvGrpSpPr>
                <a:grpSpLocks/>
              </p:cNvGrpSpPr>
              <p:nvPr/>
            </p:nvGrpSpPr>
            <p:grpSpPr bwMode="auto">
              <a:xfrm>
                <a:off x="1154243" y="1438176"/>
                <a:ext cx="1495111" cy="766900"/>
                <a:chOff x="2652563" y="726843"/>
                <a:chExt cx="1495111" cy="766900"/>
              </a:xfrm>
            </p:grpSpPr>
            <p:sp>
              <p:nvSpPr>
                <p:cNvPr id="40" name="圆角矩形 39"/>
                <p:cNvSpPr/>
                <p:nvPr/>
              </p:nvSpPr>
              <p:spPr>
                <a:xfrm rot="2700000">
                  <a:off x="2401361" y="987383"/>
                  <a:ext cx="757789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9B10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350">
                    <a:solidFill>
                      <a:srgbClr val="43D2A2"/>
                    </a:solidFill>
                  </a:endParaRPr>
                </a:p>
              </p:txBody>
            </p:sp>
            <p:sp>
              <p:nvSpPr>
                <p:cNvPr id="41" name="圆角矩形 40"/>
                <p:cNvSpPr/>
                <p:nvPr/>
              </p:nvSpPr>
              <p:spPr>
                <a:xfrm rot="18900000" flipH="1">
                  <a:off x="2651678" y="726990"/>
                  <a:ext cx="1496866" cy="255417"/>
                </a:xfrm>
                <a:prstGeom prst="roundRect">
                  <a:avLst>
                    <a:gd name="adj" fmla="val 8196"/>
                  </a:avLst>
                </a:prstGeom>
                <a:solidFill>
                  <a:srgbClr val="F9B10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zh-CN" altLang="en-US" sz="1350">
                    <a:solidFill>
                      <a:srgbClr val="FFEF03"/>
                    </a:solidFill>
                  </a:endParaRPr>
                </a:p>
              </p:txBody>
            </p:sp>
          </p:grpSp>
        </p:grpSp>
      </p:grpSp>
      <p:grpSp>
        <p:nvGrpSpPr>
          <p:cNvPr id="44" name="组合 36"/>
          <p:cNvGrpSpPr>
            <a:grpSpLocks/>
          </p:cNvGrpSpPr>
          <p:nvPr/>
        </p:nvGrpSpPr>
        <p:grpSpPr bwMode="auto">
          <a:xfrm>
            <a:off x="10393528" y="5590773"/>
            <a:ext cx="861638" cy="870465"/>
            <a:chOff x="2416183" y="1886820"/>
            <a:chExt cx="767502" cy="7774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5" name="圆角矩形 44"/>
            <p:cNvSpPr/>
            <p:nvPr/>
          </p:nvSpPr>
          <p:spPr>
            <a:xfrm rot="7791655">
              <a:off x="2792423" y="2080078"/>
              <a:ext cx="302082" cy="61838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dir="13500000" algn="b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 rot="2466976">
              <a:off x="2535170" y="2071249"/>
              <a:ext cx="302851" cy="60416"/>
            </a:xfrm>
            <a:prstGeom prst="roundRect">
              <a:avLst>
                <a:gd name="adj" fmla="val 819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114300" dir="672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47" name="组合 34"/>
            <p:cNvGrpSpPr>
              <a:grpSpLocks/>
            </p:cNvGrpSpPr>
            <p:nvPr/>
          </p:nvGrpSpPr>
          <p:grpSpPr bwMode="auto">
            <a:xfrm>
              <a:off x="2422591" y="1904684"/>
              <a:ext cx="761094" cy="759601"/>
              <a:chOff x="2422591" y="1904684"/>
              <a:chExt cx="761094" cy="759601"/>
            </a:xfrm>
          </p:grpSpPr>
          <p:sp>
            <p:nvSpPr>
              <p:cNvPr id="51" name="圆角矩形 50"/>
              <p:cNvSpPr/>
              <p:nvPr/>
            </p:nvSpPr>
            <p:spPr>
              <a:xfrm rot="2700000">
                <a:off x="2435836" y="2219287"/>
                <a:ext cx="759976" cy="130020"/>
              </a:xfrm>
              <a:prstGeom prst="roundRect">
                <a:avLst>
                  <a:gd name="adj" fmla="val 8196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2" name="圆角矩形 51"/>
              <p:cNvSpPr/>
              <p:nvPr/>
            </p:nvSpPr>
            <p:spPr>
              <a:xfrm rot="18900000" flipH="1">
                <a:off x="2422357" y="2220081"/>
                <a:ext cx="761565" cy="130020"/>
              </a:xfrm>
              <a:prstGeom prst="roundRect">
                <a:avLst>
                  <a:gd name="adj" fmla="val 8196"/>
                </a:avLst>
              </a:prstGeom>
              <a:solidFill>
                <a:srgbClr val="4040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48" name="组合 35"/>
            <p:cNvGrpSpPr>
              <a:grpSpLocks/>
            </p:cNvGrpSpPr>
            <p:nvPr/>
          </p:nvGrpSpPr>
          <p:grpSpPr bwMode="auto">
            <a:xfrm>
              <a:off x="2416183" y="1886820"/>
              <a:ext cx="766127" cy="759976"/>
              <a:chOff x="3167182" y="2072306"/>
              <a:chExt cx="766127" cy="759976"/>
            </a:xfrm>
          </p:grpSpPr>
          <p:sp>
            <p:nvSpPr>
              <p:cNvPr id="49" name="圆角矩形 48"/>
              <p:cNvSpPr/>
              <p:nvPr/>
            </p:nvSpPr>
            <p:spPr>
              <a:xfrm rot="2700000">
                <a:off x="3186835" y="2387284"/>
                <a:ext cx="759976" cy="130020"/>
              </a:xfrm>
              <a:prstGeom prst="roundRect">
                <a:avLst>
                  <a:gd name="adj" fmla="val 8196"/>
                </a:avLst>
              </a:prstGeom>
              <a:solidFill>
                <a:srgbClr val="F9B1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50" name="圆角矩形 49"/>
              <p:cNvSpPr/>
              <p:nvPr/>
            </p:nvSpPr>
            <p:spPr>
              <a:xfrm rot="18900000" flipH="1">
                <a:off x="3167182" y="2390632"/>
                <a:ext cx="766127" cy="123558"/>
              </a:xfrm>
              <a:prstGeom prst="roundRect">
                <a:avLst>
                  <a:gd name="adj" fmla="val 8196"/>
                </a:avLst>
              </a:prstGeom>
              <a:solidFill>
                <a:srgbClr val="F9B1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 sz="1350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28" name="文本框 27"/>
          <p:cNvSpPr txBox="1"/>
          <p:nvPr/>
        </p:nvSpPr>
        <p:spPr>
          <a:xfrm>
            <a:off x="2563203" y="76200"/>
            <a:ext cx="7065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体验为王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387566" y="1385577"/>
            <a:ext cx="54168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用户体验是一种心理感觉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必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须要超出用户预期，才容易形成口碑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5422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563203" y="76200"/>
            <a:ext cx="7065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免费的商业模式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464232" y="1327521"/>
            <a:ext cx="72635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互联</a:t>
            </a:r>
            <a:r>
              <a:rPr lang="zh-CN" altLang="en-US" sz="2400" dirty="0" smtClea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网重要精神</a:t>
            </a:r>
            <a:r>
              <a:rPr lang="en-US" altLang="zh-CN" sz="2400" dirty="0" smtClea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——free</a:t>
            </a: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solidFill>
                  <a:prstClr val="black"/>
                </a:solidFill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获得大量市场份额，带来用户群、带来知名度与价值</a:t>
            </a:r>
            <a:endParaRPr lang="en-US" altLang="zh-CN" sz="2400" dirty="0">
              <a:solidFill>
                <a:prstClr val="black"/>
              </a:solidFill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443162" y="2920365"/>
            <a:ext cx="2557463" cy="958424"/>
            <a:chOff x="3257550" y="3893820"/>
            <a:chExt cx="3409950" cy="1277898"/>
          </a:xfrm>
        </p:grpSpPr>
        <p:sp>
          <p:nvSpPr>
            <p:cNvPr id="59" name="任意多边形 58"/>
            <p:cNvSpPr/>
            <p:nvPr/>
          </p:nvSpPr>
          <p:spPr>
            <a:xfrm>
              <a:off x="3257550" y="3893820"/>
              <a:ext cx="3409950" cy="1277898"/>
            </a:xfrm>
            <a:custGeom>
              <a:avLst/>
              <a:gdLst>
                <a:gd name="connsiteX0" fmla="*/ 0 w 3409950"/>
                <a:gd name="connsiteY0" fmla="*/ 0 h 1277898"/>
                <a:gd name="connsiteX1" fmla="*/ 3409950 w 3409950"/>
                <a:gd name="connsiteY1" fmla="*/ 0 h 1277898"/>
                <a:gd name="connsiteX2" fmla="*/ 3409950 w 3409950"/>
                <a:gd name="connsiteY2" fmla="*/ 34302 h 1277898"/>
                <a:gd name="connsiteX3" fmla="*/ 3406652 w 3409950"/>
                <a:gd name="connsiteY3" fmla="*/ 34967 h 1277898"/>
                <a:gd name="connsiteX4" fmla="*/ 3370829 w 3409950"/>
                <a:gd name="connsiteY4" fmla="*/ 89012 h 1277898"/>
                <a:gd name="connsiteX5" fmla="*/ 3406652 w 3409950"/>
                <a:gd name="connsiteY5" fmla="*/ 143057 h 1277898"/>
                <a:gd name="connsiteX6" fmla="*/ 3409950 w 3409950"/>
                <a:gd name="connsiteY6" fmla="*/ 143723 h 1277898"/>
                <a:gd name="connsiteX7" fmla="*/ 3409950 w 3409950"/>
                <a:gd name="connsiteY7" fmla="*/ 180187 h 1277898"/>
                <a:gd name="connsiteX8" fmla="*/ 3406652 w 3409950"/>
                <a:gd name="connsiteY8" fmla="*/ 180852 h 1277898"/>
                <a:gd name="connsiteX9" fmla="*/ 3370829 w 3409950"/>
                <a:gd name="connsiteY9" fmla="*/ 234897 h 1277898"/>
                <a:gd name="connsiteX10" fmla="*/ 3406652 w 3409950"/>
                <a:gd name="connsiteY10" fmla="*/ 288942 h 1277898"/>
                <a:gd name="connsiteX11" fmla="*/ 3409950 w 3409950"/>
                <a:gd name="connsiteY11" fmla="*/ 289608 h 1277898"/>
                <a:gd name="connsiteX12" fmla="*/ 3409950 w 3409950"/>
                <a:gd name="connsiteY12" fmla="*/ 335606 h 1277898"/>
                <a:gd name="connsiteX13" fmla="*/ 3406652 w 3409950"/>
                <a:gd name="connsiteY13" fmla="*/ 336272 h 1277898"/>
                <a:gd name="connsiteX14" fmla="*/ 3370829 w 3409950"/>
                <a:gd name="connsiteY14" fmla="*/ 390316 h 1277898"/>
                <a:gd name="connsiteX15" fmla="*/ 3406652 w 3409950"/>
                <a:gd name="connsiteY15" fmla="*/ 444361 h 1277898"/>
                <a:gd name="connsiteX16" fmla="*/ 3409950 w 3409950"/>
                <a:gd name="connsiteY16" fmla="*/ 445027 h 1277898"/>
                <a:gd name="connsiteX17" fmla="*/ 3409950 w 3409950"/>
                <a:gd name="connsiteY17" fmla="*/ 480406 h 1277898"/>
                <a:gd name="connsiteX18" fmla="*/ 3394571 w 3409950"/>
                <a:gd name="connsiteY18" fmla="*/ 490775 h 1277898"/>
                <a:gd name="connsiteX19" fmla="*/ 3333195 w 3409950"/>
                <a:gd name="connsiteY19" fmla="*/ 638949 h 1277898"/>
                <a:gd name="connsiteX20" fmla="*/ 3394571 w 3409950"/>
                <a:gd name="connsiteY20" fmla="*/ 787123 h 1277898"/>
                <a:gd name="connsiteX21" fmla="*/ 3409950 w 3409950"/>
                <a:gd name="connsiteY21" fmla="*/ 797492 h 1277898"/>
                <a:gd name="connsiteX22" fmla="*/ 3409950 w 3409950"/>
                <a:gd name="connsiteY22" fmla="*/ 830211 h 1277898"/>
                <a:gd name="connsiteX23" fmla="*/ 3406652 w 3409950"/>
                <a:gd name="connsiteY23" fmla="*/ 830877 h 1277898"/>
                <a:gd name="connsiteX24" fmla="*/ 3370829 w 3409950"/>
                <a:gd name="connsiteY24" fmla="*/ 884921 h 1277898"/>
                <a:gd name="connsiteX25" fmla="*/ 3406652 w 3409950"/>
                <a:gd name="connsiteY25" fmla="*/ 938966 h 1277898"/>
                <a:gd name="connsiteX26" fmla="*/ 3409950 w 3409950"/>
                <a:gd name="connsiteY26" fmla="*/ 939632 h 1277898"/>
                <a:gd name="connsiteX27" fmla="*/ 3409950 w 3409950"/>
                <a:gd name="connsiteY27" fmla="*/ 976096 h 1277898"/>
                <a:gd name="connsiteX28" fmla="*/ 3406652 w 3409950"/>
                <a:gd name="connsiteY28" fmla="*/ 976762 h 1277898"/>
                <a:gd name="connsiteX29" fmla="*/ 3370829 w 3409950"/>
                <a:gd name="connsiteY29" fmla="*/ 1030806 h 1277898"/>
                <a:gd name="connsiteX30" fmla="*/ 3406652 w 3409950"/>
                <a:gd name="connsiteY30" fmla="*/ 1084851 h 1277898"/>
                <a:gd name="connsiteX31" fmla="*/ 3409950 w 3409950"/>
                <a:gd name="connsiteY31" fmla="*/ 1085517 h 1277898"/>
                <a:gd name="connsiteX32" fmla="*/ 3409950 w 3409950"/>
                <a:gd name="connsiteY32" fmla="*/ 1131515 h 1277898"/>
                <a:gd name="connsiteX33" fmla="*/ 3406652 w 3409950"/>
                <a:gd name="connsiteY33" fmla="*/ 1132181 h 1277898"/>
                <a:gd name="connsiteX34" fmla="*/ 3370829 w 3409950"/>
                <a:gd name="connsiteY34" fmla="*/ 1186225 h 1277898"/>
                <a:gd name="connsiteX35" fmla="*/ 3406652 w 3409950"/>
                <a:gd name="connsiteY35" fmla="*/ 1240270 h 1277898"/>
                <a:gd name="connsiteX36" fmla="*/ 3409950 w 3409950"/>
                <a:gd name="connsiteY36" fmla="*/ 1240936 h 1277898"/>
                <a:gd name="connsiteX37" fmla="*/ 3409950 w 3409950"/>
                <a:gd name="connsiteY37" fmla="*/ 1277898 h 1277898"/>
                <a:gd name="connsiteX38" fmla="*/ 0 w 3409950"/>
                <a:gd name="connsiteY38" fmla="*/ 1277898 h 1277898"/>
                <a:gd name="connsiteX39" fmla="*/ 0 w 3409950"/>
                <a:gd name="connsiteY39" fmla="*/ 1236295 h 1277898"/>
                <a:gd name="connsiteX40" fmla="*/ 12750 w 3409950"/>
                <a:gd name="connsiteY40" fmla="*/ 1227699 h 1277898"/>
                <a:gd name="connsiteX41" fmla="*/ 29929 w 3409950"/>
                <a:gd name="connsiteY41" fmla="*/ 1186224 h 1277898"/>
                <a:gd name="connsiteX42" fmla="*/ 12750 w 3409950"/>
                <a:gd name="connsiteY42" fmla="*/ 1144749 h 1277898"/>
                <a:gd name="connsiteX43" fmla="*/ 0 w 3409950"/>
                <a:gd name="connsiteY43" fmla="*/ 1136153 h 1277898"/>
                <a:gd name="connsiteX44" fmla="*/ 0 w 3409950"/>
                <a:gd name="connsiteY44" fmla="*/ 1080876 h 1277898"/>
                <a:gd name="connsiteX45" fmla="*/ 12750 w 3409950"/>
                <a:gd name="connsiteY45" fmla="*/ 1072280 h 1277898"/>
                <a:gd name="connsiteX46" fmla="*/ 29929 w 3409950"/>
                <a:gd name="connsiteY46" fmla="*/ 1030805 h 1277898"/>
                <a:gd name="connsiteX47" fmla="*/ 12750 w 3409950"/>
                <a:gd name="connsiteY47" fmla="*/ 989330 h 1277898"/>
                <a:gd name="connsiteX48" fmla="*/ 0 w 3409950"/>
                <a:gd name="connsiteY48" fmla="*/ 980734 h 1277898"/>
                <a:gd name="connsiteX49" fmla="*/ 0 w 3409950"/>
                <a:gd name="connsiteY49" fmla="*/ 934991 h 1277898"/>
                <a:gd name="connsiteX50" fmla="*/ 12750 w 3409950"/>
                <a:gd name="connsiteY50" fmla="*/ 926395 h 1277898"/>
                <a:gd name="connsiteX51" fmla="*/ 29929 w 3409950"/>
                <a:gd name="connsiteY51" fmla="*/ 884920 h 1277898"/>
                <a:gd name="connsiteX52" fmla="*/ 12750 w 3409950"/>
                <a:gd name="connsiteY52" fmla="*/ 843446 h 1277898"/>
                <a:gd name="connsiteX53" fmla="*/ 0 w 3409950"/>
                <a:gd name="connsiteY53" fmla="*/ 834849 h 1277898"/>
                <a:gd name="connsiteX54" fmla="*/ 0 w 3409950"/>
                <a:gd name="connsiteY54" fmla="*/ 797118 h 1277898"/>
                <a:gd name="connsiteX55" fmla="*/ 14824 w 3409950"/>
                <a:gd name="connsiteY55" fmla="*/ 787123 h 1277898"/>
                <a:gd name="connsiteX56" fmla="*/ 76200 w 3409950"/>
                <a:gd name="connsiteY56" fmla="*/ 638949 h 1277898"/>
                <a:gd name="connsiteX57" fmla="*/ 14824 w 3409950"/>
                <a:gd name="connsiteY57" fmla="*/ 490775 h 1277898"/>
                <a:gd name="connsiteX58" fmla="*/ 0 w 3409950"/>
                <a:gd name="connsiteY58" fmla="*/ 480780 h 1277898"/>
                <a:gd name="connsiteX59" fmla="*/ 0 w 3409950"/>
                <a:gd name="connsiteY59" fmla="*/ 440386 h 1277898"/>
                <a:gd name="connsiteX60" fmla="*/ 12750 w 3409950"/>
                <a:gd name="connsiteY60" fmla="*/ 431790 h 1277898"/>
                <a:gd name="connsiteX61" fmla="*/ 29929 w 3409950"/>
                <a:gd name="connsiteY61" fmla="*/ 390315 h 1277898"/>
                <a:gd name="connsiteX62" fmla="*/ 12750 w 3409950"/>
                <a:gd name="connsiteY62" fmla="*/ 348841 h 1277898"/>
                <a:gd name="connsiteX63" fmla="*/ 0 w 3409950"/>
                <a:gd name="connsiteY63" fmla="*/ 340244 h 1277898"/>
                <a:gd name="connsiteX64" fmla="*/ 0 w 3409950"/>
                <a:gd name="connsiteY64" fmla="*/ 284967 h 1277898"/>
                <a:gd name="connsiteX65" fmla="*/ 12750 w 3409950"/>
                <a:gd name="connsiteY65" fmla="*/ 276371 h 1277898"/>
                <a:gd name="connsiteX66" fmla="*/ 29929 w 3409950"/>
                <a:gd name="connsiteY66" fmla="*/ 234896 h 1277898"/>
                <a:gd name="connsiteX67" fmla="*/ 12750 w 3409950"/>
                <a:gd name="connsiteY67" fmla="*/ 193421 h 1277898"/>
                <a:gd name="connsiteX68" fmla="*/ 0 w 3409950"/>
                <a:gd name="connsiteY68" fmla="*/ 184825 h 1277898"/>
                <a:gd name="connsiteX69" fmla="*/ 0 w 3409950"/>
                <a:gd name="connsiteY69" fmla="*/ 139082 h 1277898"/>
                <a:gd name="connsiteX70" fmla="*/ 12750 w 3409950"/>
                <a:gd name="connsiteY70" fmla="*/ 130486 h 1277898"/>
                <a:gd name="connsiteX71" fmla="*/ 29929 w 3409950"/>
                <a:gd name="connsiteY71" fmla="*/ 89011 h 1277898"/>
                <a:gd name="connsiteX72" fmla="*/ 12750 w 3409950"/>
                <a:gd name="connsiteY72" fmla="*/ 47536 h 1277898"/>
                <a:gd name="connsiteX73" fmla="*/ 0 w 3409950"/>
                <a:gd name="connsiteY73" fmla="*/ 38940 h 12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409950" h="1277898">
                  <a:moveTo>
                    <a:pt x="0" y="0"/>
                  </a:moveTo>
                  <a:lnTo>
                    <a:pt x="3409950" y="0"/>
                  </a:lnTo>
                  <a:lnTo>
                    <a:pt x="3409950" y="34302"/>
                  </a:lnTo>
                  <a:lnTo>
                    <a:pt x="3406652" y="34967"/>
                  </a:lnTo>
                  <a:cubicBezTo>
                    <a:pt x="3385601" y="43872"/>
                    <a:pt x="3370829" y="64717"/>
                    <a:pt x="3370829" y="89012"/>
                  </a:cubicBezTo>
                  <a:cubicBezTo>
                    <a:pt x="3370829" y="113308"/>
                    <a:pt x="3385601" y="134153"/>
                    <a:pt x="3406652" y="143057"/>
                  </a:cubicBezTo>
                  <a:lnTo>
                    <a:pt x="3409950" y="143723"/>
                  </a:lnTo>
                  <a:lnTo>
                    <a:pt x="3409950" y="180187"/>
                  </a:lnTo>
                  <a:lnTo>
                    <a:pt x="3406652" y="180852"/>
                  </a:lnTo>
                  <a:cubicBezTo>
                    <a:pt x="3385601" y="189757"/>
                    <a:pt x="3370829" y="210602"/>
                    <a:pt x="3370829" y="234897"/>
                  </a:cubicBezTo>
                  <a:cubicBezTo>
                    <a:pt x="3370829" y="259193"/>
                    <a:pt x="3385601" y="280038"/>
                    <a:pt x="3406652" y="288942"/>
                  </a:cubicBezTo>
                  <a:lnTo>
                    <a:pt x="3409950" y="289608"/>
                  </a:lnTo>
                  <a:lnTo>
                    <a:pt x="3409950" y="335606"/>
                  </a:lnTo>
                  <a:lnTo>
                    <a:pt x="3406652" y="336272"/>
                  </a:lnTo>
                  <a:cubicBezTo>
                    <a:pt x="3385601" y="345176"/>
                    <a:pt x="3370829" y="366021"/>
                    <a:pt x="3370829" y="390316"/>
                  </a:cubicBezTo>
                  <a:cubicBezTo>
                    <a:pt x="3370829" y="414612"/>
                    <a:pt x="3385601" y="435457"/>
                    <a:pt x="3406652" y="444361"/>
                  </a:cubicBezTo>
                  <a:lnTo>
                    <a:pt x="3409950" y="445027"/>
                  </a:lnTo>
                  <a:lnTo>
                    <a:pt x="3409950" y="480406"/>
                  </a:lnTo>
                  <a:lnTo>
                    <a:pt x="3394571" y="490775"/>
                  </a:lnTo>
                  <a:cubicBezTo>
                    <a:pt x="3356650" y="528696"/>
                    <a:pt x="3333195" y="581084"/>
                    <a:pt x="3333195" y="638949"/>
                  </a:cubicBezTo>
                  <a:cubicBezTo>
                    <a:pt x="3333195" y="696815"/>
                    <a:pt x="3356650" y="749202"/>
                    <a:pt x="3394571" y="787123"/>
                  </a:cubicBezTo>
                  <a:lnTo>
                    <a:pt x="3409950" y="797492"/>
                  </a:lnTo>
                  <a:lnTo>
                    <a:pt x="3409950" y="830211"/>
                  </a:lnTo>
                  <a:lnTo>
                    <a:pt x="3406652" y="830877"/>
                  </a:lnTo>
                  <a:cubicBezTo>
                    <a:pt x="3385601" y="839781"/>
                    <a:pt x="3370829" y="860626"/>
                    <a:pt x="3370829" y="884921"/>
                  </a:cubicBezTo>
                  <a:cubicBezTo>
                    <a:pt x="3370829" y="909217"/>
                    <a:pt x="3385601" y="930062"/>
                    <a:pt x="3406652" y="938966"/>
                  </a:cubicBezTo>
                  <a:lnTo>
                    <a:pt x="3409950" y="939632"/>
                  </a:lnTo>
                  <a:lnTo>
                    <a:pt x="3409950" y="976096"/>
                  </a:lnTo>
                  <a:lnTo>
                    <a:pt x="3406652" y="976762"/>
                  </a:lnTo>
                  <a:cubicBezTo>
                    <a:pt x="3385601" y="985666"/>
                    <a:pt x="3370829" y="1006511"/>
                    <a:pt x="3370829" y="1030806"/>
                  </a:cubicBezTo>
                  <a:cubicBezTo>
                    <a:pt x="3370829" y="1055102"/>
                    <a:pt x="3385601" y="1075947"/>
                    <a:pt x="3406652" y="1084851"/>
                  </a:cubicBezTo>
                  <a:lnTo>
                    <a:pt x="3409950" y="1085517"/>
                  </a:lnTo>
                  <a:lnTo>
                    <a:pt x="3409950" y="1131515"/>
                  </a:lnTo>
                  <a:lnTo>
                    <a:pt x="3406652" y="1132181"/>
                  </a:lnTo>
                  <a:cubicBezTo>
                    <a:pt x="3385601" y="1141085"/>
                    <a:pt x="3370829" y="1161930"/>
                    <a:pt x="3370829" y="1186225"/>
                  </a:cubicBezTo>
                  <a:cubicBezTo>
                    <a:pt x="3370829" y="1210521"/>
                    <a:pt x="3385601" y="1231366"/>
                    <a:pt x="3406652" y="1240270"/>
                  </a:cubicBezTo>
                  <a:lnTo>
                    <a:pt x="3409950" y="1240936"/>
                  </a:lnTo>
                  <a:lnTo>
                    <a:pt x="3409950" y="1277898"/>
                  </a:lnTo>
                  <a:lnTo>
                    <a:pt x="0" y="1277898"/>
                  </a:lnTo>
                  <a:lnTo>
                    <a:pt x="0" y="1236295"/>
                  </a:lnTo>
                  <a:lnTo>
                    <a:pt x="12750" y="1227699"/>
                  </a:lnTo>
                  <a:cubicBezTo>
                    <a:pt x="23364" y="1217085"/>
                    <a:pt x="29929" y="1202421"/>
                    <a:pt x="29929" y="1186224"/>
                  </a:cubicBezTo>
                  <a:cubicBezTo>
                    <a:pt x="29929" y="1170027"/>
                    <a:pt x="23364" y="1155364"/>
                    <a:pt x="12750" y="1144749"/>
                  </a:cubicBezTo>
                  <a:lnTo>
                    <a:pt x="0" y="1136153"/>
                  </a:lnTo>
                  <a:lnTo>
                    <a:pt x="0" y="1080876"/>
                  </a:lnTo>
                  <a:lnTo>
                    <a:pt x="12750" y="1072280"/>
                  </a:lnTo>
                  <a:cubicBezTo>
                    <a:pt x="23364" y="1061666"/>
                    <a:pt x="29929" y="1047002"/>
                    <a:pt x="29929" y="1030805"/>
                  </a:cubicBezTo>
                  <a:cubicBezTo>
                    <a:pt x="29929" y="1014608"/>
                    <a:pt x="23364" y="999945"/>
                    <a:pt x="12750" y="989330"/>
                  </a:cubicBezTo>
                  <a:lnTo>
                    <a:pt x="0" y="980734"/>
                  </a:lnTo>
                  <a:lnTo>
                    <a:pt x="0" y="934991"/>
                  </a:lnTo>
                  <a:lnTo>
                    <a:pt x="12750" y="926395"/>
                  </a:lnTo>
                  <a:cubicBezTo>
                    <a:pt x="23364" y="915781"/>
                    <a:pt x="29929" y="901117"/>
                    <a:pt x="29929" y="884920"/>
                  </a:cubicBezTo>
                  <a:cubicBezTo>
                    <a:pt x="29929" y="868723"/>
                    <a:pt x="23364" y="854060"/>
                    <a:pt x="12750" y="843446"/>
                  </a:cubicBezTo>
                  <a:lnTo>
                    <a:pt x="0" y="834849"/>
                  </a:lnTo>
                  <a:lnTo>
                    <a:pt x="0" y="797118"/>
                  </a:lnTo>
                  <a:lnTo>
                    <a:pt x="14824" y="787123"/>
                  </a:lnTo>
                  <a:cubicBezTo>
                    <a:pt x="52745" y="749202"/>
                    <a:pt x="76200" y="696815"/>
                    <a:pt x="76200" y="638949"/>
                  </a:cubicBezTo>
                  <a:cubicBezTo>
                    <a:pt x="76200" y="581084"/>
                    <a:pt x="52745" y="528696"/>
                    <a:pt x="14824" y="490775"/>
                  </a:cubicBezTo>
                  <a:lnTo>
                    <a:pt x="0" y="480780"/>
                  </a:lnTo>
                  <a:lnTo>
                    <a:pt x="0" y="440386"/>
                  </a:lnTo>
                  <a:lnTo>
                    <a:pt x="12750" y="431790"/>
                  </a:lnTo>
                  <a:cubicBezTo>
                    <a:pt x="23364" y="421176"/>
                    <a:pt x="29929" y="406512"/>
                    <a:pt x="29929" y="390315"/>
                  </a:cubicBezTo>
                  <a:cubicBezTo>
                    <a:pt x="29929" y="374118"/>
                    <a:pt x="23364" y="359455"/>
                    <a:pt x="12750" y="348841"/>
                  </a:cubicBezTo>
                  <a:lnTo>
                    <a:pt x="0" y="340244"/>
                  </a:lnTo>
                  <a:lnTo>
                    <a:pt x="0" y="284967"/>
                  </a:lnTo>
                  <a:lnTo>
                    <a:pt x="12750" y="276371"/>
                  </a:lnTo>
                  <a:cubicBezTo>
                    <a:pt x="23364" y="265757"/>
                    <a:pt x="29929" y="251093"/>
                    <a:pt x="29929" y="234896"/>
                  </a:cubicBezTo>
                  <a:cubicBezTo>
                    <a:pt x="29929" y="218699"/>
                    <a:pt x="23364" y="204036"/>
                    <a:pt x="12750" y="193421"/>
                  </a:cubicBezTo>
                  <a:lnTo>
                    <a:pt x="0" y="184825"/>
                  </a:lnTo>
                  <a:lnTo>
                    <a:pt x="0" y="139082"/>
                  </a:lnTo>
                  <a:lnTo>
                    <a:pt x="12750" y="130486"/>
                  </a:lnTo>
                  <a:cubicBezTo>
                    <a:pt x="23364" y="119872"/>
                    <a:pt x="29929" y="105208"/>
                    <a:pt x="29929" y="89011"/>
                  </a:cubicBezTo>
                  <a:cubicBezTo>
                    <a:pt x="29929" y="72814"/>
                    <a:pt x="23364" y="58151"/>
                    <a:pt x="12750" y="47536"/>
                  </a:cubicBezTo>
                  <a:lnTo>
                    <a:pt x="0" y="38940"/>
                  </a:lnTo>
                  <a:close/>
                </a:path>
              </a:pathLst>
            </a:custGeom>
            <a:solidFill>
              <a:srgbClr val="262626"/>
            </a:solidFill>
            <a:ln>
              <a:solidFill>
                <a:srgbClr val="F9B91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0" name="矩形 59"/>
            <p:cNvSpPr/>
            <p:nvPr/>
          </p:nvSpPr>
          <p:spPr>
            <a:xfrm>
              <a:off x="3422650" y="3950741"/>
              <a:ext cx="3105150" cy="1152158"/>
            </a:xfrm>
            <a:prstGeom prst="rect">
              <a:avLst/>
            </a:prstGeom>
            <a:noFill/>
            <a:ln w="3175">
              <a:solidFill>
                <a:srgbClr val="F9B91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2443162" y="4226768"/>
            <a:ext cx="2557463" cy="958424"/>
            <a:chOff x="3257550" y="3893820"/>
            <a:chExt cx="3409950" cy="1277898"/>
          </a:xfrm>
        </p:grpSpPr>
        <p:sp>
          <p:nvSpPr>
            <p:cNvPr id="62" name="任意多边形 61"/>
            <p:cNvSpPr/>
            <p:nvPr/>
          </p:nvSpPr>
          <p:spPr>
            <a:xfrm>
              <a:off x="3257550" y="3893820"/>
              <a:ext cx="3409950" cy="1277898"/>
            </a:xfrm>
            <a:custGeom>
              <a:avLst/>
              <a:gdLst>
                <a:gd name="connsiteX0" fmla="*/ 0 w 3409950"/>
                <a:gd name="connsiteY0" fmla="*/ 0 h 1277898"/>
                <a:gd name="connsiteX1" fmla="*/ 3409950 w 3409950"/>
                <a:gd name="connsiteY1" fmla="*/ 0 h 1277898"/>
                <a:gd name="connsiteX2" fmla="*/ 3409950 w 3409950"/>
                <a:gd name="connsiteY2" fmla="*/ 34302 h 1277898"/>
                <a:gd name="connsiteX3" fmla="*/ 3406652 w 3409950"/>
                <a:gd name="connsiteY3" fmla="*/ 34967 h 1277898"/>
                <a:gd name="connsiteX4" fmla="*/ 3370829 w 3409950"/>
                <a:gd name="connsiteY4" fmla="*/ 89012 h 1277898"/>
                <a:gd name="connsiteX5" fmla="*/ 3406652 w 3409950"/>
                <a:gd name="connsiteY5" fmla="*/ 143057 h 1277898"/>
                <a:gd name="connsiteX6" fmla="*/ 3409950 w 3409950"/>
                <a:gd name="connsiteY6" fmla="*/ 143723 h 1277898"/>
                <a:gd name="connsiteX7" fmla="*/ 3409950 w 3409950"/>
                <a:gd name="connsiteY7" fmla="*/ 180187 h 1277898"/>
                <a:gd name="connsiteX8" fmla="*/ 3406652 w 3409950"/>
                <a:gd name="connsiteY8" fmla="*/ 180852 h 1277898"/>
                <a:gd name="connsiteX9" fmla="*/ 3370829 w 3409950"/>
                <a:gd name="connsiteY9" fmla="*/ 234897 h 1277898"/>
                <a:gd name="connsiteX10" fmla="*/ 3406652 w 3409950"/>
                <a:gd name="connsiteY10" fmla="*/ 288942 h 1277898"/>
                <a:gd name="connsiteX11" fmla="*/ 3409950 w 3409950"/>
                <a:gd name="connsiteY11" fmla="*/ 289608 h 1277898"/>
                <a:gd name="connsiteX12" fmla="*/ 3409950 w 3409950"/>
                <a:gd name="connsiteY12" fmla="*/ 335606 h 1277898"/>
                <a:gd name="connsiteX13" fmla="*/ 3406652 w 3409950"/>
                <a:gd name="connsiteY13" fmla="*/ 336272 h 1277898"/>
                <a:gd name="connsiteX14" fmla="*/ 3370829 w 3409950"/>
                <a:gd name="connsiteY14" fmla="*/ 390316 h 1277898"/>
                <a:gd name="connsiteX15" fmla="*/ 3406652 w 3409950"/>
                <a:gd name="connsiteY15" fmla="*/ 444361 h 1277898"/>
                <a:gd name="connsiteX16" fmla="*/ 3409950 w 3409950"/>
                <a:gd name="connsiteY16" fmla="*/ 445027 h 1277898"/>
                <a:gd name="connsiteX17" fmla="*/ 3409950 w 3409950"/>
                <a:gd name="connsiteY17" fmla="*/ 480406 h 1277898"/>
                <a:gd name="connsiteX18" fmla="*/ 3394571 w 3409950"/>
                <a:gd name="connsiteY18" fmla="*/ 490775 h 1277898"/>
                <a:gd name="connsiteX19" fmla="*/ 3333195 w 3409950"/>
                <a:gd name="connsiteY19" fmla="*/ 638949 h 1277898"/>
                <a:gd name="connsiteX20" fmla="*/ 3394571 w 3409950"/>
                <a:gd name="connsiteY20" fmla="*/ 787123 h 1277898"/>
                <a:gd name="connsiteX21" fmla="*/ 3409950 w 3409950"/>
                <a:gd name="connsiteY21" fmla="*/ 797492 h 1277898"/>
                <a:gd name="connsiteX22" fmla="*/ 3409950 w 3409950"/>
                <a:gd name="connsiteY22" fmla="*/ 830211 h 1277898"/>
                <a:gd name="connsiteX23" fmla="*/ 3406652 w 3409950"/>
                <a:gd name="connsiteY23" fmla="*/ 830877 h 1277898"/>
                <a:gd name="connsiteX24" fmla="*/ 3370829 w 3409950"/>
                <a:gd name="connsiteY24" fmla="*/ 884921 h 1277898"/>
                <a:gd name="connsiteX25" fmla="*/ 3406652 w 3409950"/>
                <a:gd name="connsiteY25" fmla="*/ 938966 h 1277898"/>
                <a:gd name="connsiteX26" fmla="*/ 3409950 w 3409950"/>
                <a:gd name="connsiteY26" fmla="*/ 939632 h 1277898"/>
                <a:gd name="connsiteX27" fmla="*/ 3409950 w 3409950"/>
                <a:gd name="connsiteY27" fmla="*/ 976096 h 1277898"/>
                <a:gd name="connsiteX28" fmla="*/ 3406652 w 3409950"/>
                <a:gd name="connsiteY28" fmla="*/ 976762 h 1277898"/>
                <a:gd name="connsiteX29" fmla="*/ 3370829 w 3409950"/>
                <a:gd name="connsiteY29" fmla="*/ 1030806 h 1277898"/>
                <a:gd name="connsiteX30" fmla="*/ 3406652 w 3409950"/>
                <a:gd name="connsiteY30" fmla="*/ 1084851 h 1277898"/>
                <a:gd name="connsiteX31" fmla="*/ 3409950 w 3409950"/>
                <a:gd name="connsiteY31" fmla="*/ 1085517 h 1277898"/>
                <a:gd name="connsiteX32" fmla="*/ 3409950 w 3409950"/>
                <a:gd name="connsiteY32" fmla="*/ 1131515 h 1277898"/>
                <a:gd name="connsiteX33" fmla="*/ 3406652 w 3409950"/>
                <a:gd name="connsiteY33" fmla="*/ 1132181 h 1277898"/>
                <a:gd name="connsiteX34" fmla="*/ 3370829 w 3409950"/>
                <a:gd name="connsiteY34" fmla="*/ 1186225 h 1277898"/>
                <a:gd name="connsiteX35" fmla="*/ 3406652 w 3409950"/>
                <a:gd name="connsiteY35" fmla="*/ 1240270 h 1277898"/>
                <a:gd name="connsiteX36" fmla="*/ 3409950 w 3409950"/>
                <a:gd name="connsiteY36" fmla="*/ 1240936 h 1277898"/>
                <a:gd name="connsiteX37" fmla="*/ 3409950 w 3409950"/>
                <a:gd name="connsiteY37" fmla="*/ 1277898 h 1277898"/>
                <a:gd name="connsiteX38" fmla="*/ 0 w 3409950"/>
                <a:gd name="connsiteY38" fmla="*/ 1277898 h 1277898"/>
                <a:gd name="connsiteX39" fmla="*/ 0 w 3409950"/>
                <a:gd name="connsiteY39" fmla="*/ 1236295 h 1277898"/>
                <a:gd name="connsiteX40" fmla="*/ 12750 w 3409950"/>
                <a:gd name="connsiteY40" fmla="*/ 1227699 h 1277898"/>
                <a:gd name="connsiteX41" fmla="*/ 29929 w 3409950"/>
                <a:gd name="connsiteY41" fmla="*/ 1186224 h 1277898"/>
                <a:gd name="connsiteX42" fmla="*/ 12750 w 3409950"/>
                <a:gd name="connsiteY42" fmla="*/ 1144749 h 1277898"/>
                <a:gd name="connsiteX43" fmla="*/ 0 w 3409950"/>
                <a:gd name="connsiteY43" fmla="*/ 1136153 h 1277898"/>
                <a:gd name="connsiteX44" fmla="*/ 0 w 3409950"/>
                <a:gd name="connsiteY44" fmla="*/ 1080876 h 1277898"/>
                <a:gd name="connsiteX45" fmla="*/ 12750 w 3409950"/>
                <a:gd name="connsiteY45" fmla="*/ 1072280 h 1277898"/>
                <a:gd name="connsiteX46" fmla="*/ 29929 w 3409950"/>
                <a:gd name="connsiteY46" fmla="*/ 1030805 h 1277898"/>
                <a:gd name="connsiteX47" fmla="*/ 12750 w 3409950"/>
                <a:gd name="connsiteY47" fmla="*/ 989330 h 1277898"/>
                <a:gd name="connsiteX48" fmla="*/ 0 w 3409950"/>
                <a:gd name="connsiteY48" fmla="*/ 980734 h 1277898"/>
                <a:gd name="connsiteX49" fmla="*/ 0 w 3409950"/>
                <a:gd name="connsiteY49" fmla="*/ 934991 h 1277898"/>
                <a:gd name="connsiteX50" fmla="*/ 12750 w 3409950"/>
                <a:gd name="connsiteY50" fmla="*/ 926395 h 1277898"/>
                <a:gd name="connsiteX51" fmla="*/ 29929 w 3409950"/>
                <a:gd name="connsiteY51" fmla="*/ 884920 h 1277898"/>
                <a:gd name="connsiteX52" fmla="*/ 12750 w 3409950"/>
                <a:gd name="connsiteY52" fmla="*/ 843446 h 1277898"/>
                <a:gd name="connsiteX53" fmla="*/ 0 w 3409950"/>
                <a:gd name="connsiteY53" fmla="*/ 834849 h 1277898"/>
                <a:gd name="connsiteX54" fmla="*/ 0 w 3409950"/>
                <a:gd name="connsiteY54" fmla="*/ 797118 h 1277898"/>
                <a:gd name="connsiteX55" fmla="*/ 14824 w 3409950"/>
                <a:gd name="connsiteY55" fmla="*/ 787123 h 1277898"/>
                <a:gd name="connsiteX56" fmla="*/ 76200 w 3409950"/>
                <a:gd name="connsiteY56" fmla="*/ 638949 h 1277898"/>
                <a:gd name="connsiteX57" fmla="*/ 14824 w 3409950"/>
                <a:gd name="connsiteY57" fmla="*/ 490775 h 1277898"/>
                <a:gd name="connsiteX58" fmla="*/ 0 w 3409950"/>
                <a:gd name="connsiteY58" fmla="*/ 480780 h 1277898"/>
                <a:gd name="connsiteX59" fmla="*/ 0 w 3409950"/>
                <a:gd name="connsiteY59" fmla="*/ 440386 h 1277898"/>
                <a:gd name="connsiteX60" fmla="*/ 12750 w 3409950"/>
                <a:gd name="connsiteY60" fmla="*/ 431790 h 1277898"/>
                <a:gd name="connsiteX61" fmla="*/ 29929 w 3409950"/>
                <a:gd name="connsiteY61" fmla="*/ 390315 h 1277898"/>
                <a:gd name="connsiteX62" fmla="*/ 12750 w 3409950"/>
                <a:gd name="connsiteY62" fmla="*/ 348841 h 1277898"/>
                <a:gd name="connsiteX63" fmla="*/ 0 w 3409950"/>
                <a:gd name="connsiteY63" fmla="*/ 340244 h 1277898"/>
                <a:gd name="connsiteX64" fmla="*/ 0 w 3409950"/>
                <a:gd name="connsiteY64" fmla="*/ 284967 h 1277898"/>
                <a:gd name="connsiteX65" fmla="*/ 12750 w 3409950"/>
                <a:gd name="connsiteY65" fmla="*/ 276371 h 1277898"/>
                <a:gd name="connsiteX66" fmla="*/ 29929 w 3409950"/>
                <a:gd name="connsiteY66" fmla="*/ 234896 h 1277898"/>
                <a:gd name="connsiteX67" fmla="*/ 12750 w 3409950"/>
                <a:gd name="connsiteY67" fmla="*/ 193421 h 1277898"/>
                <a:gd name="connsiteX68" fmla="*/ 0 w 3409950"/>
                <a:gd name="connsiteY68" fmla="*/ 184825 h 1277898"/>
                <a:gd name="connsiteX69" fmla="*/ 0 w 3409950"/>
                <a:gd name="connsiteY69" fmla="*/ 139082 h 1277898"/>
                <a:gd name="connsiteX70" fmla="*/ 12750 w 3409950"/>
                <a:gd name="connsiteY70" fmla="*/ 130486 h 1277898"/>
                <a:gd name="connsiteX71" fmla="*/ 29929 w 3409950"/>
                <a:gd name="connsiteY71" fmla="*/ 89011 h 1277898"/>
                <a:gd name="connsiteX72" fmla="*/ 12750 w 3409950"/>
                <a:gd name="connsiteY72" fmla="*/ 47536 h 1277898"/>
                <a:gd name="connsiteX73" fmla="*/ 0 w 3409950"/>
                <a:gd name="connsiteY73" fmla="*/ 38940 h 12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409950" h="1277898">
                  <a:moveTo>
                    <a:pt x="0" y="0"/>
                  </a:moveTo>
                  <a:lnTo>
                    <a:pt x="3409950" y="0"/>
                  </a:lnTo>
                  <a:lnTo>
                    <a:pt x="3409950" y="34302"/>
                  </a:lnTo>
                  <a:lnTo>
                    <a:pt x="3406652" y="34967"/>
                  </a:lnTo>
                  <a:cubicBezTo>
                    <a:pt x="3385601" y="43872"/>
                    <a:pt x="3370829" y="64717"/>
                    <a:pt x="3370829" y="89012"/>
                  </a:cubicBezTo>
                  <a:cubicBezTo>
                    <a:pt x="3370829" y="113308"/>
                    <a:pt x="3385601" y="134153"/>
                    <a:pt x="3406652" y="143057"/>
                  </a:cubicBezTo>
                  <a:lnTo>
                    <a:pt x="3409950" y="143723"/>
                  </a:lnTo>
                  <a:lnTo>
                    <a:pt x="3409950" y="180187"/>
                  </a:lnTo>
                  <a:lnTo>
                    <a:pt x="3406652" y="180852"/>
                  </a:lnTo>
                  <a:cubicBezTo>
                    <a:pt x="3385601" y="189757"/>
                    <a:pt x="3370829" y="210602"/>
                    <a:pt x="3370829" y="234897"/>
                  </a:cubicBezTo>
                  <a:cubicBezTo>
                    <a:pt x="3370829" y="259193"/>
                    <a:pt x="3385601" y="280038"/>
                    <a:pt x="3406652" y="288942"/>
                  </a:cubicBezTo>
                  <a:lnTo>
                    <a:pt x="3409950" y="289608"/>
                  </a:lnTo>
                  <a:lnTo>
                    <a:pt x="3409950" y="335606"/>
                  </a:lnTo>
                  <a:lnTo>
                    <a:pt x="3406652" y="336272"/>
                  </a:lnTo>
                  <a:cubicBezTo>
                    <a:pt x="3385601" y="345176"/>
                    <a:pt x="3370829" y="366021"/>
                    <a:pt x="3370829" y="390316"/>
                  </a:cubicBezTo>
                  <a:cubicBezTo>
                    <a:pt x="3370829" y="414612"/>
                    <a:pt x="3385601" y="435457"/>
                    <a:pt x="3406652" y="444361"/>
                  </a:cubicBezTo>
                  <a:lnTo>
                    <a:pt x="3409950" y="445027"/>
                  </a:lnTo>
                  <a:lnTo>
                    <a:pt x="3409950" y="480406"/>
                  </a:lnTo>
                  <a:lnTo>
                    <a:pt x="3394571" y="490775"/>
                  </a:lnTo>
                  <a:cubicBezTo>
                    <a:pt x="3356650" y="528696"/>
                    <a:pt x="3333195" y="581084"/>
                    <a:pt x="3333195" y="638949"/>
                  </a:cubicBezTo>
                  <a:cubicBezTo>
                    <a:pt x="3333195" y="696815"/>
                    <a:pt x="3356650" y="749202"/>
                    <a:pt x="3394571" y="787123"/>
                  </a:cubicBezTo>
                  <a:lnTo>
                    <a:pt x="3409950" y="797492"/>
                  </a:lnTo>
                  <a:lnTo>
                    <a:pt x="3409950" y="830211"/>
                  </a:lnTo>
                  <a:lnTo>
                    <a:pt x="3406652" y="830877"/>
                  </a:lnTo>
                  <a:cubicBezTo>
                    <a:pt x="3385601" y="839781"/>
                    <a:pt x="3370829" y="860626"/>
                    <a:pt x="3370829" y="884921"/>
                  </a:cubicBezTo>
                  <a:cubicBezTo>
                    <a:pt x="3370829" y="909217"/>
                    <a:pt x="3385601" y="930062"/>
                    <a:pt x="3406652" y="938966"/>
                  </a:cubicBezTo>
                  <a:lnTo>
                    <a:pt x="3409950" y="939632"/>
                  </a:lnTo>
                  <a:lnTo>
                    <a:pt x="3409950" y="976096"/>
                  </a:lnTo>
                  <a:lnTo>
                    <a:pt x="3406652" y="976762"/>
                  </a:lnTo>
                  <a:cubicBezTo>
                    <a:pt x="3385601" y="985666"/>
                    <a:pt x="3370829" y="1006511"/>
                    <a:pt x="3370829" y="1030806"/>
                  </a:cubicBezTo>
                  <a:cubicBezTo>
                    <a:pt x="3370829" y="1055102"/>
                    <a:pt x="3385601" y="1075947"/>
                    <a:pt x="3406652" y="1084851"/>
                  </a:cubicBezTo>
                  <a:lnTo>
                    <a:pt x="3409950" y="1085517"/>
                  </a:lnTo>
                  <a:lnTo>
                    <a:pt x="3409950" y="1131515"/>
                  </a:lnTo>
                  <a:lnTo>
                    <a:pt x="3406652" y="1132181"/>
                  </a:lnTo>
                  <a:cubicBezTo>
                    <a:pt x="3385601" y="1141085"/>
                    <a:pt x="3370829" y="1161930"/>
                    <a:pt x="3370829" y="1186225"/>
                  </a:cubicBezTo>
                  <a:cubicBezTo>
                    <a:pt x="3370829" y="1210521"/>
                    <a:pt x="3385601" y="1231366"/>
                    <a:pt x="3406652" y="1240270"/>
                  </a:cubicBezTo>
                  <a:lnTo>
                    <a:pt x="3409950" y="1240936"/>
                  </a:lnTo>
                  <a:lnTo>
                    <a:pt x="3409950" y="1277898"/>
                  </a:lnTo>
                  <a:lnTo>
                    <a:pt x="0" y="1277898"/>
                  </a:lnTo>
                  <a:lnTo>
                    <a:pt x="0" y="1236295"/>
                  </a:lnTo>
                  <a:lnTo>
                    <a:pt x="12750" y="1227699"/>
                  </a:lnTo>
                  <a:cubicBezTo>
                    <a:pt x="23364" y="1217085"/>
                    <a:pt x="29929" y="1202421"/>
                    <a:pt x="29929" y="1186224"/>
                  </a:cubicBezTo>
                  <a:cubicBezTo>
                    <a:pt x="29929" y="1170027"/>
                    <a:pt x="23364" y="1155364"/>
                    <a:pt x="12750" y="1144749"/>
                  </a:cubicBezTo>
                  <a:lnTo>
                    <a:pt x="0" y="1136153"/>
                  </a:lnTo>
                  <a:lnTo>
                    <a:pt x="0" y="1080876"/>
                  </a:lnTo>
                  <a:lnTo>
                    <a:pt x="12750" y="1072280"/>
                  </a:lnTo>
                  <a:cubicBezTo>
                    <a:pt x="23364" y="1061666"/>
                    <a:pt x="29929" y="1047002"/>
                    <a:pt x="29929" y="1030805"/>
                  </a:cubicBezTo>
                  <a:cubicBezTo>
                    <a:pt x="29929" y="1014608"/>
                    <a:pt x="23364" y="999945"/>
                    <a:pt x="12750" y="989330"/>
                  </a:cubicBezTo>
                  <a:lnTo>
                    <a:pt x="0" y="980734"/>
                  </a:lnTo>
                  <a:lnTo>
                    <a:pt x="0" y="934991"/>
                  </a:lnTo>
                  <a:lnTo>
                    <a:pt x="12750" y="926395"/>
                  </a:lnTo>
                  <a:cubicBezTo>
                    <a:pt x="23364" y="915781"/>
                    <a:pt x="29929" y="901117"/>
                    <a:pt x="29929" y="884920"/>
                  </a:cubicBezTo>
                  <a:cubicBezTo>
                    <a:pt x="29929" y="868723"/>
                    <a:pt x="23364" y="854060"/>
                    <a:pt x="12750" y="843446"/>
                  </a:cubicBezTo>
                  <a:lnTo>
                    <a:pt x="0" y="834849"/>
                  </a:lnTo>
                  <a:lnTo>
                    <a:pt x="0" y="797118"/>
                  </a:lnTo>
                  <a:lnTo>
                    <a:pt x="14824" y="787123"/>
                  </a:lnTo>
                  <a:cubicBezTo>
                    <a:pt x="52745" y="749202"/>
                    <a:pt x="76200" y="696815"/>
                    <a:pt x="76200" y="638949"/>
                  </a:cubicBezTo>
                  <a:cubicBezTo>
                    <a:pt x="76200" y="581084"/>
                    <a:pt x="52745" y="528696"/>
                    <a:pt x="14824" y="490775"/>
                  </a:cubicBezTo>
                  <a:lnTo>
                    <a:pt x="0" y="480780"/>
                  </a:lnTo>
                  <a:lnTo>
                    <a:pt x="0" y="440386"/>
                  </a:lnTo>
                  <a:lnTo>
                    <a:pt x="12750" y="431790"/>
                  </a:lnTo>
                  <a:cubicBezTo>
                    <a:pt x="23364" y="421176"/>
                    <a:pt x="29929" y="406512"/>
                    <a:pt x="29929" y="390315"/>
                  </a:cubicBezTo>
                  <a:cubicBezTo>
                    <a:pt x="29929" y="374118"/>
                    <a:pt x="23364" y="359455"/>
                    <a:pt x="12750" y="348841"/>
                  </a:cubicBezTo>
                  <a:lnTo>
                    <a:pt x="0" y="340244"/>
                  </a:lnTo>
                  <a:lnTo>
                    <a:pt x="0" y="284967"/>
                  </a:lnTo>
                  <a:lnTo>
                    <a:pt x="12750" y="276371"/>
                  </a:lnTo>
                  <a:cubicBezTo>
                    <a:pt x="23364" y="265757"/>
                    <a:pt x="29929" y="251093"/>
                    <a:pt x="29929" y="234896"/>
                  </a:cubicBezTo>
                  <a:cubicBezTo>
                    <a:pt x="29929" y="218699"/>
                    <a:pt x="23364" y="204036"/>
                    <a:pt x="12750" y="193421"/>
                  </a:cubicBezTo>
                  <a:lnTo>
                    <a:pt x="0" y="184825"/>
                  </a:lnTo>
                  <a:lnTo>
                    <a:pt x="0" y="139082"/>
                  </a:lnTo>
                  <a:lnTo>
                    <a:pt x="12750" y="130486"/>
                  </a:lnTo>
                  <a:cubicBezTo>
                    <a:pt x="23364" y="119872"/>
                    <a:pt x="29929" y="105208"/>
                    <a:pt x="29929" y="89011"/>
                  </a:cubicBezTo>
                  <a:cubicBezTo>
                    <a:pt x="29929" y="72814"/>
                    <a:pt x="23364" y="58151"/>
                    <a:pt x="12750" y="47536"/>
                  </a:cubicBezTo>
                  <a:lnTo>
                    <a:pt x="0" y="38940"/>
                  </a:lnTo>
                  <a:close/>
                </a:path>
              </a:pathLst>
            </a:custGeom>
            <a:solidFill>
              <a:srgbClr val="262626"/>
            </a:solidFill>
            <a:ln>
              <a:solidFill>
                <a:srgbClr val="F9B91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3422650" y="3950741"/>
              <a:ext cx="3105150" cy="1152158"/>
            </a:xfrm>
            <a:prstGeom prst="rect">
              <a:avLst/>
            </a:prstGeom>
            <a:noFill/>
            <a:ln w="3175">
              <a:solidFill>
                <a:srgbClr val="F9B91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443162" y="5511977"/>
            <a:ext cx="2557463" cy="958424"/>
            <a:chOff x="3257550" y="3893820"/>
            <a:chExt cx="3409950" cy="1277898"/>
          </a:xfrm>
        </p:grpSpPr>
        <p:sp>
          <p:nvSpPr>
            <p:cNvPr id="65" name="任意多边形 64"/>
            <p:cNvSpPr/>
            <p:nvPr/>
          </p:nvSpPr>
          <p:spPr>
            <a:xfrm>
              <a:off x="3257550" y="3893820"/>
              <a:ext cx="3409950" cy="1277898"/>
            </a:xfrm>
            <a:custGeom>
              <a:avLst/>
              <a:gdLst>
                <a:gd name="connsiteX0" fmla="*/ 0 w 3409950"/>
                <a:gd name="connsiteY0" fmla="*/ 0 h 1277898"/>
                <a:gd name="connsiteX1" fmla="*/ 3409950 w 3409950"/>
                <a:gd name="connsiteY1" fmla="*/ 0 h 1277898"/>
                <a:gd name="connsiteX2" fmla="*/ 3409950 w 3409950"/>
                <a:gd name="connsiteY2" fmla="*/ 34302 h 1277898"/>
                <a:gd name="connsiteX3" fmla="*/ 3406652 w 3409950"/>
                <a:gd name="connsiteY3" fmla="*/ 34967 h 1277898"/>
                <a:gd name="connsiteX4" fmla="*/ 3370829 w 3409950"/>
                <a:gd name="connsiteY4" fmla="*/ 89012 h 1277898"/>
                <a:gd name="connsiteX5" fmla="*/ 3406652 w 3409950"/>
                <a:gd name="connsiteY5" fmla="*/ 143057 h 1277898"/>
                <a:gd name="connsiteX6" fmla="*/ 3409950 w 3409950"/>
                <a:gd name="connsiteY6" fmla="*/ 143723 h 1277898"/>
                <a:gd name="connsiteX7" fmla="*/ 3409950 w 3409950"/>
                <a:gd name="connsiteY7" fmla="*/ 180187 h 1277898"/>
                <a:gd name="connsiteX8" fmla="*/ 3406652 w 3409950"/>
                <a:gd name="connsiteY8" fmla="*/ 180852 h 1277898"/>
                <a:gd name="connsiteX9" fmla="*/ 3370829 w 3409950"/>
                <a:gd name="connsiteY9" fmla="*/ 234897 h 1277898"/>
                <a:gd name="connsiteX10" fmla="*/ 3406652 w 3409950"/>
                <a:gd name="connsiteY10" fmla="*/ 288942 h 1277898"/>
                <a:gd name="connsiteX11" fmla="*/ 3409950 w 3409950"/>
                <a:gd name="connsiteY11" fmla="*/ 289608 h 1277898"/>
                <a:gd name="connsiteX12" fmla="*/ 3409950 w 3409950"/>
                <a:gd name="connsiteY12" fmla="*/ 335606 h 1277898"/>
                <a:gd name="connsiteX13" fmla="*/ 3406652 w 3409950"/>
                <a:gd name="connsiteY13" fmla="*/ 336272 h 1277898"/>
                <a:gd name="connsiteX14" fmla="*/ 3370829 w 3409950"/>
                <a:gd name="connsiteY14" fmla="*/ 390316 h 1277898"/>
                <a:gd name="connsiteX15" fmla="*/ 3406652 w 3409950"/>
                <a:gd name="connsiteY15" fmla="*/ 444361 h 1277898"/>
                <a:gd name="connsiteX16" fmla="*/ 3409950 w 3409950"/>
                <a:gd name="connsiteY16" fmla="*/ 445027 h 1277898"/>
                <a:gd name="connsiteX17" fmla="*/ 3409950 w 3409950"/>
                <a:gd name="connsiteY17" fmla="*/ 480406 h 1277898"/>
                <a:gd name="connsiteX18" fmla="*/ 3394571 w 3409950"/>
                <a:gd name="connsiteY18" fmla="*/ 490775 h 1277898"/>
                <a:gd name="connsiteX19" fmla="*/ 3333195 w 3409950"/>
                <a:gd name="connsiteY19" fmla="*/ 638949 h 1277898"/>
                <a:gd name="connsiteX20" fmla="*/ 3394571 w 3409950"/>
                <a:gd name="connsiteY20" fmla="*/ 787123 h 1277898"/>
                <a:gd name="connsiteX21" fmla="*/ 3409950 w 3409950"/>
                <a:gd name="connsiteY21" fmla="*/ 797492 h 1277898"/>
                <a:gd name="connsiteX22" fmla="*/ 3409950 w 3409950"/>
                <a:gd name="connsiteY22" fmla="*/ 830211 h 1277898"/>
                <a:gd name="connsiteX23" fmla="*/ 3406652 w 3409950"/>
                <a:gd name="connsiteY23" fmla="*/ 830877 h 1277898"/>
                <a:gd name="connsiteX24" fmla="*/ 3370829 w 3409950"/>
                <a:gd name="connsiteY24" fmla="*/ 884921 h 1277898"/>
                <a:gd name="connsiteX25" fmla="*/ 3406652 w 3409950"/>
                <a:gd name="connsiteY25" fmla="*/ 938966 h 1277898"/>
                <a:gd name="connsiteX26" fmla="*/ 3409950 w 3409950"/>
                <a:gd name="connsiteY26" fmla="*/ 939632 h 1277898"/>
                <a:gd name="connsiteX27" fmla="*/ 3409950 w 3409950"/>
                <a:gd name="connsiteY27" fmla="*/ 976096 h 1277898"/>
                <a:gd name="connsiteX28" fmla="*/ 3406652 w 3409950"/>
                <a:gd name="connsiteY28" fmla="*/ 976762 h 1277898"/>
                <a:gd name="connsiteX29" fmla="*/ 3370829 w 3409950"/>
                <a:gd name="connsiteY29" fmla="*/ 1030806 h 1277898"/>
                <a:gd name="connsiteX30" fmla="*/ 3406652 w 3409950"/>
                <a:gd name="connsiteY30" fmla="*/ 1084851 h 1277898"/>
                <a:gd name="connsiteX31" fmla="*/ 3409950 w 3409950"/>
                <a:gd name="connsiteY31" fmla="*/ 1085517 h 1277898"/>
                <a:gd name="connsiteX32" fmla="*/ 3409950 w 3409950"/>
                <a:gd name="connsiteY32" fmla="*/ 1131515 h 1277898"/>
                <a:gd name="connsiteX33" fmla="*/ 3406652 w 3409950"/>
                <a:gd name="connsiteY33" fmla="*/ 1132181 h 1277898"/>
                <a:gd name="connsiteX34" fmla="*/ 3370829 w 3409950"/>
                <a:gd name="connsiteY34" fmla="*/ 1186225 h 1277898"/>
                <a:gd name="connsiteX35" fmla="*/ 3406652 w 3409950"/>
                <a:gd name="connsiteY35" fmla="*/ 1240270 h 1277898"/>
                <a:gd name="connsiteX36" fmla="*/ 3409950 w 3409950"/>
                <a:gd name="connsiteY36" fmla="*/ 1240936 h 1277898"/>
                <a:gd name="connsiteX37" fmla="*/ 3409950 w 3409950"/>
                <a:gd name="connsiteY37" fmla="*/ 1277898 h 1277898"/>
                <a:gd name="connsiteX38" fmla="*/ 0 w 3409950"/>
                <a:gd name="connsiteY38" fmla="*/ 1277898 h 1277898"/>
                <a:gd name="connsiteX39" fmla="*/ 0 w 3409950"/>
                <a:gd name="connsiteY39" fmla="*/ 1236295 h 1277898"/>
                <a:gd name="connsiteX40" fmla="*/ 12750 w 3409950"/>
                <a:gd name="connsiteY40" fmla="*/ 1227699 h 1277898"/>
                <a:gd name="connsiteX41" fmla="*/ 29929 w 3409950"/>
                <a:gd name="connsiteY41" fmla="*/ 1186224 h 1277898"/>
                <a:gd name="connsiteX42" fmla="*/ 12750 w 3409950"/>
                <a:gd name="connsiteY42" fmla="*/ 1144749 h 1277898"/>
                <a:gd name="connsiteX43" fmla="*/ 0 w 3409950"/>
                <a:gd name="connsiteY43" fmla="*/ 1136153 h 1277898"/>
                <a:gd name="connsiteX44" fmla="*/ 0 w 3409950"/>
                <a:gd name="connsiteY44" fmla="*/ 1080876 h 1277898"/>
                <a:gd name="connsiteX45" fmla="*/ 12750 w 3409950"/>
                <a:gd name="connsiteY45" fmla="*/ 1072280 h 1277898"/>
                <a:gd name="connsiteX46" fmla="*/ 29929 w 3409950"/>
                <a:gd name="connsiteY46" fmla="*/ 1030805 h 1277898"/>
                <a:gd name="connsiteX47" fmla="*/ 12750 w 3409950"/>
                <a:gd name="connsiteY47" fmla="*/ 989330 h 1277898"/>
                <a:gd name="connsiteX48" fmla="*/ 0 w 3409950"/>
                <a:gd name="connsiteY48" fmla="*/ 980734 h 1277898"/>
                <a:gd name="connsiteX49" fmla="*/ 0 w 3409950"/>
                <a:gd name="connsiteY49" fmla="*/ 934991 h 1277898"/>
                <a:gd name="connsiteX50" fmla="*/ 12750 w 3409950"/>
                <a:gd name="connsiteY50" fmla="*/ 926395 h 1277898"/>
                <a:gd name="connsiteX51" fmla="*/ 29929 w 3409950"/>
                <a:gd name="connsiteY51" fmla="*/ 884920 h 1277898"/>
                <a:gd name="connsiteX52" fmla="*/ 12750 w 3409950"/>
                <a:gd name="connsiteY52" fmla="*/ 843446 h 1277898"/>
                <a:gd name="connsiteX53" fmla="*/ 0 w 3409950"/>
                <a:gd name="connsiteY53" fmla="*/ 834849 h 1277898"/>
                <a:gd name="connsiteX54" fmla="*/ 0 w 3409950"/>
                <a:gd name="connsiteY54" fmla="*/ 797118 h 1277898"/>
                <a:gd name="connsiteX55" fmla="*/ 14824 w 3409950"/>
                <a:gd name="connsiteY55" fmla="*/ 787123 h 1277898"/>
                <a:gd name="connsiteX56" fmla="*/ 76200 w 3409950"/>
                <a:gd name="connsiteY56" fmla="*/ 638949 h 1277898"/>
                <a:gd name="connsiteX57" fmla="*/ 14824 w 3409950"/>
                <a:gd name="connsiteY57" fmla="*/ 490775 h 1277898"/>
                <a:gd name="connsiteX58" fmla="*/ 0 w 3409950"/>
                <a:gd name="connsiteY58" fmla="*/ 480780 h 1277898"/>
                <a:gd name="connsiteX59" fmla="*/ 0 w 3409950"/>
                <a:gd name="connsiteY59" fmla="*/ 440386 h 1277898"/>
                <a:gd name="connsiteX60" fmla="*/ 12750 w 3409950"/>
                <a:gd name="connsiteY60" fmla="*/ 431790 h 1277898"/>
                <a:gd name="connsiteX61" fmla="*/ 29929 w 3409950"/>
                <a:gd name="connsiteY61" fmla="*/ 390315 h 1277898"/>
                <a:gd name="connsiteX62" fmla="*/ 12750 w 3409950"/>
                <a:gd name="connsiteY62" fmla="*/ 348841 h 1277898"/>
                <a:gd name="connsiteX63" fmla="*/ 0 w 3409950"/>
                <a:gd name="connsiteY63" fmla="*/ 340244 h 1277898"/>
                <a:gd name="connsiteX64" fmla="*/ 0 w 3409950"/>
                <a:gd name="connsiteY64" fmla="*/ 284967 h 1277898"/>
                <a:gd name="connsiteX65" fmla="*/ 12750 w 3409950"/>
                <a:gd name="connsiteY65" fmla="*/ 276371 h 1277898"/>
                <a:gd name="connsiteX66" fmla="*/ 29929 w 3409950"/>
                <a:gd name="connsiteY66" fmla="*/ 234896 h 1277898"/>
                <a:gd name="connsiteX67" fmla="*/ 12750 w 3409950"/>
                <a:gd name="connsiteY67" fmla="*/ 193421 h 1277898"/>
                <a:gd name="connsiteX68" fmla="*/ 0 w 3409950"/>
                <a:gd name="connsiteY68" fmla="*/ 184825 h 1277898"/>
                <a:gd name="connsiteX69" fmla="*/ 0 w 3409950"/>
                <a:gd name="connsiteY69" fmla="*/ 139082 h 1277898"/>
                <a:gd name="connsiteX70" fmla="*/ 12750 w 3409950"/>
                <a:gd name="connsiteY70" fmla="*/ 130486 h 1277898"/>
                <a:gd name="connsiteX71" fmla="*/ 29929 w 3409950"/>
                <a:gd name="connsiteY71" fmla="*/ 89011 h 1277898"/>
                <a:gd name="connsiteX72" fmla="*/ 12750 w 3409950"/>
                <a:gd name="connsiteY72" fmla="*/ 47536 h 1277898"/>
                <a:gd name="connsiteX73" fmla="*/ 0 w 3409950"/>
                <a:gd name="connsiteY73" fmla="*/ 38940 h 12778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</a:cxnLst>
              <a:rect l="l" t="t" r="r" b="b"/>
              <a:pathLst>
                <a:path w="3409950" h="1277898">
                  <a:moveTo>
                    <a:pt x="0" y="0"/>
                  </a:moveTo>
                  <a:lnTo>
                    <a:pt x="3409950" y="0"/>
                  </a:lnTo>
                  <a:lnTo>
                    <a:pt x="3409950" y="34302"/>
                  </a:lnTo>
                  <a:lnTo>
                    <a:pt x="3406652" y="34967"/>
                  </a:lnTo>
                  <a:cubicBezTo>
                    <a:pt x="3385601" y="43872"/>
                    <a:pt x="3370829" y="64717"/>
                    <a:pt x="3370829" y="89012"/>
                  </a:cubicBezTo>
                  <a:cubicBezTo>
                    <a:pt x="3370829" y="113308"/>
                    <a:pt x="3385601" y="134153"/>
                    <a:pt x="3406652" y="143057"/>
                  </a:cubicBezTo>
                  <a:lnTo>
                    <a:pt x="3409950" y="143723"/>
                  </a:lnTo>
                  <a:lnTo>
                    <a:pt x="3409950" y="180187"/>
                  </a:lnTo>
                  <a:lnTo>
                    <a:pt x="3406652" y="180852"/>
                  </a:lnTo>
                  <a:cubicBezTo>
                    <a:pt x="3385601" y="189757"/>
                    <a:pt x="3370829" y="210602"/>
                    <a:pt x="3370829" y="234897"/>
                  </a:cubicBezTo>
                  <a:cubicBezTo>
                    <a:pt x="3370829" y="259193"/>
                    <a:pt x="3385601" y="280038"/>
                    <a:pt x="3406652" y="288942"/>
                  </a:cubicBezTo>
                  <a:lnTo>
                    <a:pt x="3409950" y="289608"/>
                  </a:lnTo>
                  <a:lnTo>
                    <a:pt x="3409950" y="335606"/>
                  </a:lnTo>
                  <a:lnTo>
                    <a:pt x="3406652" y="336272"/>
                  </a:lnTo>
                  <a:cubicBezTo>
                    <a:pt x="3385601" y="345176"/>
                    <a:pt x="3370829" y="366021"/>
                    <a:pt x="3370829" y="390316"/>
                  </a:cubicBezTo>
                  <a:cubicBezTo>
                    <a:pt x="3370829" y="414612"/>
                    <a:pt x="3385601" y="435457"/>
                    <a:pt x="3406652" y="444361"/>
                  </a:cubicBezTo>
                  <a:lnTo>
                    <a:pt x="3409950" y="445027"/>
                  </a:lnTo>
                  <a:lnTo>
                    <a:pt x="3409950" y="480406"/>
                  </a:lnTo>
                  <a:lnTo>
                    <a:pt x="3394571" y="490775"/>
                  </a:lnTo>
                  <a:cubicBezTo>
                    <a:pt x="3356650" y="528696"/>
                    <a:pt x="3333195" y="581084"/>
                    <a:pt x="3333195" y="638949"/>
                  </a:cubicBezTo>
                  <a:cubicBezTo>
                    <a:pt x="3333195" y="696815"/>
                    <a:pt x="3356650" y="749202"/>
                    <a:pt x="3394571" y="787123"/>
                  </a:cubicBezTo>
                  <a:lnTo>
                    <a:pt x="3409950" y="797492"/>
                  </a:lnTo>
                  <a:lnTo>
                    <a:pt x="3409950" y="830211"/>
                  </a:lnTo>
                  <a:lnTo>
                    <a:pt x="3406652" y="830877"/>
                  </a:lnTo>
                  <a:cubicBezTo>
                    <a:pt x="3385601" y="839781"/>
                    <a:pt x="3370829" y="860626"/>
                    <a:pt x="3370829" y="884921"/>
                  </a:cubicBezTo>
                  <a:cubicBezTo>
                    <a:pt x="3370829" y="909217"/>
                    <a:pt x="3385601" y="930062"/>
                    <a:pt x="3406652" y="938966"/>
                  </a:cubicBezTo>
                  <a:lnTo>
                    <a:pt x="3409950" y="939632"/>
                  </a:lnTo>
                  <a:lnTo>
                    <a:pt x="3409950" y="976096"/>
                  </a:lnTo>
                  <a:lnTo>
                    <a:pt x="3406652" y="976762"/>
                  </a:lnTo>
                  <a:cubicBezTo>
                    <a:pt x="3385601" y="985666"/>
                    <a:pt x="3370829" y="1006511"/>
                    <a:pt x="3370829" y="1030806"/>
                  </a:cubicBezTo>
                  <a:cubicBezTo>
                    <a:pt x="3370829" y="1055102"/>
                    <a:pt x="3385601" y="1075947"/>
                    <a:pt x="3406652" y="1084851"/>
                  </a:cubicBezTo>
                  <a:lnTo>
                    <a:pt x="3409950" y="1085517"/>
                  </a:lnTo>
                  <a:lnTo>
                    <a:pt x="3409950" y="1131515"/>
                  </a:lnTo>
                  <a:lnTo>
                    <a:pt x="3406652" y="1132181"/>
                  </a:lnTo>
                  <a:cubicBezTo>
                    <a:pt x="3385601" y="1141085"/>
                    <a:pt x="3370829" y="1161930"/>
                    <a:pt x="3370829" y="1186225"/>
                  </a:cubicBezTo>
                  <a:cubicBezTo>
                    <a:pt x="3370829" y="1210521"/>
                    <a:pt x="3385601" y="1231366"/>
                    <a:pt x="3406652" y="1240270"/>
                  </a:cubicBezTo>
                  <a:lnTo>
                    <a:pt x="3409950" y="1240936"/>
                  </a:lnTo>
                  <a:lnTo>
                    <a:pt x="3409950" y="1277898"/>
                  </a:lnTo>
                  <a:lnTo>
                    <a:pt x="0" y="1277898"/>
                  </a:lnTo>
                  <a:lnTo>
                    <a:pt x="0" y="1236295"/>
                  </a:lnTo>
                  <a:lnTo>
                    <a:pt x="12750" y="1227699"/>
                  </a:lnTo>
                  <a:cubicBezTo>
                    <a:pt x="23364" y="1217085"/>
                    <a:pt x="29929" y="1202421"/>
                    <a:pt x="29929" y="1186224"/>
                  </a:cubicBezTo>
                  <a:cubicBezTo>
                    <a:pt x="29929" y="1170027"/>
                    <a:pt x="23364" y="1155364"/>
                    <a:pt x="12750" y="1144749"/>
                  </a:cubicBezTo>
                  <a:lnTo>
                    <a:pt x="0" y="1136153"/>
                  </a:lnTo>
                  <a:lnTo>
                    <a:pt x="0" y="1080876"/>
                  </a:lnTo>
                  <a:lnTo>
                    <a:pt x="12750" y="1072280"/>
                  </a:lnTo>
                  <a:cubicBezTo>
                    <a:pt x="23364" y="1061666"/>
                    <a:pt x="29929" y="1047002"/>
                    <a:pt x="29929" y="1030805"/>
                  </a:cubicBezTo>
                  <a:cubicBezTo>
                    <a:pt x="29929" y="1014608"/>
                    <a:pt x="23364" y="999945"/>
                    <a:pt x="12750" y="989330"/>
                  </a:cubicBezTo>
                  <a:lnTo>
                    <a:pt x="0" y="980734"/>
                  </a:lnTo>
                  <a:lnTo>
                    <a:pt x="0" y="934991"/>
                  </a:lnTo>
                  <a:lnTo>
                    <a:pt x="12750" y="926395"/>
                  </a:lnTo>
                  <a:cubicBezTo>
                    <a:pt x="23364" y="915781"/>
                    <a:pt x="29929" y="901117"/>
                    <a:pt x="29929" y="884920"/>
                  </a:cubicBezTo>
                  <a:cubicBezTo>
                    <a:pt x="29929" y="868723"/>
                    <a:pt x="23364" y="854060"/>
                    <a:pt x="12750" y="843446"/>
                  </a:cubicBezTo>
                  <a:lnTo>
                    <a:pt x="0" y="834849"/>
                  </a:lnTo>
                  <a:lnTo>
                    <a:pt x="0" y="797118"/>
                  </a:lnTo>
                  <a:lnTo>
                    <a:pt x="14824" y="787123"/>
                  </a:lnTo>
                  <a:cubicBezTo>
                    <a:pt x="52745" y="749202"/>
                    <a:pt x="76200" y="696815"/>
                    <a:pt x="76200" y="638949"/>
                  </a:cubicBezTo>
                  <a:cubicBezTo>
                    <a:pt x="76200" y="581084"/>
                    <a:pt x="52745" y="528696"/>
                    <a:pt x="14824" y="490775"/>
                  </a:cubicBezTo>
                  <a:lnTo>
                    <a:pt x="0" y="480780"/>
                  </a:lnTo>
                  <a:lnTo>
                    <a:pt x="0" y="440386"/>
                  </a:lnTo>
                  <a:lnTo>
                    <a:pt x="12750" y="431790"/>
                  </a:lnTo>
                  <a:cubicBezTo>
                    <a:pt x="23364" y="421176"/>
                    <a:pt x="29929" y="406512"/>
                    <a:pt x="29929" y="390315"/>
                  </a:cubicBezTo>
                  <a:cubicBezTo>
                    <a:pt x="29929" y="374118"/>
                    <a:pt x="23364" y="359455"/>
                    <a:pt x="12750" y="348841"/>
                  </a:cubicBezTo>
                  <a:lnTo>
                    <a:pt x="0" y="340244"/>
                  </a:lnTo>
                  <a:lnTo>
                    <a:pt x="0" y="284967"/>
                  </a:lnTo>
                  <a:lnTo>
                    <a:pt x="12750" y="276371"/>
                  </a:lnTo>
                  <a:cubicBezTo>
                    <a:pt x="23364" y="265757"/>
                    <a:pt x="29929" y="251093"/>
                    <a:pt x="29929" y="234896"/>
                  </a:cubicBezTo>
                  <a:cubicBezTo>
                    <a:pt x="29929" y="218699"/>
                    <a:pt x="23364" y="204036"/>
                    <a:pt x="12750" y="193421"/>
                  </a:cubicBezTo>
                  <a:lnTo>
                    <a:pt x="0" y="184825"/>
                  </a:lnTo>
                  <a:lnTo>
                    <a:pt x="0" y="139082"/>
                  </a:lnTo>
                  <a:lnTo>
                    <a:pt x="12750" y="130486"/>
                  </a:lnTo>
                  <a:cubicBezTo>
                    <a:pt x="23364" y="119872"/>
                    <a:pt x="29929" y="105208"/>
                    <a:pt x="29929" y="89011"/>
                  </a:cubicBezTo>
                  <a:cubicBezTo>
                    <a:pt x="29929" y="72814"/>
                    <a:pt x="23364" y="58151"/>
                    <a:pt x="12750" y="47536"/>
                  </a:cubicBezTo>
                  <a:lnTo>
                    <a:pt x="0" y="38940"/>
                  </a:lnTo>
                  <a:close/>
                </a:path>
              </a:pathLst>
            </a:custGeom>
            <a:solidFill>
              <a:srgbClr val="262626"/>
            </a:solidFill>
            <a:ln>
              <a:solidFill>
                <a:srgbClr val="F9B91C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3422650" y="3950741"/>
              <a:ext cx="3105150" cy="1152158"/>
            </a:xfrm>
            <a:prstGeom prst="rect">
              <a:avLst/>
            </a:prstGeom>
            <a:noFill/>
            <a:ln w="3175">
              <a:solidFill>
                <a:srgbClr val="F9B91C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350">
                <a:solidFill>
                  <a:prstClr val="white"/>
                </a:solidFill>
              </a:endParaRPr>
            </a:p>
          </p:txBody>
        </p:sp>
      </p:grpSp>
      <p:pic>
        <p:nvPicPr>
          <p:cNvPr id="67" name="图片 66"/>
          <p:cNvPicPr>
            <a:picLocks noChangeAspect="1"/>
          </p:cNvPicPr>
          <p:nvPr/>
        </p:nvPicPr>
        <p:blipFill rotWithShape="1">
          <a:blip r:embed="rId3"/>
          <a:srcRect t="61120"/>
          <a:stretch/>
        </p:blipFill>
        <p:spPr>
          <a:xfrm>
            <a:off x="7560878" y="5138323"/>
            <a:ext cx="2702286" cy="1116419"/>
          </a:xfrm>
          <a:prstGeom prst="rect">
            <a:avLst/>
          </a:prstGeom>
        </p:spPr>
      </p:pic>
      <p:sp>
        <p:nvSpPr>
          <p:cNvPr id="68" name="文本框 67"/>
          <p:cNvSpPr txBox="1"/>
          <p:nvPr/>
        </p:nvSpPr>
        <p:spPr>
          <a:xfrm>
            <a:off x="3070418" y="3013502"/>
            <a:ext cx="155238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>
                <a:ln w="6350">
                  <a:noFill/>
                </a:ln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免费</a:t>
            </a:r>
            <a:endParaRPr lang="en-US" altLang="zh-CN" sz="4950" dirty="0">
              <a:ln w="6350">
                <a:noFill/>
              </a:ln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3070418" y="4294597"/>
            <a:ext cx="155238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>
                <a:ln w="6350">
                  <a:noFill/>
                </a:ln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便利</a:t>
            </a:r>
            <a:endParaRPr lang="en-US" altLang="zh-CN" sz="4950" dirty="0">
              <a:ln w="6350">
                <a:noFill/>
              </a:ln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0" name="文本框 69"/>
          <p:cNvSpPr txBox="1"/>
          <p:nvPr/>
        </p:nvSpPr>
        <p:spPr>
          <a:xfrm>
            <a:off x="3070418" y="5575691"/>
            <a:ext cx="155238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950" dirty="0">
                <a:ln w="6350">
                  <a:noFill/>
                </a:ln>
                <a:solidFill>
                  <a:prstClr val="white"/>
                </a:solidFill>
                <a:latin typeface="方正粗宋简体" panose="03000509000000000000" pitchFamily="65" charset="-122"/>
                <a:ea typeface="方正粗宋简体" panose="03000509000000000000" pitchFamily="65" charset="-122"/>
              </a:rPr>
              <a:t>自由</a:t>
            </a:r>
            <a:endParaRPr lang="en-US" altLang="zh-CN" sz="4950" dirty="0">
              <a:ln w="6350">
                <a:noFill/>
              </a:ln>
              <a:solidFill>
                <a:prstClr val="white"/>
              </a:solidFill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540966" y="3762880"/>
            <a:ext cx="2002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b="1" dirty="0">
                <a:solidFill>
                  <a:srgbClr val="F9B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+</a:t>
            </a:r>
            <a:endParaRPr lang="zh-CN" altLang="en-US" sz="2700" b="1" dirty="0">
              <a:solidFill>
                <a:srgbClr val="F9B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3540966" y="5065407"/>
            <a:ext cx="20023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700" b="1" dirty="0">
                <a:solidFill>
                  <a:srgbClr val="F9B10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+</a:t>
            </a:r>
            <a:endParaRPr lang="zh-CN" altLang="en-US" sz="2700" b="1" dirty="0">
              <a:solidFill>
                <a:srgbClr val="F9B10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5642462" y="3628283"/>
            <a:ext cx="195630" cy="1696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425" b="1" dirty="0">
                <a:solidFill>
                  <a:prstClr val="black">
                    <a:lumMod val="85000"/>
                    <a:lumOff val="1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超粗黑简体" panose="02010601030101010101" pitchFamily="2" charset="-122"/>
                <a:ea typeface="方正超粗黑简体" panose="02010601030101010101" pitchFamily="2" charset="-122"/>
              </a:rPr>
              <a:t>=</a:t>
            </a:r>
            <a:endParaRPr lang="zh-CN" altLang="en-US" sz="10425" b="1" dirty="0">
              <a:solidFill>
                <a:prstClr val="black">
                  <a:lumMod val="85000"/>
                  <a:lumOff val="1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超粗黑简体" panose="02010601030101010101" pitchFamily="2" charset="-122"/>
              <a:ea typeface="方正超粗黑简体" panose="02010601030101010101" pitchFamily="2" charset="-122"/>
            </a:endParaRPr>
          </a:p>
        </p:txBody>
      </p:sp>
      <p:pic>
        <p:nvPicPr>
          <p:cNvPr id="74" name="图片 7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6471" y="2520138"/>
            <a:ext cx="3333950" cy="444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2563203" y="76200"/>
            <a:ext cx="7065595" cy="83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颠覆式创新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2925897" y="1327521"/>
            <a:ext cx="6340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屌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丝的逆袭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寻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找不被主流市场看好的地方，侧翼聚焦出击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453049" y="2855841"/>
            <a:ext cx="9285903" cy="3666573"/>
            <a:chOff x="2017905" y="3301912"/>
            <a:chExt cx="8156191" cy="3220502"/>
          </a:xfrm>
        </p:grpSpPr>
        <p:sp>
          <p:nvSpPr>
            <p:cNvPr id="31" name="文本框 30"/>
            <p:cNvSpPr txBox="1"/>
            <p:nvPr/>
          </p:nvSpPr>
          <p:spPr>
            <a:xfrm>
              <a:off x="2017905" y="3301912"/>
              <a:ext cx="1756229" cy="734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400">
                  <a:latin typeface="思源黑体 CN Medium" panose="020B0600000000000000" pitchFamily="34" charset="-122"/>
                  <a:ea typeface="思源黑体 CN Medium" panose="020B0600000000000000" pitchFamily="34" charset="-122"/>
                </a:defRPr>
              </a:lvl1pPr>
            </a:lstStyle>
            <a:p>
              <a:pPr>
                <a:lnSpc>
                  <a:spcPct val="120000"/>
                </a:lnSpc>
              </a:pPr>
              <a:r>
                <a:rPr lang="zh-CN" altLang="en-US" sz="18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成熟产品</a:t>
              </a:r>
              <a:endParaRPr lang="en-US" altLang="zh-CN" sz="1800" dirty="0">
                <a:solidFill>
                  <a:prstClr val="black">
                    <a:lumMod val="95000"/>
                    <a:lumOff val="5000"/>
                  </a:prst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endParaRPr>
            </a:p>
            <a:p>
              <a:pPr>
                <a:lnSpc>
                  <a:spcPct val="120000"/>
                </a:lnSpc>
              </a:pPr>
              <a:r>
                <a:rPr lang="zh-CN" altLang="en-US" sz="1800" dirty="0">
                  <a:solidFill>
                    <a:prstClr val="black">
                      <a:lumMod val="95000"/>
                      <a:lumOff val="5000"/>
                    </a:prst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rPr>
                <a:t>成熟技术</a:t>
              </a: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8795239" y="5765284"/>
              <a:ext cx="1378857" cy="7571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lnSpc>
                  <a:spcPct val="120000"/>
                </a:lnSpc>
                <a:defRPr sz="2000">
                  <a:solidFill>
                    <a:schemeClr val="tx1">
                      <a:lumMod val="95000"/>
                      <a:lumOff val="5000"/>
                    </a:schemeClr>
                  </a:solidFill>
                  <a:latin typeface="思源黑体 CN Normal" panose="020B0400000000000000" pitchFamily="34" charset="-122"/>
                  <a:ea typeface="思源黑体 CN Normal" panose="020B0400000000000000" pitchFamily="34" charset="-122"/>
                </a:defRPr>
              </a:lvl1pPr>
            </a:lstStyle>
            <a:p>
              <a:r>
                <a:rPr lang="zh-CN" altLang="en-US" sz="1800" dirty="0">
                  <a:solidFill>
                    <a:prstClr val="black">
                      <a:lumMod val="95000"/>
                      <a:lumOff val="5000"/>
                    </a:prstClr>
                  </a:solidFill>
                </a:rPr>
                <a:t>新产品</a:t>
              </a:r>
              <a:endParaRPr lang="en-US" altLang="zh-CN" sz="1800" dirty="0">
                <a:solidFill>
                  <a:prstClr val="black">
                    <a:lumMod val="95000"/>
                    <a:lumOff val="5000"/>
                  </a:prstClr>
                </a:solidFill>
              </a:endParaRPr>
            </a:p>
            <a:p>
              <a:r>
                <a:rPr lang="zh-CN" altLang="en-US" sz="1800" dirty="0">
                  <a:solidFill>
                    <a:prstClr val="black">
                      <a:lumMod val="95000"/>
                      <a:lumOff val="5000"/>
                    </a:prstClr>
                  </a:solidFill>
                </a:rPr>
                <a:t>新技术</a:t>
              </a:r>
            </a:p>
          </p:txBody>
        </p:sp>
        <p:cxnSp>
          <p:nvCxnSpPr>
            <p:cNvPr id="34" name="直接连接符 33"/>
            <p:cNvCxnSpPr/>
            <p:nvPr/>
          </p:nvCxnSpPr>
          <p:spPr>
            <a:xfrm>
              <a:off x="3575239" y="4759916"/>
              <a:ext cx="5318451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矩形 57"/>
            <p:cNvSpPr/>
            <p:nvPr/>
          </p:nvSpPr>
          <p:spPr>
            <a:xfrm>
              <a:off x="3776846" y="3621294"/>
              <a:ext cx="146706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主</a:t>
              </a:r>
              <a:r>
                <a:rPr lang="zh-CN" altLang="en-US" sz="2000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流市场</a:t>
              </a:r>
              <a:endParaRPr lang="en-US" altLang="zh-CN" sz="2000" dirty="0" smtClean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持续性创新</a:t>
              </a:r>
              <a:endParaRPr lang="zh-CN" altLang="en-US" sz="200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sp>
          <p:nvSpPr>
            <p:cNvPr id="59" name="矩形 58"/>
            <p:cNvSpPr/>
            <p:nvPr/>
          </p:nvSpPr>
          <p:spPr>
            <a:xfrm>
              <a:off x="7246709" y="5036384"/>
              <a:ext cx="146706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2000" dirty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屌</a:t>
              </a:r>
              <a:r>
                <a:rPr lang="zh-CN" altLang="en-US" sz="2000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丝逆袭</a:t>
              </a:r>
              <a:endParaRPr lang="en-US" altLang="zh-CN" sz="2000" dirty="0" smtClean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2000" dirty="0" smtClean="0">
                  <a:solidFill>
                    <a:prstClr val="black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颠覆式创新</a:t>
              </a:r>
              <a:endParaRPr lang="zh-CN" altLang="en-US" sz="2000" dirty="0">
                <a:solidFill>
                  <a:prstClr val="black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  <p:cxnSp>
          <p:nvCxnSpPr>
            <p:cNvPr id="70" name="直接连接符 69"/>
            <p:cNvCxnSpPr/>
            <p:nvPr/>
          </p:nvCxnSpPr>
          <p:spPr>
            <a:xfrm>
              <a:off x="3575239" y="3375985"/>
              <a:ext cx="0" cy="2767863"/>
            </a:xfrm>
            <a:prstGeom prst="line">
              <a:avLst/>
            </a:prstGeom>
            <a:ln w="38100">
              <a:solidFill>
                <a:schemeClr val="tx1"/>
              </a:solidFill>
              <a:prstDash val="solid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flipV="1">
              <a:off x="3565890" y="6143848"/>
              <a:ext cx="5328796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olid"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组合 3"/>
            <p:cNvGrpSpPr/>
            <p:nvPr/>
          </p:nvGrpSpPr>
          <p:grpSpPr>
            <a:xfrm>
              <a:off x="5485443" y="3812898"/>
              <a:ext cx="2992961" cy="447789"/>
              <a:chOff x="5966086" y="3757158"/>
              <a:chExt cx="2992961" cy="447789"/>
            </a:xfrm>
          </p:grpSpPr>
          <p:pic>
            <p:nvPicPr>
              <p:cNvPr id="74" name="图片 7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521" t="38974" r="74087" b="28036"/>
              <a:stretch/>
            </p:blipFill>
            <p:spPr>
              <a:xfrm>
                <a:off x="5966086" y="3771337"/>
                <a:ext cx="437406" cy="419430"/>
              </a:xfrm>
              <a:prstGeom prst="rect">
                <a:avLst/>
              </a:prstGeom>
            </p:spPr>
          </p:pic>
          <p:pic>
            <p:nvPicPr>
              <p:cNvPr id="22" name="图片 21"/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506" t="29455" r="19182" b="7023"/>
              <a:stretch/>
            </p:blipFill>
            <p:spPr>
              <a:xfrm>
                <a:off x="8541122" y="3771397"/>
                <a:ext cx="417925" cy="419310"/>
              </a:xfrm>
              <a:prstGeom prst="ellipse">
                <a:avLst/>
              </a:prstGeom>
            </p:spPr>
          </p:pic>
          <p:pic>
            <p:nvPicPr>
              <p:cNvPr id="24" name="图片 23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633421" y="3770452"/>
                <a:ext cx="637908" cy="421200"/>
              </a:xfrm>
              <a:prstGeom prst="rect">
                <a:avLst/>
              </a:prstGeom>
            </p:spPr>
          </p:pic>
          <p:pic>
            <p:nvPicPr>
              <p:cNvPr id="2" name="图片 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501258" y="3757158"/>
                <a:ext cx="809935" cy="447789"/>
              </a:xfrm>
              <a:prstGeom prst="rect">
                <a:avLst/>
              </a:prstGeom>
            </p:spPr>
          </p:pic>
        </p:grpSp>
        <p:grpSp>
          <p:nvGrpSpPr>
            <p:cNvPr id="6" name="组合 5"/>
            <p:cNvGrpSpPr/>
            <p:nvPr/>
          </p:nvGrpSpPr>
          <p:grpSpPr>
            <a:xfrm>
              <a:off x="4052716" y="5103012"/>
              <a:ext cx="2797322" cy="697741"/>
              <a:chOff x="4052716" y="5103012"/>
              <a:chExt cx="2797322" cy="697741"/>
            </a:xfrm>
          </p:grpSpPr>
          <p:pic>
            <p:nvPicPr>
              <p:cNvPr id="25" name="图片 24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698" r="35698"/>
              <a:stretch/>
            </p:blipFill>
            <p:spPr>
              <a:xfrm>
                <a:off x="4052716" y="5166030"/>
                <a:ext cx="435584" cy="571705"/>
              </a:xfrm>
              <a:prstGeom prst="rect">
                <a:avLst/>
              </a:prstGeom>
            </p:spPr>
          </p:pic>
          <p:pic>
            <p:nvPicPr>
              <p:cNvPr id="26" name="图片 2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0838" t="21798" r="20840" b="45820"/>
              <a:stretch/>
            </p:blipFill>
            <p:spPr>
              <a:xfrm>
                <a:off x="4678772" y="5103012"/>
                <a:ext cx="802628" cy="697741"/>
              </a:xfrm>
              <a:prstGeom prst="roundRect">
                <a:avLst/>
              </a:prstGeom>
            </p:spPr>
          </p:pic>
          <p:pic>
            <p:nvPicPr>
              <p:cNvPr id="27" name="图片 26"/>
              <p:cNvPicPr>
                <a:picLocks noChangeAspect="1"/>
              </p:cNvPicPr>
              <p:nvPr/>
            </p:nvPicPr>
            <p:blipFill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3943" r="23943" b="22143"/>
              <a:stretch/>
            </p:blipFill>
            <p:spPr>
              <a:xfrm>
                <a:off x="5671872" y="5168859"/>
                <a:ext cx="473609" cy="566047"/>
              </a:xfrm>
              <a:prstGeom prst="rect">
                <a:avLst/>
              </a:prstGeom>
            </p:spPr>
          </p:pic>
          <p:pic>
            <p:nvPicPr>
              <p:cNvPr id="29" name="图片 28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1570" r="62089" b="12131"/>
              <a:stretch/>
            </p:blipFill>
            <p:spPr>
              <a:xfrm>
                <a:off x="6335952" y="5208778"/>
                <a:ext cx="514086" cy="48620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9957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348786" y="2962045"/>
            <a:ext cx="7494428" cy="1189046"/>
            <a:chOff x="2348786" y="3266841"/>
            <a:chExt cx="7494428" cy="1189046"/>
          </a:xfrm>
        </p:grpSpPr>
        <p:grpSp>
          <p:nvGrpSpPr>
            <p:cNvPr id="10" name="组合 9"/>
            <p:cNvGrpSpPr/>
            <p:nvPr/>
          </p:nvGrpSpPr>
          <p:grpSpPr>
            <a:xfrm>
              <a:off x="2487550" y="4233830"/>
              <a:ext cx="7216899" cy="222057"/>
              <a:chOff x="-723790" y="5169467"/>
              <a:chExt cx="11763444" cy="361950"/>
            </a:xfrm>
            <a:solidFill>
              <a:srgbClr val="CC9B00"/>
            </a:solidFill>
          </p:grpSpPr>
          <p:sp>
            <p:nvSpPr>
              <p:cNvPr id="11" name="直角三角形 10"/>
              <p:cNvSpPr/>
              <p:nvPr/>
            </p:nvSpPr>
            <p:spPr>
              <a:xfrm flipV="1">
                <a:off x="-723790" y="5169467"/>
                <a:ext cx="5943600" cy="361950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直角三角形 11"/>
              <p:cNvSpPr/>
              <p:nvPr/>
            </p:nvSpPr>
            <p:spPr>
              <a:xfrm flipH="1" flipV="1">
                <a:off x="5096054" y="5169467"/>
                <a:ext cx="5943600" cy="361950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2348786" y="3266841"/>
              <a:ext cx="7494428" cy="1060488"/>
            </a:xfrm>
            <a:prstGeom prst="rect">
              <a:avLst/>
            </a:prstGeom>
            <a:solidFill>
              <a:srgbClr val="9AB0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777615" y="3141070"/>
            <a:ext cx="69268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600">
                <a:latin typeface="造字工房力黑（非商用）常规体" pitchFamily="50" charset="-122"/>
                <a:ea typeface="造字工房力黑（非商用）常规体" pitchFamily="50" charset="-122"/>
              </a:defRPr>
            </a:lvl1pPr>
          </a:lstStyle>
          <a:p>
            <a:r>
              <a:rPr lang="zh-CN" altLang="en-US" sz="4800" dirty="0" smtClean="0">
                <a:latin typeface="造字工房悦圆（非商用）常规体" pitchFamily="50" charset="-122"/>
                <a:ea typeface="造字工房悦圆（非商用）常规体" pitchFamily="50" charset="-122"/>
              </a:rPr>
              <a:t>还教给我们什么新理论？</a:t>
            </a:r>
            <a:endParaRPr lang="zh-CN" altLang="en-US" sz="4800" dirty="0">
              <a:latin typeface="造字工房悦圆（非商用）常规体" pitchFamily="50" charset="-122"/>
              <a:ea typeface="造字工房悦圆（非商用）常规体" pitchFamily="5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474402" y="1507971"/>
            <a:ext cx="324319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solidFill>
                  <a:schemeClr val="bg2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周鸿祎</a:t>
            </a:r>
            <a:endParaRPr lang="en-US" altLang="zh-CN" dirty="0">
              <a:solidFill>
                <a:schemeClr val="bg2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31634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文本框 64"/>
          <p:cNvSpPr txBox="1"/>
          <p:nvPr/>
        </p:nvSpPr>
        <p:spPr>
          <a:xfrm>
            <a:off x="2563203" y="76200"/>
            <a:ext cx="7065595" cy="83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3600">
                <a:latin typeface="华文黑体" panose="02010600040101010101" pitchFamily="2" charset="-122"/>
                <a:ea typeface="华文黑体" panose="02010600040101010101" pitchFamily="2" charset="-122"/>
                <a:cs typeface="华文黑体" panose="02010600040101010101" pitchFamily="2" charset="-122"/>
              </a:defRPr>
            </a:lvl1pPr>
          </a:lstStyle>
          <a:p>
            <a:pPr algn="ctr"/>
            <a:r>
              <a:rPr lang="zh-CN" altLang="en-US" b="1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互联</a:t>
            </a:r>
            <a:r>
              <a:rPr lang="zh-CN" altLang="en-US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网的盈利模式</a:t>
            </a:r>
            <a:endParaRPr lang="zh-CN" altLang="en-US" b="1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377" name="矩形 376"/>
          <p:cNvSpPr/>
          <p:nvPr/>
        </p:nvSpPr>
        <p:spPr>
          <a:xfrm>
            <a:off x="7229533" y="3330941"/>
            <a:ext cx="42482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电子商务、互联网金融、</a:t>
            </a:r>
            <a:r>
              <a:rPr lang="en-US" altLang="zh-CN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O2O</a:t>
            </a:r>
          </a:p>
        </p:txBody>
      </p:sp>
      <p:sp>
        <p:nvSpPr>
          <p:cNvPr id="378" name="矩形 377"/>
          <p:cNvSpPr/>
          <p:nvPr/>
        </p:nvSpPr>
        <p:spPr>
          <a:xfrm>
            <a:off x="7229533" y="5635087"/>
            <a:ext cx="38779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提供附加服务的增值服务费</a:t>
            </a:r>
          </a:p>
        </p:txBody>
      </p:sp>
      <p:sp>
        <p:nvSpPr>
          <p:cNvPr id="379" name="矩形 378"/>
          <p:cNvSpPr/>
          <p:nvPr/>
        </p:nvSpPr>
        <p:spPr>
          <a:xfrm>
            <a:off x="7229533" y="4512835"/>
            <a:ext cx="20313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地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球人都知道</a:t>
            </a:r>
            <a:endParaRPr lang="zh-CN" altLang="en-US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4453826" y="3189547"/>
            <a:ext cx="2673755" cy="538421"/>
          </a:xfrm>
          <a:prstGeom prst="rect">
            <a:avLst/>
          </a:prstGeom>
          <a:solidFill>
            <a:srgbClr val="728A8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Rectangle 8"/>
          <p:cNvSpPr>
            <a:spLocks noChangeArrowheads="1"/>
          </p:cNvSpPr>
          <p:nvPr/>
        </p:nvSpPr>
        <p:spPr bwMode="auto">
          <a:xfrm>
            <a:off x="5138692" y="3224728"/>
            <a:ext cx="1747598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商业买卖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0" name="Oval 9"/>
          <p:cNvSpPr>
            <a:spLocks noChangeArrowheads="1"/>
          </p:cNvSpPr>
          <p:nvPr/>
        </p:nvSpPr>
        <p:spPr bwMode="auto">
          <a:xfrm>
            <a:off x="3938681" y="2984510"/>
            <a:ext cx="957263" cy="9588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4702646" y="4379816"/>
            <a:ext cx="2424935" cy="538421"/>
          </a:xfrm>
          <a:prstGeom prst="rect">
            <a:avLst/>
          </a:prstGeom>
          <a:solidFill>
            <a:srgbClr val="728A8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Rectangle 13"/>
          <p:cNvSpPr>
            <a:spLocks noChangeArrowheads="1"/>
          </p:cNvSpPr>
          <p:nvPr/>
        </p:nvSpPr>
        <p:spPr bwMode="auto">
          <a:xfrm>
            <a:off x="5191754" y="4402805"/>
            <a:ext cx="16414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0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广告收入</a:t>
            </a:r>
            <a:endParaRPr kumimoji="0" lang="zh-CN" altLang="zh-CN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27" name="Rectangle 16"/>
          <p:cNvSpPr>
            <a:spLocks noChangeArrowheads="1"/>
          </p:cNvSpPr>
          <p:nvPr/>
        </p:nvSpPr>
        <p:spPr bwMode="auto">
          <a:xfrm>
            <a:off x="4453826" y="5502625"/>
            <a:ext cx="2673755" cy="537306"/>
          </a:xfrm>
          <a:prstGeom prst="rect">
            <a:avLst/>
          </a:prstGeom>
          <a:solidFill>
            <a:srgbClr val="728A8E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Rectangle 18"/>
          <p:cNvSpPr>
            <a:spLocks noChangeArrowheads="1"/>
          </p:cNvSpPr>
          <p:nvPr/>
        </p:nvSpPr>
        <p:spPr bwMode="auto">
          <a:xfrm>
            <a:off x="5191754" y="5525057"/>
            <a:ext cx="1641475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CN" altLang="zh-CN" sz="3200" b="0" i="0" u="none" strike="noStrike" cap="none" normalizeH="0" baseline="0" smtClean="0">
                <a:ln>
                  <a:noFill/>
                </a:ln>
                <a:solidFill>
                  <a:srgbClr val="FFFFFF"/>
                </a:solidFill>
                <a:effectLst/>
                <a:latin typeface="方正粗宋简体" panose="03000509000000000000" pitchFamily="65" charset="-122"/>
                <a:ea typeface="方正粗宋简体" panose="03000509000000000000" pitchFamily="65" charset="-122"/>
              </a:rPr>
              <a:t>增值服务</a:t>
            </a:r>
            <a:endParaRPr kumimoji="0" lang="zh-CN" altLang="zh-CN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8" name="Oval 9"/>
          <p:cNvSpPr>
            <a:spLocks noChangeArrowheads="1"/>
          </p:cNvSpPr>
          <p:nvPr/>
        </p:nvSpPr>
        <p:spPr bwMode="auto">
          <a:xfrm>
            <a:off x="4090222" y="4169601"/>
            <a:ext cx="957263" cy="9588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sp>
        <p:nvSpPr>
          <p:cNvPr id="39" name="Oval 9"/>
          <p:cNvSpPr>
            <a:spLocks noChangeArrowheads="1"/>
          </p:cNvSpPr>
          <p:nvPr/>
        </p:nvSpPr>
        <p:spPr bwMode="auto">
          <a:xfrm>
            <a:off x="3881531" y="5305856"/>
            <a:ext cx="957263" cy="9588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>
            <a:off x="3870137" y="2790834"/>
            <a:ext cx="731805" cy="3648075"/>
            <a:chOff x="1082585" y="1848377"/>
            <a:chExt cx="731805" cy="3648075"/>
          </a:xfrm>
          <a:solidFill>
            <a:schemeClr val="tx1"/>
          </a:solidFill>
        </p:grpSpPr>
        <p:sp>
          <p:nvSpPr>
            <p:cNvPr id="60" name="任意多边形 59"/>
            <p:cNvSpPr>
              <a:spLocks/>
            </p:cNvSpPr>
            <p:nvPr/>
          </p:nvSpPr>
          <p:spPr bwMode="auto">
            <a:xfrm>
              <a:off x="1082586" y="1848377"/>
              <a:ext cx="262403" cy="304547"/>
            </a:xfrm>
            <a:custGeom>
              <a:avLst/>
              <a:gdLst>
                <a:gd name="connsiteX0" fmla="*/ 15266 w 262403"/>
                <a:gd name="connsiteY0" fmla="*/ 0 h 304547"/>
                <a:gd name="connsiteX1" fmla="*/ 192572 w 262403"/>
                <a:gd name="connsiteY1" fmla="*/ 195909 h 304547"/>
                <a:gd name="connsiteX2" fmla="*/ 262403 w 262403"/>
                <a:gd name="connsiteY2" fmla="*/ 290771 h 304547"/>
                <a:gd name="connsiteX3" fmla="*/ 245734 w 262403"/>
                <a:gd name="connsiteY3" fmla="*/ 304547 h 304547"/>
                <a:gd name="connsiteX4" fmla="*/ 175796 w 262403"/>
                <a:gd name="connsiteY4" fmla="*/ 209523 h 304547"/>
                <a:gd name="connsiteX5" fmla="*/ 0 w 262403"/>
                <a:gd name="connsiteY5" fmla="*/ 15246 h 304547"/>
                <a:gd name="connsiteX6" fmla="*/ 15266 w 262403"/>
                <a:gd name="connsiteY6" fmla="*/ 0 h 304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2403" h="304547">
                  <a:moveTo>
                    <a:pt x="15266" y="0"/>
                  </a:moveTo>
                  <a:cubicBezTo>
                    <a:pt x="78308" y="62960"/>
                    <a:pt x="137410" y="128364"/>
                    <a:pt x="192572" y="195909"/>
                  </a:cubicBezTo>
                  <a:lnTo>
                    <a:pt x="262403" y="290771"/>
                  </a:lnTo>
                  <a:lnTo>
                    <a:pt x="245734" y="304547"/>
                  </a:lnTo>
                  <a:lnTo>
                    <a:pt x="175796" y="209523"/>
                  </a:lnTo>
                  <a:cubicBezTo>
                    <a:pt x="121104" y="142541"/>
                    <a:pt x="62505" y="77681"/>
                    <a:pt x="0" y="15246"/>
                  </a:cubicBezTo>
                  <a:lnTo>
                    <a:pt x="15266" y="0"/>
                  </a:lnTo>
                  <a:close/>
                </a:path>
              </a:pathLst>
            </a:custGeom>
            <a:grpFill/>
            <a:ln w="127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1" name="任意多边形 60"/>
            <p:cNvSpPr>
              <a:spLocks/>
            </p:cNvSpPr>
            <p:nvPr/>
          </p:nvSpPr>
          <p:spPr bwMode="auto">
            <a:xfrm>
              <a:off x="1737882" y="2981480"/>
              <a:ext cx="76508" cy="248879"/>
            </a:xfrm>
            <a:custGeom>
              <a:avLst/>
              <a:gdLst>
                <a:gd name="connsiteX0" fmla="*/ 20728 w 76508"/>
                <a:gd name="connsiteY0" fmla="*/ 0 h 248879"/>
                <a:gd name="connsiteX1" fmla="*/ 69192 w 76508"/>
                <a:gd name="connsiteY1" fmla="*/ 198244 h 248879"/>
                <a:gd name="connsiteX2" fmla="*/ 76508 w 76508"/>
                <a:gd name="connsiteY2" fmla="*/ 248879 h 248879"/>
                <a:gd name="connsiteX3" fmla="*/ 54283 w 76508"/>
                <a:gd name="connsiteY3" fmla="*/ 246635 h 248879"/>
                <a:gd name="connsiteX4" fmla="*/ 47888 w 76508"/>
                <a:gd name="connsiteY4" fmla="*/ 202368 h 248879"/>
                <a:gd name="connsiteX5" fmla="*/ 0 w 76508"/>
                <a:gd name="connsiteY5" fmla="*/ 6446 h 248879"/>
                <a:gd name="connsiteX6" fmla="*/ 20728 w 76508"/>
                <a:gd name="connsiteY6" fmla="*/ 0 h 2488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6508" h="248879">
                  <a:moveTo>
                    <a:pt x="20728" y="0"/>
                  </a:moveTo>
                  <a:lnTo>
                    <a:pt x="69192" y="198244"/>
                  </a:lnTo>
                  <a:lnTo>
                    <a:pt x="76508" y="248879"/>
                  </a:lnTo>
                  <a:lnTo>
                    <a:pt x="54283" y="246635"/>
                  </a:lnTo>
                  <a:lnTo>
                    <a:pt x="47888" y="202368"/>
                  </a:lnTo>
                  <a:lnTo>
                    <a:pt x="0" y="6446"/>
                  </a:lnTo>
                  <a:lnTo>
                    <a:pt x="20728" y="0"/>
                  </a:lnTo>
                  <a:close/>
                </a:path>
              </a:pathLst>
            </a:custGeom>
            <a:grpFill/>
            <a:ln w="127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2" name="任意多边形 61"/>
            <p:cNvSpPr>
              <a:spLocks/>
            </p:cNvSpPr>
            <p:nvPr/>
          </p:nvSpPr>
          <p:spPr bwMode="auto">
            <a:xfrm>
              <a:off x="1729421" y="4183984"/>
              <a:ext cx="73038" cy="213977"/>
            </a:xfrm>
            <a:custGeom>
              <a:avLst/>
              <a:gdLst>
                <a:gd name="connsiteX0" fmla="*/ 73038 w 73038"/>
                <a:gd name="connsiteY0" fmla="*/ 0 h 213977"/>
                <a:gd name="connsiteX1" fmla="*/ 20728 w 73038"/>
                <a:gd name="connsiteY1" fmla="*/ 213977 h 213977"/>
                <a:gd name="connsiteX2" fmla="*/ 0 w 73038"/>
                <a:gd name="connsiteY2" fmla="*/ 207532 h 213977"/>
                <a:gd name="connsiteX3" fmla="*/ 50305 w 73038"/>
                <a:gd name="connsiteY3" fmla="*/ 1725 h 213977"/>
                <a:gd name="connsiteX4" fmla="*/ 53129 w 73038"/>
                <a:gd name="connsiteY4" fmla="*/ 2010 h 213977"/>
                <a:gd name="connsiteX5" fmla="*/ 73038 w 73038"/>
                <a:gd name="connsiteY5" fmla="*/ 0 h 2139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038" h="213977">
                  <a:moveTo>
                    <a:pt x="73038" y="0"/>
                  </a:moveTo>
                  <a:lnTo>
                    <a:pt x="20728" y="213977"/>
                  </a:lnTo>
                  <a:lnTo>
                    <a:pt x="0" y="207532"/>
                  </a:lnTo>
                  <a:lnTo>
                    <a:pt x="50305" y="1725"/>
                  </a:lnTo>
                  <a:lnTo>
                    <a:pt x="53129" y="2010"/>
                  </a:lnTo>
                  <a:lnTo>
                    <a:pt x="73038" y="0"/>
                  </a:lnTo>
                  <a:close/>
                </a:path>
              </a:pathLst>
            </a:custGeom>
            <a:grpFill/>
            <a:ln w="127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  <p:sp>
          <p:nvSpPr>
            <p:cNvPr id="63" name="任意多边形 62"/>
            <p:cNvSpPr>
              <a:spLocks/>
            </p:cNvSpPr>
            <p:nvPr/>
          </p:nvSpPr>
          <p:spPr bwMode="auto">
            <a:xfrm>
              <a:off x="1082585" y="5233381"/>
              <a:ext cx="233094" cy="263071"/>
            </a:xfrm>
            <a:custGeom>
              <a:avLst/>
              <a:gdLst>
                <a:gd name="connsiteX0" fmla="*/ 215208 w 233094"/>
                <a:gd name="connsiteY0" fmla="*/ 0 h 263071"/>
                <a:gd name="connsiteX1" fmla="*/ 223666 w 233094"/>
                <a:gd name="connsiteY1" fmla="*/ 6990 h 263071"/>
                <a:gd name="connsiteX2" fmla="*/ 233094 w 233094"/>
                <a:gd name="connsiteY2" fmla="*/ 12116 h 263071"/>
                <a:gd name="connsiteX3" fmla="*/ 192572 w 233094"/>
                <a:gd name="connsiteY3" fmla="*/ 67162 h 263071"/>
                <a:gd name="connsiteX4" fmla="*/ 15266 w 233094"/>
                <a:gd name="connsiteY4" fmla="*/ 263071 h 263071"/>
                <a:gd name="connsiteX5" fmla="*/ 0 w 233094"/>
                <a:gd name="connsiteY5" fmla="*/ 247826 h 263071"/>
                <a:gd name="connsiteX6" fmla="*/ 175796 w 233094"/>
                <a:gd name="connsiteY6" fmla="*/ 53549 h 263071"/>
                <a:gd name="connsiteX7" fmla="*/ 215208 w 233094"/>
                <a:gd name="connsiteY7" fmla="*/ 0 h 2630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3094" h="263071">
                  <a:moveTo>
                    <a:pt x="215208" y="0"/>
                  </a:moveTo>
                  <a:lnTo>
                    <a:pt x="223666" y="6990"/>
                  </a:lnTo>
                  <a:lnTo>
                    <a:pt x="233094" y="12116"/>
                  </a:lnTo>
                  <a:lnTo>
                    <a:pt x="192572" y="67162"/>
                  </a:lnTo>
                  <a:cubicBezTo>
                    <a:pt x="137410" y="134707"/>
                    <a:pt x="78308" y="200112"/>
                    <a:pt x="15266" y="263071"/>
                  </a:cubicBezTo>
                  <a:lnTo>
                    <a:pt x="0" y="247826"/>
                  </a:lnTo>
                  <a:cubicBezTo>
                    <a:pt x="62505" y="185391"/>
                    <a:pt x="121104" y="120531"/>
                    <a:pt x="175796" y="53549"/>
                  </a:cubicBezTo>
                  <a:lnTo>
                    <a:pt x="215208" y="0"/>
                  </a:lnTo>
                  <a:close/>
                </a:path>
              </a:pathLst>
            </a:custGeom>
            <a:grpFill/>
            <a:ln w="12700" cap="flat">
              <a:solidFill>
                <a:schemeClr val="tx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zh-CN" altLang="en-US"/>
            </a:p>
          </p:txBody>
        </p:sp>
      </p:grpSp>
      <p:sp>
        <p:nvSpPr>
          <p:cNvPr id="380" name="文本框 379"/>
          <p:cNvSpPr txBox="1"/>
          <p:nvPr/>
        </p:nvSpPr>
        <p:spPr>
          <a:xfrm>
            <a:off x="4105368" y="2971492"/>
            <a:ext cx="6238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1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81" name="文本框 380"/>
          <p:cNvSpPr txBox="1"/>
          <p:nvPr/>
        </p:nvSpPr>
        <p:spPr>
          <a:xfrm>
            <a:off x="4256909" y="4185953"/>
            <a:ext cx="6238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2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382" name="文本框 381"/>
          <p:cNvSpPr txBox="1"/>
          <p:nvPr/>
        </p:nvSpPr>
        <p:spPr>
          <a:xfrm>
            <a:off x="4048218" y="5303842"/>
            <a:ext cx="6238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3</a:t>
            </a:r>
            <a:endParaRPr lang="zh-CN" altLang="en-US" sz="28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1289434" y="3282871"/>
            <a:ext cx="2664000" cy="2664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合 3"/>
          <p:cNvGrpSpPr/>
          <p:nvPr/>
        </p:nvGrpSpPr>
        <p:grpSpPr>
          <a:xfrm>
            <a:off x="1350208" y="3343646"/>
            <a:ext cx="2571480" cy="2571479"/>
            <a:chOff x="1429754" y="2896271"/>
            <a:chExt cx="2571480" cy="2571479"/>
          </a:xfrm>
        </p:grpSpPr>
        <p:sp>
          <p:nvSpPr>
            <p:cNvPr id="247" name="任意多边形 246"/>
            <p:cNvSpPr/>
            <p:nvPr/>
          </p:nvSpPr>
          <p:spPr>
            <a:xfrm>
              <a:off x="1429755" y="2896271"/>
              <a:ext cx="2571479" cy="2571479"/>
            </a:xfrm>
            <a:custGeom>
              <a:avLst/>
              <a:gdLst>
                <a:gd name="connsiteX0" fmla="*/ 1380836 w 2761672"/>
                <a:gd name="connsiteY0" fmla="*/ 0 h 2761672"/>
                <a:gd name="connsiteX1" fmla="*/ 1441012 w 2761672"/>
                <a:gd name="connsiteY1" fmla="*/ 3039 h 2761672"/>
                <a:gd name="connsiteX2" fmla="*/ 1441012 w 2761672"/>
                <a:gd name="connsiteY2" fmla="*/ 74318 h 2761672"/>
                <a:gd name="connsiteX3" fmla="*/ 1450288 w 2761672"/>
                <a:gd name="connsiteY3" fmla="*/ 83594 h 2761672"/>
                <a:gd name="connsiteX4" fmla="*/ 1487390 w 2761672"/>
                <a:gd name="connsiteY4" fmla="*/ 83594 h 2761672"/>
                <a:gd name="connsiteX5" fmla="*/ 1496666 w 2761672"/>
                <a:gd name="connsiteY5" fmla="*/ 74318 h 2761672"/>
                <a:gd name="connsiteX6" fmla="*/ 1496666 w 2761672"/>
                <a:gd name="connsiteY6" fmla="*/ 5849 h 2761672"/>
                <a:gd name="connsiteX7" fmla="*/ 1513198 w 2761672"/>
                <a:gd name="connsiteY7" fmla="*/ 6684 h 2761672"/>
                <a:gd name="connsiteX8" fmla="*/ 1513198 w 2761672"/>
                <a:gd name="connsiteY8" fmla="*/ 74318 h 2761672"/>
                <a:gd name="connsiteX9" fmla="*/ 1522474 w 2761672"/>
                <a:gd name="connsiteY9" fmla="*/ 83594 h 2761672"/>
                <a:gd name="connsiteX10" fmla="*/ 1559576 w 2761672"/>
                <a:gd name="connsiteY10" fmla="*/ 83594 h 2761672"/>
                <a:gd name="connsiteX11" fmla="*/ 1568852 w 2761672"/>
                <a:gd name="connsiteY11" fmla="*/ 74318 h 2761672"/>
                <a:gd name="connsiteX12" fmla="*/ 1568852 w 2761672"/>
                <a:gd name="connsiteY12" fmla="*/ 14277 h 2761672"/>
                <a:gd name="connsiteX13" fmla="*/ 1659123 w 2761672"/>
                <a:gd name="connsiteY13" fmla="*/ 28054 h 2761672"/>
                <a:gd name="connsiteX14" fmla="*/ 1696763 w 2761672"/>
                <a:gd name="connsiteY14" fmla="*/ 37732 h 2761672"/>
                <a:gd name="connsiteX15" fmla="*/ 1696763 w 2761672"/>
                <a:gd name="connsiteY15" fmla="*/ 74318 h 2761672"/>
                <a:gd name="connsiteX16" fmla="*/ 1706039 w 2761672"/>
                <a:gd name="connsiteY16" fmla="*/ 83594 h 2761672"/>
                <a:gd name="connsiteX17" fmla="*/ 1743141 w 2761672"/>
                <a:gd name="connsiteY17" fmla="*/ 83594 h 2761672"/>
                <a:gd name="connsiteX18" fmla="*/ 1752417 w 2761672"/>
                <a:gd name="connsiteY18" fmla="*/ 74318 h 2761672"/>
                <a:gd name="connsiteX19" fmla="*/ 1752417 w 2761672"/>
                <a:gd name="connsiteY19" fmla="*/ 52042 h 2761672"/>
                <a:gd name="connsiteX20" fmla="*/ 1768949 w 2761672"/>
                <a:gd name="connsiteY20" fmla="*/ 56293 h 2761672"/>
                <a:gd name="connsiteX21" fmla="*/ 1768949 w 2761672"/>
                <a:gd name="connsiteY21" fmla="*/ 74318 h 2761672"/>
                <a:gd name="connsiteX22" fmla="*/ 1778225 w 2761672"/>
                <a:gd name="connsiteY22" fmla="*/ 83594 h 2761672"/>
                <a:gd name="connsiteX23" fmla="*/ 1815327 w 2761672"/>
                <a:gd name="connsiteY23" fmla="*/ 83594 h 2761672"/>
                <a:gd name="connsiteX24" fmla="*/ 1824603 w 2761672"/>
                <a:gd name="connsiteY24" fmla="*/ 74318 h 2761672"/>
                <a:gd name="connsiteX25" fmla="*/ 1824603 w 2761672"/>
                <a:gd name="connsiteY25" fmla="*/ 74212 h 2761672"/>
                <a:gd name="connsiteX26" fmla="*/ 1918320 w 2761672"/>
                <a:gd name="connsiteY26" fmla="*/ 108513 h 2761672"/>
                <a:gd name="connsiteX27" fmla="*/ 1981878 w 2761672"/>
                <a:gd name="connsiteY27" fmla="*/ 139130 h 2761672"/>
                <a:gd name="connsiteX28" fmla="*/ 1977958 w 2761672"/>
                <a:gd name="connsiteY28" fmla="*/ 141773 h 2761672"/>
                <a:gd name="connsiteX29" fmla="*/ 1960957 w 2761672"/>
                <a:gd name="connsiteY29" fmla="*/ 182817 h 2761672"/>
                <a:gd name="connsiteX30" fmla="*/ 2019002 w 2761672"/>
                <a:gd name="connsiteY30" fmla="*/ 240863 h 2761672"/>
                <a:gd name="connsiteX31" fmla="*/ 2072486 w 2761672"/>
                <a:gd name="connsiteY31" fmla="*/ 205411 h 2761672"/>
                <a:gd name="connsiteX32" fmla="*/ 2075799 w 2761672"/>
                <a:gd name="connsiteY32" fmla="*/ 189000 h 2761672"/>
                <a:gd name="connsiteX33" fmla="*/ 2152875 w 2761672"/>
                <a:gd name="connsiteY33" fmla="*/ 235825 h 2761672"/>
                <a:gd name="connsiteX34" fmla="*/ 2176204 w 2761672"/>
                <a:gd name="connsiteY34" fmla="*/ 253270 h 2761672"/>
                <a:gd name="connsiteX35" fmla="*/ 2170410 w 2761672"/>
                <a:gd name="connsiteY35" fmla="*/ 255670 h 2761672"/>
                <a:gd name="connsiteX36" fmla="*/ 2165110 w 2761672"/>
                <a:gd name="connsiteY36" fmla="*/ 268465 h 2761672"/>
                <a:gd name="connsiteX37" fmla="*/ 2165110 w 2761672"/>
                <a:gd name="connsiteY37" fmla="*/ 426886 h 2761672"/>
                <a:gd name="connsiteX38" fmla="*/ 2183205 w 2761672"/>
                <a:gd name="connsiteY38" fmla="*/ 444981 h 2761672"/>
                <a:gd name="connsiteX39" fmla="*/ 2193292 w 2761672"/>
                <a:gd name="connsiteY39" fmla="*/ 444981 h 2761672"/>
                <a:gd name="connsiteX40" fmla="*/ 2193292 w 2761672"/>
                <a:gd name="connsiteY40" fmla="*/ 299611 h 2761672"/>
                <a:gd name="connsiteX41" fmla="*/ 2195849 w 2761672"/>
                <a:gd name="connsiteY41" fmla="*/ 297054 h 2761672"/>
                <a:gd name="connsiteX42" fmla="*/ 2218237 w 2761672"/>
                <a:gd name="connsiteY42" fmla="*/ 297054 h 2761672"/>
                <a:gd name="connsiteX43" fmla="*/ 2220794 w 2761672"/>
                <a:gd name="connsiteY43" fmla="*/ 299611 h 2761672"/>
                <a:gd name="connsiteX44" fmla="*/ 2220794 w 2761672"/>
                <a:gd name="connsiteY44" fmla="*/ 444981 h 2761672"/>
                <a:gd name="connsiteX45" fmla="*/ 2217543 w 2761672"/>
                <a:gd name="connsiteY45" fmla="*/ 444981 h 2761672"/>
                <a:gd name="connsiteX46" fmla="*/ 2208267 w 2761672"/>
                <a:gd name="connsiteY46" fmla="*/ 454257 h 2761672"/>
                <a:gd name="connsiteX47" fmla="*/ 2208267 w 2761672"/>
                <a:gd name="connsiteY47" fmla="*/ 660708 h 2761672"/>
                <a:gd name="connsiteX48" fmla="*/ 2217543 w 2761672"/>
                <a:gd name="connsiteY48" fmla="*/ 669984 h 2761672"/>
                <a:gd name="connsiteX49" fmla="*/ 2254645 w 2761672"/>
                <a:gd name="connsiteY49" fmla="*/ 669984 h 2761672"/>
                <a:gd name="connsiteX50" fmla="*/ 2263921 w 2761672"/>
                <a:gd name="connsiteY50" fmla="*/ 660708 h 2761672"/>
                <a:gd name="connsiteX51" fmla="*/ 2263921 w 2761672"/>
                <a:gd name="connsiteY51" fmla="*/ 454257 h 2761672"/>
                <a:gd name="connsiteX52" fmla="*/ 2254645 w 2761672"/>
                <a:gd name="connsiteY52" fmla="*/ 444981 h 2761672"/>
                <a:gd name="connsiteX53" fmla="*/ 2289729 w 2761672"/>
                <a:gd name="connsiteY53" fmla="*/ 444981 h 2761672"/>
                <a:gd name="connsiteX54" fmla="*/ 2280453 w 2761672"/>
                <a:gd name="connsiteY54" fmla="*/ 454257 h 2761672"/>
                <a:gd name="connsiteX55" fmla="*/ 2280453 w 2761672"/>
                <a:gd name="connsiteY55" fmla="*/ 660708 h 2761672"/>
                <a:gd name="connsiteX56" fmla="*/ 2289729 w 2761672"/>
                <a:gd name="connsiteY56" fmla="*/ 669984 h 2761672"/>
                <a:gd name="connsiteX57" fmla="*/ 2326831 w 2761672"/>
                <a:gd name="connsiteY57" fmla="*/ 669984 h 2761672"/>
                <a:gd name="connsiteX58" fmla="*/ 2336107 w 2761672"/>
                <a:gd name="connsiteY58" fmla="*/ 660708 h 2761672"/>
                <a:gd name="connsiteX59" fmla="*/ 2336107 w 2761672"/>
                <a:gd name="connsiteY59" fmla="*/ 454257 h 2761672"/>
                <a:gd name="connsiteX60" fmla="*/ 2326831 w 2761672"/>
                <a:gd name="connsiteY60" fmla="*/ 444981 h 2761672"/>
                <a:gd name="connsiteX61" fmla="*/ 2320731 w 2761672"/>
                <a:gd name="connsiteY61" fmla="*/ 444981 h 2761672"/>
                <a:gd name="connsiteX62" fmla="*/ 2320731 w 2761672"/>
                <a:gd name="connsiteY62" fmla="*/ 371260 h 2761672"/>
                <a:gd name="connsiteX63" fmla="*/ 2348234 w 2761672"/>
                <a:gd name="connsiteY63" fmla="*/ 396257 h 2761672"/>
                <a:gd name="connsiteX64" fmla="*/ 2348234 w 2761672"/>
                <a:gd name="connsiteY64" fmla="*/ 444981 h 2761672"/>
                <a:gd name="connsiteX65" fmla="*/ 2362371 w 2761672"/>
                <a:gd name="connsiteY65" fmla="*/ 444981 h 2761672"/>
                <a:gd name="connsiteX66" fmla="*/ 2375166 w 2761672"/>
                <a:gd name="connsiteY66" fmla="*/ 439681 h 2761672"/>
                <a:gd name="connsiteX67" fmla="*/ 2379581 w 2761672"/>
                <a:gd name="connsiteY67" fmla="*/ 429024 h 2761672"/>
                <a:gd name="connsiteX68" fmla="*/ 2446356 w 2761672"/>
                <a:gd name="connsiteY68" fmla="*/ 502496 h 2761672"/>
                <a:gd name="connsiteX69" fmla="*/ 2464019 w 2761672"/>
                <a:gd name="connsiteY69" fmla="*/ 526116 h 2761672"/>
                <a:gd name="connsiteX70" fmla="*/ 2464019 w 2761672"/>
                <a:gd name="connsiteY70" fmla="*/ 660708 h 2761672"/>
                <a:gd name="connsiteX71" fmla="*/ 2473295 w 2761672"/>
                <a:gd name="connsiteY71" fmla="*/ 669984 h 2761672"/>
                <a:gd name="connsiteX72" fmla="*/ 2510397 w 2761672"/>
                <a:gd name="connsiteY72" fmla="*/ 669984 h 2761672"/>
                <a:gd name="connsiteX73" fmla="*/ 2519673 w 2761672"/>
                <a:gd name="connsiteY73" fmla="*/ 660708 h 2761672"/>
                <a:gd name="connsiteX74" fmla="*/ 2519673 w 2761672"/>
                <a:gd name="connsiteY74" fmla="*/ 600541 h 2761672"/>
                <a:gd name="connsiteX75" fmla="*/ 2525847 w 2761672"/>
                <a:gd name="connsiteY75" fmla="*/ 608797 h 2761672"/>
                <a:gd name="connsiteX76" fmla="*/ 2536205 w 2761672"/>
                <a:gd name="connsiteY76" fmla="*/ 625847 h 2761672"/>
                <a:gd name="connsiteX77" fmla="*/ 2536205 w 2761672"/>
                <a:gd name="connsiteY77" fmla="*/ 660708 h 2761672"/>
                <a:gd name="connsiteX78" fmla="*/ 2545481 w 2761672"/>
                <a:gd name="connsiteY78" fmla="*/ 669984 h 2761672"/>
                <a:gd name="connsiteX79" fmla="*/ 2563019 w 2761672"/>
                <a:gd name="connsiteY79" fmla="*/ 669984 h 2761672"/>
                <a:gd name="connsiteX80" fmla="*/ 2595013 w 2761672"/>
                <a:gd name="connsiteY80" fmla="*/ 722647 h 2761672"/>
                <a:gd name="connsiteX81" fmla="*/ 2761672 w 2761672"/>
                <a:gd name="connsiteY81" fmla="*/ 1380836 h 2761672"/>
                <a:gd name="connsiteX82" fmla="*/ 2653159 w 2761672"/>
                <a:gd name="connsiteY82" fmla="*/ 1918320 h 2761672"/>
                <a:gd name="connsiteX83" fmla="*/ 2609218 w 2761672"/>
                <a:gd name="connsiteY83" fmla="*/ 2009538 h 2761672"/>
                <a:gd name="connsiteX84" fmla="*/ 2438957 w 2761672"/>
                <a:gd name="connsiteY84" fmla="*/ 2009538 h 2761672"/>
                <a:gd name="connsiteX85" fmla="*/ 2420862 w 2761672"/>
                <a:gd name="connsiteY85" fmla="*/ 2027633 h 2761672"/>
                <a:gd name="connsiteX86" fmla="*/ 2420862 w 2761672"/>
                <a:gd name="connsiteY86" fmla="*/ 2186054 h 2761672"/>
                <a:gd name="connsiteX87" fmla="*/ 2438957 w 2761672"/>
                <a:gd name="connsiteY87" fmla="*/ 2204149 h 2761672"/>
                <a:gd name="connsiteX88" fmla="*/ 2449044 w 2761672"/>
                <a:gd name="connsiteY88" fmla="*/ 2204149 h 2761672"/>
                <a:gd name="connsiteX89" fmla="*/ 2449044 w 2761672"/>
                <a:gd name="connsiteY89" fmla="*/ 2058780 h 2761672"/>
                <a:gd name="connsiteX90" fmla="*/ 2451601 w 2761672"/>
                <a:gd name="connsiteY90" fmla="*/ 2056222 h 2761672"/>
                <a:gd name="connsiteX91" fmla="*/ 2473989 w 2761672"/>
                <a:gd name="connsiteY91" fmla="*/ 2056222 h 2761672"/>
                <a:gd name="connsiteX92" fmla="*/ 2476546 w 2761672"/>
                <a:gd name="connsiteY92" fmla="*/ 2058780 h 2761672"/>
                <a:gd name="connsiteX93" fmla="*/ 2476546 w 2761672"/>
                <a:gd name="connsiteY93" fmla="*/ 2204149 h 2761672"/>
                <a:gd name="connsiteX94" fmla="*/ 2473295 w 2761672"/>
                <a:gd name="connsiteY94" fmla="*/ 2204149 h 2761672"/>
                <a:gd name="connsiteX95" fmla="*/ 2464019 w 2761672"/>
                <a:gd name="connsiteY95" fmla="*/ 2213425 h 2761672"/>
                <a:gd name="connsiteX96" fmla="*/ 2464019 w 2761672"/>
                <a:gd name="connsiteY96" fmla="*/ 2235556 h 2761672"/>
                <a:gd name="connsiteX97" fmla="*/ 2446356 w 2761672"/>
                <a:gd name="connsiteY97" fmla="*/ 2259176 h 2761672"/>
                <a:gd name="connsiteX98" fmla="*/ 2357235 w 2761672"/>
                <a:gd name="connsiteY98" fmla="*/ 2357235 h 2761672"/>
                <a:gd name="connsiteX99" fmla="*/ 2336107 w 2761672"/>
                <a:gd name="connsiteY99" fmla="*/ 2376437 h 2761672"/>
                <a:gd name="connsiteX100" fmla="*/ 2336107 w 2761672"/>
                <a:gd name="connsiteY100" fmla="*/ 2213425 h 2761672"/>
                <a:gd name="connsiteX101" fmla="*/ 2326831 w 2761672"/>
                <a:gd name="connsiteY101" fmla="*/ 2204149 h 2761672"/>
                <a:gd name="connsiteX102" fmla="*/ 2320731 w 2761672"/>
                <a:gd name="connsiteY102" fmla="*/ 2204149 h 2761672"/>
                <a:gd name="connsiteX103" fmla="*/ 2320731 w 2761672"/>
                <a:gd name="connsiteY103" fmla="*/ 2058780 h 2761672"/>
                <a:gd name="connsiteX104" fmla="*/ 2323288 w 2761672"/>
                <a:gd name="connsiteY104" fmla="*/ 2056222 h 2761672"/>
                <a:gd name="connsiteX105" fmla="*/ 2345676 w 2761672"/>
                <a:gd name="connsiteY105" fmla="*/ 2056222 h 2761672"/>
                <a:gd name="connsiteX106" fmla="*/ 2348234 w 2761672"/>
                <a:gd name="connsiteY106" fmla="*/ 2058780 h 2761672"/>
                <a:gd name="connsiteX107" fmla="*/ 2348234 w 2761672"/>
                <a:gd name="connsiteY107" fmla="*/ 2204149 h 2761672"/>
                <a:gd name="connsiteX108" fmla="*/ 2362371 w 2761672"/>
                <a:gd name="connsiteY108" fmla="*/ 2204149 h 2761672"/>
                <a:gd name="connsiteX109" fmla="*/ 2380466 w 2761672"/>
                <a:gd name="connsiteY109" fmla="*/ 2186054 h 2761672"/>
                <a:gd name="connsiteX110" fmla="*/ 2380466 w 2761672"/>
                <a:gd name="connsiteY110" fmla="*/ 2027633 h 2761672"/>
                <a:gd name="connsiteX111" fmla="*/ 2362371 w 2761672"/>
                <a:gd name="connsiteY111" fmla="*/ 2009538 h 2761672"/>
                <a:gd name="connsiteX112" fmla="*/ 2183205 w 2761672"/>
                <a:gd name="connsiteY112" fmla="*/ 2009538 h 2761672"/>
                <a:gd name="connsiteX113" fmla="*/ 2165110 w 2761672"/>
                <a:gd name="connsiteY113" fmla="*/ 2027633 h 2761672"/>
                <a:gd name="connsiteX114" fmla="*/ 2165110 w 2761672"/>
                <a:gd name="connsiteY114" fmla="*/ 2186054 h 2761672"/>
                <a:gd name="connsiteX115" fmla="*/ 2183205 w 2761672"/>
                <a:gd name="connsiteY115" fmla="*/ 2204149 h 2761672"/>
                <a:gd name="connsiteX116" fmla="*/ 2193292 w 2761672"/>
                <a:gd name="connsiteY116" fmla="*/ 2204149 h 2761672"/>
                <a:gd name="connsiteX117" fmla="*/ 2193292 w 2761672"/>
                <a:gd name="connsiteY117" fmla="*/ 2058780 h 2761672"/>
                <a:gd name="connsiteX118" fmla="*/ 2195849 w 2761672"/>
                <a:gd name="connsiteY118" fmla="*/ 2056222 h 2761672"/>
                <a:gd name="connsiteX119" fmla="*/ 2218237 w 2761672"/>
                <a:gd name="connsiteY119" fmla="*/ 2056222 h 2761672"/>
                <a:gd name="connsiteX120" fmla="*/ 2220794 w 2761672"/>
                <a:gd name="connsiteY120" fmla="*/ 2058780 h 2761672"/>
                <a:gd name="connsiteX121" fmla="*/ 2220794 w 2761672"/>
                <a:gd name="connsiteY121" fmla="*/ 2204149 h 2761672"/>
                <a:gd name="connsiteX122" fmla="*/ 2217543 w 2761672"/>
                <a:gd name="connsiteY122" fmla="*/ 2204149 h 2761672"/>
                <a:gd name="connsiteX123" fmla="*/ 2208267 w 2761672"/>
                <a:gd name="connsiteY123" fmla="*/ 2213425 h 2761672"/>
                <a:gd name="connsiteX124" fmla="*/ 2208267 w 2761672"/>
                <a:gd name="connsiteY124" fmla="*/ 2419876 h 2761672"/>
                <a:gd name="connsiteX125" fmla="*/ 2217543 w 2761672"/>
                <a:gd name="connsiteY125" fmla="*/ 2429152 h 2761672"/>
                <a:gd name="connsiteX126" fmla="*/ 2254645 w 2761672"/>
                <a:gd name="connsiteY126" fmla="*/ 2429152 h 2761672"/>
                <a:gd name="connsiteX127" fmla="*/ 2263921 w 2761672"/>
                <a:gd name="connsiteY127" fmla="*/ 2419876 h 2761672"/>
                <a:gd name="connsiteX128" fmla="*/ 2263921 w 2761672"/>
                <a:gd name="connsiteY128" fmla="*/ 2213425 h 2761672"/>
                <a:gd name="connsiteX129" fmla="*/ 2254645 w 2761672"/>
                <a:gd name="connsiteY129" fmla="*/ 2204149 h 2761672"/>
                <a:gd name="connsiteX130" fmla="*/ 2289729 w 2761672"/>
                <a:gd name="connsiteY130" fmla="*/ 2204149 h 2761672"/>
                <a:gd name="connsiteX131" fmla="*/ 2280453 w 2761672"/>
                <a:gd name="connsiteY131" fmla="*/ 2213425 h 2761672"/>
                <a:gd name="connsiteX132" fmla="*/ 2280453 w 2761672"/>
                <a:gd name="connsiteY132" fmla="*/ 2419876 h 2761672"/>
                <a:gd name="connsiteX133" fmla="*/ 2284195 w 2761672"/>
                <a:gd name="connsiteY133" fmla="*/ 2423618 h 2761672"/>
                <a:gd name="connsiteX134" fmla="*/ 2259176 w 2761672"/>
                <a:gd name="connsiteY134" fmla="*/ 2446356 h 2761672"/>
                <a:gd name="connsiteX135" fmla="*/ 2039025 w 2761672"/>
                <a:gd name="connsiteY135" fmla="*/ 2595013 h 2761672"/>
                <a:gd name="connsiteX136" fmla="*/ 2037126 w 2761672"/>
                <a:gd name="connsiteY136" fmla="*/ 2595928 h 2761672"/>
                <a:gd name="connsiteX137" fmla="*/ 1927453 w 2761672"/>
                <a:gd name="connsiteY137" fmla="*/ 2595928 h 2761672"/>
                <a:gd name="connsiteX138" fmla="*/ 1909358 w 2761672"/>
                <a:gd name="connsiteY138" fmla="*/ 2614023 h 2761672"/>
                <a:gd name="connsiteX139" fmla="*/ 1909358 w 2761672"/>
                <a:gd name="connsiteY139" fmla="*/ 2656439 h 2761672"/>
                <a:gd name="connsiteX140" fmla="*/ 1868962 w 2761672"/>
                <a:gd name="connsiteY140" fmla="*/ 2671224 h 2761672"/>
                <a:gd name="connsiteX141" fmla="*/ 1868962 w 2761672"/>
                <a:gd name="connsiteY141" fmla="*/ 2614023 h 2761672"/>
                <a:gd name="connsiteX142" fmla="*/ 1850867 w 2761672"/>
                <a:gd name="connsiteY142" fmla="*/ 2595928 h 2761672"/>
                <a:gd name="connsiteX143" fmla="*/ 1671701 w 2761672"/>
                <a:gd name="connsiteY143" fmla="*/ 2595928 h 2761672"/>
                <a:gd name="connsiteX144" fmla="*/ 1653606 w 2761672"/>
                <a:gd name="connsiteY144" fmla="*/ 2614023 h 2761672"/>
                <a:gd name="connsiteX145" fmla="*/ 1653606 w 2761672"/>
                <a:gd name="connsiteY145" fmla="*/ 2734460 h 2761672"/>
                <a:gd name="connsiteX146" fmla="*/ 1613211 w 2761672"/>
                <a:gd name="connsiteY146" fmla="*/ 2740625 h 2761672"/>
                <a:gd name="connsiteX147" fmla="*/ 1613211 w 2761672"/>
                <a:gd name="connsiteY147" fmla="*/ 2614023 h 2761672"/>
                <a:gd name="connsiteX148" fmla="*/ 1595116 w 2761672"/>
                <a:gd name="connsiteY148" fmla="*/ 2595928 h 2761672"/>
                <a:gd name="connsiteX149" fmla="*/ 1415950 w 2761672"/>
                <a:gd name="connsiteY149" fmla="*/ 2595928 h 2761672"/>
                <a:gd name="connsiteX150" fmla="*/ 1397855 w 2761672"/>
                <a:gd name="connsiteY150" fmla="*/ 2614023 h 2761672"/>
                <a:gd name="connsiteX151" fmla="*/ 1397855 w 2761672"/>
                <a:gd name="connsiteY151" fmla="*/ 2760813 h 2761672"/>
                <a:gd name="connsiteX152" fmla="*/ 1380836 w 2761672"/>
                <a:gd name="connsiteY152" fmla="*/ 2761672 h 2761672"/>
                <a:gd name="connsiteX153" fmla="*/ 1357459 w 2761672"/>
                <a:gd name="connsiteY153" fmla="*/ 2760492 h 2761672"/>
                <a:gd name="connsiteX154" fmla="*/ 1357459 w 2761672"/>
                <a:gd name="connsiteY154" fmla="*/ 2614023 h 2761672"/>
                <a:gd name="connsiteX155" fmla="*/ 1339364 w 2761672"/>
                <a:gd name="connsiteY155" fmla="*/ 2595928 h 2761672"/>
                <a:gd name="connsiteX156" fmla="*/ 1160198 w 2761672"/>
                <a:gd name="connsiteY156" fmla="*/ 2595928 h 2761672"/>
                <a:gd name="connsiteX157" fmla="*/ 1142103 w 2761672"/>
                <a:gd name="connsiteY157" fmla="*/ 2614023 h 2761672"/>
                <a:gd name="connsiteX158" fmla="*/ 1142103 w 2761672"/>
                <a:gd name="connsiteY158" fmla="*/ 2739655 h 2761672"/>
                <a:gd name="connsiteX159" fmla="*/ 1102549 w 2761672"/>
                <a:gd name="connsiteY159" fmla="*/ 2733618 h 2761672"/>
                <a:gd name="connsiteX160" fmla="*/ 1101707 w 2761672"/>
                <a:gd name="connsiteY160" fmla="*/ 2733402 h 2761672"/>
                <a:gd name="connsiteX161" fmla="*/ 1101707 w 2761672"/>
                <a:gd name="connsiteY161" fmla="*/ 2614023 h 2761672"/>
                <a:gd name="connsiteX162" fmla="*/ 1083612 w 2761672"/>
                <a:gd name="connsiteY162" fmla="*/ 2595928 h 2761672"/>
                <a:gd name="connsiteX163" fmla="*/ 904446 w 2761672"/>
                <a:gd name="connsiteY163" fmla="*/ 2595928 h 2761672"/>
                <a:gd name="connsiteX164" fmla="*/ 886351 w 2761672"/>
                <a:gd name="connsiteY164" fmla="*/ 2614023 h 2761672"/>
                <a:gd name="connsiteX165" fmla="*/ 886351 w 2761672"/>
                <a:gd name="connsiteY165" fmla="*/ 2668897 h 2761672"/>
                <a:gd name="connsiteX166" fmla="*/ 845955 w 2761672"/>
                <a:gd name="connsiteY166" fmla="*/ 2654112 h 2761672"/>
                <a:gd name="connsiteX167" fmla="*/ 845955 w 2761672"/>
                <a:gd name="connsiteY167" fmla="*/ 2614023 h 2761672"/>
                <a:gd name="connsiteX168" fmla="*/ 827860 w 2761672"/>
                <a:gd name="connsiteY168" fmla="*/ 2595928 h 2761672"/>
                <a:gd name="connsiteX169" fmla="*/ 724546 w 2761672"/>
                <a:gd name="connsiteY169" fmla="*/ 2595928 h 2761672"/>
                <a:gd name="connsiteX170" fmla="*/ 722647 w 2761672"/>
                <a:gd name="connsiteY170" fmla="*/ 2595013 h 2761672"/>
                <a:gd name="connsiteX171" fmla="*/ 502496 w 2761672"/>
                <a:gd name="connsiteY171" fmla="*/ 2446356 h 2761672"/>
                <a:gd name="connsiteX172" fmla="*/ 473517 w 2761672"/>
                <a:gd name="connsiteY172" fmla="*/ 2420018 h 2761672"/>
                <a:gd name="connsiteX173" fmla="*/ 473659 w 2761672"/>
                <a:gd name="connsiteY173" fmla="*/ 2419876 h 2761672"/>
                <a:gd name="connsiteX174" fmla="*/ 473659 w 2761672"/>
                <a:gd name="connsiteY174" fmla="*/ 2213425 h 2761672"/>
                <a:gd name="connsiteX175" fmla="*/ 464383 w 2761672"/>
                <a:gd name="connsiteY175" fmla="*/ 2204149 h 2761672"/>
                <a:gd name="connsiteX176" fmla="*/ 499467 w 2761672"/>
                <a:gd name="connsiteY176" fmla="*/ 2204149 h 2761672"/>
                <a:gd name="connsiteX177" fmla="*/ 490191 w 2761672"/>
                <a:gd name="connsiteY177" fmla="*/ 2213425 h 2761672"/>
                <a:gd name="connsiteX178" fmla="*/ 490191 w 2761672"/>
                <a:gd name="connsiteY178" fmla="*/ 2419876 h 2761672"/>
                <a:gd name="connsiteX179" fmla="*/ 499467 w 2761672"/>
                <a:gd name="connsiteY179" fmla="*/ 2429152 h 2761672"/>
                <a:gd name="connsiteX180" fmla="*/ 536569 w 2761672"/>
                <a:gd name="connsiteY180" fmla="*/ 2429152 h 2761672"/>
                <a:gd name="connsiteX181" fmla="*/ 545845 w 2761672"/>
                <a:gd name="connsiteY181" fmla="*/ 2419876 h 2761672"/>
                <a:gd name="connsiteX182" fmla="*/ 545845 w 2761672"/>
                <a:gd name="connsiteY182" fmla="*/ 2213425 h 2761672"/>
                <a:gd name="connsiteX183" fmla="*/ 536569 w 2761672"/>
                <a:gd name="connsiteY183" fmla="*/ 2204149 h 2761672"/>
                <a:gd name="connsiteX184" fmla="*/ 530469 w 2761672"/>
                <a:gd name="connsiteY184" fmla="*/ 2204149 h 2761672"/>
                <a:gd name="connsiteX185" fmla="*/ 530469 w 2761672"/>
                <a:gd name="connsiteY185" fmla="*/ 2058780 h 2761672"/>
                <a:gd name="connsiteX186" fmla="*/ 533026 w 2761672"/>
                <a:gd name="connsiteY186" fmla="*/ 2056222 h 2761672"/>
                <a:gd name="connsiteX187" fmla="*/ 555414 w 2761672"/>
                <a:gd name="connsiteY187" fmla="*/ 2056222 h 2761672"/>
                <a:gd name="connsiteX188" fmla="*/ 557971 w 2761672"/>
                <a:gd name="connsiteY188" fmla="*/ 2058780 h 2761672"/>
                <a:gd name="connsiteX189" fmla="*/ 557971 w 2761672"/>
                <a:gd name="connsiteY189" fmla="*/ 2204149 h 2761672"/>
                <a:gd name="connsiteX190" fmla="*/ 572109 w 2761672"/>
                <a:gd name="connsiteY190" fmla="*/ 2204149 h 2761672"/>
                <a:gd name="connsiteX191" fmla="*/ 590204 w 2761672"/>
                <a:gd name="connsiteY191" fmla="*/ 2186054 h 2761672"/>
                <a:gd name="connsiteX192" fmla="*/ 590204 w 2761672"/>
                <a:gd name="connsiteY192" fmla="*/ 2027633 h 2761672"/>
                <a:gd name="connsiteX193" fmla="*/ 572109 w 2761672"/>
                <a:gd name="connsiteY193" fmla="*/ 2009538 h 2761672"/>
                <a:gd name="connsiteX194" fmla="*/ 392943 w 2761672"/>
                <a:gd name="connsiteY194" fmla="*/ 2009538 h 2761672"/>
                <a:gd name="connsiteX195" fmla="*/ 374848 w 2761672"/>
                <a:gd name="connsiteY195" fmla="*/ 2027633 h 2761672"/>
                <a:gd name="connsiteX196" fmla="*/ 374848 w 2761672"/>
                <a:gd name="connsiteY196" fmla="*/ 2186054 h 2761672"/>
                <a:gd name="connsiteX197" fmla="*/ 392943 w 2761672"/>
                <a:gd name="connsiteY197" fmla="*/ 2204149 h 2761672"/>
                <a:gd name="connsiteX198" fmla="*/ 403029 w 2761672"/>
                <a:gd name="connsiteY198" fmla="*/ 2204149 h 2761672"/>
                <a:gd name="connsiteX199" fmla="*/ 403029 w 2761672"/>
                <a:gd name="connsiteY199" fmla="*/ 2058780 h 2761672"/>
                <a:gd name="connsiteX200" fmla="*/ 405587 w 2761672"/>
                <a:gd name="connsiteY200" fmla="*/ 2056222 h 2761672"/>
                <a:gd name="connsiteX201" fmla="*/ 427975 w 2761672"/>
                <a:gd name="connsiteY201" fmla="*/ 2056222 h 2761672"/>
                <a:gd name="connsiteX202" fmla="*/ 430532 w 2761672"/>
                <a:gd name="connsiteY202" fmla="*/ 2058780 h 2761672"/>
                <a:gd name="connsiteX203" fmla="*/ 430532 w 2761672"/>
                <a:gd name="connsiteY203" fmla="*/ 2204149 h 2761672"/>
                <a:gd name="connsiteX204" fmla="*/ 427281 w 2761672"/>
                <a:gd name="connsiteY204" fmla="*/ 2204149 h 2761672"/>
                <a:gd name="connsiteX205" fmla="*/ 418005 w 2761672"/>
                <a:gd name="connsiteY205" fmla="*/ 2213425 h 2761672"/>
                <a:gd name="connsiteX206" fmla="*/ 418005 w 2761672"/>
                <a:gd name="connsiteY206" fmla="*/ 2369567 h 2761672"/>
                <a:gd name="connsiteX207" fmla="*/ 404437 w 2761672"/>
                <a:gd name="connsiteY207" fmla="*/ 2357235 h 2761672"/>
                <a:gd name="connsiteX208" fmla="*/ 315316 w 2761672"/>
                <a:gd name="connsiteY208" fmla="*/ 2259176 h 2761672"/>
                <a:gd name="connsiteX209" fmla="*/ 290093 w 2761672"/>
                <a:gd name="connsiteY209" fmla="*/ 2225446 h 2761672"/>
                <a:gd name="connsiteX210" fmla="*/ 290093 w 2761672"/>
                <a:gd name="connsiteY210" fmla="*/ 2213425 h 2761672"/>
                <a:gd name="connsiteX211" fmla="*/ 280817 w 2761672"/>
                <a:gd name="connsiteY211" fmla="*/ 2204149 h 2761672"/>
                <a:gd name="connsiteX212" fmla="*/ 274717 w 2761672"/>
                <a:gd name="connsiteY212" fmla="*/ 2204149 h 2761672"/>
                <a:gd name="connsiteX213" fmla="*/ 274717 w 2761672"/>
                <a:gd name="connsiteY213" fmla="*/ 2058780 h 2761672"/>
                <a:gd name="connsiteX214" fmla="*/ 277274 w 2761672"/>
                <a:gd name="connsiteY214" fmla="*/ 2056222 h 2761672"/>
                <a:gd name="connsiteX215" fmla="*/ 299662 w 2761672"/>
                <a:gd name="connsiteY215" fmla="*/ 2056222 h 2761672"/>
                <a:gd name="connsiteX216" fmla="*/ 302219 w 2761672"/>
                <a:gd name="connsiteY216" fmla="*/ 2058780 h 2761672"/>
                <a:gd name="connsiteX217" fmla="*/ 302219 w 2761672"/>
                <a:gd name="connsiteY217" fmla="*/ 2204149 h 2761672"/>
                <a:gd name="connsiteX218" fmla="*/ 316357 w 2761672"/>
                <a:gd name="connsiteY218" fmla="*/ 2204149 h 2761672"/>
                <a:gd name="connsiteX219" fmla="*/ 334452 w 2761672"/>
                <a:gd name="connsiteY219" fmla="*/ 2186054 h 2761672"/>
                <a:gd name="connsiteX220" fmla="*/ 334452 w 2761672"/>
                <a:gd name="connsiteY220" fmla="*/ 2027633 h 2761672"/>
                <a:gd name="connsiteX221" fmla="*/ 316357 w 2761672"/>
                <a:gd name="connsiteY221" fmla="*/ 2009538 h 2761672"/>
                <a:gd name="connsiteX222" fmla="*/ 152455 w 2761672"/>
                <a:gd name="connsiteY222" fmla="*/ 2009538 h 2761672"/>
                <a:gd name="connsiteX223" fmla="*/ 108513 w 2761672"/>
                <a:gd name="connsiteY223" fmla="*/ 1918320 h 2761672"/>
                <a:gd name="connsiteX224" fmla="*/ 0 w 2761672"/>
                <a:gd name="connsiteY224" fmla="*/ 1380836 h 2761672"/>
                <a:gd name="connsiteX225" fmla="*/ 166659 w 2761672"/>
                <a:gd name="connsiteY225" fmla="*/ 722647 h 2761672"/>
                <a:gd name="connsiteX226" fmla="*/ 198653 w 2761672"/>
                <a:gd name="connsiteY226" fmla="*/ 669984 h 2761672"/>
                <a:gd name="connsiteX227" fmla="*/ 208631 w 2761672"/>
                <a:gd name="connsiteY227" fmla="*/ 669984 h 2761672"/>
                <a:gd name="connsiteX228" fmla="*/ 217907 w 2761672"/>
                <a:gd name="connsiteY228" fmla="*/ 660708 h 2761672"/>
                <a:gd name="connsiteX229" fmla="*/ 217907 w 2761672"/>
                <a:gd name="connsiteY229" fmla="*/ 638291 h 2761672"/>
                <a:gd name="connsiteX230" fmla="*/ 234439 w 2761672"/>
                <a:gd name="connsiteY230" fmla="*/ 611079 h 2761672"/>
                <a:gd name="connsiteX231" fmla="*/ 234439 w 2761672"/>
                <a:gd name="connsiteY231" fmla="*/ 660708 h 2761672"/>
                <a:gd name="connsiteX232" fmla="*/ 243715 w 2761672"/>
                <a:gd name="connsiteY232" fmla="*/ 669984 h 2761672"/>
                <a:gd name="connsiteX233" fmla="*/ 280817 w 2761672"/>
                <a:gd name="connsiteY233" fmla="*/ 669984 h 2761672"/>
                <a:gd name="connsiteX234" fmla="*/ 290093 w 2761672"/>
                <a:gd name="connsiteY234" fmla="*/ 660708 h 2761672"/>
                <a:gd name="connsiteX235" fmla="*/ 290093 w 2761672"/>
                <a:gd name="connsiteY235" fmla="*/ 536226 h 2761672"/>
                <a:gd name="connsiteX236" fmla="*/ 315316 w 2761672"/>
                <a:gd name="connsiteY236" fmla="*/ 502496 h 2761672"/>
                <a:gd name="connsiteX237" fmla="*/ 377724 w 2761672"/>
                <a:gd name="connsiteY237" fmla="*/ 433829 h 2761672"/>
                <a:gd name="connsiteX238" fmla="*/ 380148 w 2761672"/>
                <a:gd name="connsiteY238" fmla="*/ 439681 h 2761672"/>
                <a:gd name="connsiteX239" fmla="*/ 392943 w 2761672"/>
                <a:gd name="connsiteY239" fmla="*/ 444981 h 2761672"/>
                <a:gd name="connsiteX240" fmla="*/ 403029 w 2761672"/>
                <a:gd name="connsiteY240" fmla="*/ 444981 h 2761672"/>
                <a:gd name="connsiteX241" fmla="*/ 403029 w 2761672"/>
                <a:gd name="connsiteY241" fmla="*/ 405986 h 2761672"/>
                <a:gd name="connsiteX242" fmla="*/ 404437 w 2761672"/>
                <a:gd name="connsiteY242" fmla="*/ 404437 h 2761672"/>
                <a:gd name="connsiteX243" fmla="*/ 430532 w 2761672"/>
                <a:gd name="connsiteY243" fmla="*/ 380721 h 2761672"/>
                <a:gd name="connsiteX244" fmla="*/ 430532 w 2761672"/>
                <a:gd name="connsiteY244" fmla="*/ 444981 h 2761672"/>
                <a:gd name="connsiteX245" fmla="*/ 427281 w 2761672"/>
                <a:gd name="connsiteY245" fmla="*/ 444981 h 2761672"/>
                <a:gd name="connsiteX246" fmla="*/ 418005 w 2761672"/>
                <a:gd name="connsiteY246" fmla="*/ 454257 h 2761672"/>
                <a:gd name="connsiteX247" fmla="*/ 418005 w 2761672"/>
                <a:gd name="connsiteY247" fmla="*/ 660708 h 2761672"/>
                <a:gd name="connsiteX248" fmla="*/ 427281 w 2761672"/>
                <a:gd name="connsiteY248" fmla="*/ 669984 h 2761672"/>
                <a:gd name="connsiteX249" fmla="*/ 464383 w 2761672"/>
                <a:gd name="connsiteY249" fmla="*/ 669984 h 2761672"/>
                <a:gd name="connsiteX250" fmla="*/ 473659 w 2761672"/>
                <a:gd name="connsiteY250" fmla="*/ 660708 h 2761672"/>
                <a:gd name="connsiteX251" fmla="*/ 473659 w 2761672"/>
                <a:gd name="connsiteY251" fmla="*/ 454257 h 2761672"/>
                <a:gd name="connsiteX252" fmla="*/ 464383 w 2761672"/>
                <a:gd name="connsiteY252" fmla="*/ 444981 h 2761672"/>
                <a:gd name="connsiteX253" fmla="*/ 499467 w 2761672"/>
                <a:gd name="connsiteY253" fmla="*/ 444981 h 2761672"/>
                <a:gd name="connsiteX254" fmla="*/ 490191 w 2761672"/>
                <a:gd name="connsiteY254" fmla="*/ 454257 h 2761672"/>
                <a:gd name="connsiteX255" fmla="*/ 490191 w 2761672"/>
                <a:gd name="connsiteY255" fmla="*/ 660708 h 2761672"/>
                <a:gd name="connsiteX256" fmla="*/ 499467 w 2761672"/>
                <a:gd name="connsiteY256" fmla="*/ 669984 h 2761672"/>
                <a:gd name="connsiteX257" fmla="*/ 536569 w 2761672"/>
                <a:gd name="connsiteY257" fmla="*/ 669984 h 2761672"/>
                <a:gd name="connsiteX258" fmla="*/ 545845 w 2761672"/>
                <a:gd name="connsiteY258" fmla="*/ 660708 h 2761672"/>
                <a:gd name="connsiteX259" fmla="*/ 545845 w 2761672"/>
                <a:gd name="connsiteY259" fmla="*/ 454257 h 2761672"/>
                <a:gd name="connsiteX260" fmla="*/ 536569 w 2761672"/>
                <a:gd name="connsiteY260" fmla="*/ 444981 h 2761672"/>
                <a:gd name="connsiteX261" fmla="*/ 530469 w 2761672"/>
                <a:gd name="connsiteY261" fmla="*/ 444981 h 2761672"/>
                <a:gd name="connsiteX262" fmla="*/ 530469 w 2761672"/>
                <a:gd name="connsiteY262" fmla="*/ 299611 h 2761672"/>
                <a:gd name="connsiteX263" fmla="*/ 533026 w 2761672"/>
                <a:gd name="connsiteY263" fmla="*/ 297054 h 2761672"/>
                <a:gd name="connsiteX264" fmla="*/ 555414 w 2761672"/>
                <a:gd name="connsiteY264" fmla="*/ 297054 h 2761672"/>
                <a:gd name="connsiteX265" fmla="*/ 557971 w 2761672"/>
                <a:gd name="connsiteY265" fmla="*/ 299611 h 2761672"/>
                <a:gd name="connsiteX266" fmla="*/ 557971 w 2761672"/>
                <a:gd name="connsiteY266" fmla="*/ 444981 h 2761672"/>
                <a:gd name="connsiteX267" fmla="*/ 572109 w 2761672"/>
                <a:gd name="connsiteY267" fmla="*/ 444981 h 2761672"/>
                <a:gd name="connsiteX268" fmla="*/ 590204 w 2761672"/>
                <a:gd name="connsiteY268" fmla="*/ 426886 h 2761672"/>
                <a:gd name="connsiteX269" fmla="*/ 590204 w 2761672"/>
                <a:gd name="connsiteY269" fmla="*/ 268465 h 2761672"/>
                <a:gd name="connsiteX270" fmla="*/ 584904 w 2761672"/>
                <a:gd name="connsiteY270" fmla="*/ 255670 h 2761672"/>
                <a:gd name="connsiteX271" fmla="*/ 583202 w 2761672"/>
                <a:gd name="connsiteY271" fmla="*/ 254965 h 2761672"/>
                <a:gd name="connsiteX272" fmla="*/ 608797 w 2761672"/>
                <a:gd name="connsiteY272" fmla="*/ 235825 h 2761672"/>
                <a:gd name="connsiteX273" fmla="*/ 683711 w 2761672"/>
                <a:gd name="connsiteY273" fmla="*/ 190313 h 2761672"/>
                <a:gd name="connsiteX274" fmla="*/ 686759 w 2761672"/>
                <a:gd name="connsiteY274" fmla="*/ 205411 h 2761672"/>
                <a:gd name="connsiteX275" fmla="*/ 740243 w 2761672"/>
                <a:gd name="connsiteY275" fmla="*/ 240863 h 2761672"/>
                <a:gd name="connsiteX276" fmla="*/ 798288 w 2761672"/>
                <a:gd name="connsiteY276" fmla="*/ 182817 h 2761672"/>
                <a:gd name="connsiteX277" fmla="*/ 781287 w 2761672"/>
                <a:gd name="connsiteY277" fmla="*/ 141773 h 2761672"/>
                <a:gd name="connsiteX278" fmla="*/ 778378 w 2761672"/>
                <a:gd name="connsiteY278" fmla="*/ 139812 h 2761672"/>
                <a:gd name="connsiteX279" fmla="*/ 843352 w 2761672"/>
                <a:gd name="connsiteY279" fmla="*/ 108513 h 2761672"/>
                <a:gd name="connsiteX280" fmla="*/ 931457 w 2761672"/>
                <a:gd name="connsiteY280" fmla="*/ 76267 h 2761672"/>
                <a:gd name="connsiteX281" fmla="*/ 938784 w 2761672"/>
                <a:gd name="connsiteY281" fmla="*/ 83594 h 2761672"/>
                <a:gd name="connsiteX282" fmla="*/ 975886 w 2761672"/>
                <a:gd name="connsiteY282" fmla="*/ 83594 h 2761672"/>
                <a:gd name="connsiteX283" fmla="*/ 985162 w 2761672"/>
                <a:gd name="connsiteY283" fmla="*/ 74318 h 2761672"/>
                <a:gd name="connsiteX284" fmla="*/ 985162 w 2761672"/>
                <a:gd name="connsiteY284" fmla="*/ 58237 h 2761672"/>
                <a:gd name="connsiteX285" fmla="*/ 1001694 w 2761672"/>
                <a:gd name="connsiteY285" fmla="*/ 53987 h 2761672"/>
                <a:gd name="connsiteX286" fmla="*/ 1001694 w 2761672"/>
                <a:gd name="connsiteY286" fmla="*/ 74318 h 2761672"/>
                <a:gd name="connsiteX287" fmla="*/ 1010970 w 2761672"/>
                <a:gd name="connsiteY287" fmla="*/ 83594 h 2761672"/>
                <a:gd name="connsiteX288" fmla="*/ 1048072 w 2761672"/>
                <a:gd name="connsiteY288" fmla="*/ 83594 h 2761672"/>
                <a:gd name="connsiteX289" fmla="*/ 1057348 w 2761672"/>
                <a:gd name="connsiteY289" fmla="*/ 74318 h 2761672"/>
                <a:gd name="connsiteX290" fmla="*/ 1057348 w 2761672"/>
                <a:gd name="connsiteY290" fmla="*/ 39676 h 2761672"/>
                <a:gd name="connsiteX291" fmla="*/ 1102549 w 2761672"/>
                <a:gd name="connsiteY291" fmla="*/ 28054 h 2761672"/>
                <a:gd name="connsiteX292" fmla="*/ 1185260 w 2761672"/>
                <a:gd name="connsiteY292" fmla="*/ 15431 h 2761672"/>
                <a:gd name="connsiteX293" fmla="*/ 1185260 w 2761672"/>
                <a:gd name="connsiteY293" fmla="*/ 74318 h 2761672"/>
                <a:gd name="connsiteX294" fmla="*/ 1194536 w 2761672"/>
                <a:gd name="connsiteY294" fmla="*/ 83594 h 2761672"/>
                <a:gd name="connsiteX295" fmla="*/ 1231638 w 2761672"/>
                <a:gd name="connsiteY295" fmla="*/ 83594 h 2761672"/>
                <a:gd name="connsiteX296" fmla="*/ 1240914 w 2761672"/>
                <a:gd name="connsiteY296" fmla="*/ 74318 h 2761672"/>
                <a:gd name="connsiteX297" fmla="*/ 1240914 w 2761672"/>
                <a:gd name="connsiteY297" fmla="*/ 7065 h 2761672"/>
                <a:gd name="connsiteX298" fmla="*/ 1257446 w 2761672"/>
                <a:gd name="connsiteY298" fmla="*/ 6231 h 2761672"/>
                <a:gd name="connsiteX299" fmla="*/ 1257446 w 2761672"/>
                <a:gd name="connsiteY299" fmla="*/ 74318 h 2761672"/>
                <a:gd name="connsiteX300" fmla="*/ 1266722 w 2761672"/>
                <a:gd name="connsiteY300" fmla="*/ 83594 h 2761672"/>
                <a:gd name="connsiteX301" fmla="*/ 1303824 w 2761672"/>
                <a:gd name="connsiteY301" fmla="*/ 83594 h 2761672"/>
                <a:gd name="connsiteX302" fmla="*/ 1313100 w 2761672"/>
                <a:gd name="connsiteY302" fmla="*/ 74318 h 2761672"/>
                <a:gd name="connsiteX303" fmla="*/ 1313100 w 2761672"/>
                <a:gd name="connsiteY303" fmla="*/ 3420 h 2761672"/>
                <a:gd name="connsiteX304" fmla="*/ 1380836 w 2761672"/>
                <a:gd name="connsiteY304" fmla="*/ 0 h 2761672"/>
                <a:gd name="connsiteX305" fmla="*/ 995995 w 2761672"/>
                <a:gd name="connsiteY305" fmla="*/ 124772 h 2761672"/>
                <a:gd name="connsiteX306" fmla="*/ 937950 w 2761672"/>
                <a:gd name="connsiteY306" fmla="*/ 182817 h 2761672"/>
                <a:gd name="connsiteX307" fmla="*/ 995995 w 2761672"/>
                <a:gd name="connsiteY307" fmla="*/ 240863 h 2761672"/>
                <a:gd name="connsiteX308" fmla="*/ 1054040 w 2761672"/>
                <a:gd name="connsiteY308" fmla="*/ 182817 h 2761672"/>
                <a:gd name="connsiteX309" fmla="*/ 995995 w 2761672"/>
                <a:gd name="connsiteY309" fmla="*/ 124772 h 2761672"/>
                <a:gd name="connsiteX310" fmla="*/ 1251747 w 2761672"/>
                <a:gd name="connsiteY310" fmla="*/ 124772 h 2761672"/>
                <a:gd name="connsiteX311" fmla="*/ 1193702 w 2761672"/>
                <a:gd name="connsiteY311" fmla="*/ 182817 h 2761672"/>
                <a:gd name="connsiteX312" fmla="*/ 1251747 w 2761672"/>
                <a:gd name="connsiteY312" fmla="*/ 240863 h 2761672"/>
                <a:gd name="connsiteX313" fmla="*/ 1309792 w 2761672"/>
                <a:gd name="connsiteY313" fmla="*/ 182817 h 2761672"/>
                <a:gd name="connsiteX314" fmla="*/ 1251747 w 2761672"/>
                <a:gd name="connsiteY314" fmla="*/ 124772 h 2761672"/>
                <a:gd name="connsiteX315" fmla="*/ 1507499 w 2761672"/>
                <a:gd name="connsiteY315" fmla="*/ 124772 h 2761672"/>
                <a:gd name="connsiteX316" fmla="*/ 1449454 w 2761672"/>
                <a:gd name="connsiteY316" fmla="*/ 182817 h 2761672"/>
                <a:gd name="connsiteX317" fmla="*/ 1507499 w 2761672"/>
                <a:gd name="connsiteY317" fmla="*/ 240863 h 2761672"/>
                <a:gd name="connsiteX318" fmla="*/ 1565544 w 2761672"/>
                <a:gd name="connsiteY318" fmla="*/ 182817 h 2761672"/>
                <a:gd name="connsiteX319" fmla="*/ 1507499 w 2761672"/>
                <a:gd name="connsiteY319" fmla="*/ 124772 h 2761672"/>
                <a:gd name="connsiteX320" fmla="*/ 1763250 w 2761672"/>
                <a:gd name="connsiteY320" fmla="*/ 124772 h 2761672"/>
                <a:gd name="connsiteX321" fmla="*/ 1705205 w 2761672"/>
                <a:gd name="connsiteY321" fmla="*/ 182817 h 2761672"/>
                <a:gd name="connsiteX322" fmla="*/ 1763250 w 2761672"/>
                <a:gd name="connsiteY322" fmla="*/ 240863 h 2761672"/>
                <a:gd name="connsiteX323" fmla="*/ 1821295 w 2761672"/>
                <a:gd name="connsiteY323" fmla="*/ 182817 h 2761672"/>
                <a:gd name="connsiteX324" fmla="*/ 1763250 w 2761672"/>
                <a:gd name="connsiteY324" fmla="*/ 124772 h 2761672"/>
                <a:gd name="connsiteX325" fmla="*/ 648694 w 2761672"/>
                <a:gd name="connsiteY325" fmla="*/ 250370 h 2761672"/>
                <a:gd name="connsiteX326" fmla="*/ 630599 w 2761672"/>
                <a:gd name="connsiteY326" fmla="*/ 268465 h 2761672"/>
                <a:gd name="connsiteX327" fmla="*/ 630599 w 2761672"/>
                <a:gd name="connsiteY327" fmla="*/ 426886 h 2761672"/>
                <a:gd name="connsiteX328" fmla="*/ 648694 w 2761672"/>
                <a:gd name="connsiteY328" fmla="*/ 444981 h 2761672"/>
                <a:gd name="connsiteX329" fmla="*/ 658780 w 2761672"/>
                <a:gd name="connsiteY329" fmla="*/ 444981 h 2761672"/>
                <a:gd name="connsiteX330" fmla="*/ 658780 w 2761672"/>
                <a:gd name="connsiteY330" fmla="*/ 299611 h 2761672"/>
                <a:gd name="connsiteX331" fmla="*/ 661338 w 2761672"/>
                <a:gd name="connsiteY331" fmla="*/ 297054 h 2761672"/>
                <a:gd name="connsiteX332" fmla="*/ 683726 w 2761672"/>
                <a:gd name="connsiteY332" fmla="*/ 297054 h 2761672"/>
                <a:gd name="connsiteX333" fmla="*/ 686283 w 2761672"/>
                <a:gd name="connsiteY333" fmla="*/ 299611 h 2761672"/>
                <a:gd name="connsiteX334" fmla="*/ 686283 w 2761672"/>
                <a:gd name="connsiteY334" fmla="*/ 444981 h 2761672"/>
                <a:gd name="connsiteX335" fmla="*/ 683032 w 2761672"/>
                <a:gd name="connsiteY335" fmla="*/ 444981 h 2761672"/>
                <a:gd name="connsiteX336" fmla="*/ 673756 w 2761672"/>
                <a:gd name="connsiteY336" fmla="*/ 454257 h 2761672"/>
                <a:gd name="connsiteX337" fmla="*/ 673756 w 2761672"/>
                <a:gd name="connsiteY337" fmla="*/ 660708 h 2761672"/>
                <a:gd name="connsiteX338" fmla="*/ 683032 w 2761672"/>
                <a:gd name="connsiteY338" fmla="*/ 669984 h 2761672"/>
                <a:gd name="connsiteX339" fmla="*/ 720134 w 2761672"/>
                <a:gd name="connsiteY339" fmla="*/ 669984 h 2761672"/>
                <a:gd name="connsiteX340" fmla="*/ 729410 w 2761672"/>
                <a:gd name="connsiteY340" fmla="*/ 660708 h 2761672"/>
                <a:gd name="connsiteX341" fmla="*/ 729410 w 2761672"/>
                <a:gd name="connsiteY341" fmla="*/ 454257 h 2761672"/>
                <a:gd name="connsiteX342" fmla="*/ 720134 w 2761672"/>
                <a:gd name="connsiteY342" fmla="*/ 444981 h 2761672"/>
                <a:gd name="connsiteX343" fmla="*/ 755218 w 2761672"/>
                <a:gd name="connsiteY343" fmla="*/ 444981 h 2761672"/>
                <a:gd name="connsiteX344" fmla="*/ 745942 w 2761672"/>
                <a:gd name="connsiteY344" fmla="*/ 454257 h 2761672"/>
                <a:gd name="connsiteX345" fmla="*/ 745942 w 2761672"/>
                <a:gd name="connsiteY345" fmla="*/ 660708 h 2761672"/>
                <a:gd name="connsiteX346" fmla="*/ 755218 w 2761672"/>
                <a:gd name="connsiteY346" fmla="*/ 669984 h 2761672"/>
                <a:gd name="connsiteX347" fmla="*/ 792320 w 2761672"/>
                <a:gd name="connsiteY347" fmla="*/ 669984 h 2761672"/>
                <a:gd name="connsiteX348" fmla="*/ 801596 w 2761672"/>
                <a:gd name="connsiteY348" fmla="*/ 660708 h 2761672"/>
                <a:gd name="connsiteX349" fmla="*/ 801596 w 2761672"/>
                <a:gd name="connsiteY349" fmla="*/ 454257 h 2761672"/>
                <a:gd name="connsiteX350" fmla="*/ 792320 w 2761672"/>
                <a:gd name="connsiteY350" fmla="*/ 444981 h 2761672"/>
                <a:gd name="connsiteX351" fmla="*/ 786220 w 2761672"/>
                <a:gd name="connsiteY351" fmla="*/ 444981 h 2761672"/>
                <a:gd name="connsiteX352" fmla="*/ 786220 w 2761672"/>
                <a:gd name="connsiteY352" fmla="*/ 299611 h 2761672"/>
                <a:gd name="connsiteX353" fmla="*/ 788777 w 2761672"/>
                <a:gd name="connsiteY353" fmla="*/ 297054 h 2761672"/>
                <a:gd name="connsiteX354" fmla="*/ 811165 w 2761672"/>
                <a:gd name="connsiteY354" fmla="*/ 297054 h 2761672"/>
                <a:gd name="connsiteX355" fmla="*/ 813722 w 2761672"/>
                <a:gd name="connsiteY355" fmla="*/ 299611 h 2761672"/>
                <a:gd name="connsiteX356" fmla="*/ 813722 w 2761672"/>
                <a:gd name="connsiteY356" fmla="*/ 444981 h 2761672"/>
                <a:gd name="connsiteX357" fmla="*/ 827860 w 2761672"/>
                <a:gd name="connsiteY357" fmla="*/ 444981 h 2761672"/>
                <a:gd name="connsiteX358" fmla="*/ 845955 w 2761672"/>
                <a:gd name="connsiteY358" fmla="*/ 426886 h 2761672"/>
                <a:gd name="connsiteX359" fmla="*/ 845955 w 2761672"/>
                <a:gd name="connsiteY359" fmla="*/ 268465 h 2761672"/>
                <a:gd name="connsiteX360" fmla="*/ 827860 w 2761672"/>
                <a:gd name="connsiteY360" fmla="*/ 250370 h 2761672"/>
                <a:gd name="connsiteX361" fmla="*/ 648694 w 2761672"/>
                <a:gd name="connsiteY361" fmla="*/ 250370 h 2761672"/>
                <a:gd name="connsiteX362" fmla="*/ 904446 w 2761672"/>
                <a:gd name="connsiteY362" fmla="*/ 250370 h 2761672"/>
                <a:gd name="connsiteX363" fmla="*/ 886351 w 2761672"/>
                <a:gd name="connsiteY363" fmla="*/ 268465 h 2761672"/>
                <a:gd name="connsiteX364" fmla="*/ 886351 w 2761672"/>
                <a:gd name="connsiteY364" fmla="*/ 426886 h 2761672"/>
                <a:gd name="connsiteX365" fmla="*/ 904446 w 2761672"/>
                <a:gd name="connsiteY365" fmla="*/ 444981 h 2761672"/>
                <a:gd name="connsiteX366" fmla="*/ 914532 w 2761672"/>
                <a:gd name="connsiteY366" fmla="*/ 444981 h 2761672"/>
                <a:gd name="connsiteX367" fmla="*/ 914532 w 2761672"/>
                <a:gd name="connsiteY367" fmla="*/ 299611 h 2761672"/>
                <a:gd name="connsiteX368" fmla="*/ 917090 w 2761672"/>
                <a:gd name="connsiteY368" fmla="*/ 297054 h 2761672"/>
                <a:gd name="connsiteX369" fmla="*/ 939478 w 2761672"/>
                <a:gd name="connsiteY369" fmla="*/ 297054 h 2761672"/>
                <a:gd name="connsiteX370" fmla="*/ 942035 w 2761672"/>
                <a:gd name="connsiteY370" fmla="*/ 299611 h 2761672"/>
                <a:gd name="connsiteX371" fmla="*/ 942035 w 2761672"/>
                <a:gd name="connsiteY371" fmla="*/ 444981 h 2761672"/>
                <a:gd name="connsiteX372" fmla="*/ 938784 w 2761672"/>
                <a:gd name="connsiteY372" fmla="*/ 444981 h 2761672"/>
                <a:gd name="connsiteX373" fmla="*/ 929508 w 2761672"/>
                <a:gd name="connsiteY373" fmla="*/ 454257 h 2761672"/>
                <a:gd name="connsiteX374" fmla="*/ 929508 w 2761672"/>
                <a:gd name="connsiteY374" fmla="*/ 660708 h 2761672"/>
                <a:gd name="connsiteX375" fmla="*/ 938784 w 2761672"/>
                <a:gd name="connsiteY375" fmla="*/ 669984 h 2761672"/>
                <a:gd name="connsiteX376" fmla="*/ 975886 w 2761672"/>
                <a:gd name="connsiteY376" fmla="*/ 669984 h 2761672"/>
                <a:gd name="connsiteX377" fmla="*/ 985162 w 2761672"/>
                <a:gd name="connsiteY377" fmla="*/ 660708 h 2761672"/>
                <a:gd name="connsiteX378" fmla="*/ 985162 w 2761672"/>
                <a:gd name="connsiteY378" fmla="*/ 454257 h 2761672"/>
                <a:gd name="connsiteX379" fmla="*/ 975886 w 2761672"/>
                <a:gd name="connsiteY379" fmla="*/ 444981 h 2761672"/>
                <a:gd name="connsiteX380" fmla="*/ 1010970 w 2761672"/>
                <a:gd name="connsiteY380" fmla="*/ 444981 h 2761672"/>
                <a:gd name="connsiteX381" fmla="*/ 1001694 w 2761672"/>
                <a:gd name="connsiteY381" fmla="*/ 454257 h 2761672"/>
                <a:gd name="connsiteX382" fmla="*/ 1001694 w 2761672"/>
                <a:gd name="connsiteY382" fmla="*/ 660708 h 2761672"/>
                <a:gd name="connsiteX383" fmla="*/ 1010970 w 2761672"/>
                <a:gd name="connsiteY383" fmla="*/ 669984 h 2761672"/>
                <a:gd name="connsiteX384" fmla="*/ 1048072 w 2761672"/>
                <a:gd name="connsiteY384" fmla="*/ 669984 h 2761672"/>
                <a:gd name="connsiteX385" fmla="*/ 1057348 w 2761672"/>
                <a:gd name="connsiteY385" fmla="*/ 660708 h 2761672"/>
                <a:gd name="connsiteX386" fmla="*/ 1057348 w 2761672"/>
                <a:gd name="connsiteY386" fmla="*/ 454257 h 2761672"/>
                <a:gd name="connsiteX387" fmla="*/ 1048072 w 2761672"/>
                <a:gd name="connsiteY387" fmla="*/ 444981 h 2761672"/>
                <a:gd name="connsiteX388" fmla="*/ 1041972 w 2761672"/>
                <a:gd name="connsiteY388" fmla="*/ 444981 h 2761672"/>
                <a:gd name="connsiteX389" fmla="*/ 1041972 w 2761672"/>
                <a:gd name="connsiteY389" fmla="*/ 299611 h 2761672"/>
                <a:gd name="connsiteX390" fmla="*/ 1044529 w 2761672"/>
                <a:gd name="connsiteY390" fmla="*/ 297054 h 2761672"/>
                <a:gd name="connsiteX391" fmla="*/ 1066917 w 2761672"/>
                <a:gd name="connsiteY391" fmla="*/ 297054 h 2761672"/>
                <a:gd name="connsiteX392" fmla="*/ 1069474 w 2761672"/>
                <a:gd name="connsiteY392" fmla="*/ 299611 h 2761672"/>
                <a:gd name="connsiteX393" fmla="*/ 1069474 w 2761672"/>
                <a:gd name="connsiteY393" fmla="*/ 444981 h 2761672"/>
                <a:gd name="connsiteX394" fmla="*/ 1083612 w 2761672"/>
                <a:gd name="connsiteY394" fmla="*/ 444981 h 2761672"/>
                <a:gd name="connsiteX395" fmla="*/ 1101707 w 2761672"/>
                <a:gd name="connsiteY395" fmla="*/ 426886 h 2761672"/>
                <a:gd name="connsiteX396" fmla="*/ 1101707 w 2761672"/>
                <a:gd name="connsiteY396" fmla="*/ 268465 h 2761672"/>
                <a:gd name="connsiteX397" fmla="*/ 1083612 w 2761672"/>
                <a:gd name="connsiteY397" fmla="*/ 250370 h 2761672"/>
                <a:gd name="connsiteX398" fmla="*/ 904446 w 2761672"/>
                <a:gd name="connsiteY398" fmla="*/ 250370 h 2761672"/>
                <a:gd name="connsiteX399" fmla="*/ 1160198 w 2761672"/>
                <a:gd name="connsiteY399" fmla="*/ 250370 h 2761672"/>
                <a:gd name="connsiteX400" fmla="*/ 1142103 w 2761672"/>
                <a:gd name="connsiteY400" fmla="*/ 268465 h 2761672"/>
                <a:gd name="connsiteX401" fmla="*/ 1142103 w 2761672"/>
                <a:gd name="connsiteY401" fmla="*/ 426886 h 2761672"/>
                <a:gd name="connsiteX402" fmla="*/ 1160198 w 2761672"/>
                <a:gd name="connsiteY402" fmla="*/ 444981 h 2761672"/>
                <a:gd name="connsiteX403" fmla="*/ 1170284 w 2761672"/>
                <a:gd name="connsiteY403" fmla="*/ 444981 h 2761672"/>
                <a:gd name="connsiteX404" fmla="*/ 1170284 w 2761672"/>
                <a:gd name="connsiteY404" fmla="*/ 299611 h 2761672"/>
                <a:gd name="connsiteX405" fmla="*/ 1172842 w 2761672"/>
                <a:gd name="connsiteY405" fmla="*/ 297054 h 2761672"/>
                <a:gd name="connsiteX406" fmla="*/ 1195230 w 2761672"/>
                <a:gd name="connsiteY406" fmla="*/ 297054 h 2761672"/>
                <a:gd name="connsiteX407" fmla="*/ 1197787 w 2761672"/>
                <a:gd name="connsiteY407" fmla="*/ 299611 h 2761672"/>
                <a:gd name="connsiteX408" fmla="*/ 1197787 w 2761672"/>
                <a:gd name="connsiteY408" fmla="*/ 444981 h 2761672"/>
                <a:gd name="connsiteX409" fmla="*/ 1194536 w 2761672"/>
                <a:gd name="connsiteY409" fmla="*/ 444981 h 2761672"/>
                <a:gd name="connsiteX410" fmla="*/ 1185260 w 2761672"/>
                <a:gd name="connsiteY410" fmla="*/ 454257 h 2761672"/>
                <a:gd name="connsiteX411" fmla="*/ 1185260 w 2761672"/>
                <a:gd name="connsiteY411" fmla="*/ 660708 h 2761672"/>
                <a:gd name="connsiteX412" fmla="*/ 1194536 w 2761672"/>
                <a:gd name="connsiteY412" fmla="*/ 669984 h 2761672"/>
                <a:gd name="connsiteX413" fmla="*/ 1231638 w 2761672"/>
                <a:gd name="connsiteY413" fmla="*/ 669984 h 2761672"/>
                <a:gd name="connsiteX414" fmla="*/ 1240914 w 2761672"/>
                <a:gd name="connsiteY414" fmla="*/ 660708 h 2761672"/>
                <a:gd name="connsiteX415" fmla="*/ 1240914 w 2761672"/>
                <a:gd name="connsiteY415" fmla="*/ 454257 h 2761672"/>
                <a:gd name="connsiteX416" fmla="*/ 1231638 w 2761672"/>
                <a:gd name="connsiteY416" fmla="*/ 444981 h 2761672"/>
                <a:gd name="connsiteX417" fmla="*/ 1266722 w 2761672"/>
                <a:gd name="connsiteY417" fmla="*/ 444981 h 2761672"/>
                <a:gd name="connsiteX418" fmla="*/ 1257446 w 2761672"/>
                <a:gd name="connsiteY418" fmla="*/ 454257 h 2761672"/>
                <a:gd name="connsiteX419" fmla="*/ 1257446 w 2761672"/>
                <a:gd name="connsiteY419" fmla="*/ 660708 h 2761672"/>
                <a:gd name="connsiteX420" fmla="*/ 1266722 w 2761672"/>
                <a:gd name="connsiteY420" fmla="*/ 669984 h 2761672"/>
                <a:gd name="connsiteX421" fmla="*/ 1303824 w 2761672"/>
                <a:gd name="connsiteY421" fmla="*/ 669984 h 2761672"/>
                <a:gd name="connsiteX422" fmla="*/ 1313100 w 2761672"/>
                <a:gd name="connsiteY422" fmla="*/ 660708 h 2761672"/>
                <a:gd name="connsiteX423" fmla="*/ 1313100 w 2761672"/>
                <a:gd name="connsiteY423" fmla="*/ 454257 h 2761672"/>
                <a:gd name="connsiteX424" fmla="*/ 1303824 w 2761672"/>
                <a:gd name="connsiteY424" fmla="*/ 444981 h 2761672"/>
                <a:gd name="connsiteX425" fmla="*/ 1297724 w 2761672"/>
                <a:gd name="connsiteY425" fmla="*/ 444981 h 2761672"/>
                <a:gd name="connsiteX426" fmla="*/ 1297724 w 2761672"/>
                <a:gd name="connsiteY426" fmla="*/ 299611 h 2761672"/>
                <a:gd name="connsiteX427" fmla="*/ 1300281 w 2761672"/>
                <a:gd name="connsiteY427" fmla="*/ 297054 h 2761672"/>
                <a:gd name="connsiteX428" fmla="*/ 1322669 w 2761672"/>
                <a:gd name="connsiteY428" fmla="*/ 297054 h 2761672"/>
                <a:gd name="connsiteX429" fmla="*/ 1325226 w 2761672"/>
                <a:gd name="connsiteY429" fmla="*/ 299611 h 2761672"/>
                <a:gd name="connsiteX430" fmla="*/ 1325226 w 2761672"/>
                <a:gd name="connsiteY430" fmla="*/ 444981 h 2761672"/>
                <a:gd name="connsiteX431" fmla="*/ 1339364 w 2761672"/>
                <a:gd name="connsiteY431" fmla="*/ 444981 h 2761672"/>
                <a:gd name="connsiteX432" fmla="*/ 1357459 w 2761672"/>
                <a:gd name="connsiteY432" fmla="*/ 426886 h 2761672"/>
                <a:gd name="connsiteX433" fmla="*/ 1357459 w 2761672"/>
                <a:gd name="connsiteY433" fmla="*/ 268465 h 2761672"/>
                <a:gd name="connsiteX434" fmla="*/ 1339364 w 2761672"/>
                <a:gd name="connsiteY434" fmla="*/ 250370 h 2761672"/>
                <a:gd name="connsiteX435" fmla="*/ 1160198 w 2761672"/>
                <a:gd name="connsiteY435" fmla="*/ 250370 h 2761672"/>
                <a:gd name="connsiteX436" fmla="*/ 1415950 w 2761672"/>
                <a:gd name="connsiteY436" fmla="*/ 250370 h 2761672"/>
                <a:gd name="connsiteX437" fmla="*/ 1397855 w 2761672"/>
                <a:gd name="connsiteY437" fmla="*/ 268465 h 2761672"/>
                <a:gd name="connsiteX438" fmla="*/ 1397855 w 2761672"/>
                <a:gd name="connsiteY438" fmla="*/ 426886 h 2761672"/>
                <a:gd name="connsiteX439" fmla="*/ 1415950 w 2761672"/>
                <a:gd name="connsiteY439" fmla="*/ 444981 h 2761672"/>
                <a:gd name="connsiteX440" fmla="*/ 1426036 w 2761672"/>
                <a:gd name="connsiteY440" fmla="*/ 444981 h 2761672"/>
                <a:gd name="connsiteX441" fmla="*/ 1426036 w 2761672"/>
                <a:gd name="connsiteY441" fmla="*/ 299611 h 2761672"/>
                <a:gd name="connsiteX442" fmla="*/ 1428594 w 2761672"/>
                <a:gd name="connsiteY442" fmla="*/ 297054 h 2761672"/>
                <a:gd name="connsiteX443" fmla="*/ 1450982 w 2761672"/>
                <a:gd name="connsiteY443" fmla="*/ 297054 h 2761672"/>
                <a:gd name="connsiteX444" fmla="*/ 1453539 w 2761672"/>
                <a:gd name="connsiteY444" fmla="*/ 299611 h 2761672"/>
                <a:gd name="connsiteX445" fmla="*/ 1453539 w 2761672"/>
                <a:gd name="connsiteY445" fmla="*/ 444981 h 2761672"/>
                <a:gd name="connsiteX446" fmla="*/ 1450288 w 2761672"/>
                <a:gd name="connsiteY446" fmla="*/ 444981 h 2761672"/>
                <a:gd name="connsiteX447" fmla="*/ 1441012 w 2761672"/>
                <a:gd name="connsiteY447" fmla="*/ 454257 h 2761672"/>
                <a:gd name="connsiteX448" fmla="*/ 1441012 w 2761672"/>
                <a:gd name="connsiteY448" fmla="*/ 660708 h 2761672"/>
                <a:gd name="connsiteX449" fmla="*/ 1450288 w 2761672"/>
                <a:gd name="connsiteY449" fmla="*/ 669984 h 2761672"/>
                <a:gd name="connsiteX450" fmla="*/ 1487390 w 2761672"/>
                <a:gd name="connsiteY450" fmla="*/ 669984 h 2761672"/>
                <a:gd name="connsiteX451" fmla="*/ 1496666 w 2761672"/>
                <a:gd name="connsiteY451" fmla="*/ 660708 h 2761672"/>
                <a:gd name="connsiteX452" fmla="*/ 1496666 w 2761672"/>
                <a:gd name="connsiteY452" fmla="*/ 454257 h 2761672"/>
                <a:gd name="connsiteX453" fmla="*/ 1487390 w 2761672"/>
                <a:gd name="connsiteY453" fmla="*/ 444981 h 2761672"/>
                <a:gd name="connsiteX454" fmla="*/ 1522474 w 2761672"/>
                <a:gd name="connsiteY454" fmla="*/ 444981 h 2761672"/>
                <a:gd name="connsiteX455" fmla="*/ 1513198 w 2761672"/>
                <a:gd name="connsiteY455" fmla="*/ 454257 h 2761672"/>
                <a:gd name="connsiteX456" fmla="*/ 1513198 w 2761672"/>
                <a:gd name="connsiteY456" fmla="*/ 660708 h 2761672"/>
                <a:gd name="connsiteX457" fmla="*/ 1522474 w 2761672"/>
                <a:gd name="connsiteY457" fmla="*/ 669984 h 2761672"/>
                <a:gd name="connsiteX458" fmla="*/ 1559576 w 2761672"/>
                <a:gd name="connsiteY458" fmla="*/ 669984 h 2761672"/>
                <a:gd name="connsiteX459" fmla="*/ 1568852 w 2761672"/>
                <a:gd name="connsiteY459" fmla="*/ 660708 h 2761672"/>
                <a:gd name="connsiteX460" fmla="*/ 1568852 w 2761672"/>
                <a:gd name="connsiteY460" fmla="*/ 454257 h 2761672"/>
                <a:gd name="connsiteX461" fmla="*/ 1559576 w 2761672"/>
                <a:gd name="connsiteY461" fmla="*/ 444981 h 2761672"/>
                <a:gd name="connsiteX462" fmla="*/ 1553476 w 2761672"/>
                <a:gd name="connsiteY462" fmla="*/ 444981 h 2761672"/>
                <a:gd name="connsiteX463" fmla="*/ 1553476 w 2761672"/>
                <a:gd name="connsiteY463" fmla="*/ 299611 h 2761672"/>
                <a:gd name="connsiteX464" fmla="*/ 1556033 w 2761672"/>
                <a:gd name="connsiteY464" fmla="*/ 297054 h 2761672"/>
                <a:gd name="connsiteX465" fmla="*/ 1578421 w 2761672"/>
                <a:gd name="connsiteY465" fmla="*/ 297054 h 2761672"/>
                <a:gd name="connsiteX466" fmla="*/ 1580978 w 2761672"/>
                <a:gd name="connsiteY466" fmla="*/ 299611 h 2761672"/>
                <a:gd name="connsiteX467" fmla="*/ 1580978 w 2761672"/>
                <a:gd name="connsiteY467" fmla="*/ 444981 h 2761672"/>
                <a:gd name="connsiteX468" fmla="*/ 1595116 w 2761672"/>
                <a:gd name="connsiteY468" fmla="*/ 444981 h 2761672"/>
                <a:gd name="connsiteX469" fmla="*/ 1613211 w 2761672"/>
                <a:gd name="connsiteY469" fmla="*/ 426886 h 2761672"/>
                <a:gd name="connsiteX470" fmla="*/ 1613211 w 2761672"/>
                <a:gd name="connsiteY470" fmla="*/ 268465 h 2761672"/>
                <a:gd name="connsiteX471" fmla="*/ 1595116 w 2761672"/>
                <a:gd name="connsiteY471" fmla="*/ 250370 h 2761672"/>
                <a:gd name="connsiteX472" fmla="*/ 1415950 w 2761672"/>
                <a:gd name="connsiteY472" fmla="*/ 250370 h 2761672"/>
                <a:gd name="connsiteX473" fmla="*/ 1671701 w 2761672"/>
                <a:gd name="connsiteY473" fmla="*/ 250370 h 2761672"/>
                <a:gd name="connsiteX474" fmla="*/ 1653606 w 2761672"/>
                <a:gd name="connsiteY474" fmla="*/ 268465 h 2761672"/>
                <a:gd name="connsiteX475" fmla="*/ 1653606 w 2761672"/>
                <a:gd name="connsiteY475" fmla="*/ 426886 h 2761672"/>
                <a:gd name="connsiteX476" fmla="*/ 1671701 w 2761672"/>
                <a:gd name="connsiteY476" fmla="*/ 444981 h 2761672"/>
                <a:gd name="connsiteX477" fmla="*/ 1681787 w 2761672"/>
                <a:gd name="connsiteY477" fmla="*/ 444981 h 2761672"/>
                <a:gd name="connsiteX478" fmla="*/ 1681787 w 2761672"/>
                <a:gd name="connsiteY478" fmla="*/ 299611 h 2761672"/>
                <a:gd name="connsiteX479" fmla="*/ 1684345 w 2761672"/>
                <a:gd name="connsiteY479" fmla="*/ 297054 h 2761672"/>
                <a:gd name="connsiteX480" fmla="*/ 1706733 w 2761672"/>
                <a:gd name="connsiteY480" fmla="*/ 297054 h 2761672"/>
                <a:gd name="connsiteX481" fmla="*/ 1709290 w 2761672"/>
                <a:gd name="connsiteY481" fmla="*/ 299611 h 2761672"/>
                <a:gd name="connsiteX482" fmla="*/ 1709290 w 2761672"/>
                <a:gd name="connsiteY482" fmla="*/ 444981 h 2761672"/>
                <a:gd name="connsiteX483" fmla="*/ 1706039 w 2761672"/>
                <a:gd name="connsiteY483" fmla="*/ 444981 h 2761672"/>
                <a:gd name="connsiteX484" fmla="*/ 1696763 w 2761672"/>
                <a:gd name="connsiteY484" fmla="*/ 454257 h 2761672"/>
                <a:gd name="connsiteX485" fmla="*/ 1696763 w 2761672"/>
                <a:gd name="connsiteY485" fmla="*/ 660708 h 2761672"/>
                <a:gd name="connsiteX486" fmla="*/ 1706039 w 2761672"/>
                <a:gd name="connsiteY486" fmla="*/ 669984 h 2761672"/>
                <a:gd name="connsiteX487" fmla="*/ 1743141 w 2761672"/>
                <a:gd name="connsiteY487" fmla="*/ 669984 h 2761672"/>
                <a:gd name="connsiteX488" fmla="*/ 1752417 w 2761672"/>
                <a:gd name="connsiteY488" fmla="*/ 660708 h 2761672"/>
                <a:gd name="connsiteX489" fmla="*/ 1752417 w 2761672"/>
                <a:gd name="connsiteY489" fmla="*/ 454257 h 2761672"/>
                <a:gd name="connsiteX490" fmla="*/ 1743141 w 2761672"/>
                <a:gd name="connsiteY490" fmla="*/ 444981 h 2761672"/>
                <a:gd name="connsiteX491" fmla="*/ 1778225 w 2761672"/>
                <a:gd name="connsiteY491" fmla="*/ 444981 h 2761672"/>
                <a:gd name="connsiteX492" fmla="*/ 1768949 w 2761672"/>
                <a:gd name="connsiteY492" fmla="*/ 454257 h 2761672"/>
                <a:gd name="connsiteX493" fmla="*/ 1768949 w 2761672"/>
                <a:gd name="connsiteY493" fmla="*/ 660708 h 2761672"/>
                <a:gd name="connsiteX494" fmla="*/ 1778225 w 2761672"/>
                <a:gd name="connsiteY494" fmla="*/ 669984 h 2761672"/>
                <a:gd name="connsiteX495" fmla="*/ 1815327 w 2761672"/>
                <a:gd name="connsiteY495" fmla="*/ 669984 h 2761672"/>
                <a:gd name="connsiteX496" fmla="*/ 1824603 w 2761672"/>
                <a:gd name="connsiteY496" fmla="*/ 660708 h 2761672"/>
                <a:gd name="connsiteX497" fmla="*/ 1824603 w 2761672"/>
                <a:gd name="connsiteY497" fmla="*/ 454257 h 2761672"/>
                <a:gd name="connsiteX498" fmla="*/ 1815327 w 2761672"/>
                <a:gd name="connsiteY498" fmla="*/ 444981 h 2761672"/>
                <a:gd name="connsiteX499" fmla="*/ 1809227 w 2761672"/>
                <a:gd name="connsiteY499" fmla="*/ 444981 h 2761672"/>
                <a:gd name="connsiteX500" fmla="*/ 1809227 w 2761672"/>
                <a:gd name="connsiteY500" fmla="*/ 299611 h 2761672"/>
                <a:gd name="connsiteX501" fmla="*/ 1811784 w 2761672"/>
                <a:gd name="connsiteY501" fmla="*/ 297054 h 2761672"/>
                <a:gd name="connsiteX502" fmla="*/ 1834172 w 2761672"/>
                <a:gd name="connsiteY502" fmla="*/ 297054 h 2761672"/>
                <a:gd name="connsiteX503" fmla="*/ 1836730 w 2761672"/>
                <a:gd name="connsiteY503" fmla="*/ 299611 h 2761672"/>
                <a:gd name="connsiteX504" fmla="*/ 1836730 w 2761672"/>
                <a:gd name="connsiteY504" fmla="*/ 444981 h 2761672"/>
                <a:gd name="connsiteX505" fmla="*/ 1850867 w 2761672"/>
                <a:gd name="connsiteY505" fmla="*/ 444981 h 2761672"/>
                <a:gd name="connsiteX506" fmla="*/ 1868962 w 2761672"/>
                <a:gd name="connsiteY506" fmla="*/ 426886 h 2761672"/>
                <a:gd name="connsiteX507" fmla="*/ 1868962 w 2761672"/>
                <a:gd name="connsiteY507" fmla="*/ 268465 h 2761672"/>
                <a:gd name="connsiteX508" fmla="*/ 1850867 w 2761672"/>
                <a:gd name="connsiteY508" fmla="*/ 250370 h 2761672"/>
                <a:gd name="connsiteX509" fmla="*/ 1671701 w 2761672"/>
                <a:gd name="connsiteY509" fmla="*/ 250370 h 2761672"/>
                <a:gd name="connsiteX510" fmla="*/ 1927453 w 2761672"/>
                <a:gd name="connsiteY510" fmla="*/ 250370 h 2761672"/>
                <a:gd name="connsiteX511" fmla="*/ 1909358 w 2761672"/>
                <a:gd name="connsiteY511" fmla="*/ 268465 h 2761672"/>
                <a:gd name="connsiteX512" fmla="*/ 1909358 w 2761672"/>
                <a:gd name="connsiteY512" fmla="*/ 426886 h 2761672"/>
                <a:gd name="connsiteX513" fmla="*/ 1927453 w 2761672"/>
                <a:gd name="connsiteY513" fmla="*/ 444981 h 2761672"/>
                <a:gd name="connsiteX514" fmla="*/ 1937540 w 2761672"/>
                <a:gd name="connsiteY514" fmla="*/ 444981 h 2761672"/>
                <a:gd name="connsiteX515" fmla="*/ 1937540 w 2761672"/>
                <a:gd name="connsiteY515" fmla="*/ 299611 h 2761672"/>
                <a:gd name="connsiteX516" fmla="*/ 1940097 w 2761672"/>
                <a:gd name="connsiteY516" fmla="*/ 297054 h 2761672"/>
                <a:gd name="connsiteX517" fmla="*/ 1962485 w 2761672"/>
                <a:gd name="connsiteY517" fmla="*/ 297054 h 2761672"/>
                <a:gd name="connsiteX518" fmla="*/ 1965042 w 2761672"/>
                <a:gd name="connsiteY518" fmla="*/ 299611 h 2761672"/>
                <a:gd name="connsiteX519" fmla="*/ 1965042 w 2761672"/>
                <a:gd name="connsiteY519" fmla="*/ 444981 h 2761672"/>
                <a:gd name="connsiteX520" fmla="*/ 1961791 w 2761672"/>
                <a:gd name="connsiteY520" fmla="*/ 444981 h 2761672"/>
                <a:gd name="connsiteX521" fmla="*/ 1952515 w 2761672"/>
                <a:gd name="connsiteY521" fmla="*/ 454257 h 2761672"/>
                <a:gd name="connsiteX522" fmla="*/ 1952515 w 2761672"/>
                <a:gd name="connsiteY522" fmla="*/ 660708 h 2761672"/>
                <a:gd name="connsiteX523" fmla="*/ 1961791 w 2761672"/>
                <a:gd name="connsiteY523" fmla="*/ 669984 h 2761672"/>
                <a:gd name="connsiteX524" fmla="*/ 1998893 w 2761672"/>
                <a:gd name="connsiteY524" fmla="*/ 669984 h 2761672"/>
                <a:gd name="connsiteX525" fmla="*/ 2008169 w 2761672"/>
                <a:gd name="connsiteY525" fmla="*/ 660708 h 2761672"/>
                <a:gd name="connsiteX526" fmla="*/ 2008169 w 2761672"/>
                <a:gd name="connsiteY526" fmla="*/ 454257 h 2761672"/>
                <a:gd name="connsiteX527" fmla="*/ 1998893 w 2761672"/>
                <a:gd name="connsiteY527" fmla="*/ 444981 h 2761672"/>
                <a:gd name="connsiteX528" fmla="*/ 2033977 w 2761672"/>
                <a:gd name="connsiteY528" fmla="*/ 444981 h 2761672"/>
                <a:gd name="connsiteX529" fmla="*/ 2024701 w 2761672"/>
                <a:gd name="connsiteY529" fmla="*/ 454257 h 2761672"/>
                <a:gd name="connsiteX530" fmla="*/ 2024701 w 2761672"/>
                <a:gd name="connsiteY530" fmla="*/ 660708 h 2761672"/>
                <a:gd name="connsiteX531" fmla="*/ 2033977 w 2761672"/>
                <a:gd name="connsiteY531" fmla="*/ 669984 h 2761672"/>
                <a:gd name="connsiteX532" fmla="*/ 2071079 w 2761672"/>
                <a:gd name="connsiteY532" fmla="*/ 669984 h 2761672"/>
                <a:gd name="connsiteX533" fmla="*/ 2080355 w 2761672"/>
                <a:gd name="connsiteY533" fmla="*/ 660708 h 2761672"/>
                <a:gd name="connsiteX534" fmla="*/ 2080355 w 2761672"/>
                <a:gd name="connsiteY534" fmla="*/ 454257 h 2761672"/>
                <a:gd name="connsiteX535" fmla="*/ 2071079 w 2761672"/>
                <a:gd name="connsiteY535" fmla="*/ 444981 h 2761672"/>
                <a:gd name="connsiteX536" fmla="*/ 2064979 w 2761672"/>
                <a:gd name="connsiteY536" fmla="*/ 444981 h 2761672"/>
                <a:gd name="connsiteX537" fmla="*/ 2064979 w 2761672"/>
                <a:gd name="connsiteY537" fmla="*/ 299611 h 2761672"/>
                <a:gd name="connsiteX538" fmla="*/ 2067536 w 2761672"/>
                <a:gd name="connsiteY538" fmla="*/ 297054 h 2761672"/>
                <a:gd name="connsiteX539" fmla="*/ 2089924 w 2761672"/>
                <a:gd name="connsiteY539" fmla="*/ 297054 h 2761672"/>
                <a:gd name="connsiteX540" fmla="*/ 2092482 w 2761672"/>
                <a:gd name="connsiteY540" fmla="*/ 299611 h 2761672"/>
                <a:gd name="connsiteX541" fmla="*/ 2092482 w 2761672"/>
                <a:gd name="connsiteY541" fmla="*/ 444981 h 2761672"/>
                <a:gd name="connsiteX542" fmla="*/ 2106619 w 2761672"/>
                <a:gd name="connsiteY542" fmla="*/ 444981 h 2761672"/>
                <a:gd name="connsiteX543" fmla="*/ 2124714 w 2761672"/>
                <a:gd name="connsiteY543" fmla="*/ 426886 h 2761672"/>
                <a:gd name="connsiteX544" fmla="*/ 2124714 w 2761672"/>
                <a:gd name="connsiteY544" fmla="*/ 268465 h 2761672"/>
                <a:gd name="connsiteX545" fmla="*/ 2106619 w 2761672"/>
                <a:gd name="connsiteY545" fmla="*/ 250370 h 2761672"/>
                <a:gd name="connsiteX546" fmla="*/ 1927453 w 2761672"/>
                <a:gd name="connsiteY546" fmla="*/ 250370 h 2761672"/>
                <a:gd name="connsiteX547" fmla="*/ 228740 w 2761672"/>
                <a:gd name="connsiteY547" fmla="*/ 711161 h 2761672"/>
                <a:gd name="connsiteX548" fmla="*/ 170694 w 2761672"/>
                <a:gd name="connsiteY548" fmla="*/ 769206 h 2761672"/>
                <a:gd name="connsiteX549" fmla="*/ 228740 w 2761672"/>
                <a:gd name="connsiteY549" fmla="*/ 827252 h 2761672"/>
                <a:gd name="connsiteX550" fmla="*/ 286785 w 2761672"/>
                <a:gd name="connsiteY550" fmla="*/ 769206 h 2761672"/>
                <a:gd name="connsiteX551" fmla="*/ 228740 w 2761672"/>
                <a:gd name="connsiteY551" fmla="*/ 711161 h 2761672"/>
                <a:gd name="connsiteX552" fmla="*/ 484492 w 2761672"/>
                <a:gd name="connsiteY552" fmla="*/ 711161 h 2761672"/>
                <a:gd name="connsiteX553" fmla="*/ 426447 w 2761672"/>
                <a:gd name="connsiteY553" fmla="*/ 769206 h 2761672"/>
                <a:gd name="connsiteX554" fmla="*/ 484492 w 2761672"/>
                <a:gd name="connsiteY554" fmla="*/ 827252 h 2761672"/>
                <a:gd name="connsiteX555" fmla="*/ 542537 w 2761672"/>
                <a:gd name="connsiteY555" fmla="*/ 769206 h 2761672"/>
                <a:gd name="connsiteX556" fmla="*/ 484492 w 2761672"/>
                <a:gd name="connsiteY556" fmla="*/ 711161 h 2761672"/>
                <a:gd name="connsiteX557" fmla="*/ 740243 w 2761672"/>
                <a:gd name="connsiteY557" fmla="*/ 711161 h 2761672"/>
                <a:gd name="connsiteX558" fmla="*/ 682198 w 2761672"/>
                <a:gd name="connsiteY558" fmla="*/ 769206 h 2761672"/>
                <a:gd name="connsiteX559" fmla="*/ 740243 w 2761672"/>
                <a:gd name="connsiteY559" fmla="*/ 827252 h 2761672"/>
                <a:gd name="connsiteX560" fmla="*/ 798288 w 2761672"/>
                <a:gd name="connsiteY560" fmla="*/ 769206 h 2761672"/>
                <a:gd name="connsiteX561" fmla="*/ 740243 w 2761672"/>
                <a:gd name="connsiteY561" fmla="*/ 711161 h 2761672"/>
                <a:gd name="connsiteX562" fmla="*/ 995995 w 2761672"/>
                <a:gd name="connsiteY562" fmla="*/ 711161 h 2761672"/>
                <a:gd name="connsiteX563" fmla="*/ 937950 w 2761672"/>
                <a:gd name="connsiteY563" fmla="*/ 769206 h 2761672"/>
                <a:gd name="connsiteX564" fmla="*/ 995995 w 2761672"/>
                <a:gd name="connsiteY564" fmla="*/ 827252 h 2761672"/>
                <a:gd name="connsiteX565" fmla="*/ 1054040 w 2761672"/>
                <a:gd name="connsiteY565" fmla="*/ 769206 h 2761672"/>
                <a:gd name="connsiteX566" fmla="*/ 995995 w 2761672"/>
                <a:gd name="connsiteY566" fmla="*/ 711161 h 2761672"/>
                <a:gd name="connsiteX567" fmla="*/ 1251747 w 2761672"/>
                <a:gd name="connsiteY567" fmla="*/ 711161 h 2761672"/>
                <a:gd name="connsiteX568" fmla="*/ 1193702 w 2761672"/>
                <a:gd name="connsiteY568" fmla="*/ 769206 h 2761672"/>
                <a:gd name="connsiteX569" fmla="*/ 1251747 w 2761672"/>
                <a:gd name="connsiteY569" fmla="*/ 827252 h 2761672"/>
                <a:gd name="connsiteX570" fmla="*/ 1309792 w 2761672"/>
                <a:gd name="connsiteY570" fmla="*/ 769206 h 2761672"/>
                <a:gd name="connsiteX571" fmla="*/ 1251747 w 2761672"/>
                <a:gd name="connsiteY571" fmla="*/ 711161 h 2761672"/>
                <a:gd name="connsiteX572" fmla="*/ 1507499 w 2761672"/>
                <a:gd name="connsiteY572" fmla="*/ 711161 h 2761672"/>
                <a:gd name="connsiteX573" fmla="*/ 1449454 w 2761672"/>
                <a:gd name="connsiteY573" fmla="*/ 769206 h 2761672"/>
                <a:gd name="connsiteX574" fmla="*/ 1507499 w 2761672"/>
                <a:gd name="connsiteY574" fmla="*/ 827252 h 2761672"/>
                <a:gd name="connsiteX575" fmla="*/ 1565544 w 2761672"/>
                <a:gd name="connsiteY575" fmla="*/ 769206 h 2761672"/>
                <a:gd name="connsiteX576" fmla="*/ 1507499 w 2761672"/>
                <a:gd name="connsiteY576" fmla="*/ 711161 h 2761672"/>
                <a:gd name="connsiteX577" fmla="*/ 1763250 w 2761672"/>
                <a:gd name="connsiteY577" fmla="*/ 711161 h 2761672"/>
                <a:gd name="connsiteX578" fmla="*/ 1705205 w 2761672"/>
                <a:gd name="connsiteY578" fmla="*/ 769206 h 2761672"/>
                <a:gd name="connsiteX579" fmla="*/ 1763250 w 2761672"/>
                <a:gd name="connsiteY579" fmla="*/ 827252 h 2761672"/>
                <a:gd name="connsiteX580" fmla="*/ 1821295 w 2761672"/>
                <a:gd name="connsiteY580" fmla="*/ 769206 h 2761672"/>
                <a:gd name="connsiteX581" fmla="*/ 1763250 w 2761672"/>
                <a:gd name="connsiteY581" fmla="*/ 711161 h 2761672"/>
                <a:gd name="connsiteX582" fmla="*/ 2019002 w 2761672"/>
                <a:gd name="connsiteY582" fmla="*/ 711161 h 2761672"/>
                <a:gd name="connsiteX583" fmla="*/ 1960957 w 2761672"/>
                <a:gd name="connsiteY583" fmla="*/ 769206 h 2761672"/>
                <a:gd name="connsiteX584" fmla="*/ 2019002 w 2761672"/>
                <a:gd name="connsiteY584" fmla="*/ 827252 h 2761672"/>
                <a:gd name="connsiteX585" fmla="*/ 2077047 w 2761672"/>
                <a:gd name="connsiteY585" fmla="*/ 769206 h 2761672"/>
                <a:gd name="connsiteX586" fmla="*/ 2019002 w 2761672"/>
                <a:gd name="connsiteY586" fmla="*/ 711161 h 2761672"/>
                <a:gd name="connsiteX587" fmla="*/ 2274754 w 2761672"/>
                <a:gd name="connsiteY587" fmla="*/ 711161 h 2761672"/>
                <a:gd name="connsiteX588" fmla="*/ 2216709 w 2761672"/>
                <a:gd name="connsiteY588" fmla="*/ 769206 h 2761672"/>
                <a:gd name="connsiteX589" fmla="*/ 2274754 w 2761672"/>
                <a:gd name="connsiteY589" fmla="*/ 827252 h 2761672"/>
                <a:gd name="connsiteX590" fmla="*/ 2332799 w 2761672"/>
                <a:gd name="connsiteY590" fmla="*/ 769206 h 2761672"/>
                <a:gd name="connsiteX591" fmla="*/ 2274754 w 2761672"/>
                <a:gd name="connsiteY591" fmla="*/ 711161 h 2761672"/>
                <a:gd name="connsiteX592" fmla="*/ 2530506 w 2761672"/>
                <a:gd name="connsiteY592" fmla="*/ 711161 h 2761672"/>
                <a:gd name="connsiteX593" fmla="*/ 2472461 w 2761672"/>
                <a:gd name="connsiteY593" fmla="*/ 769206 h 2761672"/>
                <a:gd name="connsiteX594" fmla="*/ 2530506 w 2761672"/>
                <a:gd name="connsiteY594" fmla="*/ 827252 h 2761672"/>
                <a:gd name="connsiteX595" fmla="*/ 2588551 w 2761672"/>
                <a:gd name="connsiteY595" fmla="*/ 769206 h 2761672"/>
                <a:gd name="connsiteX596" fmla="*/ 2530506 w 2761672"/>
                <a:gd name="connsiteY596" fmla="*/ 711161 h 2761672"/>
                <a:gd name="connsiteX597" fmla="*/ 137191 w 2761672"/>
                <a:gd name="connsiteY597" fmla="*/ 836759 h 2761672"/>
                <a:gd name="connsiteX598" fmla="*/ 119096 w 2761672"/>
                <a:gd name="connsiteY598" fmla="*/ 854854 h 2761672"/>
                <a:gd name="connsiteX599" fmla="*/ 119096 w 2761672"/>
                <a:gd name="connsiteY599" fmla="*/ 1013275 h 2761672"/>
                <a:gd name="connsiteX600" fmla="*/ 137191 w 2761672"/>
                <a:gd name="connsiteY600" fmla="*/ 1031370 h 2761672"/>
                <a:gd name="connsiteX601" fmla="*/ 147277 w 2761672"/>
                <a:gd name="connsiteY601" fmla="*/ 1031370 h 2761672"/>
                <a:gd name="connsiteX602" fmla="*/ 147277 w 2761672"/>
                <a:gd name="connsiteY602" fmla="*/ 886000 h 2761672"/>
                <a:gd name="connsiteX603" fmla="*/ 149835 w 2761672"/>
                <a:gd name="connsiteY603" fmla="*/ 883443 h 2761672"/>
                <a:gd name="connsiteX604" fmla="*/ 172223 w 2761672"/>
                <a:gd name="connsiteY604" fmla="*/ 883443 h 2761672"/>
                <a:gd name="connsiteX605" fmla="*/ 174780 w 2761672"/>
                <a:gd name="connsiteY605" fmla="*/ 886000 h 2761672"/>
                <a:gd name="connsiteX606" fmla="*/ 174780 w 2761672"/>
                <a:gd name="connsiteY606" fmla="*/ 1031370 h 2761672"/>
                <a:gd name="connsiteX607" fmla="*/ 171529 w 2761672"/>
                <a:gd name="connsiteY607" fmla="*/ 1031370 h 2761672"/>
                <a:gd name="connsiteX608" fmla="*/ 162253 w 2761672"/>
                <a:gd name="connsiteY608" fmla="*/ 1040646 h 2761672"/>
                <a:gd name="connsiteX609" fmla="*/ 162253 w 2761672"/>
                <a:gd name="connsiteY609" fmla="*/ 1247097 h 2761672"/>
                <a:gd name="connsiteX610" fmla="*/ 171529 w 2761672"/>
                <a:gd name="connsiteY610" fmla="*/ 1256373 h 2761672"/>
                <a:gd name="connsiteX611" fmla="*/ 208631 w 2761672"/>
                <a:gd name="connsiteY611" fmla="*/ 1256373 h 2761672"/>
                <a:gd name="connsiteX612" fmla="*/ 217907 w 2761672"/>
                <a:gd name="connsiteY612" fmla="*/ 1247097 h 2761672"/>
                <a:gd name="connsiteX613" fmla="*/ 217907 w 2761672"/>
                <a:gd name="connsiteY613" fmla="*/ 1040646 h 2761672"/>
                <a:gd name="connsiteX614" fmla="*/ 208631 w 2761672"/>
                <a:gd name="connsiteY614" fmla="*/ 1031370 h 2761672"/>
                <a:gd name="connsiteX615" fmla="*/ 243715 w 2761672"/>
                <a:gd name="connsiteY615" fmla="*/ 1031370 h 2761672"/>
                <a:gd name="connsiteX616" fmla="*/ 234439 w 2761672"/>
                <a:gd name="connsiteY616" fmla="*/ 1040646 h 2761672"/>
                <a:gd name="connsiteX617" fmla="*/ 234439 w 2761672"/>
                <a:gd name="connsiteY617" fmla="*/ 1247097 h 2761672"/>
                <a:gd name="connsiteX618" fmla="*/ 243715 w 2761672"/>
                <a:gd name="connsiteY618" fmla="*/ 1256373 h 2761672"/>
                <a:gd name="connsiteX619" fmla="*/ 280817 w 2761672"/>
                <a:gd name="connsiteY619" fmla="*/ 1256373 h 2761672"/>
                <a:gd name="connsiteX620" fmla="*/ 290093 w 2761672"/>
                <a:gd name="connsiteY620" fmla="*/ 1247097 h 2761672"/>
                <a:gd name="connsiteX621" fmla="*/ 290093 w 2761672"/>
                <a:gd name="connsiteY621" fmla="*/ 1040646 h 2761672"/>
                <a:gd name="connsiteX622" fmla="*/ 280817 w 2761672"/>
                <a:gd name="connsiteY622" fmla="*/ 1031370 h 2761672"/>
                <a:gd name="connsiteX623" fmla="*/ 274717 w 2761672"/>
                <a:gd name="connsiteY623" fmla="*/ 1031370 h 2761672"/>
                <a:gd name="connsiteX624" fmla="*/ 274717 w 2761672"/>
                <a:gd name="connsiteY624" fmla="*/ 886000 h 2761672"/>
                <a:gd name="connsiteX625" fmla="*/ 277274 w 2761672"/>
                <a:gd name="connsiteY625" fmla="*/ 883443 h 2761672"/>
                <a:gd name="connsiteX626" fmla="*/ 299662 w 2761672"/>
                <a:gd name="connsiteY626" fmla="*/ 883443 h 2761672"/>
                <a:gd name="connsiteX627" fmla="*/ 302219 w 2761672"/>
                <a:gd name="connsiteY627" fmla="*/ 886000 h 2761672"/>
                <a:gd name="connsiteX628" fmla="*/ 302219 w 2761672"/>
                <a:gd name="connsiteY628" fmla="*/ 1031370 h 2761672"/>
                <a:gd name="connsiteX629" fmla="*/ 316357 w 2761672"/>
                <a:gd name="connsiteY629" fmla="*/ 1031370 h 2761672"/>
                <a:gd name="connsiteX630" fmla="*/ 334452 w 2761672"/>
                <a:gd name="connsiteY630" fmla="*/ 1013275 h 2761672"/>
                <a:gd name="connsiteX631" fmla="*/ 334452 w 2761672"/>
                <a:gd name="connsiteY631" fmla="*/ 854854 h 2761672"/>
                <a:gd name="connsiteX632" fmla="*/ 316357 w 2761672"/>
                <a:gd name="connsiteY632" fmla="*/ 836759 h 2761672"/>
                <a:gd name="connsiteX633" fmla="*/ 137191 w 2761672"/>
                <a:gd name="connsiteY633" fmla="*/ 836759 h 2761672"/>
                <a:gd name="connsiteX634" fmla="*/ 392943 w 2761672"/>
                <a:gd name="connsiteY634" fmla="*/ 836759 h 2761672"/>
                <a:gd name="connsiteX635" fmla="*/ 374848 w 2761672"/>
                <a:gd name="connsiteY635" fmla="*/ 854854 h 2761672"/>
                <a:gd name="connsiteX636" fmla="*/ 374848 w 2761672"/>
                <a:gd name="connsiteY636" fmla="*/ 1013275 h 2761672"/>
                <a:gd name="connsiteX637" fmla="*/ 392943 w 2761672"/>
                <a:gd name="connsiteY637" fmla="*/ 1031370 h 2761672"/>
                <a:gd name="connsiteX638" fmla="*/ 403029 w 2761672"/>
                <a:gd name="connsiteY638" fmla="*/ 1031370 h 2761672"/>
                <a:gd name="connsiteX639" fmla="*/ 403029 w 2761672"/>
                <a:gd name="connsiteY639" fmla="*/ 886000 h 2761672"/>
                <a:gd name="connsiteX640" fmla="*/ 405587 w 2761672"/>
                <a:gd name="connsiteY640" fmla="*/ 883443 h 2761672"/>
                <a:gd name="connsiteX641" fmla="*/ 427975 w 2761672"/>
                <a:gd name="connsiteY641" fmla="*/ 883443 h 2761672"/>
                <a:gd name="connsiteX642" fmla="*/ 430532 w 2761672"/>
                <a:gd name="connsiteY642" fmla="*/ 886000 h 2761672"/>
                <a:gd name="connsiteX643" fmla="*/ 430532 w 2761672"/>
                <a:gd name="connsiteY643" fmla="*/ 1031370 h 2761672"/>
                <a:gd name="connsiteX644" fmla="*/ 427281 w 2761672"/>
                <a:gd name="connsiteY644" fmla="*/ 1031370 h 2761672"/>
                <a:gd name="connsiteX645" fmla="*/ 418005 w 2761672"/>
                <a:gd name="connsiteY645" fmla="*/ 1040646 h 2761672"/>
                <a:gd name="connsiteX646" fmla="*/ 418005 w 2761672"/>
                <a:gd name="connsiteY646" fmla="*/ 1247097 h 2761672"/>
                <a:gd name="connsiteX647" fmla="*/ 427281 w 2761672"/>
                <a:gd name="connsiteY647" fmla="*/ 1256373 h 2761672"/>
                <a:gd name="connsiteX648" fmla="*/ 464383 w 2761672"/>
                <a:gd name="connsiteY648" fmla="*/ 1256373 h 2761672"/>
                <a:gd name="connsiteX649" fmla="*/ 473659 w 2761672"/>
                <a:gd name="connsiteY649" fmla="*/ 1247097 h 2761672"/>
                <a:gd name="connsiteX650" fmla="*/ 473659 w 2761672"/>
                <a:gd name="connsiteY650" fmla="*/ 1040646 h 2761672"/>
                <a:gd name="connsiteX651" fmla="*/ 464383 w 2761672"/>
                <a:gd name="connsiteY651" fmla="*/ 1031370 h 2761672"/>
                <a:gd name="connsiteX652" fmla="*/ 499467 w 2761672"/>
                <a:gd name="connsiteY652" fmla="*/ 1031370 h 2761672"/>
                <a:gd name="connsiteX653" fmla="*/ 490191 w 2761672"/>
                <a:gd name="connsiteY653" fmla="*/ 1040646 h 2761672"/>
                <a:gd name="connsiteX654" fmla="*/ 490191 w 2761672"/>
                <a:gd name="connsiteY654" fmla="*/ 1247097 h 2761672"/>
                <a:gd name="connsiteX655" fmla="*/ 499467 w 2761672"/>
                <a:gd name="connsiteY655" fmla="*/ 1256373 h 2761672"/>
                <a:gd name="connsiteX656" fmla="*/ 536569 w 2761672"/>
                <a:gd name="connsiteY656" fmla="*/ 1256373 h 2761672"/>
                <a:gd name="connsiteX657" fmla="*/ 545845 w 2761672"/>
                <a:gd name="connsiteY657" fmla="*/ 1247097 h 2761672"/>
                <a:gd name="connsiteX658" fmla="*/ 545845 w 2761672"/>
                <a:gd name="connsiteY658" fmla="*/ 1040646 h 2761672"/>
                <a:gd name="connsiteX659" fmla="*/ 536569 w 2761672"/>
                <a:gd name="connsiteY659" fmla="*/ 1031370 h 2761672"/>
                <a:gd name="connsiteX660" fmla="*/ 530469 w 2761672"/>
                <a:gd name="connsiteY660" fmla="*/ 1031370 h 2761672"/>
                <a:gd name="connsiteX661" fmla="*/ 530469 w 2761672"/>
                <a:gd name="connsiteY661" fmla="*/ 886000 h 2761672"/>
                <a:gd name="connsiteX662" fmla="*/ 533026 w 2761672"/>
                <a:gd name="connsiteY662" fmla="*/ 883443 h 2761672"/>
                <a:gd name="connsiteX663" fmla="*/ 555414 w 2761672"/>
                <a:gd name="connsiteY663" fmla="*/ 883443 h 2761672"/>
                <a:gd name="connsiteX664" fmla="*/ 557971 w 2761672"/>
                <a:gd name="connsiteY664" fmla="*/ 886000 h 2761672"/>
                <a:gd name="connsiteX665" fmla="*/ 557971 w 2761672"/>
                <a:gd name="connsiteY665" fmla="*/ 1031370 h 2761672"/>
                <a:gd name="connsiteX666" fmla="*/ 572109 w 2761672"/>
                <a:gd name="connsiteY666" fmla="*/ 1031370 h 2761672"/>
                <a:gd name="connsiteX667" fmla="*/ 590204 w 2761672"/>
                <a:gd name="connsiteY667" fmla="*/ 1013275 h 2761672"/>
                <a:gd name="connsiteX668" fmla="*/ 590204 w 2761672"/>
                <a:gd name="connsiteY668" fmla="*/ 854854 h 2761672"/>
                <a:gd name="connsiteX669" fmla="*/ 572109 w 2761672"/>
                <a:gd name="connsiteY669" fmla="*/ 836759 h 2761672"/>
                <a:gd name="connsiteX670" fmla="*/ 392943 w 2761672"/>
                <a:gd name="connsiteY670" fmla="*/ 836759 h 2761672"/>
                <a:gd name="connsiteX671" fmla="*/ 648694 w 2761672"/>
                <a:gd name="connsiteY671" fmla="*/ 836759 h 2761672"/>
                <a:gd name="connsiteX672" fmla="*/ 630599 w 2761672"/>
                <a:gd name="connsiteY672" fmla="*/ 854854 h 2761672"/>
                <a:gd name="connsiteX673" fmla="*/ 630599 w 2761672"/>
                <a:gd name="connsiteY673" fmla="*/ 1013275 h 2761672"/>
                <a:gd name="connsiteX674" fmla="*/ 648694 w 2761672"/>
                <a:gd name="connsiteY674" fmla="*/ 1031370 h 2761672"/>
                <a:gd name="connsiteX675" fmla="*/ 658780 w 2761672"/>
                <a:gd name="connsiteY675" fmla="*/ 1031370 h 2761672"/>
                <a:gd name="connsiteX676" fmla="*/ 658780 w 2761672"/>
                <a:gd name="connsiteY676" fmla="*/ 886000 h 2761672"/>
                <a:gd name="connsiteX677" fmla="*/ 661338 w 2761672"/>
                <a:gd name="connsiteY677" fmla="*/ 883443 h 2761672"/>
                <a:gd name="connsiteX678" fmla="*/ 683726 w 2761672"/>
                <a:gd name="connsiteY678" fmla="*/ 883443 h 2761672"/>
                <a:gd name="connsiteX679" fmla="*/ 686283 w 2761672"/>
                <a:gd name="connsiteY679" fmla="*/ 886000 h 2761672"/>
                <a:gd name="connsiteX680" fmla="*/ 686283 w 2761672"/>
                <a:gd name="connsiteY680" fmla="*/ 1031370 h 2761672"/>
                <a:gd name="connsiteX681" fmla="*/ 683032 w 2761672"/>
                <a:gd name="connsiteY681" fmla="*/ 1031370 h 2761672"/>
                <a:gd name="connsiteX682" fmla="*/ 673756 w 2761672"/>
                <a:gd name="connsiteY682" fmla="*/ 1040646 h 2761672"/>
                <a:gd name="connsiteX683" fmla="*/ 673756 w 2761672"/>
                <a:gd name="connsiteY683" fmla="*/ 1247097 h 2761672"/>
                <a:gd name="connsiteX684" fmla="*/ 683032 w 2761672"/>
                <a:gd name="connsiteY684" fmla="*/ 1256373 h 2761672"/>
                <a:gd name="connsiteX685" fmla="*/ 720134 w 2761672"/>
                <a:gd name="connsiteY685" fmla="*/ 1256373 h 2761672"/>
                <a:gd name="connsiteX686" fmla="*/ 729410 w 2761672"/>
                <a:gd name="connsiteY686" fmla="*/ 1247097 h 2761672"/>
                <a:gd name="connsiteX687" fmla="*/ 729410 w 2761672"/>
                <a:gd name="connsiteY687" fmla="*/ 1040646 h 2761672"/>
                <a:gd name="connsiteX688" fmla="*/ 720134 w 2761672"/>
                <a:gd name="connsiteY688" fmla="*/ 1031370 h 2761672"/>
                <a:gd name="connsiteX689" fmla="*/ 755218 w 2761672"/>
                <a:gd name="connsiteY689" fmla="*/ 1031370 h 2761672"/>
                <a:gd name="connsiteX690" fmla="*/ 745942 w 2761672"/>
                <a:gd name="connsiteY690" fmla="*/ 1040646 h 2761672"/>
                <a:gd name="connsiteX691" fmla="*/ 745942 w 2761672"/>
                <a:gd name="connsiteY691" fmla="*/ 1247097 h 2761672"/>
                <a:gd name="connsiteX692" fmla="*/ 755218 w 2761672"/>
                <a:gd name="connsiteY692" fmla="*/ 1256373 h 2761672"/>
                <a:gd name="connsiteX693" fmla="*/ 792320 w 2761672"/>
                <a:gd name="connsiteY693" fmla="*/ 1256373 h 2761672"/>
                <a:gd name="connsiteX694" fmla="*/ 801596 w 2761672"/>
                <a:gd name="connsiteY694" fmla="*/ 1247097 h 2761672"/>
                <a:gd name="connsiteX695" fmla="*/ 801596 w 2761672"/>
                <a:gd name="connsiteY695" fmla="*/ 1040646 h 2761672"/>
                <a:gd name="connsiteX696" fmla="*/ 792320 w 2761672"/>
                <a:gd name="connsiteY696" fmla="*/ 1031370 h 2761672"/>
                <a:gd name="connsiteX697" fmla="*/ 786220 w 2761672"/>
                <a:gd name="connsiteY697" fmla="*/ 1031370 h 2761672"/>
                <a:gd name="connsiteX698" fmla="*/ 786220 w 2761672"/>
                <a:gd name="connsiteY698" fmla="*/ 886000 h 2761672"/>
                <a:gd name="connsiteX699" fmla="*/ 788777 w 2761672"/>
                <a:gd name="connsiteY699" fmla="*/ 883443 h 2761672"/>
                <a:gd name="connsiteX700" fmla="*/ 811165 w 2761672"/>
                <a:gd name="connsiteY700" fmla="*/ 883443 h 2761672"/>
                <a:gd name="connsiteX701" fmla="*/ 813722 w 2761672"/>
                <a:gd name="connsiteY701" fmla="*/ 886000 h 2761672"/>
                <a:gd name="connsiteX702" fmla="*/ 813722 w 2761672"/>
                <a:gd name="connsiteY702" fmla="*/ 1031370 h 2761672"/>
                <a:gd name="connsiteX703" fmla="*/ 827860 w 2761672"/>
                <a:gd name="connsiteY703" fmla="*/ 1031370 h 2761672"/>
                <a:gd name="connsiteX704" fmla="*/ 845955 w 2761672"/>
                <a:gd name="connsiteY704" fmla="*/ 1013275 h 2761672"/>
                <a:gd name="connsiteX705" fmla="*/ 845955 w 2761672"/>
                <a:gd name="connsiteY705" fmla="*/ 854854 h 2761672"/>
                <a:gd name="connsiteX706" fmla="*/ 827860 w 2761672"/>
                <a:gd name="connsiteY706" fmla="*/ 836759 h 2761672"/>
                <a:gd name="connsiteX707" fmla="*/ 648694 w 2761672"/>
                <a:gd name="connsiteY707" fmla="*/ 836759 h 2761672"/>
                <a:gd name="connsiteX708" fmla="*/ 904446 w 2761672"/>
                <a:gd name="connsiteY708" fmla="*/ 836759 h 2761672"/>
                <a:gd name="connsiteX709" fmla="*/ 886351 w 2761672"/>
                <a:gd name="connsiteY709" fmla="*/ 854854 h 2761672"/>
                <a:gd name="connsiteX710" fmla="*/ 886351 w 2761672"/>
                <a:gd name="connsiteY710" fmla="*/ 1013275 h 2761672"/>
                <a:gd name="connsiteX711" fmla="*/ 904446 w 2761672"/>
                <a:gd name="connsiteY711" fmla="*/ 1031370 h 2761672"/>
                <a:gd name="connsiteX712" fmla="*/ 914532 w 2761672"/>
                <a:gd name="connsiteY712" fmla="*/ 1031370 h 2761672"/>
                <a:gd name="connsiteX713" fmla="*/ 914532 w 2761672"/>
                <a:gd name="connsiteY713" fmla="*/ 886000 h 2761672"/>
                <a:gd name="connsiteX714" fmla="*/ 917090 w 2761672"/>
                <a:gd name="connsiteY714" fmla="*/ 883443 h 2761672"/>
                <a:gd name="connsiteX715" fmla="*/ 939478 w 2761672"/>
                <a:gd name="connsiteY715" fmla="*/ 883443 h 2761672"/>
                <a:gd name="connsiteX716" fmla="*/ 942035 w 2761672"/>
                <a:gd name="connsiteY716" fmla="*/ 886000 h 2761672"/>
                <a:gd name="connsiteX717" fmla="*/ 942035 w 2761672"/>
                <a:gd name="connsiteY717" fmla="*/ 1031370 h 2761672"/>
                <a:gd name="connsiteX718" fmla="*/ 938784 w 2761672"/>
                <a:gd name="connsiteY718" fmla="*/ 1031370 h 2761672"/>
                <a:gd name="connsiteX719" fmla="*/ 929508 w 2761672"/>
                <a:gd name="connsiteY719" fmla="*/ 1040646 h 2761672"/>
                <a:gd name="connsiteX720" fmla="*/ 929508 w 2761672"/>
                <a:gd name="connsiteY720" fmla="*/ 1247097 h 2761672"/>
                <a:gd name="connsiteX721" fmla="*/ 938784 w 2761672"/>
                <a:gd name="connsiteY721" fmla="*/ 1256373 h 2761672"/>
                <a:gd name="connsiteX722" fmla="*/ 975886 w 2761672"/>
                <a:gd name="connsiteY722" fmla="*/ 1256373 h 2761672"/>
                <a:gd name="connsiteX723" fmla="*/ 985162 w 2761672"/>
                <a:gd name="connsiteY723" fmla="*/ 1247097 h 2761672"/>
                <a:gd name="connsiteX724" fmla="*/ 985162 w 2761672"/>
                <a:gd name="connsiteY724" fmla="*/ 1040646 h 2761672"/>
                <a:gd name="connsiteX725" fmla="*/ 975886 w 2761672"/>
                <a:gd name="connsiteY725" fmla="*/ 1031370 h 2761672"/>
                <a:gd name="connsiteX726" fmla="*/ 1010970 w 2761672"/>
                <a:gd name="connsiteY726" fmla="*/ 1031370 h 2761672"/>
                <a:gd name="connsiteX727" fmla="*/ 1001694 w 2761672"/>
                <a:gd name="connsiteY727" fmla="*/ 1040646 h 2761672"/>
                <a:gd name="connsiteX728" fmla="*/ 1001694 w 2761672"/>
                <a:gd name="connsiteY728" fmla="*/ 1247097 h 2761672"/>
                <a:gd name="connsiteX729" fmla="*/ 1010970 w 2761672"/>
                <a:gd name="connsiteY729" fmla="*/ 1256373 h 2761672"/>
                <a:gd name="connsiteX730" fmla="*/ 1048072 w 2761672"/>
                <a:gd name="connsiteY730" fmla="*/ 1256373 h 2761672"/>
                <a:gd name="connsiteX731" fmla="*/ 1057348 w 2761672"/>
                <a:gd name="connsiteY731" fmla="*/ 1247097 h 2761672"/>
                <a:gd name="connsiteX732" fmla="*/ 1057348 w 2761672"/>
                <a:gd name="connsiteY732" fmla="*/ 1040646 h 2761672"/>
                <a:gd name="connsiteX733" fmla="*/ 1048072 w 2761672"/>
                <a:gd name="connsiteY733" fmla="*/ 1031370 h 2761672"/>
                <a:gd name="connsiteX734" fmla="*/ 1041972 w 2761672"/>
                <a:gd name="connsiteY734" fmla="*/ 1031370 h 2761672"/>
                <a:gd name="connsiteX735" fmla="*/ 1041972 w 2761672"/>
                <a:gd name="connsiteY735" fmla="*/ 886000 h 2761672"/>
                <a:gd name="connsiteX736" fmla="*/ 1044529 w 2761672"/>
                <a:gd name="connsiteY736" fmla="*/ 883443 h 2761672"/>
                <a:gd name="connsiteX737" fmla="*/ 1066917 w 2761672"/>
                <a:gd name="connsiteY737" fmla="*/ 883443 h 2761672"/>
                <a:gd name="connsiteX738" fmla="*/ 1069474 w 2761672"/>
                <a:gd name="connsiteY738" fmla="*/ 886000 h 2761672"/>
                <a:gd name="connsiteX739" fmla="*/ 1069474 w 2761672"/>
                <a:gd name="connsiteY739" fmla="*/ 1031370 h 2761672"/>
                <a:gd name="connsiteX740" fmla="*/ 1083612 w 2761672"/>
                <a:gd name="connsiteY740" fmla="*/ 1031370 h 2761672"/>
                <a:gd name="connsiteX741" fmla="*/ 1101707 w 2761672"/>
                <a:gd name="connsiteY741" fmla="*/ 1013275 h 2761672"/>
                <a:gd name="connsiteX742" fmla="*/ 1101707 w 2761672"/>
                <a:gd name="connsiteY742" fmla="*/ 854854 h 2761672"/>
                <a:gd name="connsiteX743" fmla="*/ 1083612 w 2761672"/>
                <a:gd name="connsiteY743" fmla="*/ 836759 h 2761672"/>
                <a:gd name="connsiteX744" fmla="*/ 904446 w 2761672"/>
                <a:gd name="connsiteY744" fmla="*/ 836759 h 2761672"/>
                <a:gd name="connsiteX745" fmla="*/ 1160198 w 2761672"/>
                <a:gd name="connsiteY745" fmla="*/ 836759 h 2761672"/>
                <a:gd name="connsiteX746" fmla="*/ 1142103 w 2761672"/>
                <a:gd name="connsiteY746" fmla="*/ 854854 h 2761672"/>
                <a:gd name="connsiteX747" fmla="*/ 1142103 w 2761672"/>
                <a:gd name="connsiteY747" fmla="*/ 1013275 h 2761672"/>
                <a:gd name="connsiteX748" fmla="*/ 1160198 w 2761672"/>
                <a:gd name="connsiteY748" fmla="*/ 1031370 h 2761672"/>
                <a:gd name="connsiteX749" fmla="*/ 1170284 w 2761672"/>
                <a:gd name="connsiteY749" fmla="*/ 1031370 h 2761672"/>
                <a:gd name="connsiteX750" fmla="*/ 1170284 w 2761672"/>
                <a:gd name="connsiteY750" fmla="*/ 886000 h 2761672"/>
                <a:gd name="connsiteX751" fmla="*/ 1172842 w 2761672"/>
                <a:gd name="connsiteY751" fmla="*/ 883443 h 2761672"/>
                <a:gd name="connsiteX752" fmla="*/ 1195230 w 2761672"/>
                <a:gd name="connsiteY752" fmla="*/ 883443 h 2761672"/>
                <a:gd name="connsiteX753" fmla="*/ 1197787 w 2761672"/>
                <a:gd name="connsiteY753" fmla="*/ 886000 h 2761672"/>
                <a:gd name="connsiteX754" fmla="*/ 1197787 w 2761672"/>
                <a:gd name="connsiteY754" fmla="*/ 1031370 h 2761672"/>
                <a:gd name="connsiteX755" fmla="*/ 1194536 w 2761672"/>
                <a:gd name="connsiteY755" fmla="*/ 1031370 h 2761672"/>
                <a:gd name="connsiteX756" fmla="*/ 1185260 w 2761672"/>
                <a:gd name="connsiteY756" fmla="*/ 1040646 h 2761672"/>
                <a:gd name="connsiteX757" fmla="*/ 1185260 w 2761672"/>
                <a:gd name="connsiteY757" fmla="*/ 1247097 h 2761672"/>
                <a:gd name="connsiteX758" fmla="*/ 1194536 w 2761672"/>
                <a:gd name="connsiteY758" fmla="*/ 1256373 h 2761672"/>
                <a:gd name="connsiteX759" fmla="*/ 1231638 w 2761672"/>
                <a:gd name="connsiteY759" fmla="*/ 1256373 h 2761672"/>
                <a:gd name="connsiteX760" fmla="*/ 1240914 w 2761672"/>
                <a:gd name="connsiteY760" fmla="*/ 1247097 h 2761672"/>
                <a:gd name="connsiteX761" fmla="*/ 1240914 w 2761672"/>
                <a:gd name="connsiteY761" fmla="*/ 1040646 h 2761672"/>
                <a:gd name="connsiteX762" fmla="*/ 1231638 w 2761672"/>
                <a:gd name="connsiteY762" fmla="*/ 1031370 h 2761672"/>
                <a:gd name="connsiteX763" fmla="*/ 1266722 w 2761672"/>
                <a:gd name="connsiteY763" fmla="*/ 1031370 h 2761672"/>
                <a:gd name="connsiteX764" fmla="*/ 1257446 w 2761672"/>
                <a:gd name="connsiteY764" fmla="*/ 1040646 h 2761672"/>
                <a:gd name="connsiteX765" fmla="*/ 1257446 w 2761672"/>
                <a:gd name="connsiteY765" fmla="*/ 1247097 h 2761672"/>
                <a:gd name="connsiteX766" fmla="*/ 1266722 w 2761672"/>
                <a:gd name="connsiteY766" fmla="*/ 1256373 h 2761672"/>
                <a:gd name="connsiteX767" fmla="*/ 1303824 w 2761672"/>
                <a:gd name="connsiteY767" fmla="*/ 1256373 h 2761672"/>
                <a:gd name="connsiteX768" fmla="*/ 1313100 w 2761672"/>
                <a:gd name="connsiteY768" fmla="*/ 1247097 h 2761672"/>
                <a:gd name="connsiteX769" fmla="*/ 1313100 w 2761672"/>
                <a:gd name="connsiteY769" fmla="*/ 1040646 h 2761672"/>
                <a:gd name="connsiteX770" fmla="*/ 1303824 w 2761672"/>
                <a:gd name="connsiteY770" fmla="*/ 1031370 h 2761672"/>
                <a:gd name="connsiteX771" fmla="*/ 1297724 w 2761672"/>
                <a:gd name="connsiteY771" fmla="*/ 1031370 h 2761672"/>
                <a:gd name="connsiteX772" fmla="*/ 1297724 w 2761672"/>
                <a:gd name="connsiteY772" fmla="*/ 886000 h 2761672"/>
                <a:gd name="connsiteX773" fmla="*/ 1300281 w 2761672"/>
                <a:gd name="connsiteY773" fmla="*/ 883443 h 2761672"/>
                <a:gd name="connsiteX774" fmla="*/ 1322669 w 2761672"/>
                <a:gd name="connsiteY774" fmla="*/ 883443 h 2761672"/>
                <a:gd name="connsiteX775" fmla="*/ 1325226 w 2761672"/>
                <a:gd name="connsiteY775" fmla="*/ 886000 h 2761672"/>
                <a:gd name="connsiteX776" fmla="*/ 1325226 w 2761672"/>
                <a:gd name="connsiteY776" fmla="*/ 1031370 h 2761672"/>
                <a:gd name="connsiteX777" fmla="*/ 1339364 w 2761672"/>
                <a:gd name="connsiteY777" fmla="*/ 1031370 h 2761672"/>
                <a:gd name="connsiteX778" fmla="*/ 1357459 w 2761672"/>
                <a:gd name="connsiteY778" fmla="*/ 1013275 h 2761672"/>
                <a:gd name="connsiteX779" fmla="*/ 1357459 w 2761672"/>
                <a:gd name="connsiteY779" fmla="*/ 854854 h 2761672"/>
                <a:gd name="connsiteX780" fmla="*/ 1339364 w 2761672"/>
                <a:gd name="connsiteY780" fmla="*/ 836759 h 2761672"/>
                <a:gd name="connsiteX781" fmla="*/ 1160198 w 2761672"/>
                <a:gd name="connsiteY781" fmla="*/ 836759 h 2761672"/>
                <a:gd name="connsiteX782" fmla="*/ 1415950 w 2761672"/>
                <a:gd name="connsiteY782" fmla="*/ 836759 h 2761672"/>
                <a:gd name="connsiteX783" fmla="*/ 1397855 w 2761672"/>
                <a:gd name="connsiteY783" fmla="*/ 854854 h 2761672"/>
                <a:gd name="connsiteX784" fmla="*/ 1397855 w 2761672"/>
                <a:gd name="connsiteY784" fmla="*/ 1013275 h 2761672"/>
                <a:gd name="connsiteX785" fmla="*/ 1415950 w 2761672"/>
                <a:gd name="connsiteY785" fmla="*/ 1031370 h 2761672"/>
                <a:gd name="connsiteX786" fmla="*/ 1426036 w 2761672"/>
                <a:gd name="connsiteY786" fmla="*/ 1031370 h 2761672"/>
                <a:gd name="connsiteX787" fmla="*/ 1426036 w 2761672"/>
                <a:gd name="connsiteY787" fmla="*/ 886000 h 2761672"/>
                <a:gd name="connsiteX788" fmla="*/ 1428594 w 2761672"/>
                <a:gd name="connsiteY788" fmla="*/ 883443 h 2761672"/>
                <a:gd name="connsiteX789" fmla="*/ 1450982 w 2761672"/>
                <a:gd name="connsiteY789" fmla="*/ 883443 h 2761672"/>
                <a:gd name="connsiteX790" fmla="*/ 1453539 w 2761672"/>
                <a:gd name="connsiteY790" fmla="*/ 886000 h 2761672"/>
                <a:gd name="connsiteX791" fmla="*/ 1453539 w 2761672"/>
                <a:gd name="connsiteY791" fmla="*/ 1031370 h 2761672"/>
                <a:gd name="connsiteX792" fmla="*/ 1450288 w 2761672"/>
                <a:gd name="connsiteY792" fmla="*/ 1031370 h 2761672"/>
                <a:gd name="connsiteX793" fmla="*/ 1441012 w 2761672"/>
                <a:gd name="connsiteY793" fmla="*/ 1040646 h 2761672"/>
                <a:gd name="connsiteX794" fmla="*/ 1441012 w 2761672"/>
                <a:gd name="connsiteY794" fmla="*/ 1247097 h 2761672"/>
                <a:gd name="connsiteX795" fmla="*/ 1450288 w 2761672"/>
                <a:gd name="connsiteY795" fmla="*/ 1256373 h 2761672"/>
                <a:gd name="connsiteX796" fmla="*/ 1487390 w 2761672"/>
                <a:gd name="connsiteY796" fmla="*/ 1256373 h 2761672"/>
                <a:gd name="connsiteX797" fmla="*/ 1496666 w 2761672"/>
                <a:gd name="connsiteY797" fmla="*/ 1247097 h 2761672"/>
                <a:gd name="connsiteX798" fmla="*/ 1496666 w 2761672"/>
                <a:gd name="connsiteY798" fmla="*/ 1040646 h 2761672"/>
                <a:gd name="connsiteX799" fmla="*/ 1487390 w 2761672"/>
                <a:gd name="connsiteY799" fmla="*/ 1031370 h 2761672"/>
                <a:gd name="connsiteX800" fmla="*/ 1522474 w 2761672"/>
                <a:gd name="connsiteY800" fmla="*/ 1031370 h 2761672"/>
                <a:gd name="connsiteX801" fmla="*/ 1513198 w 2761672"/>
                <a:gd name="connsiteY801" fmla="*/ 1040646 h 2761672"/>
                <a:gd name="connsiteX802" fmla="*/ 1513198 w 2761672"/>
                <a:gd name="connsiteY802" fmla="*/ 1247097 h 2761672"/>
                <a:gd name="connsiteX803" fmla="*/ 1522474 w 2761672"/>
                <a:gd name="connsiteY803" fmla="*/ 1256373 h 2761672"/>
                <a:gd name="connsiteX804" fmla="*/ 1559576 w 2761672"/>
                <a:gd name="connsiteY804" fmla="*/ 1256373 h 2761672"/>
                <a:gd name="connsiteX805" fmla="*/ 1568852 w 2761672"/>
                <a:gd name="connsiteY805" fmla="*/ 1247097 h 2761672"/>
                <a:gd name="connsiteX806" fmla="*/ 1568852 w 2761672"/>
                <a:gd name="connsiteY806" fmla="*/ 1040646 h 2761672"/>
                <a:gd name="connsiteX807" fmla="*/ 1559576 w 2761672"/>
                <a:gd name="connsiteY807" fmla="*/ 1031370 h 2761672"/>
                <a:gd name="connsiteX808" fmla="*/ 1553476 w 2761672"/>
                <a:gd name="connsiteY808" fmla="*/ 1031370 h 2761672"/>
                <a:gd name="connsiteX809" fmla="*/ 1553476 w 2761672"/>
                <a:gd name="connsiteY809" fmla="*/ 886000 h 2761672"/>
                <a:gd name="connsiteX810" fmla="*/ 1556033 w 2761672"/>
                <a:gd name="connsiteY810" fmla="*/ 883443 h 2761672"/>
                <a:gd name="connsiteX811" fmla="*/ 1578421 w 2761672"/>
                <a:gd name="connsiteY811" fmla="*/ 883443 h 2761672"/>
                <a:gd name="connsiteX812" fmla="*/ 1580978 w 2761672"/>
                <a:gd name="connsiteY812" fmla="*/ 886000 h 2761672"/>
                <a:gd name="connsiteX813" fmla="*/ 1580978 w 2761672"/>
                <a:gd name="connsiteY813" fmla="*/ 1031370 h 2761672"/>
                <a:gd name="connsiteX814" fmla="*/ 1595116 w 2761672"/>
                <a:gd name="connsiteY814" fmla="*/ 1031370 h 2761672"/>
                <a:gd name="connsiteX815" fmla="*/ 1613211 w 2761672"/>
                <a:gd name="connsiteY815" fmla="*/ 1013275 h 2761672"/>
                <a:gd name="connsiteX816" fmla="*/ 1613211 w 2761672"/>
                <a:gd name="connsiteY816" fmla="*/ 854854 h 2761672"/>
                <a:gd name="connsiteX817" fmla="*/ 1595116 w 2761672"/>
                <a:gd name="connsiteY817" fmla="*/ 836759 h 2761672"/>
                <a:gd name="connsiteX818" fmla="*/ 1415950 w 2761672"/>
                <a:gd name="connsiteY818" fmla="*/ 836759 h 2761672"/>
                <a:gd name="connsiteX819" fmla="*/ 1671701 w 2761672"/>
                <a:gd name="connsiteY819" fmla="*/ 836759 h 2761672"/>
                <a:gd name="connsiteX820" fmla="*/ 1653606 w 2761672"/>
                <a:gd name="connsiteY820" fmla="*/ 854854 h 2761672"/>
                <a:gd name="connsiteX821" fmla="*/ 1653606 w 2761672"/>
                <a:gd name="connsiteY821" fmla="*/ 1013275 h 2761672"/>
                <a:gd name="connsiteX822" fmla="*/ 1671701 w 2761672"/>
                <a:gd name="connsiteY822" fmla="*/ 1031370 h 2761672"/>
                <a:gd name="connsiteX823" fmla="*/ 1681787 w 2761672"/>
                <a:gd name="connsiteY823" fmla="*/ 1031370 h 2761672"/>
                <a:gd name="connsiteX824" fmla="*/ 1681787 w 2761672"/>
                <a:gd name="connsiteY824" fmla="*/ 886000 h 2761672"/>
                <a:gd name="connsiteX825" fmla="*/ 1684345 w 2761672"/>
                <a:gd name="connsiteY825" fmla="*/ 883443 h 2761672"/>
                <a:gd name="connsiteX826" fmla="*/ 1706733 w 2761672"/>
                <a:gd name="connsiteY826" fmla="*/ 883443 h 2761672"/>
                <a:gd name="connsiteX827" fmla="*/ 1709290 w 2761672"/>
                <a:gd name="connsiteY827" fmla="*/ 886000 h 2761672"/>
                <a:gd name="connsiteX828" fmla="*/ 1709290 w 2761672"/>
                <a:gd name="connsiteY828" fmla="*/ 1031370 h 2761672"/>
                <a:gd name="connsiteX829" fmla="*/ 1706039 w 2761672"/>
                <a:gd name="connsiteY829" fmla="*/ 1031370 h 2761672"/>
                <a:gd name="connsiteX830" fmla="*/ 1696763 w 2761672"/>
                <a:gd name="connsiteY830" fmla="*/ 1040646 h 2761672"/>
                <a:gd name="connsiteX831" fmla="*/ 1696763 w 2761672"/>
                <a:gd name="connsiteY831" fmla="*/ 1247097 h 2761672"/>
                <a:gd name="connsiteX832" fmla="*/ 1706039 w 2761672"/>
                <a:gd name="connsiteY832" fmla="*/ 1256373 h 2761672"/>
                <a:gd name="connsiteX833" fmla="*/ 1743141 w 2761672"/>
                <a:gd name="connsiteY833" fmla="*/ 1256373 h 2761672"/>
                <a:gd name="connsiteX834" fmla="*/ 1752417 w 2761672"/>
                <a:gd name="connsiteY834" fmla="*/ 1247097 h 2761672"/>
                <a:gd name="connsiteX835" fmla="*/ 1752417 w 2761672"/>
                <a:gd name="connsiteY835" fmla="*/ 1040646 h 2761672"/>
                <a:gd name="connsiteX836" fmla="*/ 1743141 w 2761672"/>
                <a:gd name="connsiteY836" fmla="*/ 1031370 h 2761672"/>
                <a:gd name="connsiteX837" fmla="*/ 1778225 w 2761672"/>
                <a:gd name="connsiteY837" fmla="*/ 1031370 h 2761672"/>
                <a:gd name="connsiteX838" fmla="*/ 1768949 w 2761672"/>
                <a:gd name="connsiteY838" fmla="*/ 1040646 h 2761672"/>
                <a:gd name="connsiteX839" fmla="*/ 1768949 w 2761672"/>
                <a:gd name="connsiteY839" fmla="*/ 1247097 h 2761672"/>
                <a:gd name="connsiteX840" fmla="*/ 1778225 w 2761672"/>
                <a:gd name="connsiteY840" fmla="*/ 1256373 h 2761672"/>
                <a:gd name="connsiteX841" fmla="*/ 1815327 w 2761672"/>
                <a:gd name="connsiteY841" fmla="*/ 1256373 h 2761672"/>
                <a:gd name="connsiteX842" fmla="*/ 1824603 w 2761672"/>
                <a:gd name="connsiteY842" fmla="*/ 1247097 h 2761672"/>
                <a:gd name="connsiteX843" fmla="*/ 1824603 w 2761672"/>
                <a:gd name="connsiteY843" fmla="*/ 1040646 h 2761672"/>
                <a:gd name="connsiteX844" fmla="*/ 1815327 w 2761672"/>
                <a:gd name="connsiteY844" fmla="*/ 1031370 h 2761672"/>
                <a:gd name="connsiteX845" fmla="*/ 1809227 w 2761672"/>
                <a:gd name="connsiteY845" fmla="*/ 1031370 h 2761672"/>
                <a:gd name="connsiteX846" fmla="*/ 1809227 w 2761672"/>
                <a:gd name="connsiteY846" fmla="*/ 886000 h 2761672"/>
                <a:gd name="connsiteX847" fmla="*/ 1811784 w 2761672"/>
                <a:gd name="connsiteY847" fmla="*/ 883443 h 2761672"/>
                <a:gd name="connsiteX848" fmla="*/ 1834172 w 2761672"/>
                <a:gd name="connsiteY848" fmla="*/ 883443 h 2761672"/>
                <a:gd name="connsiteX849" fmla="*/ 1836730 w 2761672"/>
                <a:gd name="connsiteY849" fmla="*/ 886000 h 2761672"/>
                <a:gd name="connsiteX850" fmla="*/ 1836730 w 2761672"/>
                <a:gd name="connsiteY850" fmla="*/ 1031370 h 2761672"/>
                <a:gd name="connsiteX851" fmla="*/ 1850867 w 2761672"/>
                <a:gd name="connsiteY851" fmla="*/ 1031370 h 2761672"/>
                <a:gd name="connsiteX852" fmla="*/ 1868962 w 2761672"/>
                <a:gd name="connsiteY852" fmla="*/ 1013275 h 2761672"/>
                <a:gd name="connsiteX853" fmla="*/ 1868962 w 2761672"/>
                <a:gd name="connsiteY853" fmla="*/ 854854 h 2761672"/>
                <a:gd name="connsiteX854" fmla="*/ 1850867 w 2761672"/>
                <a:gd name="connsiteY854" fmla="*/ 836759 h 2761672"/>
                <a:gd name="connsiteX855" fmla="*/ 1671701 w 2761672"/>
                <a:gd name="connsiteY855" fmla="*/ 836759 h 2761672"/>
                <a:gd name="connsiteX856" fmla="*/ 1927453 w 2761672"/>
                <a:gd name="connsiteY856" fmla="*/ 836759 h 2761672"/>
                <a:gd name="connsiteX857" fmla="*/ 1909358 w 2761672"/>
                <a:gd name="connsiteY857" fmla="*/ 854854 h 2761672"/>
                <a:gd name="connsiteX858" fmla="*/ 1909358 w 2761672"/>
                <a:gd name="connsiteY858" fmla="*/ 1013275 h 2761672"/>
                <a:gd name="connsiteX859" fmla="*/ 1927453 w 2761672"/>
                <a:gd name="connsiteY859" fmla="*/ 1031370 h 2761672"/>
                <a:gd name="connsiteX860" fmla="*/ 1937540 w 2761672"/>
                <a:gd name="connsiteY860" fmla="*/ 1031370 h 2761672"/>
                <a:gd name="connsiteX861" fmla="*/ 1937540 w 2761672"/>
                <a:gd name="connsiteY861" fmla="*/ 886000 h 2761672"/>
                <a:gd name="connsiteX862" fmla="*/ 1940097 w 2761672"/>
                <a:gd name="connsiteY862" fmla="*/ 883443 h 2761672"/>
                <a:gd name="connsiteX863" fmla="*/ 1962485 w 2761672"/>
                <a:gd name="connsiteY863" fmla="*/ 883443 h 2761672"/>
                <a:gd name="connsiteX864" fmla="*/ 1965042 w 2761672"/>
                <a:gd name="connsiteY864" fmla="*/ 886000 h 2761672"/>
                <a:gd name="connsiteX865" fmla="*/ 1965042 w 2761672"/>
                <a:gd name="connsiteY865" fmla="*/ 1031370 h 2761672"/>
                <a:gd name="connsiteX866" fmla="*/ 1961791 w 2761672"/>
                <a:gd name="connsiteY866" fmla="*/ 1031370 h 2761672"/>
                <a:gd name="connsiteX867" fmla="*/ 1952515 w 2761672"/>
                <a:gd name="connsiteY867" fmla="*/ 1040646 h 2761672"/>
                <a:gd name="connsiteX868" fmla="*/ 1952515 w 2761672"/>
                <a:gd name="connsiteY868" fmla="*/ 1247097 h 2761672"/>
                <a:gd name="connsiteX869" fmla="*/ 1961791 w 2761672"/>
                <a:gd name="connsiteY869" fmla="*/ 1256373 h 2761672"/>
                <a:gd name="connsiteX870" fmla="*/ 1998893 w 2761672"/>
                <a:gd name="connsiteY870" fmla="*/ 1256373 h 2761672"/>
                <a:gd name="connsiteX871" fmla="*/ 2008169 w 2761672"/>
                <a:gd name="connsiteY871" fmla="*/ 1247097 h 2761672"/>
                <a:gd name="connsiteX872" fmla="*/ 2008169 w 2761672"/>
                <a:gd name="connsiteY872" fmla="*/ 1040646 h 2761672"/>
                <a:gd name="connsiteX873" fmla="*/ 1998893 w 2761672"/>
                <a:gd name="connsiteY873" fmla="*/ 1031370 h 2761672"/>
                <a:gd name="connsiteX874" fmla="*/ 2033977 w 2761672"/>
                <a:gd name="connsiteY874" fmla="*/ 1031370 h 2761672"/>
                <a:gd name="connsiteX875" fmla="*/ 2024701 w 2761672"/>
                <a:gd name="connsiteY875" fmla="*/ 1040646 h 2761672"/>
                <a:gd name="connsiteX876" fmla="*/ 2024701 w 2761672"/>
                <a:gd name="connsiteY876" fmla="*/ 1247097 h 2761672"/>
                <a:gd name="connsiteX877" fmla="*/ 2033977 w 2761672"/>
                <a:gd name="connsiteY877" fmla="*/ 1256373 h 2761672"/>
                <a:gd name="connsiteX878" fmla="*/ 2071079 w 2761672"/>
                <a:gd name="connsiteY878" fmla="*/ 1256373 h 2761672"/>
                <a:gd name="connsiteX879" fmla="*/ 2080355 w 2761672"/>
                <a:gd name="connsiteY879" fmla="*/ 1247097 h 2761672"/>
                <a:gd name="connsiteX880" fmla="*/ 2080355 w 2761672"/>
                <a:gd name="connsiteY880" fmla="*/ 1040646 h 2761672"/>
                <a:gd name="connsiteX881" fmla="*/ 2071079 w 2761672"/>
                <a:gd name="connsiteY881" fmla="*/ 1031370 h 2761672"/>
                <a:gd name="connsiteX882" fmla="*/ 2064979 w 2761672"/>
                <a:gd name="connsiteY882" fmla="*/ 1031370 h 2761672"/>
                <a:gd name="connsiteX883" fmla="*/ 2064979 w 2761672"/>
                <a:gd name="connsiteY883" fmla="*/ 886000 h 2761672"/>
                <a:gd name="connsiteX884" fmla="*/ 2067536 w 2761672"/>
                <a:gd name="connsiteY884" fmla="*/ 883443 h 2761672"/>
                <a:gd name="connsiteX885" fmla="*/ 2089924 w 2761672"/>
                <a:gd name="connsiteY885" fmla="*/ 883443 h 2761672"/>
                <a:gd name="connsiteX886" fmla="*/ 2092482 w 2761672"/>
                <a:gd name="connsiteY886" fmla="*/ 886000 h 2761672"/>
                <a:gd name="connsiteX887" fmla="*/ 2092482 w 2761672"/>
                <a:gd name="connsiteY887" fmla="*/ 1031370 h 2761672"/>
                <a:gd name="connsiteX888" fmla="*/ 2106619 w 2761672"/>
                <a:gd name="connsiteY888" fmla="*/ 1031370 h 2761672"/>
                <a:gd name="connsiteX889" fmla="*/ 2124714 w 2761672"/>
                <a:gd name="connsiteY889" fmla="*/ 1013275 h 2761672"/>
                <a:gd name="connsiteX890" fmla="*/ 2124714 w 2761672"/>
                <a:gd name="connsiteY890" fmla="*/ 854854 h 2761672"/>
                <a:gd name="connsiteX891" fmla="*/ 2106619 w 2761672"/>
                <a:gd name="connsiteY891" fmla="*/ 836759 h 2761672"/>
                <a:gd name="connsiteX892" fmla="*/ 1927453 w 2761672"/>
                <a:gd name="connsiteY892" fmla="*/ 836759 h 2761672"/>
                <a:gd name="connsiteX893" fmla="*/ 2183205 w 2761672"/>
                <a:gd name="connsiteY893" fmla="*/ 836759 h 2761672"/>
                <a:gd name="connsiteX894" fmla="*/ 2165110 w 2761672"/>
                <a:gd name="connsiteY894" fmla="*/ 854854 h 2761672"/>
                <a:gd name="connsiteX895" fmla="*/ 2165110 w 2761672"/>
                <a:gd name="connsiteY895" fmla="*/ 1013275 h 2761672"/>
                <a:gd name="connsiteX896" fmla="*/ 2183205 w 2761672"/>
                <a:gd name="connsiteY896" fmla="*/ 1031370 h 2761672"/>
                <a:gd name="connsiteX897" fmla="*/ 2193292 w 2761672"/>
                <a:gd name="connsiteY897" fmla="*/ 1031370 h 2761672"/>
                <a:gd name="connsiteX898" fmla="*/ 2193292 w 2761672"/>
                <a:gd name="connsiteY898" fmla="*/ 886000 h 2761672"/>
                <a:gd name="connsiteX899" fmla="*/ 2195849 w 2761672"/>
                <a:gd name="connsiteY899" fmla="*/ 883443 h 2761672"/>
                <a:gd name="connsiteX900" fmla="*/ 2218237 w 2761672"/>
                <a:gd name="connsiteY900" fmla="*/ 883443 h 2761672"/>
                <a:gd name="connsiteX901" fmla="*/ 2220794 w 2761672"/>
                <a:gd name="connsiteY901" fmla="*/ 886000 h 2761672"/>
                <a:gd name="connsiteX902" fmla="*/ 2220794 w 2761672"/>
                <a:gd name="connsiteY902" fmla="*/ 1031370 h 2761672"/>
                <a:gd name="connsiteX903" fmla="*/ 2217543 w 2761672"/>
                <a:gd name="connsiteY903" fmla="*/ 1031370 h 2761672"/>
                <a:gd name="connsiteX904" fmla="*/ 2208267 w 2761672"/>
                <a:gd name="connsiteY904" fmla="*/ 1040646 h 2761672"/>
                <a:gd name="connsiteX905" fmla="*/ 2208267 w 2761672"/>
                <a:gd name="connsiteY905" fmla="*/ 1247097 h 2761672"/>
                <a:gd name="connsiteX906" fmla="*/ 2217543 w 2761672"/>
                <a:gd name="connsiteY906" fmla="*/ 1256373 h 2761672"/>
                <a:gd name="connsiteX907" fmla="*/ 2254645 w 2761672"/>
                <a:gd name="connsiteY907" fmla="*/ 1256373 h 2761672"/>
                <a:gd name="connsiteX908" fmla="*/ 2263921 w 2761672"/>
                <a:gd name="connsiteY908" fmla="*/ 1247097 h 2761672"/>
                <a:gd name="connsiteX909" fmla="*/ 2263921 w 2761672"/>
                <a:gd name="connsiteY909" fmla="*/ 1040646 h 2761672"/>
                <a:gd name="connsiteX910" fmla="*/ 2254645 w 2761672"/>
                <a:gd name="connsiteY910" fmla="*/ 1031370 h 2761672"/>
                <a:gd name="connsiteX911" fmla="*/ 2289729 w 2761672"/>
                <a:gd name="connsiteY911" fmla="*/ 1031370 h 2761672"/>
                <a:gd name="connsiteX912" fmla="*/ 2280453 w 2761672"/>
                <a:gd name="connsiteY912" fmla="*/ 1040646 h 2761672"/>
                <a:gd name="connsiteX913" fmla="*/ 2280453 w 2761672"/>
                <a:gd name="connsiteY913" fmla="*/ 1247097 h 2761672"/>
                <a:gd name="connsiteX914" fmla="*/ 2289729 w 2761672"/>
                <a:gd name="connsiteY914" fmla="*/ 1256373 h 2761672"/>
                <a:gd name="connsiteX915" fmla="*/ 2326831 w 2761672"/>
                <a:gd name="connsiteY915" fmla="*/ 1256373 h 2761672"/>
                <a:gd name="connsiteX916" fmla="*/ 2336107 w 2761672"/>
                <a:gd name="connsiteY916" fmla="*/ 1247097 h 2761672"/>
                <a:gd name="connsiteX917" fmla="*/ 2336107 w 2761672"/>
                <a:gd name="connsiteY917" fmla="*/ 1040646 h 2761672"/>
                <a:gd name="connsiteX918" fmla="*/ 2326831 w 2761672"/>
                <a:gd name="connsiteY918" fmla="*/ 1031370 h 2761672"/>
                <a:gd name="connsiteX919" fmla="*/ 2320731 w 2761672"/>
                <a:gd name="connsiteY919" fmla="*/ 1031370 h 2761672"/>
                <a:gd name="connsiteX920" fmla="*/ 2320731 w 2761672"/>
                <a:gd name="connsiteY920" fmla="*/ 886000 h 2761672"/>
                <a:gd name="connsiteX921" fmla="*/ 2323288 w 2761672"/>
                <a:gd name="connsiteY921" fmla="*/ 883443 h 2761672"/>
                <a:gd name="connsiteX922" fmla="*/ 2345676 w 2761672"/>
                <a:gd name="connsiteY922" fmla="*/ 883443 h 2761672"/>
                <a:gd name="connsiteX923" fmla="*/ 2348234 w 2761672"/>
                <a:gd name="connsiteY923" fmla="*/ 886000 h 2761672"/>
                <a:gd name="connsiteX924" fmla="*/ 2348234 w 2761672"/>
                <a:gd name="connsiteY924" fmla="*/ 1031370 h 2761672"/>
                <a:gd name="connsiteX925" fmla="*/ 2362371 w 2761672"/>
                <a:gd name="connsiteY925" fmla="*/ 1031370 h 2761672"/>
                <a:gd name="connsiteX926" fmla="*/ 2380466 w 2761672"/>
                <a:gd name="connsiteY926" fmla="*/ 1013275 h 2761672"/>
                <a:gd name="connsiteX927" fmla="*/ 2380466 w 2761672"/>
                <a:gd name="connsiteY927" fmla="*/ 854854 h 2761672"/>
                <a:gd name="connsiteX928" fmla="*/ 2362371 w 2761672"/>
                <a:gd name="connsiteY928" fmla="*/ 836759 h 2761672"/>
                <a:gd name="connsiteX929" fmla="*/ 2183205 w 2761672"/>
                <a:gd name="connsiteY929" fmla="*/ 836759 h 2761672"/>
                <a:gd name="connsiteX930" fmla="*/ 2438957 w 2761672"/>
                <a:gd name="connsiteY930" fmla="*/ 836759 h 2761672"/>
                <a:gd name="connsiteX931" fmla="*/ 2420862 w 2761672"/>
                <a:gd name="connsiteY931" fmla="*/ 854854 h 2761672"/>
                <a:gd name="connsiteX932" fmla="*/ 2420862 w 2761672"/>
                <a:gd name="connsiteY932" fmla="*/ 1013275 h 2761672"/>
                <a:gd name="connsiteX933" fmla="*/ 2438957 w 2761672"/>
                <a:gd name="connsiteY933" fmla="*/ 1031370 h 2761672"/>
                <a:gd name="connsiteX934" fmla="*/ 2449044 w 2761672"/>
                <a:gd name="connsiteY934" fmla="*/ 1031370 h 2761672"/>
                <a:gd name="connsiteX935" fmla="*/ 2449044 w 2761672"/>
                <a:gd name="connsiteY935" fmla="*/ 886000 h 2761672"/>
                <a:gd name="connsiteX936" fmla="*/ 2451601 w 2761672"/>
                <a:gd name="connsiteY936" fmla="*/ 883443 h 2761672"/>
                <a:gd name="connsiteX937" fmla="*/ 2473989 w 2761672"/>
                <a:gd name="connsiteY937" fmla="*/ 883443 h 2761672"/>
                <a:gd name="connsiteX938" fmla="*/ 2476546 w 2761672"/>
                <a:gd name="connsiteY938" fmla="*/ 886000 h 2761672"/>
                <a:gd name="connsiteX939" fmla="*/ 2476546 w 2761672"/>
                <a:gd name="connsiteY939" fmla="*/ 1031370 h 2761672"/>
                <a:gd name="connsiteX940" fmla="*/ 2473295 w 2761672"/>
                <a:gd name="connsiteY940" fmla="*/ 1031370 h 2761672"/>
                <a:gd name="connsiteX941" fmla="*/ 2464019 w 2761672"/>
                <a:gd name="connsiteY941" fmla="*/ 1040646 h 2761672"/>
                <a:gd name="connsiteX942" fmla="*/ 2464019 w 2761672"/>
                <a:gd name="connsiteY942" fmla="*/ 1247097 h 2761672"/>
                <a:gd name="connsiteX943" fmla="*/ 2473295 w 2761672"/>
                <a:gd name="connsiteY943" fmla="*/ 1256373 h 2761672"/>
                <a:gd name="connsiteX944" fmla="*/ 2510397 w 2761672"/>
                <a:gd name="connsiteY944" fmla="*/ 1256373 h 2761672"/>
                <a:gd name="connsiteX945" fmla="*/ 2519673 w 2761672"/>
                <a:gd name="connsiteY945" fmla="*/ 1247097 h 2761672"/>
                <a:gd name="connsiteX946" fmla="*/ 2519673 w 2761672"/>
                <a:gd name="connsiteY946" fmla="*/ 1040646 h 2761672"/>
                <a:gd name="connsiteX947" fmla="*/ 2510397 w 2761672"/>
                <a:gd name="connsiteY947" fmla="*/ 1031370 h 2761672"/>
                <a:gd name="connsiteX948" fmla="*/ 2545481 w 2761672"/>
                <a:gd name="connsiteY948" fmla="*/ 1031370 h 2761672"/>
                <a:gd name="connsiteX949" fmla="*/ 2536205 w 2761672"/>
                <a:gd name="connsiteY949" fmla="*/ 1040646 h 2761672"/>
                <a:gd name="connsiteX950" fmla="*/ 2536205 w 2761672"/>
                <a:gd name="connsiteY950" fmla="*/ 1247097 h 2761672"/>
                <a:gd name="connsiteX951" fmla="*/ 2545481 w 2761672"/>
                <a:gd name="connsiteY951" fmla="*/ 1256373 h 2761672"/>
                <a:gd name="connsiteX952" fmla="*/ 2582583 w 2761672"/>
                <a:gd name="connsiteY952" fmla="*/ 1256373 h 2761672"/>
                <a:gd name="connsiteX953" fmla="*/ 2591859 w 2761672"/>
                <a:gd name="connsiteY953" fmla="*/ 1247097 h 2761672"/>
                <a:gd name="connsiteX954" fmla="*/ 2591859 w 2761672"/>
                <a:gd name="connsiteY954" fmla="*/ 1040646 h 2761672"/>
                <a:gd name="connsiteX955" fmla="*/ 2582583 w 2761672"/>
                <a:gd name="connsiteY955" fmla="*/ 1031370 h 2761672"/>
                <a:gd name="connsiteX956" fmla="*/ 2576483 w 2761672"/>
                <a:gd name="connsiteY956" fmla="*/ 1031370 h 2761672"/>
                <a:gd name="connsiteX957" fmla="*/ 2576483 w 2761672"/>
                <a:gd name="connsiteY957" fmla="*/ 886000 h 2761672"/>
                <a:gd name="connsiteX958" fmla="*/ 2579040 w 2761672"/>
                <a:gd name="connsiteY958" fmla="*/ 883443 h 2761672"/>
                <a:gd name="connsiteX959" fmla="*/ 2601428 w 2761672"/>
                <a:gd name="connsiteY959" fmla="*/ 883443 h 2761672"/>
                <a:gd name="connsiteX960" fmla="*/ 2603986 w 2761672"/>
                <a:gd name="connsiteY960" fmla="*/ 886000 h 2761672"/>
                <a:gd name="connsiteX961" fmla="*/ 2603986 w 2761672"/>
                <a:gd name="connsiteY961" fmla="*/ 1031370 h 2761672"/>
                <a:gd name="connsiteX962" fmla="*/ 2618123 w 2761672"/>
                <a:gd name="connsiteY962" fmla="*/ 1031370 h 2761672"/>
                <a:gd name="connsiteX963" fmla="*/ 2636218 w 2761672"/>
                <a:gd name="connsiteY963" fmla="*/ 1013275 h 2761672"/>
                <a:gd name="connsiteX964" fmla="*/ 2636218 w 2761672"/>
                <a:gd name="connsiteY964" fmla="*/ 854854 h 2761672"/>
                <a:gd name="connsiteX965" fmla="*/ 2618123 w 2761672"/>
                <a:gd name="connsiteY965" fmla="*/ 836759 h 2761672"/>
                <a:gd name="connsiteX966" fmla="*/ 2438957 w 2761672"/>
                <a:gd name="connsiteY966" fmla="*/ 836759 h 2761672"/>
                <a:gd name="connsiteX967" fmla="*/ 228740 w 2761672"/>
                <a:gd name="connsiteY967" fmla="*/ 1297551 h 2761672"/>
                <a:gd name="connsiteX968" fmla="*/ 170694 w 2761672"/>
                <a:gd name="connsiteY968" fmla="*/ 1355596 h 2761672"/>
                <a:gd name="connsiteX969" fmla="*/ 228740 w 2761672"/>
                <a:gd name="connsiteY969" fmla="*/ 1413642 h 2761672"/>
                <a:gd name="connsiteX970" fmla="*/ 286785 w 2761672"/>
                <a:gd name="connsiteY970" fmla="*/ 1355596 h 2761672"/>
                <a:gd name="connsiteX971" fmla="*/ 228740 w 2761672"/>
                <a:gd name="connsiteY971" fmla="*/ 1297551 h 2761672"/>
                <a:gd name="connsiteX972" fmla="*/ 484492 w 2761672"/>
                <a:gd name="connsiteY972" fmla="*/ 1297551 h 2761672"/>
                <a:gd name="connsiteX973" fmla="*/ 426447 w 2761672"/>
                <a:gd name="connsiteY973" fmla="*/ 1355596 h 2761672"/>
                <a:gd name="connsiteX974" fmla="*/ 484492 w 2761672"/>
                <a:gd name="connsiteY974" fmla="*/ 1413642 h 2761672"/>
                <a:gd name="connsiteX975" fmla="*/ 542537 w 2761672"/>
                <a:gd name="connsiteY975" fmla="*/ 1355596 h 2761672"/>
                <a:gd name="connsiteX976" fmla="*/ 484492 w 2761672"/>
                <a:gd name="connsiteY976" fmla="*/ 1297551 h 2761672"/>
                <a:gd name="connsiteX977" fmla="*/ 740243 w 2761672"/>
                <a:gd name="connsiteY977" fmla="*/ 1297551 h 2761672"/>
                <a:gd name="connsiteX978" fmla="*/ 682198 w 2761672"/>
                <a:gd name="connsiteY978" fmla="*/ 1355596 h 2761672"/>
                <a:gd name="connsiteX979" fmla="*/ 740243 w 2761672"/>
                <a:gd name="connsiteY979" fmla="*/ 1413642 h 2761672"/>
                <a:gd name="connsiteX980" fmla="*/ 798288 w 2761672"/>
                <a:gd name="connsiteY980" fmla="*/ 1355596 h 2761672"/>
                <a:gd name="connsiteX981" fmla="*/ 740243 w 2761672"/>
                <a:gd name="connsiteY981" fmla="*/ 1297551 h 2761672"/>
                <a:gd name="connsiteX982" fmla="*/ 995995 w 2761672"/>
                <a:gd name="connsiteY982" fmla="*/ 1297551 h 2761672"/>
                <a:gd name="connsiteX983" fmla="*/ 937950 w 2761672"/>
                <a:gd name="connsiteY983" fmla="*/ 1355596 h 2761672"/>
                <a:gd name="connsiteX984" fmla="*/ 995995 w 2761672"/>
                <a:gd name="connsiteY984" fmla="*/ 1413642 h 2761672"/>
                <a:gd name="connsiteX985" fmla="*/ 1054040 w 2761672"/>
                <a:gd name="connsiteY985" fmla="*/ 1355596 h 2761672"/>
                <a:gd name="connsiteX986" fmla="*/ 995995 w 2761672"/>
                <a:gd name="connsiteY986" fmla="*/ 1297551 h 2761672"/>
                <a:gd name="connsiteX987" fmla="*/ 1251747 w 2761672"/>
                <a:gd name="connsiteY987" fmla="*/ 1297551 h 2761672"/>
                <a:gd name="connsiteX988" fmla="*/ 1193702 w 2761672"/>
                <a:gd name="connsiteY988" fmla="*/ 1355596 h 2761672"/>
                <a:gd name="connsiteX989" fmla="*/ 1251747 w 2761672"/>
                <a:gd name="connsiteY989" fmla="*/ 1413642 h 2761672"/>
                <a:gd name="connsiteX990" fmla="*/ 1309792 w 2761672"/>
                <a:gd name="connsiteY990" fmla="*/ 1355596 h 2761672"/>
                <a:gd name="connsiteX991" fmla="*/ 1251747 w 2761672"/>
                <a:gd name="connsiteY991" fmla="*/ 1297551 h 2761672"/>
                <a:gd name="connsiteX992" fmla="*/ 1507499 w 2761672"/>
                <a:gd name="connsiteY992" fmla="*/ 1297551 h 2761672"/>
                <a:gd name="connsiteX993" fmla="*/ 1449454 w 2761672"/>
                <a:gd name="connsiteY993" fmla="*/ 1355596 h 2761672"/>
                <a:gd name="connsiteX994" fmla="*/ 1507499 w 2761672"/>
                <a:gd name="connsiteY994" fmla="*/ 1413642 h 2761672"/>
                <a:gd name="connsiteX995" fmla="*/ 1565544 w 2761672"/>
                <a:gd name="connsiteY995" fmla="*/ 1355596 h 2761672"/>
                <a:gd name="connsiteX996" fmla="*/ 1507499 w 2761672"/>
                <a:gd name="connsiteY996" fmla="*/ 1297551 h 2761672"/>
                <a:gd name="connsiteX997" fmla="*/ 1763250 w 2761672"/>
                <a:gd name="connsiteY997" fmla="*/ 1297551 h 2761672"/>
                <a:gd name="connsiteX998" fmla="*/ 1705205 w 2761672"/>
                <a:gd name="connsiteY998" fmla="*/ 1355596 h 2761672"/>
                <a:gd name="connsiteX999" fmla="*/ 1763250 w 2761672"/>
                <a:gd name="connsiteY999" fmla="*/ 1413642 h 2761672"/>
                <a:gd name="connsiteX1000" fmla="*/ 1821295 w 2761672"/>
                <a:gd name="connsiteY1000" fmla="*/ 1355596 h 2761672"/>
                <a:gd name="connsiteX1001" fmla="*/ 1763250 w 2761672"/>
                <a:gd name="connsiteY1001" fmla="*/ 1297551 h 2761672"/>
                <a:gd name="connsiteX1002" fmla="*/ 2019002 w 2761672"/>
                <a:gd name="connsiteY1002" fmla="*/ 1297551 h 2761672"/>
                <a:gd name="connsiteX1003" fmla="*/ 1960957 w 2761672"/>
                <a:gd name="connsiteY1003" fmla="*/ 1355596 h 2761672"/>
                <a:gd name="connsiteX1004" fmla="*/ 2019002 w 2761672"/>
                <a:gd name="connsiteY1004" fmla="*/ 1413642 h 2761672"/>
                <a:gd name="connsiteX1005" fmla="*/ 2077047 w 2761672"/>
                <a:gd name="connsiteY1005" fmla="*/ 1355596 h 2761672"/>
                <a:gd name="connsiteX1006" fmla="*/ 2019002 w 2761672"/>
                <a:gd name="connsiteY1006" fmla="*/ 1297551 h 2761672"/>
                <a:gd name="connsiteX1007" fmla="*/ 2274754 w 2761672"/>
                <a:gd name="connsiteY1007" fmla="*/ 1297551 h 2761672"/>
                <a:gd name="connsiteX1008" fmla="*/ 2216709 w 2761672"/>
                <a:gd name="connsiteY1008" fmla="*/ 1355596 h 2761672"/>
                <a:gd name="connsiteX1009" fmla="*/ 2274754 w 2761672"/>
                <a:gd name="connsiteY1009" fmla="*/ 1413642 h 2761672"/>
                <a:gd name="connsiteX1010" fmla="*/ 2332799 w 2761672"/>
                <a:gd name="connsiteY1010" fmla="*/ 1355596 h 2761672"/>
                <a:gd name="connsiteX1011" fmla="*/ 2274754 w 2761672"/>
                <a:gd name="connsiteY1011" fmla="*/ 1297551 h 2761672"/>
                <a:gd name="connsiteX1012" fmla="*/ 2530506 w 2761672"/>
                <a:gd name="connsiteY1012" fmla="*/ 1297551 h 2761672"/>
                <a:gd name="connsiteX1013" fmla="*/ 2472461 w 2761672"/>
                <a:gd name="connsiteY1013" fmla="*/ 1355596 h 2761672"/>
                <a:gd name="connsiteX1014" fmla="*/ 2530506 w 2761672"/>
                <a:gd name="connsiteY1014" fmla="*/ 1413642 h 2761672"/>
                <a:gd name="connsiteX1015" fmla="*/ 2588551 w 2761672"/>
                <a:gd name="connsiteY1015" fmla="*/ 1355596 h 2761672"/>
                <a:gd name="connsiteX1016" fmla="*/ 2530506 w 2761672"/>
                <a:gd name="connsiteY1016" fmla="*/ 1297551 h 2761672"/>
                <a:gd name="connsiteX1017" fmla="*/ 137191 w 2761672"/>
                <a:gd name="connsiteY1017" fmla="*/ 1423149 h 2761672"/>
                <a:gd name="connsiteX1018" fmla="*/ 119096 w 2761672"/>
                <a:gd name="connsiteY1018" fmla="*/ 1441244 h 2761672"/>
                <a:gd name="connsiteX1019" fmla="*/ 119096 w 2761672"/>
                <a:gd name="connsiteY1019" fmla="*/ 1599665 h 2761672"/>
                <a:gd name="connsiteX1020" fmla="*/ 137191 w 2761672"/>
                <a:gd name="connsiteY1020" fmla="*/ 1617760 h 2761672"/>
                <a:gd name="connsiteX1021" fmla="*/ 147277 w 2761672"/>
                <a:gd name="connsiteY1021" fmla="*/ 1617760 h 2761672"/>
                <a:gd name="connsiteX1022" fmla="*/ 147277 w 2761672"/>
                <a:gd name="connsiteY1022" fmla="*/ 1472390 h 2761672"/>
                <a:gd name="connsiteX1023" fmla="*/ 149835 w 2761672"/>
                <a:gd name="connsiteY1023" fmla="*/ 1469833 h 2761672"/>
                <a:gd name="connsiteX1024" fmla="*/ 172223 w 2761672"/>
                <a:gd name="connsiteY1024" fmla="*/ 1469833 h 2761672"/>
                <a:gd name="connsiteX1025" fmla="*/ 174780 w 2761672"/>
                <a:gd name="connsiteY1025" fmla="*/ 1472390 h 2761672"/>
                <a:gd name="connsiteX1026" fmla="*/ 174780 w 2761672"/>
                <a:gd name="connsiteY1026" fmla="*/ 1617760 h 2761672"/>
                <a:gd name="connsiteX1027" fmla="*/ 171529 w 2761672"/>
                <a:gd name="connsiteY1027" fmla="*/ 1617760 h 2761672"/>
                <a:gd name="connsiteX1028" fmla="*/ 162253 w 2761672"/>
                <a:gd name="connsiteY1028" fmla="*/ 1627036 h 2761672"/>
                <a:gd name="connsiteX1029" fmla="*/ 162253 w 2761672"/>
                <a:gd name="connsiteY1029" fmla="*/ 1833487 h 2761672"/>
                <a:gd name="connsiteX1030" fmla="*/ 171529 w 2761672"/>
                <a:gd name="connsiteY1030" fmla="*/ 1842763 h 2761672"/>
                <a:gd name="connsiteX1031" fmla="*/ 208631 w 2761672"/>
                <a:gd name="connsiteY1031" fmla="*/ 1842763 h 2761672"/>
                <a:gd name="connsiteX1032" fmla="*/ 217907 w 2761672"/>
                <a:gd name="connsiteY1032" fmla="*/ 1833487 h 2761672"/>
                <a:gd name="connsiteX1033" fmla="*/ 217907 w 2761672"/>
                <a:gd name="connsiteY1033" fmla="*/ 1627036 h 2761672"/>
                <a:gd name="connsiteX1034" fmla="*/ 208631 w 2761672"/>
                <a:gd name="connsiteY1034" fmla="*/ 1617760 h 2761672"/>
                <a:gd name="connsiteX1035" fmla="*/ 243715 w 2761672"/>
                <a:gd name="connsiteY1035" fmla="*/ 1617760 h 2761672"/>
                <a:gd name="connsiteX1036" fmla="*/ 234439 w 2761672"/>
                <a:gd name="connsiteY1036" fmla="*/ 1627036 h 2761672"/>
                <a:gd name="connsiteX1037" fmla="*/ 234439 w 2761672"/>
                <a:gd name="connsiteY1037" fmla="*/ 1833487 h 2761672"/>
                <a:gd name="connsiteX1038" fmla="*/ 243715 w 2761672"/>
                <a:gd name="connsiteY1038" fmla="*/ 1842763 h 2761672"/>
                <a:gd name="connsiteX1039" fmla="*/ 280817 w 2761672"/>
                <a:gd name="connsiteY1039" fmla="*/ 1842763 h 2761672"/>
                <a:gd name="connsiteX1040" fmla="*/ 290093 w 2761672"/>
                <a:gd name="connsiteY1040" fmla="*/ 1833487 h 2761672"/>
                <a:gd name="connsiteX1041" fmla="*/ 290093 w 2761672"/>
                <a:gd name="connsiteY1041" fmla="*/ 1627036 h 2761672"/>
                <a:gd name="connsiteX1042" fmla="*/ 280817 w 2761672"/>
                <a:gd name="connsiteY1042" fmla="*/ 1617760 h 2761672"/>
                <a:gd name="connsiteX1043" fmla="*/ 274717 w 2761672"/>
                <a:gd name="connsiteY1043" fmla="*/ 1617760 h 2761672"/>
                <a:gd name="connsiteX1044" fmla="*/ 274717 w 2761672"/>
                <a:gd name="connsiteY1044" fmla="*/ 1472390 h 2761672"/>
                <a:gd name="connsiteX1045" fmla="*/ 277274 w 2761672"/>
                <a:gd name="connsiteY1045" fmla="*/ 1469833 h 2761672"/>
                <a:gd name="connsiteX1046" fmla="*/ 299662 w 2761672"/>
                <a:gd name="connsiteY1046" fmla="*/ 1469833 h 2761672"/>
                <a:gd name="connsiteX1047" fmla="*/ 302219 w 2761672"/>
                <a:gd name="connsiteY1047" fmla="*/ 1472390 h 2761672"/>
                <a:gd name="connsiteX1048" fmla="*/ 302219 w 2761672"/>
                <a:gd name="connsiteY1048" fmla="*/ 1617760 h 2761672"/>
                <a:gd name="connsiteX1049" fmla="*/ 316357 w 2761672"/>
                <a:gd name="connsiteY1049" fmla="*/ 1617760 h 2761672"/>
                <a:gd name="connsiteX1050" fmla="*/ 334452 w 2761672"/>
                <a:gd name="connsiteY1050" fmla="*/ 1599665 h 2761672"/>
                <a:gd name="connsiteX1051" fmla="*/ 334452 w 2761672"/>
                <a:gd name="connsiteY1051" fmla="*/ 1441244 h 2761672"/>
                <a:gd name="connsiteX1052" fmla="*/ 316357 w 2761672"/>
                <a:gd name="connsiteY1052" fmla="*/ 1423149 h 2761672"/>
                <a:gd name="connsiteX1053" fmla="*/ 137191 w 2761672"/>
                <a:gd name="connsiteY1053" fmla="*/ 1423149 h 2761672"/>
                <a:gd name="connsiteX1054" fmla="*/ 392943 w 2761672"/>
                <a:gd name="connsiteY1054" fmla="*/ 1423149 h 2761672"/>
                <a:gd name="connsiteX1055" fmla="*/ 374848 w 2761672"/>
                <a:gd name="connsiteY1055" fmla="*/ 1441244 h 2761672"/>
                <a:gd name="connsiteX1056" fmla="*/ 374848 w 2761672"/>
                <a:gd name="connsiteY1056" fmla="*/ 1599665 h 2761672"/>
                <a:gd name="connsiteX1057" fmla="*/ 392943 w 2761672"/>
                <a:gd name="connsiteY1057" fmla="*/ 1617760 h 2761672"/>
                <a:gd name="connsiteX1058" fmla="*/ 403029 w 2761672"/>
                <a:gd name="connsiteY1058" fmla="*/ 1617760 h 2761672"/>
                <a:gd name="connsiteX1059" fmla="*/ 403029 w 2761672"/>
                <a:gd name="connsiteY1059" fmla="*/ 1472390 h 2761672"/>
                <a:gd name="connsiteX1060" fmla="*/ 405587 w 2761672"/>
                <a:gd name="connsiteY1060" fmla="*/ 1469833 h 2761672"/>
                <a:gd name="connsiteX1061" fmla="*/ 427975 w 2761672"/>
                <a:gd name="connsiteY1061" fmla="*/ 1469833 h 2761672"/>
                <a:gd name="connsiteX1062" fmla="*/ 430532 w 2761672"/>
                <a:gd name="connsiteY1062" fmla="*/ 1472390 h 2761672"/>
                <a:gd name="connsiteX1063" fmla="*/ 430532 w 2761672"/>
                <a:gd name="connsiteY1063" fmla="*/ 1617760 h 2761672"/>
                <a:gd name="connsiteX1064" fmla="*/ 427281 w 2761672"/>
                <a:gd name="connsiteY1064" fmla="*/ 1617760 h 2761672"/>
                <a:gd name="connsiteX1065" fmla="*/ 418005 w 2761672"/>
                <a:gd name="connsiteY1065" fmla="*/ 1627036 h 2761672"/>
                <a:gd name="connsiteX1066" fmla="*/ 418005 w 2761672"/>
                <a:gd name="connsiteY1066" fmla="*/ 1833487 h 2761672"/>
                <a:gd name="connsiteX1067" fmla="*/ 427281 w 2761672"/>
                <a:gd name="connsiteY1067" fmla="*/ 1842763 h 2761672"/>
                <a:gd name="connsiteX1068" fmla="*/ 464383 w 2761672"/>
                <a:gd name="connsiteY1068" fmla="*/ 1842763 h 2761672"/>
                <a:gd name="connsiteX1069" fmla="*/ 473659 w 2761672"/>
                <a:gd name="connsiteY1069" fmla="*/ 1833487 h 2761672"/>
                <a:gd name="connsiteX1070" fmla="*/ 473659 w 2761672"/>
                <a:gd name="connsiteY1070" fmla="*/ 1627036 h 2761672"/>
                <a:gd name="connsiteX1071" fmla="*/ 464383 w 2761672"/>
                <a:gd name="connsiteY1071" fmla="*/ 1617760 h 2761672"/>
                <a:gd name="connsiteX1072" fmla="*/ 499467 w 2761672"/>
                <a:gd name="connsiteY1072" fmla="*/ 1617760 h 2761672"/>
                <a:gd name="connsiteX1073" fmla="*/ 490191 w 2761672"/>
                <a:gd name="connsiteY1073" fmla="*/ 1627036 h 2761672"/>
                <a:gd name="connsiteX1074" fmla="*/ 490191 w 2761672"/>
                <a:gd name="connsiteY1074" fmla="*/ 1833487 h 2761672"/>
                <a:gd name="connsiteX1075" fmla="*/ 499467 w 2761672"/>
                <a:gd name="connsiteY1075" fmla="*/ 1842763 h 2761672"/>
                <a:gd name="connsiteX1076" fmla="*/ 536569 w 2761672"/>
                <a:gd name="connsiteY1076" fmla="*/ 1842763 h 2761672"/>
                <a:gd name="connsiteX1077" fmla="*/ 545845 w 2761672"/>
                <a:gd name="connsiteY1077" fmla="*/ 1833487 h 2761672"/>
                <a:gd name="connsiteX1078" fmla="*/ 545845 w 2761672"/>
                <a:gd name="connsiteY1078" fmla="*/ 1627036 h 2761672"/>
                <a:gd name="connsiteX1079" fmla="*/ 536569 w 2761672"/>
                <a:gd name="connsiteY1079" fmla="*/ 1617760 h 2761672"/>
                <a:gd name="connsiteX1080" fmla="*/ 530469 w 2761672"/>
                <a:gd name="connsiteY1080" fmla="*/ 1617760 h 2761672"/>
                <a:gd name="connsiteX1081" fmla="*/ 530469 w 2761672"/>
                <a:gd name="connsiteY1081" fmla="*/ 1472390 h 2761672"/>
                <a:gd name="connsiteX1082" fmla="*/ 533026 w 2761672"/>
                <a:gd name="connsiteY1082" fmla="*/ 1469833 h 2761672"/>
                <a:gd name="connsiteX1083" fmla="*/ 555414 w 2761672"/>
                <a:gd name="connsiteY1083" fmla="*/ 1469833 h 2761672"/>
                <a:gd name="connsiteX1084" fmla="*/ 557971 w 2761672"/>
                <a:gd name="connsiteY1084" fmla="*/ 1472390 h 2761672"/>
                <a:gd name="connsiteX1085" fmla="*/ 557971 w 2761672"/>
                <a:gd name="connsiteY1085" fmla="*/ 1617760 h 2761672"/>
                <a:gd name="connsiteX1086" fmla="*/ 572109 w 2761672"/>
                <a:gd name="connsiteY1086" fmla="*/ 1617760 h 2761672"/>
                <a:gd name="connsiteX1087" fmla="*/ 590204 w 2761672"/>
                <a:gd name="connsiteY1087" fmla="*/ 1599665 h 2761672"/>
                <a:gd name="connsiteX1088" fmla="*/ 590204 w 2761672"/>
                <a:gd name="connsiteY1088" fmla="*/ 1441244 h 2761672"/>
                <a:gd name="connsiteX1089" fmla="*/ 572109 w 2761672"/>
                <a:gd name="connsiteY1089" fmla="*/ 1423149 h 2761672"/>
                <a:gd name="connsiteX1090" fmla="*/ 392943 w 2761672"/>
                <a:gd name="connsiteY1090" fmla="*/ 1423149 h 2761672"/>
                <a:gd name="connsiteX1091" fmla="*/ 648694 w 2761672"/>
                <a:gd name="connsiteY1091" fmla="*/ 1423149 h 2761672"/>
                <a:gd name="connsiteX1092" fmla="*/ 630599 w 2761672"/>
                <a:gd name="connsiteY1092" fmla="*/ 1441244 h 2761672"/>
                <a:gd name="connsiteX1093" fmla="*/ 630599 w 2761672"/>
                <a:gd name="connsiteY1093" fmla="*/ 1599665 h 2761672"/>
                <a:gd name="connsiteX1094" fmla="*/ 648694 w 2761672"/>
                <a:gd name="connsiteY1094" fmla="*/ 1617760 h 2761672"/>
                <a:gd name="connsiteX1095" fmla="*/ 658780 w 2761672"/>
                <a:gd name="connsiteY1095" fmla="*/ 1617760 h 2761672"/>
                <a:gd name="connsiteX1096" fmla="*/ 658780 w 2761672"/>
                <a:gd name="connsiteY1096" fmla="*/ 1472390 h 2761672"/>
                <a:gd name="connsiteX1097" fmla="*/ 661338 w 2761672"/>
                <a:gd name="connsiteY1097" fmla="*/ 1469833 h 2761672"/>
                <a:gd name="connsiteX1098" fmla="*/ 683726 w 2761672"/>
                <a:gd name="connsiteY1098" fmla="*/ 1469833 h 2761672"/>
                <a:gd name="connsiteX1099" fmla="*/ 686283 w 2761672"/>
                <a:gd name="connsiteY1099" fmla="*/ 1472390 h 2761672"/>
                <a:gd name="connsiteX1100" fmla="*/ 686283 w 2761672"/>
                <a:gd name="connsiteY1100" fmla="*/ 1617760 h 2761672"/>
                <a:gd name="connsiteX1101" fmla="*/ 683032 w 2761672"/>
                <a:gd name="connsiteY1101" fmla="*/ 1617760 h 2761672"/>
                <a:gd name="connsiteX1102" fmla="*/ 673756 w 2761672"/>
                <a:gd name="connsiteY1102" fmla="*/ 1627036 h 2761672"/>
                <a:gd name="connsiteX1103" fmla="*/ 673756 w 2761672"/>
                <a:gd name="connsiteY1103" fmla="*/ 1833487 h 2761672"/>
                <a:gd name="connsiteX1104" fmla="*/ 683032 w 2761672"/>
                <a:gd name="connsiteY1104" fmla="*/ 1842763 h 2761672"/>
                <a:gd name="connsiteX1105" fmla="*/ 720134 w 2761672"/>
                <a:gd name="connsiteY1105" fmla="*/ 1842763 h 2761672"/>
                <a:gd name="connsiteX1106" fmla="*/ 729410 w 2761672"/>
                <a:gd name="connsiteY1106" fmla="*/ 1833487 h 2761672"/>
                <a:gd name="connsiteX1107" fmla="*/ 729410 w 2761672"/>
                <a:gd name="connsiteY1107" fmla="*/ 1627036 h 2761672"/>
                <a:gd name="connsiteX1108" fmla="*/ 720134 w 2761672"/>
                <a:gd name="connsiteY1108" fmla="*/ 1617760 h 2761672"/>
                <a:gd name="connsiteX1109" fmla="*/ 755218 w 2761672"/>
                <a:gd name="connsiteY1109" fmla="*/ 1617760 h 2761672"/>
                <a:gd name="connsiteX1110" fmla="*/ 745942 w 2761672"/>
                <a:gd name="connsiteY1110" fmla="*/ 1627036 h 2761672"/>
                <a:gd name="connsiteX1111" fmla="*/ 745942 w 2761672"/>
                <a:gd name="connsiteY1111" fmla="*/ 1833487 h 2761672"/>
                <a:gd name="connsiteX1112" fmla="*/ 755218 w 2761672"/>
                <a:gd name="connsiteY1112" fmla="*/ 1842763 h 2761672"/>
                <a:gd name="connsiteX1113" fmla="*/ 792320 w 2761672"/>
                <a:gd name="connsiteY1113" fmla="*/ 1842763 h 2761672"/>
                <a:gd name="connsiteX1114" fmla="*/ 801596 w 2761672"/>
                <a:gd name="connsiteY1114" fmla="*/ 1833487 h 2761672"/>
                <a:gd name="connsiteX1115" fmla="*/ 801596 w 2761672"/>
                <a:gd name="connsiteY1115" fmla="*/ 1627036 h 2761672"/>
                <a:gd name="connsiteX1116" fmla="*/ 792320 w 2761672"/>
                <a:gd name="connsiteY1116" fmla="*/ 1617760 h 2761672"/>
                <a:gd name="connsiteX1117" fmla="*/ 786220 w 2761672"/>
                <a:gd name="connsiteY1117" fmla="*/ 1617760 h 2761672"/>
                <a:gd name="connsiteX1118" fmla="*/ 786220 w 2761672"/>
                <a:gd name="connsiteY1118" fmla="*/ 1472390 h 2761672"/>
                <a:gd name="connsiteX1119" fmla="*/ 788777 w 2761672"/>
                <a:gd name="connsiteY1119" fmla="*/ 1469833 h 2761672"/>
                <a:gd name="connsiteX1120" fmla="*/ 811165 w 2761672"/>
                <a:gd name="connsiteY1120" fmla="*/ 1469833 h 2761672"/>
                <a:gd name="connsiteX1121" fmla="*/ 813722 w 2761672"/>
                <a:gd name="connsiteY1121" fmla="*/ 1472390 h 2761672"/>
                <a:gd name="connsiteX1122" fmla="*/ 813722 w 2761672"/>
                <a:gd name="connsiteY1122" fmla="*/ 1617760 h 2761672"/>
                <a:gd name="connsiteX1123" fmla="*/ 827860 w 2761672"/>
                <a:gd name="connsiteY1123" fmla="*/ 1617760 h 2761672"/>
                <a:gd name="connsiteX1124" fmla="*/ 845955 w 2761672"/>
                <a:gd name="connsiteY1124" fmla="*/ 1599665 h 2761672"/>
                <a:gd name="connsiteX1125" fmla="*/ 845955 w 2761672"/>
                <a:gd name="connsiteY1125" fmla="*/ 1441244 h 2761672"/>
                <a:gd name="connsiteX1126" fmla="*/ 827860 w 2761672"/>
                <a:gd name="connsiteY1126" fmla="*/ 1423149 h 2761672"/>
                <a:gd name="connsiteX1127" fmla="*/ 648694 w 2761672"/>
                <a:gd name="connsiteY1127" fmla="*/ 1423149 h 2761672"/>
                <a:gd name="connsiteX1128" fmla="*/ 904446 w 2761672"/>
                <a:gd name="connsiteY1128" fmla="*/ 1423149 h 2761672"/>
                <a:gd name="connsiteX1129" fmla="*/ 886351 w 2761672"/>
                <a:gd name="connsiteY1129" fmla="*/ 1441244 h 2761672"/>
                <a:gd name="connsiteX1130" fmla="*/ 886351 w 2761672"/>
                <a:gd name="connsiteY1130" fmla="*/ 1599665 h 2761672"/>
                <a:gd name="connsiteX1131" fmla="*/ 904446 w 2761672"/>
                <a:gd name="connsiteY1131" fmla="*/ 1617760 h 2761672"/>
                <a:gd name="connsiteX1132" fmla="*/ 914532 w 2761672"/>
                <a:gd name="connsiteY1132" fmla="*/ 1617760 h 2761672"/>
                <a:gd name="connsiteX1133" fmla="*/ 914532 w 2761672"/>
                <a:gd name="connsiteY1133" fmla="*/ 1472390 h 2761672"/>
                <a:gd name="connsiteX1134" fmla="*/ 917090 w 2761672"/>
                <a:gd name="connsiteY1134" fmla="*/ 1469833 h 2761672"/>
                <a:gd name="connsiteX1135" fmla="*/ 939478 w 2761672"/>
                <a:gd name="connsiteY1135" fmla="*/ 1469833 h 2761672"/>
                <a:gd name="connsiteX1136" fmla="*/ 942035 w 2761672"/>
                <a:gd name="connsiteY1136" fmla="*/ 1472390 h 2761672"/>
                <a:gd name="connsiteX1137" fmla="*/ 942035 w 2761672"/>
                <a:gd name="connsiteY1137" fmla="*/ 1617760 h 2761672"/>
                <a:gd name="connsiteX1138" fmla="*/ 938784 w 2761672"/>
                <a:gd name="connsiteY1138" fmla="*/ 1617760 h 2761672"/>
                <a:gd name="connsiteX1139" fmla="*/ 929508 w 2761672"/>
                <a:gd name="connsiteY1139" fmla="*/ 1627036 h 2761672"/>
                <a:gd name="connsiteX1140" fmla="*/ 929508 w 2761672"/>
                <a:gd name="connsiteY1140" fmla="*/ 1833487 h 2761672"/>
                <a:gd name="connsiteX1141" fmla="*/ 938784 w 2761672"/>
                <a:gd name="connsiteY1141" fmla="*/ 1842763 h 2761672"/>
                <a:gd name="connsiteX1142" fmla="*/ 975886 w 2761672"/>
                <a:gd name="connsiteY1142" fmla="*/ 1842763 h 2761672"/>
                <a:gd name="connsiteX1143" fmla="*/ 985162 w 2761672"/>
                <a:gd name="connsiteY1143" fmla="*/ 1833487 h 2761672"/>
                <a:gd name="connsiteX1144" fmla="*/ 985162 w 2761672"/>
                <a:gd name="connsiteY1144" fmla="*/ 1627036 h 2761672"/>
                <a:gd name="connsiteX1145" fmla="*/ 975886 w 2761672"/>
                <a:gd name="connsiteY1145" fmla="*/ 1617760 h 2761672"/>
                <a:gd name="connsiteX1146" fmla="*/ 1010970 w 2761672"/>
                <a:gd name="connsiteY1146" fmla="*/ 1617760 h 2761672"/>
                <a:gd name="connsiteX1147" fmla="*/ 1001694 w 2761672"/>
                <a:gd name="connsiteY1147" fmla="*/ 1627036 h 2761672"/>
                <a:gd name="connsiteX1148" fmla="*/ 1001694 w 2761672"/>
                <a:gd name="connsiteY1148" fmla="*/ 1833487 h 2761672"/>
                <a:gd name="connsiteX1149" fmla="*/ 1010970 w 2761672"/>
                <a:gd name="connsiteY1149" fmla="*/ 1842763 h 2761672"/>
                <a:gd name="connsiteX1150" fmla="*/ 1048072 w 2761672"/>
                <a:gd name="connsiteY1150" fmla="*/ 1842763 h 2761672"/>
                <a:gd name="connsiteX1151" fmla="*/ 1057348 w 2761672"/>
                <a:gd name="connsiteY1151" fmla="*/ 1833487 h 2761672"/>
                <a:gd name="connsiteX1152" fmla="*/ 1057348 w 2761672"/>
                <a:gd name="connsiteY1152" fmla="*/ 1627036 h 2761672"/>
                <a:gd name="connsiteX1153" fmla="*/ 1048072 w 2761672"/>
                <a:gd name="connsiteY1153" fmla="*/ 1617760 h 2761672"/>
                <a:gd name="connsiteX1154" fmla="*/ 1041972 w 2761672"/>
                <a:gd name="connsiteY1154" fmla="*/ 1617760 h 2761672"/>
                <a:gd name="connsiteX1155" fmla="*/ 1041972 w 2761672"/>
                <a:gd name="connsiteY1155" fmla="*/ 1472390 h 2761672"/>
                <a:gd name="connsiteX1156" fmla="*/ 1044529 w 2761672"/>
                <a:gd name="connsiteY1156" fmla="*/ 1469833 h 2761672"/>
                <a:gd name="connsiteX1157" fmla="*/ 1066917 w 2761672"/>
                <a:gd name="connsiteY1157" fmla="*/ 1469833 h 2761672"/>
                <a:gd name="connsiteX1158" fmla="*/ 1069474 w 2761672"/>
                <a:gd name="connsiteY1158" fmla="*/ 1472390 h 2761672"/>
                <a:gd name="connsiteX1159" fmla="*/ 1069474 w 2761672"/>
                <a:gd name="connsiteY1159" fmla="*/ 1617760 h 2761672"/>
                <a:gd name="connsiteX1160" fmla="*/ 1083612 w 2761672"/>
                <a:gd name="connsiteY1160" fmla="*/ 1617760 h 2761672"/>
                <a:gd name="connsiteX1161" fmla="*/ 1101707 w 2761672"/>
                <a:gd name="connsiteY1161" fmla="*/ 1599665 h 2761672"/>
                <a:gd name="connsiteX1162" fmla="*/ 1101707 w 2761672"/>
                <a:gd name="connsiteY1162" fmla="*/ 1441244 h 2761672"/>
                <a:gd name="connsiteX1163" fmla="*/ 1083612 w 2761672"/>
                <a:gd name="connsiteY1163" fmla="*/ 1423149 h 2761672"/>
                <a:gd name="connsiteX1164" fmla="*/ 904446 w 2761672"/>
                <a:gd name="connsiteY1164" fmla="*/ 1423149 h 2761672"/>
                <a:gd name="connsiteX1165" fmla="*/ 1160198 w 2761672"/>
                <a:gd name="connsiteY1165" fmla="*/ 1423149 h 2761672"/>
                <a:gd name="connsiteX1166" fmla="*/ 1142103 w 2761672"/>
                <a:gd name="connsiteY1166" fmla="*/ 1441244 h 2761672"/>
                <a:gd name="connsiteX1167" fmla="*/ 1142103 w 2761672"/>
                <a:gd name="connsiteY1167" fmla="*/ 1599665 h 2761672"/>
                <a:gd name="connsiteX1168" fmla="*/ 1160198 w 2761672"/>
                <a:gd name="connsiteY1168" fmla="*/ 1617760 h 2761672"/>
                <a:gd name="connsiteX1169" fmla="*/ 1170284 w 2761672"/>
                <a:gd name="connsiteY1169" fmla="*/ 1617760 h 2761672"/>
                <a:gd name="connsiteX1170" fmla="*/ 1170284 w 2761672"/>
                <a:gd name="connsiteY1170" fmla="*/ 1472390 h 2761672"/>
                <a:gd name="connsiteX1171" fmla="*/ 1172842 w 2761672"/>
                <a:gd name="connsiteY1171" fmla="*/ 1469833 h 2761672"/>
                <a:gd name="connsiteX1172" fmla="*/ 1195230 w 2761672"/>
                <a:gd name="connsiteY1172" fmla="*/ 1469833 h 2761672"/>
                <a:gd name="connsiteX1173" fmla="*/ 1197787 w 2761672"/>
                <a:gd name="connsiteY1173" fmla="*/ 1472390 h 2761672"/>
                <a:gd name="connsiteX1174" fmla="*/ 1197787 w 2761672"/>
                <a:gd name="connsiteY1174" fmla="*/ 1617760 h 2761672"/>
                <a:gd name="connsiteX1175" fmla="*/ 1194536 w 2761672"/>
                <a:gd name="connsiteY1175" fmla="*/ 1617760 h 2761672"/>
                <a:gd name="connsiteX1176" fmla="*/ 1185260 w 2761672"/>
                <a:gd name="connsiteY1176" fmla="*/ 1627036 h 2761672"/>
                <a:gd name="connsiteX1177" fmla="*/ 1185260 w 2761672"/>
                <a:gd name="connsiteY1177" fmla="*/ 1833487 h 2761672"/>
                <a:gd name="connsiteX1178" fmla="*/ 1194536 w 2761672"/>
                <a:gd name="connsiteY1178" fmla="*/ 1842763 h 2761672"/>
                <a:gd name="connsiteX1179" fmla="*/ 1231638 w 2761672"/>
                <a:gd name="connsiteY1179" fmla="*/ 1842763 h 2761672"/>
                <a:gd name="connsiteX1180" fmla="*/ 1240914 w 2761672"/>
                <a:gd name="connsiteY1180" fmla="*/ 1833487 h 2761672"/>
                <a:gd name="connsiteX1181" fmla="*/ 1240914 w 2761672"/>
                <a:gd name="connsiteY1181" fmla="*/ 1627036 h 2761672"/>
                <a:gd name="connsiteX1182" fmla="*/ 1231638 w 2761672"/>
                <a:gd name="connsiteY1182" fmla="*/ 1617760 h 2761672"/>
                <a:gd name="connsiteX1183" fmla="*/ 1266722 w 2761672"/>
                <a:gd name="connsiteY1183" fmla="*/ 1617760 h 2761672"/>
                <a:gd name="connsiteX1184" fmla="*/ 1257446 w 2761672"/>
                <a:gd name="connsiteY1184" fmla="*/ 1627036 h 2761672"/>
                <a:gd name="connsiteX1185" fmla="*/ 1257446 w 2761672"/>
                <a:gd name="connsiteY1185" fmla="*/ 1833487 h 2761672"/>
                <a:gd name="connsiteX1186" fmla="*/ 1266722 w 2761672"/>
                <a:gd name="connsiteY1186" fmla="*/ 1842763 h 2761672"/>
                <a:gd name="connsiteX1187" fmla="*/ 1303824 w 2761672"/>
                <a:gd name="connsiteY1187" fmla="*/ 1842763 h 2761672"/>
                <a:gd name="connsiteX1188" fmla="*/ 1313100 w 2761672"/>
                <a:gd name="connsiteY1188" fmla="*/ 1833487 h 2761672"/>
                <a:gd name="connsiteX1189" fmla="*/ 1313100 w 2761672"/>
                <a:gd name="connsiteY1189" fmla="*/ 1627036 h 2761672"/>
                <a:gd name="connsiteX1190" fmla="*/ 1303824 w 2761672"/>
                <a:gd name="connsiteY1190" fmla="*/ 1617760 h 2761672"/>
                <a:gd name="connsiteX1191" fmla="*/ 1297724 w 2761672"/>
                <a:gd name="connsiteY1191" fmla="*/ 1617760 h 2761672"/>
                <a:gd name="connsiteX1192" fmla="*/ 1297724 w 2761672"/>
                <a:gd name="connsiteY1192" fmla="*/ 1472390 h 2761672"/>
                <a:gd name="connsiteX1193" fmla="*/ 1300281 w 2761672"/>
                <a:gd name="connsiteY1193" fmla="*/ 1469833 h 2761672"/>
                <a:gd name="connsiteX1194" fmla="*/ 1322669 w 2761672"/>
                <a:gd name="connsiteY1194" fmla="*/ 1469833 h 2761672"/>
                <a:gd name="connsiteX1195" fmla="*/ 1325226 w 2761672"/>
                <a:gd name="connsiteY1195" fmla="*/ 1472390 h 2761672"/>
                <a:gd name="connsiteX1196" fmla="*/ 1325226 w 2761672"/>
                <a:gd name="connsiteY1196" fmla="*/ 1617760 h 2761672"/>
                <a:gd name="connsiteX1197" fmla="*/ 1339364 w 2761672"/>
                <a:gd name="connsiteY1197" fmla="*/ 1617760 h 2761672"/>
                <a:gd name="connsiteX1198" fmla="*/ 1357459 w 2761672"/>
                <a:gd name="connsiteY1198" fmla="*/ 1599665 h 2761672"/>
                <a:gd name="connsiteX1199" fmla="*/ 1357459 w 2761672"/>
                <a:gd name="connsiteY1199" fmla="*/ 1441244 h 2761672"/>
                <a:gd name="connsiteX1200" fmla="*/ 1339364 w 2761672"/>
                <a:gd name="connsiteY1200" fmla="*/ 1423149 h 2761672"/>
                <a:gd name="connsiteX1201" fmla="*/ 1160198 w 2761672"/>
                <a:gd name="connsiteY1201" fmla="*/ 1423149 h 2761672"/>
                <a:gd name="connsiteX1202" fmla="*/ 1415950 w 2761672"/>
                <a:gd name="connsiteY1202" fmla="*/ 1423149 h 2761672"/>
                <a:gd name="connsiteX1203" fmla="*/ 1397855 w 2761672"/>
                <a:gd name="connsiteY1203" fmla="*/ 1441244 h 2761672"/>
                <a:gd name="connsiteX1204" fmla="*/ 1397855 w 2761672"/>
                <a:gd name="connsiteY1204" fmla="*/ 1599665 h 2761672"/>
                <a:gd name="connsiteX1205" fmla="*/ 1415950 w 2761672"/>
                <a:gd name="connsiteY1205" fmla="*/ 1617760 h 2761672"/>
                <a:gd name="connsiteX1206" fmla="*/ 1426036 w 2761672"/>
                <a:gd name="connsiteY1206" fmla="*/ 1617760 h 2761672"/>
                <a:gd name="connsiteX1207" fmla="*/ 1426036 w 2761672"/>
                <a:gd name="connsiteY1207" fmla="*/ 1472390 h 2761672"/>
                <a:gd name="connsiteX1208" fmla="*/ 1428594 w 2761672"/>
                <a:gd name="connsiteY1208" fmla="*/ 1469833 h 2761672"/>
                <a:gd name="connsiteX1209" fmla="*/ 1450982 w 2761672"/>
                <a:gd name="connsiteY1209" fmla="*/ 1469833 h 2761672"/>
                <a:gd name="connsiteX1210" fmla="*/ 1453539 w 2761672"/>
                <a:gd name="connsiteY1210" fmla="*/ 1472390 h 2761672"/>
                <a:gd name="connsiteX1211" fmla="*/ 1453539 w 2761672"/>
                <a:gd name="connsiteY1211" fmla="*/ 1617760 h 2761672"/>
                <a:gd name="connsiteX1212" fmla="*/ 1450288 w 2761672"/>
                <a:gd name="connsiteY1212" fmla="*/ 1617760 h 2761672"/>
                <a:gd name="connsiteX1213" fmla="*/ 1441012 w 2761672"/>
                <a:gd name="connsiteY1213" fmla="*/ 1627036 h 2761672"/>
                <a:gd name="connsiteX1214" fmla="*/ 1441012 w 2761672"/>
                <a:gd name="connsiteY1214" fmla="*/ 1833487 h 2761672"/>
                <a:gd name="connsiteX1215" fmla="*/ 1450288 w 2761672"/>
                <a:gd name="connsiteY1215" fmla="*/ 1842763 h 2761672"/>
                <a:gd name="connsiteX1216" fmla="*/ 1487390 w 2761672"/>
                <a:gd name="connsiteY1216" fmla="*/ 1842763 h 2761672"/>
                <a:gd name="connsiteX1217" fmla="*/ 1496666 w 2761672"/>
                <a:gd name="connsiteY1217" fmla="*/ 1833487 h 2761672"/>
                <a:gd name="connsiteX1218" fmla="*/ 1496666 w 2761672"/>
                <a:gd name="connsiteY1218" fmla="*/ 1627036 h 2761672"/>
                <a:gd name="connsiteX1219" fmla="*/ 1487390 w 2761672"/>
                <a:gd name="connsiteY1219" fmla="*/ 1617760 h 2761672"/>
                <a:gd name="connsiteX1220" fmla="*/ 1522474 w 2761672"/>
                <a:gd name="connsiteY1220" fmla="*/ 1617760 h 2761672"/>
                <a:gd name="connsiteX1221" fmla="*/ 1513198 w 2761672"/>
                <a:gd name="connsiteY1221" fmla="*/ 1627036 h 2761672"/>
                <a:gd name="connsiteX1222" fmla="*/ 1513198 w 2761672"/>
                <a:gd name="connsiteY1222" fmla="*/ 1833487 h 2761672"/>
                <a:gd name="connsiteX1223" fmla="*/ 1522474 w 2761672"/>
                <a:gd name="connsiteY1223" fmla="*/ 1842763 h 2761672"/>
                <a:gd name="connsiteX1224" fmla="*/ 1559576 w 2761672"/>
                <a:gd name="connsiteY1224" fmla="*/ 1842763 h 2761672"/>
                <a:gd name="connsiteX1225" fmla="*/ 1568852 w 2761672"/>
                <a:gd name="connsiteY1225" fmla="*/ 1833487 h 2761672"/>
                <a:gd name="connsiteX1226" fmla="*/ 1568852 w 2761672"/>
                <a:gd name="connsiteY1226" fmla="*/ 1627036 h 2761672"/>
                <a:gd name="connsiteX1227" fmla="*/ 1559576 w 2761672"/>
                <a:gd name="connsiteY1227" fmla="*/ 1617760 h 2761672"/>
                <a:gd name="connsiteX1228" fmla="*/ 1553476 w 2761672"/>
                <a:gd name="connsiteY1228" fmla="*/ 1617760 h 2761672"/>
                <a:gd name="connsiteX1229" fmla="*/ 1553476 w 2761672"/>
                <a:gd name="connsiteY1229" fmla="*/ 1472390 h 2761672"/>
                <a:gd name="connsiteX1230" fmla="*/ 1556033 w 2761672"/>
                <a:gd name="connsiteY1230" fmla="*/ 1469833 h 2761672"/>
                <a:gd name="connsiteX1231" fmla="*/ 1578421 w 2761672"/>
                <a:gd name="connsiteY1231" fmla="*/ 1469833 h 2761672"/>
                <a:gd name="connsiteX1232" fmla="*/ 1580978 w 2761672"/>
                <a:gd name="connsiteY1232" fmla="*/ 1472390 h 2761672"/>
                <a:gd name="connsiteX1233" fmla="*/ 1580978 w 2761672"/>
                <a:gd name="connsiteY1233" fmla="*/ 1617760 h 2761672"/>
                <a:gd name="connsiteX1234" fmla="*/ 1595116 w 2761672"/>
                <a:gd name="connsiteY1234" fmla="*/ 1617760 h 2761672"/>
                <a:gd name="connsiteX1235" fmla="*/ 1613211 w 2761672"/>
                <a:gd name="connsiteY1235" fmla="*/ 1599665 h 2761672"/>
                <a:gd name="connsiteX1236" fmla="*/ 1613211 w 2761672"/>
                <a:gd name="connsiteY1236" fmla="*/ 1441244 h 2761672"/>
                <a:gd name="connsiteX1237" fmla="*/ 1595116 w 2761672"/>
                <a:gd name="connsiteY1237" fmla="*/ 1423149 h 2761672"/>
                <a:gd name="connsiteX1238" fmla="*/ 1415950 w 2761672"/>
                <a:gd name="connsiteY1238" fmla="*/ 1423149 h 2761672"/>
                <a:gd name="connsiteX1239" fmla="*/ 1671701 w 2761672"/>
                <a:gd name="connsiteY1239" fmla="*/ 1423149 h 2761672"/>
                <a:gd name="connsiteX1240" fmla="*/ 1653606 w 2761672"/>
                <a:gd name="connsiteY1240" fmla="*/ 1441244 h 2761672"/>
                <a:gd name="connsiteX1241" fmla="*/ 1653606 w 2761672"/>
                <a:gd name="connsiteY1241" fmla="*/ 1599665 h 2761672"/>
                <a:gd name="connsiteX1242" fmla="*/ 1671701 w 2761672"/>
                <a:gd name="connsiteY1242" fmla="*/ 1617760 h 2761672"/>
                <a:gd name="connsiteX1243" fmla="*/ 1681787 w 2761672"/>
                <a:gd name="connsiteY1243" fmla="*/ 1617760 h 2761672"/>
                <a:gd name="connsiteX1244" fmla="*/ 1681787 w 2761672"/>
                <a:gd name="connsiteY1244" fmla="*/ 1472390 h 2761672"/>
                <a:gd name="connsiteX1245" fmla="*/ 1684345 w 2761672"/>
                <a:gd name="connsiteY1245" fmla="*/ 1469833 h 2761672"/>
                <a:gd name="connsiteX1246" fmla="*/ 1706733 w 2761672"/>
                <a:gd name="connsiteY1246" fmla="*/ 1469833 h 2761672"/>
                <a:gd name="connsiteX1247" fmla="*/ 1709290 w 2761672"/>
                <a:gd name="connsiteY1247" fmla="*/ 1472390 h 2761672"/>
                <a:gd name="connsiteX1248" fmla="*/ 1709290 w 2761672"/>
                <a:gd name="connsiteY1248" fmla="*/ 1617760 h 2761672"/>
                <a:gd name="connsiteX1249" fmla="*/ 1706039 w 2761672"/>
                <a:gd name="connsiteY1249" fmla="*/ 1617760 h 2761672"/>
                <a:gd name="connsiteX1250" fmla="*/ 1696763 w 2761672"/>
                <a:gd name="connsiteY1250" fmla="*/ 1627036 h 2761672"/>
                <a:gd name="connsiteX1251" fmla="*/ 1696763 w 2761672"/>
                <a:gd name="connsiteY1251" fmla="*/ 1833487 h 2761672"/>
                <a:gd name="connsiteX1252" fmla="*/ 1706039 w 2761672"/>
                <a:gd name="connsiteY1252" fmla="*/ 1842763 h 2761672"/>
                <a:gd name="connsiteX1253" fmla="*/ 1743141 w 2761672"/>
                <a:gd name="connsiteY1253" fmla="*/ 1842763 h 2761672"/>
                <a:gd name="connsiteX1254" fmla="*/ 1752417 w 2761672"/>
                <a:gd name="connsiteY1254" fmla="*/ 1833487 h 2761672"/>
                <a:gd name="connsiteX1255" fmla="*/ 1752417 w 2761672"/>
                <a:gd name="connsiteY1255" fmla="*/ 1627036 h 2761672"/>
                <a:gd name="connsiteX1256" fmla="*/ 1743141 w 2761672"/>
                <a:gd name="connsiteY1256" fmla="*/ 1617760 h 2761672"/>
                <a:gd name="connsiteX1257" fmla="*/ 1778225 w 2761672"/>
                <a:gd name="connsiteY1257" fmla="*/ 1617760 h 2761672"/>
                <a:gd name="connsiteX1258" fmla="*/ 1768949 w 2761672"/>
                <a:gd name="connsiteY1258" fmla="*/ 1627036 h 2761672"/>
                <a:gd name="connsiteX1259" fmla="*/ 1768949 w 2761672"/>
                <a:gd name="connsiteY1259" fmla="*/ 1833487 h 2761672"/>
                <a:gd name="connsiteX1260" fmla="*/ 1778225 w 2761672"/>
                <a:gd name="connsiteY1260" fmla="*/ 1842763 h 2761672"/>
                <a:gd name="connsiteX1261" fmla="*/ 1815327 w 2761672"/>
                <a:gd name="connsiteY1261" fmla="*/ 1842763 h 2761672"/>
                <a:gd name="connsiteX1262" fmla="*/ 1824603 w 2761672"/>
                <a:gd name="connsiteY1262" fmla="*/ 1833487 h 2761672"/>
                <a:gd name="connsiteX1263" fmla="*/ 1824603 w 2761672"/>
                <a:gd name="connsiteY1263" fmla="*/ 1627036 h 2761672"/>
                <a:gd name="connsiteX1264" fmla="*/ 1815327 w 2761672"/>
                <a:gd name="connsiteY1264" fmla="*/ 1617760 h 2761672"/>
                <a:gd name="connsiteX1265" fmla="*/ 1809227 w 2761672"/>
                <a:gd name="connsiteY1265" fmla="*/ 1617760 h 2761672"/>
                <a:gd name="connsiteX1266" fmla="*/ 1809227 w 2761672"/>
                <a:gd name="connsiteY1266" fmla="*/ 1472390 h 2761672"/>
                <a:gd name="connsiteX1267" fmla="*/ 1811784 w 2761672"/>
                <a:gd name="connsiteY1267" fmla="*/ 1469833 h 2761672"/>
                <a:gd name="connsiteX1268" fmla="*/ 1834172 w 2761672"/>
                <a:gd name="connsiteY1268" fmla="*/ 1469833 h 2761672"/>
                <a:gd name="connsiteX1269" fmla="*/ 1836730 w 2761672"/>
                <a:gd name="connsiteY1269" fmla="*/ 1472390 h 2761672"/>
                <a:gd name="connsiteX1270" fmla="*/ 1836730 w 2761672"/>
                <a:gd name="connsiteY1270" fmla="*/ 1617760 h 2761672"/>
                <a:gd name="connsiteX1271" fmla="*/ 1850867 w 2761672"/>
                <a:gd name="connsiteY1271" fmla="*/ 1617760 h 2761672"/>
                <a:gd name="connsiteX1272" fmla="*/ 1868962 w 2761672"/>
                <a:gd name="connsiteY1272" fmla="*/ 1599665 h 2761672"/>
                <a:gd name="connsiteX1273" fmla="*/ 1868962 w 2761672"/>
                <a:gd name="connsiteY1273" fmla="*/ 1441244 h 2761672"/>
                <a:gd name="connsiteX1274" fmla="*/ 1850867 w 2761672"/>
                <a:gd name="connsiteY1274" fmla="*/ 1423149 h 2761672"/>
                <a:gd name="connsiteX1275" fmla="*/ 1671701 w 2761672"/>
                <a:gd name="connsiteY1275" fmla="*/ 1423149 h 2761672"/>
                <a:gd name="connsiteX1276" fmla="*/ 1927453 w 2761672"/>
                <a:gd name="connsiteY1276" fmla="*/ 1423149 h 2761672"/>
                <a:gd name="connsiteX1277" fmla="*/ 1909358 w 2761672"/>
                <a:gd name="connsiteY1277" fmla="*/ 1441244 h 2761672"/>
                <a:gd name="connsiteX1278" fmla="*/ 1909358 w 2761672"/>
                <a:gd name="connsiteY1278" fmla="*/ 1599665 h 2761672"/>
                <a:gd name="connsiteX1279" fmla="*/ 1927453 w 2761672"/>
                <a:gd name="connsiteY1279" fmla="*/ 1617760 h 2761672"/>
                <a:gd name="connsiteX1280" fmla="*/ 1937540 w 2761672"/>
                <a:gd name="connsiteY1280" fmla="*/ 1617760 h 2761672"/>
                <a:gd name="connsiteX1281" fmla="*/ 1937540 w 2761672"/>
                <a:gd name="connsiteY1281" fmla="*/ 1472390 h 2761672"/>
                <a:gd name="connsiteX1282" fmla="*/ 1940097 w 2761672"/>
                <a:gd name="connsiteY1282" fmla="*/ 1469833 h 2761672"/>
                <a:gd name="connsiteX1283" fmla="*/ 1962485 w 2761672"/>
                <a:gd name="connsiteY1283" fmla="*/ 1469833 h 2761672"/>
                <a:gd name="connsiteX1284" fmla="*/ 1965042 w 2761672"/>
                <a:gd name="connsiteY1284" fmla="*/ 1472390 h 2761672"/>
                <a:gd name="connsiteX1285" fmla="*/ 1965042 w 2761672"/>
                <a:gd name="connsiteY1285" fmla="*/ 1617760 h 2761672"/>
                <a:gd name="connsiteX1286" fmla="*/ 1961791 w 2761672"/>
                <a:gd name="connsiteY1286" fmla="*/ 1617760 h 2761672"/>
                <a:gd name="connsiteX1287" fmla="*/ 1952515 w 2761672"/>
                <a:gd name="connsiteY1287" fmla="*/ 1627036 h 2761672"/>
                <a:gd name="connsiteX1288" fmla="*/ 1952515 w 2761672"/>
                <a:gd name="connsiteY1288" fmla="*/ 1833487 h 2761672"/>
                <a:gd name="connsiteX1289" fmla="*/ 1961791 w 2761672"/>
                <a:gd name="connsiteY1289" fmla="*/ 1842763 h 2761672"/>
                <a:gd name="connsiteX1290" fmla="*/ 1998893 w 2761672"/>
                <a:gd name="connsiteY1290" fmla="*/ 1842763 h 2761672"/>
                <a:gd name="connsiteX1291" fmla="*/ 2008169 w 2761672"/>
                <a:gd name="connsiteY1291" fmla="*/ 1833487 h 2761672"/>
                <a:gd name="connsiteX1292" fmla="*/ 2008169 w 2761672"/>
                <a:gd name="connsiteY1292" fmla="*/ 1627036 h 2761672"/>
                <a:gd name="connsiteX1293" fmla="*/ 1998893 w 2761672"/>
                <a:gd name="connsiteY1293" fmla="*/ 1617760 h 2761672"/>
                <a:gd name="connsiteX1294" fmla="*/ 2033977 w 2761672"/>
                <a:gd name="connsiteY1294" fmla="*/ 1617760 h 2761672"/>
                <a:gd name="connsiteX1295" fmla="*/ 2024701 w 2761672"/>
                <a:gd name="connsiteY1295" fmla="*/ 1627036 h 2761672"/>
                <a:gd name="connsiteX1296" fmla="*/ 2024701 w 2761672"/>
                <a:gd name="connsiteY1296" fmla="*/ 1833487 h 2761672"/>
                <a:gd name="connsiteX1297" fmla="*/ 2033977 w 2761672"/>
                <a:gd name="connsiteY1297" fmla="*/ 1842763 h 2761672"/>
                <a:gd name="connsiteX1298" fmla="*/ 2071079 w 2761672"/>
                <a:gd name="connsiteY1298" fmla="*/ 1842763 h 2761672"/>
                <a:gd name="connsiteX1299" fmla="*/ 2080355 w 2761672"/>
                <a:gd name="connsiteY1299" fmla="*/ 1833487 h 2761672"/>
                <a:gd name="connsiteX1300" fmla="*/ 2080355 w 2761672"/>
                <a:gd name="connsiteY1300" fmla="*/ 1627036 h 2761672"/>
                <a:gd name="connsiteX1301" fmla="*/ 2071079 w 2761672"/>
                <a:gd name="connsiteY1301" fmla="*/ 1617760 h 2761672"/>
                <a:gd name="connsiteX1302" fmla="*/ 2064979 w 2761672"/>
                <a:gd name="connsiteY1302" fmla="*/ 1617760 h 2761672"/>
                <a:gd name="connsiteX1303" fmla="*/ 2064979 w 2761672"/>
                <a:gd name="connsiteY1303" fmla="*/ 1472390 h 2761672"/>
                <a:gd name="connsiteX1304" fmla="*/ 2067536 w 2761672"/>
                <a:gd name="connsiteY1304" fmla="*/ 1469833 h 2761672"/>
                <a:gd name="connsiteX1305" fmla="*/ 2089924 w 2761672"/>
                <a:gd name="connsiteY1305" fmla="*/ 1469833 h 2761672"/>
                <a:gd name="connsiteX1306" fmla="*/ 2092482 w 2761672"/>
                <a:gd name="connsiteY1306" fmla="*/ 1472390 h 2761672"/>
                <a:gd name="connsiteX1307" fmla="*/ 2092482 w 2761672"/>
                <a:gd name="connsiteY1307" fmla="*/ 1617760 h 2761672"/>
                <a:gd name="connsiteX1308" fmla="*/ 2106619 w 2761672"/>
                <a:gd name="connsiteY1308" fmla="*/ 1617760 h 2761672"/>
                <a:gd name="connsiteX1309" fmla="*/ 2124714 w 2761672"/>
                <a:gd name="connsiteY1309" fmla="*/ 1599665 h 2761672"/>
                <a:gd name="connsiteX1310" fmla="*/ 2124714 w 2761672"/>
                <a:gd name="connsiteY1310" fmla="*/ 1441244 h 2761672"/>
                <a:gd name="connsiteX1311" fmla="*/ 2106619 w 2761672"/>
                <a:gd name="connsiteY1311" fmla="*/ 1423149 h 2761672"/>
                <a:gd name="connsiteX1312" fmla="*/ 1927453 w 2761672"/>
                <a:gd name="connsiteY1312" fmla="*/ 1423149 h 2761672"/>
                <a:gd name="connsiteX1313" fmla="*/ 2183205 w 2761672"/>
                <a:gd name="connsiteY1313" fmla="*/ 1423149 h 2761672"/>
                <a:gd name="connsiteX1314" fmla="*/ 2165110 w 2761672"/>
                <a:gd name="connsiteY1314" fmla="*/ 1441244 h 2761672"/>
                <a:gd name="connsiteX1315" fmla="*/ 2165110 w 2761672"/>
                <a:gd name="connsiteY1315" fmla="*/ 1599665 h 2761672"/>
                <a:gd name="connsiteX1316" fmla="*/ 2183205 w 2761672"/>
                <a:gd name="connsiteY1316" fmla="*/ 1617760 h 2761672"/>
                <a:gd name="connsiteX1317" fmla="*/ 2193292 w 2761672"/>
                <a:gd name="connsiteY1317" fmla="*/ 1617760 h 2761672"/>
                <a:gd name="connsiteX1318" fmla="*/ 2193292 w 2761672"/>
                <a:gd name="connsiteY1318" fmla="*/ 1472390 h 2761672"/>
                <a:gd name="connsiteX1319" fmla="*/ 2195849 w 2761672"/>
                <a:gd name="connsiteY1319" fmla="*/ 1469833 h 2761672"/>
                <a:gd name="connsiteX1320" fmla="*/ 2218237 w 2761672"/>
                <a:gd name="connsiteY1320" fmla="*/ 1469833 h 2761672"/>
                <a:gd name="connsiteX1321" fmla="*/ 2220794 w 2761672"/>
                <a:gd name="connsiteY1321" fmla="*/ 1472390 h 2761672"/>
                <a:gd name="connsiteX1322" fmla="*/ 2220794 w 2761672"/>
                <a:gd name="connsiteY1322" fmla="*/ 1617760 h 2761672"/>
                <a:gd name="connsiteX1323" fmla="*/ 2217543 w 2761672"/>
                <a:gd name="connsiteY1323" fmla="*/ 1617760 h 2761672"/>
                <a:gd name="connsiteX1324" fmla="*/ 2208267 w 2761672"/>
                <a:gd name="connsiteY1324" fmla="*/ 1627036 h 2761672"/>
                <a:gd name="connsiteX1325" fmla="*/ 2208267 w 2761672"/>
                <a:gd name="connsiteY1325" fmla="*/ 1833487 h 2761672"/>
                <a:gd name="connsiteX1326" fmla="*/ 2217543 w 2761672"/>
                <a:gd name="connsiteY1326" fmla="*/ 1842763 h 2761672"/>
                <a:gd name="connsiteX1327" fmla="*/ 2254645 w 2761672"/>
                <a:gd name="connsiteY1327" fmla="*/ 1842763 h 2761672"/>
                <a:gd name="connsiteX1328" fmla="*/ 2263921 w 2761672"/>
                <a:gd name="connsiteY1328" fmla="*/ 1833487 h 2761672"/>
                <a:gd name="connsiteX1329" fmla="*/ 2263921 w 2761672"/>
                <a:gd name="connsiteY1329" fmla="*/ 1627036 h 2761672"/>
                <a:gd name="connsiteX1330" fmla="*/ 2254645 w 2761672"/>
                <a:gd name="connsiteY1330" fmla="*/ 1617760 h 2761672"/>
                <a:gd name="connsiteX1331" fmla="*/ 2289729 w 2761672"/>
                <a:gd name="connsiteY1331" fmla="*/ 1617760 h 2761672"/>
                <a:gd name="connsiteX1332" fmla="*/ 2280453 w 2761672"/>
                <a:gd name="connsiteY1332" fmla="*/ 1627036 h 2761672"/>
                <a:gd name="connsiteX1333" fmla="*/ 2280453 w 2761672"/>
                <a:gd name="connsiteY1333" fmla="*/ 1833487 h 2761672"/>
                <a:gd name="connsiteX1334" fmla="*/ 2289729 w 2761672"/>
                <a:gd name="connsiteY1334" fmla="*/ 1842763 h 2761672"/>
                <a:gd name="connsiteX1335" fmla="*/ 2326831 w 2761672"/>
                <a:gd name="connsiteY1335" fmla="*/ 1842763 h 2761672"/>
                <a:gd name="connsiteX1336" fmla="*/ 2336107 w 2761672"/>
                <a:gd name="connsiteY1336" fmla="*/ 1833487 h 2761672"/>
                <a:gd name="connsiteX1337" fmla="*/ 2336107 w 2761672"/>
                <a:gd name="connsiteY1337" fmla="*/ 1627036 h 2761672"/>
                <a:gd name="connsiteX1338" fmla="*/ 2326831 w 2761672"/>
                <a:gd name="connsiteY1338" fmla="*/ 1617760 h 2761672"/>
                <a:gd name="connsiteX1339" fmla="*/ 2320731 w 2761672"/>
                <a:gd name="connsiteY1339" fmla="*/ 1617760 h 2761672"/>
                <a:gd name="connsiteX1340" fmla="*/ 2320731 w 2761672"/>
                <a:gd name="connsiteY1340" fmla="*/ 1472390 h 2761672"/>
                <a:gd name="connsiteX1341" fmla="*/ 2323288 w 2761672"/>
                <a:gd name="connsiteY1341" fmla="*/ 1469833 h 2761672"/>
                <a:gd name="connsiteX1342" fmla="*/ 2345676 w 2761672"/>
                <a:gd name="connsiteY1342" fmla="*/ 1469833 h 2761672"/>
                <a:gd name="connsiteX1343" fmla="*/ 2348234 w 2761672"/>
                <a:gd name="connsiteY1343" fmla="*/ 1472390 h 2761672"/>
                <a:gd name="connsiteX1344" fmla="*/ 2348234 w 2761672"/>
                <a:gd name="connsiteY1344" fmla="*/ 1617760 h 2761672"/>
                <a:gd name="connsiteX1345" fmla="*/ 2362371 w 2761672"/>
                <a:gd name="connsiteY1345" fmla="*/ 1617760 h 2761672"/>
                <a:gd name="connsiteX1346" fmla="*/ 2380466 w 2761672"/>
                <a:gd name="connsiteY1346" fmla="*/ 1599665 h 2761672"/>
                <a:gd name="connsiteX1347" fmla="*/ 2380466 w 2761672"/>
                <a:gd name="connsiteY1347" fmla="*/ 1441244 h 2761672"/>
                <a:gd name="connsiteX1348" fmla="*/ 2362371 w 2761672"/>
                <a:gd name="connsiteY1348" fmla="*/ 1423149 h 2761672"/>
                <a:gd name="connsiteX1349" fmla="*/ 2183205 w 2761672"/>
                <a:gd name="connsiteY1349" fmla="*/ 1423149 h 2761672"/>
                <a:gd name="connsiteX1350" fmla="*/ 2438957 w 2761672"/>
                <a:gd name="connsiteY1350" fmla="*/ 1423149 h 2761672"/>
                <a:gd name="connsiteX1351" fmla="*/ 2420862 w 2761672"/>
                <a:gd name="connsiteY1351" fmla="*/ 1441244 h 2761672"/>
                <a:gd name="connsiteX1352" fmla="*/ 2420862 w 2761672"/>
                <a:gd name="connsiteY1352" fmla="*/ 1599665 h 2761672"/>
                <a:gd name="connsiteX1353" fmla="*/ 2438957 w 2761672"/>
                <a:gd name="connsiteY1353" fmla="*/ 1617760 h 2761672"/>
                <a:gd name="connsiteX1354" fmla="*/ 2449044 w 2761672"/>
                <a:gd name="connsiteY1354" fmla="*/ 1617760 h 2761672"/>
                <a:gd name="connsiteX1355" fmla="*/ 2449044 w 2761672"/>
                <a:gd name="connsiteY1355" fmla="*/ 1472390 h 2761672"/>
                <a:gd name="connsiteX1356" fmla="*/ 2451601 w 2761672"/>
                <a:gd name="connsiteY1356" fmla="*/ 1469833 h 2761672"/>
                <a:gd name="connsiteX1357" fmla="*/ 2473989 w 2761672"/>
                <a:gd name="connsiteY1357" fmla="*/ 1469833 h 2761672"/>
                <a:gd name="connsiteX1358" fmla="*/ 2476546 w 2761672"/>
                <a:gd name="connsiteY1358" fmla="*/ 1472390 h 2761672"/>
                <a:gd name="connsiteX1359" fmla="*/ 2476546 w 2761672"/>
                <a:gd name="connsiteY1359" fmla="*/ 1617760 h 2761672"/>
                <a:gd name="connsiteX1360" fmla="*/ 2473295 w 2761672"/>
                <a:gd name="connsiteY1360" fmla="*/ 1617760 h 2761672"/>
                <a:gd name="connsiteX1361" fmla="*/ 2464019 w 2761672"/>
                <a:gd name="connsiteY1361" fmla="*/ 1627036 h 2761672"/>
                <a:gd name="connsiteX1362" fmla="*/ 2464019 w 2761672"/>
                <a:gd name="connsiteY1362" fmla="*/ 1833487 h 2761672"/>
                <a:gd name="connsiteX1363" fmla="*/ 2473295 w 2761672"/>
                <a:gd name="connsiteY1363" fmla="*/ 1842763 h 2761672"/>
                <a:gd name="connsiteX1364" fmla="*/ 2510397 w 2761672"/>
                <a:gd name="connsiteY1364" fmla="*/ 1842763 h 2761672"/>
                <a:gd name="connsiteX1365" fmla="*/ 2519673 w 2761672"/>
                <a:gd name="connsiteY1365" fmla="*/ 1833487 h 2761672"/>
                <a:gd name="connsiteX1366" fmla="*/ 2519673 w 2761672"/>
                <a:gd name="connsiteY1366" fmla="*/ 1627036 h 2761672"/>
                <a:gd name="connsiteX1367" fmla="*/ 2510397 w 2761672"/>
                <a:gd name="connsiteY1367" fmla="*/ 1617760 h 2761672"/>
                <a:gd name="connsiteX1368" fmla="*/ 2545481 w 2761672"/>
                <a:gd name="connsiteY1368" fmla="*/ 1617760 h 2761672"/>
                <a:gd name="connsiteX1369" fmla="*/ 2536205 w 2761672"/>
                <a:gd name="connsiteY1369" fmla="*/ 1627036 h 2761672"/>
                <a:gd name="connsiteX1370" fmla="*/ 2536205 w 2761672"/>
                <a:gd name="connsiteY1370" fmla="*/ 1833487 h 2761672"/>
                <a:gd name="connsiteX1371" fmla="*/ 2545481 w 2761672"/>
                <a:gd name="connsiteY1371" fmla="*/ 1842763 h 2761672"/>
                <a:gd name="connsiteX1372" fmla="*/ 2582583 w 2761672"/>
                <a:gd name="connsiteY1372" fmla="*/ 1842763 h 2761672"/>
                <a:gd name="connsiteX1373" fmla="*/ 2591859 w 2761672"/>
                <a:gd name="connsiteY1373" fmla="*/ 1833487 h 2761672"/>
                <a:gd name="connsiteX1374" fmla="*/ 2591859 w 2761672"/>
                <a:gd name="connsiteY1374" fmla="*/ 1627036 h 2761672"/>
                <a:gd name="connsiteX1375" fmla="*/ 2582583 w 2761672"/>
                <a:gd name="connsiteY1375" fmla="*/ 1617760 h 2761672"/>
                <a:gd name="connsiteX1376" fmla="*/ 2576483 w 2761672"/>
                <a:gd name="connsiteY1376" fmla="*/ 1617760 h 2761672"/>
                <a:gd name="connsiteX1377" fmla="*/ 2576483 w 2761672"/>
                <a:gd name="connsiteY1377" fmla="*/ 1472390 h 2761672"/>
                <a:gd name="connsiteX1378" fmla="*/ 2579040 w 2761672"/>
                <a:gd name="connsiteY1378" fmla="*/ 1469833 h 2761672"/>
                <a:gd name="connsiteX1379" fmla="*/ 2601428 w 2761672"/>
                <a:gd name="connsiteY1379" fmla="*/ 1469833 h 2761672"/>
                <a:gd name="connsiteX1380" fmla="*/ 2603986 w 2761672"/>
                <a:gd name="connsiteY1380" fmla="*/ 1472390 h 2761672"/>
                <a:gd name="connsiteX1381" fmla="*/ 2603986 w 2761672"/>
                <a:gd name="connsiteY1381" fmla="*/ 1617760 h 2761672"/>
                <a:gd name="connsiteX1382" fmla="*/ 2618123 w 2761672"/>
                <a:gd name="connsiteY1382" fmla="*/ 1617760 h 2761672"/>
                <a:gd name="connsiteX1383" fmla="*/ 2636218 w 2761672"/>
                <a:gd name="connsiteY1383" fmla="*/ 1599665 h 2761672"/>
                <a:gd name="connsiteX1384" fmla="*/ 2636218 w 2761672"/>
                <a:gd name="connsiteY1384" fmla="*/ 1441244 h 2761672"/>
                <a:gd name="connsiteX1385" fmla="*/ 2618123 w 2761672"/>
                <a:gd name="connsiteY1385" fmla="*/ 1423149 h 2761672"/>
                <a:gd name="connsiteX1386" fmla="*/ 2438957 w 2761672"/>
                <a:gd name="connsiteY1386" fmla="*/ 1423149 h 2761672"/>
                <a:gd name="connsiteX1387" fmla="*/ 228740 w 2761672"/>
                <a:gd name="connsiteY1387" fmla="*/ 1883940 h 2761672"/>
                <a:gd name="connsiteX1388" fmla="*/ 170694 w 2761672"/>
                <a:gd name="connsiteY1388" fmla="*/ 1941986 h 2761672"/>
                <a:gd name="connsiteX1389" fmla="*/ 228740 w 2761672"/>
                <a:gd name="connsiteY1389" fmla="*/ 2000031 h 2761672"/>
                <a:gd name="connsiteX1390" fmla="*/ 286785 w 2761672"/>
                <a:gd name="connsiteY1390" fmla="*/ 1941986 h 2761672"/>
                <a:gd name="connsiteX1391" fmla="*/ 228740 w 2761672"/>
                <a:gd name="connsiteY1391" fmla="*/ 1883940 h 2761672"/>
                <a:gd name="connsiteX1392" fmla="*/ 484492 w 2761672"/>
                <a:gd name="connsiteY1392" fmla="*/ 1883940 h 2761672"/>
                <a:gd name="connsiteX1393" fmla="*/ 426447 w 2761672"/>
                <a:gd name="connsiteY1393" fmla="*/ 1941986 h 2761672"/>
                <a:gd name="connsiteX1394" fmla="*/ 484492 w 2761672"/>
                <a:gd name="connsiteY1394" fmla="*/ 2000031 h 2761672"/>
                <a:gd name="connsiteX1395" fmla="*/ 542537 w 2761672"/>
                <a:gd name="connsiteY1395" fmla="*/ 1941986 h 2761672"/>
                <a:gd name="connsiteX1396" fmla="*/ 484492 w 2761672"/>
                <a:gd name="connsiteY1396" fmla="*/ 1883940 h 2761672"/>
                <a:gd name="connsiteX1397" fmla="*/ 740243 w 2761672"/>
                <a:gd name="connsiteY1397" fmla="*/ 1883940 h 2761672"/>
                <a:gd name="connsiteX1398" fmla="*/ 682198 w 2761672"/>
                <a:gd name="connsiteY1398" fmla="*/ 1941986 h 2761672"/>
                <a:gd name="connsiteX1399" fmla="*/ 740243 w 2761672"/>
                <a:gd name="connsiteY1399" fmla="*/ 2000031 h 2761672"/>
                <a:gd name="connsiteX1400" fmla="*/ 798288 w 2761672"/>
                <a:gd name="connsiteY1400" fmla="*/ 1941986 h 2761672"/>
                <a:gd name="connsiteX1401" fmla="*/ 740243 w 2761672"/>
                <a:gd name="connsiteY1401" fmla="*/ 1883940 h 2761672"/>
                <a:gd name="connsiteX1402" fmla="*/ 995995 w 2761672"/>
                <a:gd name="connsiteY1402" fmla="*/ 1883940 h 2761672"/>
                <a:gd name="connsiteX1403" fmla="*/ 937950 w 2761672"/>
                <a:gd name="connsiteY1403" fmla="*/ 1941986 h 2761672"/>
                <a:gd name="connsiteX1404" fmla="*/ 995995 w 2761672"/>
                <a:gd name="connsiteY1404" fmla="*/ 2000031 h 2761672"/>
                <a:gd name="connsiteX1405" fmla="*/ 1054040 w 2761672"/>
                <a:gd name="connsiteY1405" fmla="*/ 1941986 h 2761672"/>
                <a:gd name="connsiteX1406" fmla="*/ 995995 w 2761672"/>
                <a:gd name="connsiteY1406" fmla="*/ 1883940 h 2761672"/>
                <a:gd name="connsiteX1407" fmla="*/ 1251747 w 2761672"/>
                <a:gd name="connsiteY1407" fmla="*/ 1883940 h 2761672"/>
                <a:gd name="connsiteX1408" fmla="*/ 1193702 w 2761672"/>
                <a:gd name="connsiteY1408" fmla="*/ 1941986 h 2761672"/>
                <a:gd name="connsiteX1409" fmla="*/ 1251747 w 2761672"/>
                <a:gd name="connsiteY1409" fmla="*/ 2000031 h 2761672"/>
                <a:gd name="connsiteX1410" fmla="*/ 1309792 w 2761672"/>
                <a:gd name="connsiteY1410" fmla="*/ 1941986 h 2761672"/>
                <a:gd name="connsiteX1411" fmla="*/ 1251747 w 2761672"/>
                <a:gd name="connsiteY1411" fmla="*/ 1883940 h 2761672"/>
                <a:gd name="connsiteX1412" fmla="*/ 1507499 w 2761672"/>
                <a:gd name="connsiteY1412" fmla="*/ 1883940 h 2761672"/>
                <a:gd name="connsiteX1413" fmla="*/ 1449454 w 2761672"/>
                <a:gd name="connsiteY1413" fmla="*/ 1941986 h 2761672"/>
                <a:gd name="connsiteX1414" fmla="*/ 1507499 w 2761672"/>
                <a:gd name="connsiteY1414" fmla="*/ 2000031 h 2761672"/>
                <a:gd name="connsiteX1415" fmla="*/ 1565544 w 2761672"/>
                <a:gd name="connsiteY1415" fmla="*/ 1941986 h 2761672"/>
                <a:gd name="connsiteX1416" fmla="*/ 1507499 w 2761672"/>
                <a:gd name="connsiteY1416" fmla="*/ 1883940 h 2761672"/>
                <a:gd name="connsiteX1417" fmla="*/ 1763250 w 2761672"/>
                <a:gd name="connsiteY1417" fmla="*/ 1883940 h 2761672"/>
                <a:gd name="connsiteX1418" fmla="*/ 1705205 w 2761672"/>
                <a:gd name="connsiteY1418" fmla="*/ 1941986 h 2761672"/>
                <a:gd name="connsiteX1419" fmla="*/ 1763250 w 2761672"/>
                <a:gd name="connsiteY1419" fmla="*/ 2000031 h 2761672"/>
                <a:gd name="connsiteX1420" fmla="*/ 1821295 w 2761672"/>
                <a:gd name="connsiteY1420" fmla="*/ 1941986 h 2761672"/>
                <a:gd name="connsiteX1421" fmla="*/ 1763250 w 2761672"/>
                <a:gd name="connsiteY1421" fmla="*/ 1883940 h 2761672"/>
                <a:gd name="connsiteX1422" fmla="*/ 2019002 w 2761672"/>
                <a:gd name="connsiteY1422" fmla="*/ 1883940 h 2761672"/>
                <a:gd name="connsiteX1423" fmla="*/ 1960957 w 2761672"/>
                <a:gd name="connsiteY1423" fmla="*/ 1941986 h 2761672"/>
                <a:gd name="connsiteX1424" fmla="*/ 2019002 w 2761672"/>
                <a:gd name="connsiteY1424" fmla="*/ 2000031 h 2761672"/>
                <a:gd name="connsiteX1425" fmla="*/ 2077047 w 2761672"/>
                <a:gd name="connsiteY1425" fmla="*/ 1941986 h 2761672"/>
                <a:gd name="connsiteX1426" fmla="*/ 2019002 w 2761672"/>
                <a:gd name="connsiteY1426" fmla="*/ 1883940 h 2761672"/>
                <a:gd name="connsiteX1427" fmla="*/ 2274754 w 2761672"/>
                <a:gd name="connsiteY1427" fmla="*/ 1883940 h 2761672"/>
                <a:gd name="connsiteX1428" fmla="*/ 2216709 w 2761672"/>
                <a:gd name="connsiteY1428" fmla="*/ 1941986 h 2761672"/>
                <a:gd name="connsiteX1429" fmla="*/ 2274754 w 2761672"/>
                <a:gd name="connsiteY1429" fmla="*/ 2000031 h 2761672"/>
                <a:gd name="connsiteX1430" fmla="*/ 2332799 w 2761672"/>
                <a:gd name="connsiteY1430" fmla="*/ 1941986 h 2761672"/>
                <a:gd name="connsiteX1431" fmla="*/ 2274754 w 2761672"/>
                <a:gd name="connsiteY1431" fmla="*/ 1883940 h 2761672"/>
                <a:gd name="connsiteX1432" fmla="*/ 2530506 w 2761672"/>
                <a:gd name="connsiteY1432" fmla="*/ 1883940 h 2761672"/>
                <a:gd name="connsiteX1433" fmla="*/ 2472461 w 2761672"/>
                <a:gd name="connsiteY1433" fmla="*/ 1941986 h 2761672"/>
                <a:gd name="connsiteX1434" fmla="*/ 2530506 w 2761672"/>
                <a:gd name="connsiteY1434" fmla="*/ 2000031 h 2761672"/>
                <a:gd name="connsiteX1435" fmla="*/ 2588551 w 2761672"/>
                <a:gd name="connsiteY1435" fmla="*/ 1941986 h 2761672"/>
                <a:gd name="connsiteX1436" fmla="*/ 2530506 w 2761672"/>
                <a:gd name="connsiteY1436" fmla="*/ 1883940 h 2761672"/>
                <a:gd name="connsiteX1437" fmla="*/ 648694 w 2761672"/>
                <a:gd name="connsiteY1437" fmla="*/ 2009538 h 2761672"/>
                <a:gd name="connsiteX1438" fmla="*/ 630599 w 2761672"/>
                <a:gd name="connsiteY1438" fmla="*/ 2027633 h 2761672"/>
                <a:gd name="connsiteX1439" fmla="*/ 630599 w 2761672"/>
                <a:gd name="connsiteY1439" fmla="*/ 2186054 h 2761672"/>
                <a:gd name="connsiteX1440" fmla="*/ 648694 w 2761672"/>
                <a:gd name="connsiteY1440" fmla="*/ 2204149 h 2761672"/>
                <a:gd name="connsiteX1441" fmla="*/ 658780 w 2761672"/>
                <a:gd name="connsiteY1441" fmla="*/ 2204149 h 2761672"/>
                <a:gd name="connsiteX1442" fmla="*/ 658780 w 2761672"/>
                <a:gd name="connsiteY1442" fmla="*/ 2058780 h 2761672"/>
                <a:gd name="connsiteX1443" fmla="*/ 661338 w 2761672"/>
                <a:gd name="connsiteY1443" fmla="*/ 2056222 h 2761672"/>
                <a:gd name="connsiteX1444" fmla="*/ 683726 w 2761672"/>
                <a:gd name="connsiteY1444" fmla="*/ 2056222 h 2761672"/>
                <a:gd name="connsiteX1445" fmla="*/ 686283 w 2761672"/>
                <a:gd name="connsiteY1445" fmla="*/ 2058780 h 2761672"/>
                <a:gd name="connsiteX1446" fmla="*/ 686283 w 2761672"/>
                <a:gd name="connsiteY1446" fmla="*/ 2204149 h 2761672"/>
                <a:gd name="connsiteX1447" fmla="*/ 683032 w 2761672"/>
                <a:gd name="connsiteY1447" fmla="*/ 2204149 h 2761672"/>
                <a:gd name="connsiteX1448" fmla="*/ 673756 w 2761672"/>
                <a:gd name="connsiteY1448" fmla="*/ 2213425 h 2761672"/>
                <a:gd name="connsiteX1449" fmla="*/ 673756 w 2761672"/>
                <a:gd name="connsiteY1449" fmla="*/ 2419876 h 2761672"/>
                <a:gd name="connsiteX1450" fmla="*/ 683032 w 2761672"/>
                <a:gd name="connsiteY1450" fmla="*/ 2429152 h 2761672"/>
                <a:gd name="connsiteX1451" fmla="*/ 720134 w 2761672"/>
                <a:gd name="connsiteY1451" fmla="*/ 2429152 h 2761672"/>
                <a:gd name="connsiteX1452" fmla="*/ 729410 w 2761672"/>
                <a:gd name="connsiteY1452" fmla="*/ 2419876 h 2761672"/>
                <a:gd name="connsiteX1453" fmla="*/ 729410 w 2761672"/>
                <a:gd name="connsiteY1453" fmla="*/ 2213425 h 2761672"/>
                <a:gd name="connsiteX1454" fmla="*/ 720134 w 2761672"/>
                <a:gd name="connsiteY1454" fmla="*/ 2204149 h 2761672"/>
                <a:gd name="connsiteX1455" fmla="*/ 755218 w 2761672"/>
                <a:gd name="connsiteY1455" fmla="*/ 2204149 h 2761672"/>
                <a:gd name="connsiteX1456" fmla="*/ 745942 w 2761672"/>
                <a:gd name="connsiteY1456" fmla="*/ 2213425 h 2761672"/>
                <a:gd name="connsiteX1457" fmla="*/ 745942 w 2761672"/>
                <a:gd name="connsiteY1457" fmla="*/ 2419876 h 2761672"/>
                <a:gd name="connsiteX1458" fmla="*/ 755218 w 2761672"/>
                <a:gd name="connsiteY1458" fmla="*/ 2429152 h 2761672"/>
                <a:gd name="connsiteX1459" fmla="*/ 792320 w 2761672"/>
                <a:gd name="connsiteY1459" fmla="*/ 2429152 h 2761672"/>
                <a:gd name="connsiteX1460" fmla="*/ 801596 w 2761672"/>
                <a:gd name="connsiteY1460" fmla="*/ 2419876 h 2761672"/>
                <a:gd name="connsiteX1461" fmla="*/ 801596 w 2761672"/>
                <a:gd name="connsiteY1461" fmla="*/ 2213425 h 2761672"/>
                <a:gd name="connsiteX1462" fmla="*/ 792320 w 2761672"/>
                <a:gd name="connsiteY1462" fmla="*/ 2204149 h 2761672"/>
                <a:gd name="connsiteX1463" fmla="*/ 786220 w 2761672"/>
                <a:gd name="connsiteY1463" fmla="*/ 2204149 h 2761672"/>
                <a:gd name="connsiteX1464" fmla="*/ 786220 w 2761672"/>
                <a:gd name="connsiteY1464" fmla="*/ 2058780 h 2761672"/>
                <a:gd name="connsiteX1465" fmla="*/ 788777 w 2761672"/>
                <a:gd name="connsiteY1465" fmla="*/ 2056222 h 2761672"/>
                <a:gd name="connsiteX1466" fmla="*/ 811165 w 2761672"/>
                <a:gd name="connsiteY1466" fmla="*/ 2056222 h 2761672"/>
                <a:gd name="connsiteX1467" fmla="*/ 813722 w 2761672"/>
                <a:gd name="connsiteY1467" fmla="*/ 2058780 h 2761672"/>
                <a:gd name="connsiteX1468" fmla="*/ 813722 w 2761672"/>
                <a:gd name="connsiteY1468" fmla="*/ 2204149 h 2761672"/>
                <a:gd name="connsiteX1469" fmla="*/ 827860 w 2761672"/>
                <a:gd name="connsiteY1469" fmla="*/ 2204149 h 2761672"/>
                <a:gd name="connsiteX1470" fmla="*/ 845955 w 2761672"/>
                <a:gd name="connsiteY1470" fmla="*/ 2186054 h 2761672"/>
                <a:gd name="connsiteX1471" fmla="*/ 845955 w 2761672"/>
                <a:gd name="connsiteY1471" fmla="*/ 2027633 h 2761672"/>
                <a:gd name="connsiteX1472" fmla="*/ 827860 w 2761672"/>
                <a:gd name="connsiteY1472" fmla="*/ 2009538 h 2761672"/>
                <a:gd name="connsiteX1473" fmla="*/ 648694 w 2761672"/>
                <a:gd name="connsiteY1473" fmla="*/ 2009538 h 2761672"/>
                <a:gd name="connsiteX1474" fmla="*/ 904446 w 2761672"/>
                <a:gd name="connsiteY1474" fmla="*/ 2009538 h 2761672"/>
                <a:gd name="connsiteX1475" fmla="*/ 886351 w 2761672"/>
                <a:gd name="connsiteY1475" fmla="*/ 2027633 h 2761672"/>
                <a:gd name="connsiteX1476" fmla="*/ 886351 w 2761672"/>
                <a:gd name="connsiteY1476" fmla="*/ 2186054 h 2761672"/>
                <a:gd name="connsiteX1477" fmla="*/ 904446 w 2761672"/>
                <a:gd name="connsiteY1477" fmla="*/ 2204149 h 2761672"/>
                <a:gd name="connsiteX1478" fmla="*/ 914532 w 2761672"/>
                <a:gd name="connsiteY1478" fmla="*/ 2204149 h 2761672"/>
                <a:gd name="connsiteX1479" fmla="*/ 914532 w 2761672"/>
                <a:gd name="connsiteY1479" fmla="*/ 2058780 h 2761672"/>
                <a:gd name="connsiteX1480" fmla="*/ 917090 w 2761672"/>
                <a:gd name="connsiteY1480" fmla="*/ 2056222 h 2761672"/>
                <a:gd name="connsiteX1481" fmla="*/ 939478 w 2761672"/>
                <a:gd name="connsiteY1481" fmla="*/ 2056222 h 2761672"/>
                <a:gd name="connsiteX1482" fmla="*/ 942035 w 2761672"/>
                <a:gd name="connsiteY1482" fmla="*/ 2058780 h 2761672"/>
                <a:gd name="connsiteX1483" fmla="*/ 942035 w 2761672"/>
                <a:gd name="connsiteY1483" fmla="*/ 2204149 h 2761672"/>
                <a:gd name="connsiteX1484" fmla="*/ 938784 w 2761672"/>
                <a:gd name="connsiteY1484" fmla="*/ 2204149 h 2761672"/>
                <a:gd name="connsiteX1485" fmla="*/ 929508 w 2761672"/>
                <a:gd name="connsiteY1485" fmla="*/ 2213425 h 2761672"/>
                <a:gd name="connsiteX1486" fmla="*/ 929508 w 2761672"/>
                <a:gd name="connsiteY1486" fmla="*/ 2419876 h 2761672"/>
                <a:gd name="connsiteX1487" fmla="*/ 938784 w 2761672"/>
                <a:gd name="connsiteY1487" fmla="*/ 2429152 h 2761672"/>
                <a:gd name="connsiteX1488" fmla="*/ 975886 w 2761672"/>
                <a:gd name="connsiteY1488" fmla="*/ 2429152 h 2761672"/>
                <a:gd name="connsiteX1489" fmla="*/ 985162 w 2761672"/>
                <a:gd name="connsiteY1489" fmla="*/ 2419876 h 2761672"/>
                <a:gd name="connsiteX1490" fmla="*/ 985162 w 2761672"/>
                <a:gd name="connsiteY1490" fmla="*/ 2213425 h 2761672"/>
                <a:gd name="connsiteX1491" fmla="*/ 975886 w 2761672"/>
                <a:gd name="connsiteY1491" fmla="*/ 2204149 h 2761672"/>
                <a:gd name="connsiteX1492" fmla="*/ 1010970 w 2761672"/>
                <a:gd name="connsiteY1492" fmla="*/ 2204149 h 2761672"/>
                <a:gd name="connsiteX1493" fmla="*/ 1001694 w 2761672"/>
                <a:gd name="connsiteY1493" fmla="*/ 2213425 h 2761672"/>
                <a:gd name="connsiteX1494" fmla="*/ 1001694 w 2761672"/>
                <a:gd name="connsiteY1494" fmla="*/ 2419876 h 2761672"/>
                <a:gd name="connsiteX1495" fmla="*/ 1010970 w 2761672"/>
                <a:gd name="connsiteY1495" fmla="*/ 2429152 h 2761672"/>
                <a:gd name="connsiteX1496" fmla="*/ 1048072 w 2761672"/>
                <a:gd name="connsiteY1496" fmla="*/ 2429152 h 2761672"/>
                <a:gd name="connsiteX1497" fmla="*/ 1057348 w 2761672"/>
                <a:gd name="connsiteY1497" fmla="*/ 2419876 h 2761672"/>
                <a:gd name="connsiteX1498" fmla="*/ 1057348 w 2761672"/>
                <a:gd name="connsiteY1498" fmla="*/ 2213425 h 2761672"/>
                <a:gd name="connsiteX1499" fmla="*/ 1048072 w 2761672"/>
                <a:gd name="connsiteY1499" fmla="*/ 2204149 h 2761672"/>
                <a:gd name="connsiteX1500" fmla="*/ 1041972 w 2761672"/>
                <a:gd name="connsiteY1500" fmla="*/ 2204149 h 2761672"/>
                <a:gd name="connsiteX1501" fmla="*/ 1041972 w 2761672"/>
                <a:gd name="connsiteY1501" fmla="*/ 2058780 h 2761672"/>
                <a:gd name="connsiteX1502" fmla="*/ 1044529 w 2761672"/>
                <a:gd name="connsiteY1502" fmla="*/ 2056222 h 2761672"/>
                <a:gd name="connsiteX1503" fmla="*/ 1066917 w 2761672"/>
                <a:gd name="connsiteY1503" fmla="*/ 2056222 h 2761672"/>
                <a:gd name="connsiteX1504" fmla="*/ 1069474 w 2761672"/>
                <a:gd name="connsiteY1504" fmla="*/ 2058780 h 2761672"/>
                <a:gd name="connsiteX1505" fmla="*/ 1069474 w 2761672"/>
                <a:gd name="connsiteY1505" fmla="*/ 2204149 h 2761672"/>
                <a:gd name="connsiteX1506" fmla="*/ 1083612 w 2761672"/>
                <a:gd name="connsiteY1506" fmla="*/ 2204149 h 2761672"/>
                <a:gd name="connsiteX1507" fmla="*/ 1101707 w 2761672"/>
                <a:gd name="connsiteY1507" fmla="*/ 2186054 h 2761672"/>
                <a:gd name="connsiteX1508" fmla="*/ 1101707 w 2761672"/>
                <a:gd name="connsiteY1508" fmla="*/ 2027633 h 2761672"/>
                <a:gd name="connsiteX1509" fmla="*/ 1083612 w 2761672"/>
                <a:gd name="connsiteY1509" fmla="*/ 2009538 h 2761672"/>
                <a:gd name="connsiteX1510" fmla="*/ 904446 w 2761672"/>
                <a:gd name="connsiteY1510" fmla="*/ 2009538 h 2761672"/>
                <a:gd name="connsiteX1511" fmla="*/ 1160198 w 2761672"/>
                <a:gd name="connsiteY1511" fmla="*/ 2009538 h 2761672"/>
                <a:gd name="connsiteX1512" fmla="*/ 1142103 w 2761672"/>
                <a:gd name="connsiteY1512" fmla="*/ 2027633 h 2761672"/>
                <a:gd name="connsiteX1513" fmla="*/ 1142103 w 2761672"/>
                <a:gd name="connsiteY1513" fmla="*/ 2186054 h 2761672"/>
                <a:gd name="connsiteX1514" fmla="*/ 1160198 w 2761672"/>
                <a:gd name="connsiteY1514" fmla="*/ 2204149 h 2761672"/>
                <a:gd name="connsiteX1515" fmla="*/ 1170284 w 2761672"/>
                <a:gd name="connsiteY1515" fmla="*/ 2204149 h 2761672"/>
                <a:gd name="connsiteX1516" fmla="*/ 1170284 w 2761672"/>
                <a:gd name="connsiteY1516" fmla="*/ 2058780 h 2761672"/>
                <a:gd name="connsiteX1517" fmla="*/ 1172842 w 2761672"/>
                <a:gd name="connsiteY1517" fmla="*/ 2056222 h 2761672"/>
                <a:gd name="connsiteX1518" fmla="*/ 1195230 w 2761672"/>
                <a:gd name="connsiteY1518" fmla="*/ 2056222 h 2761672"/>
                <a:gd name="connsiteX1519" fmla="*/ 1197787 w 2761672"/>
                <a:gd name="connsiteY1519" fmla="*/ 2058780 h 2761672"/>
                <a:gd name="connsiteX1520" fmla="*/ 1197787 w 2761672"/>
                <a:gd name="connsiteY1520" fmla="*/ 2204149 h 2761672"/>
                <a:gd name="connsiteX1521" fmla="*/ 1194536 w 2761672"/>
                <a:gd name="connsiteY1521" fmla="*/ 2204149 h 2761672"/>
                <a:gd name="connsiteX1522" fmla="*/ 1185260 w 2761672"/>
                <a:gd name="connsiteY1522" fmla="*/ 2213425 h 2761672"/>
                <a:gd name="connsiteX1523" fmla="*/ 1185260 w 2761672"/>
                <a:gd name="connsiteY1523" fmla="*/ 2419876 h 2761672"/>
                <a:gd name="connsiteX1524" fmla="*/ 1194536 w 2761672"/>
                <a:gd name="connsiteY1524" fmla="*/ 2429152 h 2761672"/>
                <a:gd name="connsiteX1525" fmla="*/ 1231638 w 2761672"/>
                <a:gd name="connsiteY1525" fmla="*/ 2429152 h 2761672"/>
                <a:gd name="connsiteX1526" fmla="*/ 1240914 w 2761672"/>
                <a:gd name="connsiteY1526" fmla="*/ 2419876 h 2761672"/>
                <a:gd name="connsiteX1527" fmla="*/ 1240914 w 2761672"/>
                <a:gd name="connsiteY1527" fmla="*/ 2213425 h 2761672"/>
                <a:gd name="connsiteX1528" fmla="*/ 1231638 w 2761672"/>
                <a:gd name="connsiteY1528" fmla="*/ 2204149 h 2761672"/>
                <a:gd name="connsiteX1529" fmla="*/ 1266722 w 2761672"/>
                <a:gd name="connsiteY1529" fmla="*/ 2204149 h 2761672"/>
                <a:gd name="connsiteX1530" fmla="*/ 1257446 w 2761672"/>
                <a:gd name="connsiteY1530" fmla="*/ 2213425 h 2761672"/>
                <a:gd name="connsiteX1531" fmla="*/ 1257446 w 2761672"/>
                <a:gd name="connsiteY1531" fmla="*/ 2419876 h 2761672"/>
                <a:gd name="connsiteX1532" fmla="*/ 1266722 w 2761672"/>
                <a:gd name="connsiteY1532" fmla="*/ 2429152 h 2761672"/>
                <a:gd name="connsiteX1533" fmla="*/ 1303824 w 2761672"/>
                <a:gd name="connsiteY1533" fmla="*/ 2429152 h 2761672"/>
                <a:gd name="connsiteX1534" fmla="*/ 1313100 w 2761672"/>
                <a:gd name="connsiteY1534" fmla="*/ 2419876 h 2761672"/>
                <a:gd name="connsiteX1535" fmla="*/ 1313100 w 2761672"/>
                <a:gd name="connsiteY1535" fmla="*/ 2213425 h 2761672"/>
                <a:gd name="connsiteX1536" fmla="*/ 1303824 w 2761672"/>
                <a:gd name="connsiteY1536" fmla="*/ 2204149 h 2761672"/>
                <a:gd name="connsiteX1537" fmla="*/ 1297724 w 2761672"/>
                <a:gd name="connsiteY1537" fmla="*/ 2204149 h 2761672"/>
                <a:gd name="connsiteX1538" fmla="*/ 1297724 w 2761672"/>
                <a:gd name="connsiteY1538" fmla="*/ 2058780 h 2761672"/>
                <a:gd name="connsiteX1539" fmla="*/ 1300281 w 2761672"/>
                <a:gd name="connsiteY1539" fmla="*/ 2056222 h 2761672"/>
                <a:gd name="connsiteX1540" fmla="*/ 1322669 w 2761672"/>
                <a:gd name="connsiteY1540" fmla="*/ 2056222 h 2761672"/>
                <a:gd name="connsiteX1541" fmla="*/ 1325226 w 2761672"/>
                <a:gd name="connsiteY1541" fmla="*/ 2058780 h 2761672"/>
                <a:gd name="connsiteX1542" fmla="*/ 1325226 w 2761672"/>
                <a:gd name="connsiteY1542" fmla="*/ 2204149 h 2761672"/>
                <a:gd name="connsiteX1543" fmla="*/ 1339364 w 2761672"/>
                <a:gd name="connsiteY1543" fmla="*/ 2204149 h 2761672"/>
                <a:gd name="connsiteX1544" fmla="*/ 1357459 w 2761672"/>
                <a:gd name="connsiteY1544" fmla="*/ 2186054 h 2761672"/>
                <a:gd name="connsiteX1545" fmla="*/ 1357459 w 2761672"/>
                <a:gd name="connsiteY1545" fmla="*/ 2027633 h 2761672"/>
                <a:gd name="connsiteX1546" fmla="*/ 1339364 w 2761672"/>
                <a:gd name="connsiteY1546" fmla="*/ 2009538 h 2761672"/>
                <a:gd name="connsiteX1547" fmla="*/ 1160198 w 2761672"/>
                <a:gd name="connsiteY1547" fmla="*/ 2009538 h 2761672"/>
                <a:gd name="connsiteX1548" fmla="*/ 1415950 w 2761672"/>
                <a:gd name="connsiteY1548" fmla="*/ 2009538 h 2761672"/>
                <a:gd name="connsiteX1549" fmla="*/ 1397855 w 2761672"/>
                <a:gd name="connsiteY1549" fmla="*/ 2027633 h 2761672"/>
                <a:gd name="connsiteX1550" fmla="*/ 1397855 w 2761672"/>
                <a:gd name="connsiteY1550" fmla="*/ 2186054 h 2761672"/>
                <a:gd name="connsiteX1551" fmla="*/ 1415950 w 2761672"/>
                <a:gd name="connsiteY1551" fmla="*/ 2204149 h 2761672"/>
                <a:gd name="connsiteX1552" fmla="*/ 1426036 w 2761672"/>
                <a:gd name="connsiteY1552" fmla="*/ 2204149 h 2761672"/>
                <a:gd name="connsiteX1553" fmla="*/ 1426036 w 2761672"/>
                <a:gd name="connsiteY1553" fmla="*/ 2058780 h 2761672"/>
                <a:gd name="connsiteX1554" fmla="*/ 1428594 w 2761672"/>
                <a:gd name="connsiteY1554" fmla="*/ 2056222 h 2761672"/>
                <a:gd name="connsiteX1555" fmla="*/ 1450982 w 2761672"/>
                <a:gd name="connsiteY1555" fmla="*/ 2056222 h 2761672"/>
                <a:gd name="connsiteX1556" fmla="*/ 1453539 w 2761672"/>
                <a:gd name="connsiteY1556" fmla="*/ 2058780 h 2761672"/>
                <a:gd name="connsiteX1557" fmla="*/ 1453539 w 2761672"/>
                <a:gd name="connsiteY1557" fmla="*/ 2204149 h 2761672"/>
                <a:gd name="connsiteX1558" fmla="*/ 1450288 w 2761672"/>
                <a:gd name="connsiteY1558" fmla="*/ 2204149 h 2761672"/>
                <a:gd name="connsiteX1559" fmla="*/ 1441012 w 2761672"/>
                <a:gd name="connsiteY1559" fmla="*/ 2213425 h 2761672"/>
                <a:gd name="connsiteX1560" fmla="*/ 1441012 w 2761672"/>
                <a:gd name="connsiteY1560" fmla="*/ 2419876 h 2761672"/>
                <a:gd name="connsiteX1561" fmla="*/ 1450288 w 2761672"/>
                <a:gd name="connsiteY1561" fmla="*/ 2429152 h 2761672"/>
                <a:gd name="connsiteX1562" fmla="*/ 1487390 w 2761672"/>
                <a:gd name="connsiteY1562" fmla="*/ 2429152 h 2761672"/>
                <a:gd name="connsiteX1563" fmla="*/ 1496666 w 2761672"/>
                <a:gd name="connsiteY1563" fmla="*/ 2419876 h 2761672"/>
                <a:gd name="connsiteX1564" fmla="*/ 1496666 w 2761672"/>
                <a:gd name="connsiteY1564" fmla="*/ 2213425 h 2761672"/>
                <a:gd name="connsiteX1565" fmla="*/ 1487390 w 2761672"/>
                <a:gd name="connsiteY1565" fmla="*/ 2204149 h 2761672"/>
                <a:gd name="connsiteX1566" fmla="*/ 1522474 w 2761672"/>
                <a:gd name="connsiteY1566" fmla="*/ 2204149 h 2761672"/>
                <a:gd name="connsiteX1567" fmla="*/ 1513198 w 2761672"/>
                <a:gd name="connsiteY1567" fmla="*/ 2213425 h 2761672"/>
                <a:gd name="connsiteX1568" fmla="*/ 1513198 w 2761672"/>
                <a:gd name="connsiteY1568" fmla="*/ 2419876 h 2761672"/>
                <a:gd name="connsiteX1569" fmla="*/ 1522474 w 2761672"/>
                <a:gd name="connsiteY1569" fmla="*/ 2429152 h 2761672"/>
                <a:gd name="connsiteX1570" fmla="*/ 1559576 w 2761672"/>
                <a:gd name="connsiteY1570" fmla="*/ 2429152 h 2761672"/>
                <a:gd name="connsiteX1571" fmla="*/ 1568852 w 2761672"/>
                <a:gd name="connsiteY1571" fmla="*/ 2419876 h 2761672"/>
                <a:gd name="connsiteX1572" fmla="*/ 1568852 w 2761672"/>
                <a:gd name="connsiteY1572" fmla="*/ 2213425 h 2761672"/>
                <a:gd name="connsiteX1573" fmla="*/ 1559576 w 2761672"/>
                <a:gd name="connsiteY1573" fmla="*/ 2204149 h 2761672"/>
                <a:gd name="connsiteX1574" fmla="*/ 1553476 w 2761672"/>
                <a:gd name="connsiteY1574" fmla="*/ 2204149 h 2761672"/>
                <a:gd name="connsiteX1575" fmla="*/ 1553476 w 2761672"/>
                <a:gd name="connsiteY1575" fmla="*/ 2058780 h 2761672"/>
                <a:gd name="connsiteX1576" fmla="*/ 1556033 w 2761672"/>
                <a:gd name="connsiteY1576" fmla="*/ 2056222 h 2761672"/>
                <a:gd name="connsiteX1577" fmla="*/ 1578421 w 2761672"/>
                <a:gd name="connsiteY1577" fmla="*/ 2056222 h 2761672"/>
                <a:gd name="connsiteX1578" fmla="*/ 1580978 w 2761672"/>
                <a:gd name="connsiteY1578" fmla="*/ 2058780 h 2761672"/>
                <a:gd name="connsiteX1579" fmla="*/ 1580978 w 2761672"/>
                <a:gd name="connsiteY1579" fmla="*/ 2204149 h 2761672"/>
                <a:gd name="connsiteX1580" fmla="*/ 1595116 w 2761672"/>
                <a:gd name="connsiteY1580" fmla="*/ 2204149 h 2761672"/>
                <a:gd name="connsiteX1581" fmla="*/ 1613211 w 2761672"/>
                <a:gd name="connsiteY1581" fmla="*/ 2186054 h 2761672"/>
                <a:gd name="connsiteX1582" fmla="*/ 1613211 w 2761672"/>
                <a:gd name="connsiteY1582" fmla="*/ 2027633 h 2761672"/>
                <a:gd name="connsiteX1583" fmla="*/ 1595116 w 2761672"/>
                <a:gd name="connsiteY1583" fmla="*/ 2009538 h 2761672"/>
                <a:gd name="connsiteX1584" fmla="*/ 1415950 w 2761672"/>
                <a:gd name="connsiteY1584" fmla="*/ 2009538 h 2761672"/>
                <a:gd name="connsiteX1585" fmla="*/ 1671701 w 2761672"/>
                <a:gd name="connsiteY1585" fmla="*/ 2009538 h 2761672"/>
                <a:gd name="connsiteX1586" fmla="*/ 1653606 w 2761672"/>
                <a:gd name="connsiteY1586" fmla="*/ 2027633 h 2761672"/>
                <a:gd name="connsiteX1587" fmla="*/ 1653606 w 2761672"/>
                <a:gd name="connsiteY1587" fmla="*/ 2186054 h 2761672"/>
                <a:gd name="connsiteX1588" fmla="*/ 1671701 w 2761672"/>
                <a:gd name="connsiteY1588" fmla="*/ 2204149 h 2761672"/>
                <a:gd name="connsiteX1589" fmla="*/ 1681787 w 2761672"/>
                <a:gd name="connsiteY1589" fmla="*/ 2204149 h 2761672"/>
                <a:gd name="connsiteX1590" fmla="*/ 1681787 w 2761672"/>
                <a:gd name="connsiteY1590" fmla="*/ 2058780 h 2761672"/>
                <a:gd name="connsiteX1591" fmla="*/ 1684345 w 2761672"/>
                <a:gd name="connsiteY1591" fmla="*/ 2056222 h 2761672"/>
                <a:gd name="connsiteX1592" fmla="*/ 1706733 w 2761672"/>
                <a:gd name="connsiteY1592" fmla="*/ 2056222 h 2761672"/>
                <a:gd name="connsiteX1593" fmla="*/ 1709290 w 2761672"/>
                <a:gd name="connsiteY1593" fmla="*/ 2058780 h 2761672"/>
                <a:gd name="connsiteX1594" fmla="*/ 1709290 w 2761672"/>
                <a:gd name="connsiteY1594" fmla="*/ 2204149 h 2761672"/>
                <a:gd name="connsiteX1595" fmla="*/ 1706039 w 2761672"/>
                <a:gd name="connsiteY1595" fmla="*/ 2204149 h 2761672"/>
                <a:gd name="connsiteX1596" fmla="*/ 1696763 w 2761672"/>
                <a:gd name="connsiteY1596" fmla="*/ 2213425 h 2761672"/>
                <a:gd name="connsiteX1597" fmla="*/ 1696763 w 2761672"/>
                <a:gd name="connsiteY1597" fmla="*/ 2419876 h 2761672"/>
                <a:gd name="connsiteX1598" fmla="*/ 1706039 w 2761672"/>
                <a:gd name="connsiteY1598" fmla="*/ 2429152 h 2761672"/>
                <a:gd name="connsiteX1599" fmla="*/ 1743141 w 2761672"/>
                <a:gd name="connsiteY1599" fmla="*/ 2429152 h 2761672"/>
                <a:gd name="connsiteX1600" fmla="*/ 1752417 w 2761672"/>
                <a:gd name="connsiteY1600" fmla="*/ 2419876 h 2761672"/>
                <a:gd name="connsiteX1601" fmla="*/ 1752417 w 2761672"/>
                <a:gd name="connsiteY1601" fmla="*/ 2213425 h 2761672"/>
                <a:gd name="connsiteX1602" fmla="*/ 1743141 w 2761672"/>
                <a:gd name="connsiteY1602" fmla="*/ 2204149 h 2761672"/>
                <a:gd name="connsiteX1603" fmla="*/ 1778225 w 2761672"/>
                <a:gd name="connsiteY1603" fmla="*/ 2204149 h 2761672"/>
                <a:gd name="connsiteX1604" fmla="*/ 1768949 w 2761672"/>
                <a:gd name="connsiteY1604" fmla="*/ 2213425 h 2761672"/>
                <a:gd name="connsiteX1605" fmla="*/ 1768949 w 2761672"/>
                <a:gd name="connsiteY1605" fmla="*/ 2419876 h 2761672"/>
                <a:gd name="connsiteX1606" fmla="*/ 1778225 w 2761672"/>
                <a:gd name="connsiteY1606" fmla="*/ 2429152 h 2761672"/>
                <a:gd name="connsiteX1607" fmla="*/ 1815327 w 2761672"/>
                <a:gd name="connsiteY1607" fmla="*/ 2429152 h 2761672"/>
                <a:gd name="connsiteX1608" fmla="*/ 1824603 w 2761672"/>
                <a:gd name="connsiteY1608" fmla="*/ 2419876 h 2761672"/>
                <a:gd name="connsiteX1609" fmla="*/ 1824603 w 2761672"/>
                <a:gd name="connsiteY1609" fmla="*/ 2213425 h 2761672"/>
                <a:gd name="connsiteX1610" fmla="*/ 1815327 w 2761672"/>
                <a:gd name="connsiteY1610" fmla="*/ 2204149 h 2761672"/>
                <a:gd name="connsiteX1611" fmla="*/ 1809227 w 2761672"/>
                <a:gd name="connsiteY1611" fmla="*/ 2204149 h 2761672"/>
                <a:gd name="connsiteX1612" fmla="*/ 1809227 w 2761672"/>
                <a:gd name="connsiteY1612" fmla="*/ 2058780 h 2761672"/>
                <a:gd name="connsiteX1613" fmla="*/ 1811784 w 2761672"/>
                <a:gd name="connsiteY1613" fmla="*/ 2056222 h 2761672"/>
                <a:gd name="connsiteX1614" fmla="*/ 1834172 w 2761672"/>
                <a:gd name="connsiteY1614" fmla="*/ 2056222 h 2761672"/>
                <a:gd name="connsiteX1615" fmla="*/ 1836730 w 2761672"/>
                <a:gd name="connsiteY1615" fmla="*/ 2058780 h 2761672"/>
                <a:gd name="connsiteX1616" fmla="*/ 1836730 w 2761672"/>
                <a:gd name="connsiteY1616" fmla="*/ 2204149 h 2761672"/>
                <a:gd name="connsiteX1617" fmla="*/ 1850867 w 2761672"/>
                <a:gd name="connsiteY1617" fmla="*/ 2204149 h 2761672"/>
                <a:gd name="connsiteX1618" fmla="*/ 1868962 w 2761672"/>
                <a:gd name="connsiteY1618" fmla="*/ 2186054 h 2761672"/>
                <a:gd name="connsiteX1619" fmla="*/ 1868962 w 2761672"/>
                <a:gd name="connsiteY1619" fmla="*/ 2027633 h 2761672"/>
                <a:gd name="connsiteX1620" fmla="*/ 1850867 w 2761672"/>
                <a:gd name="connsiteY1620" fmla="*/ 2009538 h 2761672"/>
                <a:gd name="connsiteX1621" fmla="*/ 1671701 w 2761672"/>
                <a:gd name="connsiteY1621" fmla="*/ 2009538 h 2761672"/>
                <a:gd name="connsiteX1622" fmla="*/ 1927453 w 2761672"/>
                <a:gd name="connsiteY1622" fmla="*/ 2009538 h 2761672"/>
                <a:gd name="connsiteX1623" fmla="*/ 1909358 w 2761672"/>
                <a:gd name="connsiteY1623" fmla="*/ 2027633 h 2761672"/>
                <a:gd name="connsiteX1624" fmla="*/ 1909358 w 2761672"/>
                <a:gd name="connsiteY1624" fmla="*/ 2186054 h 2761672"/>
                <a:gd name="connsiteX1625" fmla="*/ 1927453 w 2761672"/>
                <a:gd name="connsiteY1625" fmla="*/ 2204149 h 2761672"/>
                <a:gd name="connsiteX1626" fmla="*/ 1937540 w 2761672"/>
                <a:gd name="connsiteY1626" fmla="*/ 2204149 h 2761672"/>
                <a:gd name="connsiteX1627" fmla="*/ 1937540 w 2761672"/>
                <a:gd name="connsiteY1627" fmla="*/ 2058780 h 2761672"/>
                <a:gd name="connsiteX1628" fmla="*/ 1940097 w 2761672"/>
                <a:gd name="connsiteY1628" fmla="*/ 2056222 h 2761672"/>
                <a:gd name="connsiteX1629" fmla="*/ 1962485 w 2761672"/>
                <a:gd name="connsiteY1629" fmla="*/ 2056222 h 2761672"/>
                <a:gd name="connsiteX1630" fmla="*/ 1965042 w 2761672"/>
                <a:gd name="connsiteY1630" fmla="*/ 2058780 h 2761672"/>
                <a:gd name="connsiteX1631" fmla="*/ 1965042 w 2761672"/>
                <a:gd name="connsiteY1631" fmla="*/ 2204149 h 2761672"/>
                <a:gd name="connsiteX1632" fmla="*/ 1961791 w 2761672"/>
                <a:gd name="connsiteY1632" fmla="*/ 2204149 h 2761672"/>
                <a:gd name="connsiteX1633" fmla="*/ 1952515 w 2761672"/>
                <a:gd name="connsiteY1633" fmla="*/ 2213425 h 2761672"/>
                <a:gd name="connsiteX1634" fmla="*/ 1952515 w 2761672"/>
                <a:gd name="connsiteY1634" fmla="*/ 2419876 h 2761672"/>
                <a:gd name="connsiteX1635" fmla="*/ 1961791 w 2761672"/>
                <a:gd name="connsiteY1635" fmla="*/ 2429152 h 2761672"/>
                <a:gd name="connsiteX1636" fmla="*/ 1998893 w 2761672"/>
                <a:gd name="connsiteY1636" fmla="*/ 2429152 h 2761672"/>
                <a:gd name="connsiteX1637" fmla="*/ 2008169 w 2761672"/>
                <a:gd name="connsiteY1637" fmla="*/ 2419876 h 2761672"/>
                <a:gd name="connsiteX1638" fmla="*/ 2008169 w 2761672"/>
                <a:gd name="connsiteY1638" fmla="*/ 2213425 h 2761672"/>
                <a:gd name="connsiteX1639" fmla="*/ 1998893 w 2761672"/>
                <a:gd name="connsiteY1639" fmla="*/ 2204149 h 2761672"/>
                <a:gd name="connsiteX1640" fmla="*/ 2033977 w 2761672"/>
                <a:gd name="connsiteY1640" fmla="*/ 2204149 h 2761672"/>
                <a:gd name="connsiteX1641" fmla="*/ 2024701 w 2761672"/>
                <a:gd name="connsiteY1641" fmla="*/ 2213425 h 2761672"/>
                <a:gd name="connsiteX1642" fmla="*/ 2024701 w 2761672"/>
                <a:gd name="connsiteY1642" fmla="*/ 2419876 h 2761672"/>
                <a:gd name="connsiteX1643" fmla="*/ 2033977 w 2761672"/>
                <a:gd name="connsiteY1643" fmla="*/ 2429152 h 2761672"/>
                <a:gd name="connsiteX1644" fmla="*/ 2071079 w 2761672"/>
                <a:gd name="connsiteY1644" fmla="*/ 2429152 h 2761672"/>
                <a:gd name="connsiteX1645" fmla="*/ 2080355 w 2761672"/>
                <a:gd name="connsiteY1645" fmla="*/ 2419876 h 2761672"/>
                <a:gd name="connsiteX1646" fmla="*/ 2080355 w 2761672"/>
                <a:gd name="connsiteY1646" fmla="*/ 2213425 h 2761672"/>
                <a:gd name="connsiteX1647" fmla="*/ 2071079 w 2761672"/>
                <a:gd name="connsiteY1647" fmla="*/ 2204149 h 2761672"/>
                <a:gd name="connsiteX1648" fmla="*/ 2064979 w 2761672"/>
                <a:gd name="connsiteY1648" fmla="*/ 2204149 h 2761672"/>
                <a:gd name="connsiteX1649" fmla="*/ 2064979 w 2761672"/>
                <a:gd name="connsiteY1649" fmla="*/ 2058780 h 2761672"/>
                <a:gd name="connsiteX1650" fmla="*/ 2067536 w 2761672"/>
                <a:gd name="connsiteY1650" fmla="*/ 2056222 h 2761672"/>
                <a:gd name="connsiteX1651" fmla="*/ 2089924 w 2761672"/>
                <a:gd name="connsiteY1651" fmla="*/ 2056222 h 2761672"/>
                <a:gd name="connsiteX1652" fmla="*/ 2092482 w 2761672"/>
                <a:gd name="connsiteY1652" fmla="*/ 2058780 h 2761672"/>
                <a:gd name="connsiteX1653" fmla="*/ 2092482 w 2761672"/>
                <a:gd name="connsiteY1653" fmla="*/ 2204149 h 2761672"/>
                <a:gd name="connsiteX1654" fmla="*/ 2106619 w 2761672"/>
                <a:gd name="connsiteY1654" fmla="*/ 2204149 h 2761672"/>
                <a:gd name="connsiteX1655" fmla="*/ 2124714 w 2761672"/>
                <a:gd name="connsiteY1655" fmla="*/ 2186054 h 2761672"/>
                <a:gd name="connsiteX1656" fmla="*/ 2124714 w 2761672"/>
                <a:gd name="connsiteY1656" fmla="*/ 2027633 h 2761672"/>
                <a:gd name="connsiteX1657" fmla="*/ 2106619 w 2761672"/>
                <a:gd name="connsiteY1657" fmla="*/ 2009538 h 2761672"/>
                <a:gd name="connsiteX1658" fmla="*/ 1927453 w 2761672"/>
                <a:gd name="connsiteY1658" fmla="*/ 2009538 h 2761672"/>
                <a:gd name="connsiteX1659" fmla="*/ 740243 w 2761672"/>
                <a:gd name="connsiteY1659" fmla="*/ 2470330 h 2761672"/>
                <a:gd name="connsiteX1660" fmla="*/ 682198 w 2761672"/>
                <a:gd name="connsiteY1660" fmla="*/ 2528376 h 2761672"/>
                <a:gd name="connsiteX1661" fmla="*/ 740243 w 2761672"/>
                <a:gd name="connsiteY1661" fmla="*/ 2586421 h 2761672"/>
                <a:gd name="connsiteX1662" fmla="*/ 798288 w 2761672"/>
                <a:gd name="connsiteY1662" fmla="*/ 2528376 h 2761672"/>
                <a:gd name="connsiteX1663" fmla="*/ 740243 w 2761672"/>
                <a:gd name="connsiteY1663" fmla="*/ 2470330 h 2761672"/>
                <a:gd name="connsiteX1664" fmla="*/ 995995 w 2761672"/>
                <a:gd name="connsiteY1664" fmla="*/ 2470330 h 2761672"/>
                <a:gd name="connsiteX1665" fmla="*/ 937950 w 2761672"/>
                <a:gd name="connsiteY1665" fmla="*/ 2528376 h 2761672"/>
                <a:gd name="connsiteX1666" fmla="*/ 995995 w 2761672"/>
                <a:gd name="connsiteY1666" fmla="*/ 2586421 h 2761672"/>
                <a:gd name="connsiteX1667" fmla="*/ 1054040 w 2761672"/>
                <a:gd name="connsiteY1667" fmla="*/ 2528376 h 2761672"/>
                <a:gd name="connsiteX1668" fmla="*/ 995995 w 2761672"/>
                <a:gd name="connsiteY1668" fmla="*/ 2470330 h 2761672"/>
                <a:gd name="connsiteX1669" fmla="*/ 1251747 w 2761672"/>
                <a:gd name="connsiteY1669" fmla="*/ 2470330 h 2761672"/>
                <a:gd name="connsiteX1670" fmla="*/ 1193702 w 2761672"/>
                <a:gd name="connsiteY1670" fmla="*/ 2528376 h 2761672"/>
                <a:gd name="connsiteX1671" fmla="*/ 1251747 w 2761672"/>
                <a:gd name="connsiteY1671" fmla="*/ 2586421 h 2761672"/>
                <a:gd name="connsiteX1672" fmla="*/ 1309792 w 2761672"/>
                <a:gd name="connsiteY1672" fmla="*/ 2528376 h 2761672"/>
                <a:gd name="connsiteX1673" fmla="*/ 1251747 w 2761672"/>
                <a:gd name="connsiteY1673" fmla="*/ 2470330 h 2761672"/>
                <a:gd name="connsiteX1674" fmla="*/ 1507499 w 2761672"/>
                <a:gd name="connsiteY1674" fmla="*/ 2470330 h 2761672"/>
                <a:gd name="connsiteX1675" fmla="*/ 1449454 w 2761672"/>
                <a:gd name="connsiteY1675" fmla="*/ 2528376 h 2761672"/>
                <a:gd name="connsiteX1676" fmla="*/ 1507499 w 2761672"/>
                <a:gd name="connsiteY1676" fmla="*/ 2586421 h 2761672"/>
                <a:gd name="connsiteX1677" fmla="*/ 1565544 w 2761672"/>
                <a:gd name="connsiteY1677" fmla="*/ 2528376 h 2761672"/>
                <a:gd name="connsiteX1678" fmla="*/ 1507499 w 2761672"/>
                <a:gd name="connsiteY1678" fmla="*/ 2470330 h 2761672"/>
                <a:gd name="connsiteX1679" fmla="*/ 1763250 w 2761672"/>
                <a:gd name="connsiteY1679" fmla="*/ 2470330 h 2761672"/>
                <a:gd name="connsiteX1680" fmla="*/ 1705205 w 2761672"/>
                <a:gd name="connsiteY1680" fmla="*/ 2528376 h 2761672"/>
                <a:gd name="connsiteX1681" fmla="*/ 1763250 w 2761672"/>
                <a:gd name="connsiteY1681" fmla="*/ 2586421 h 2761672"/>
                <a:gd name="connsiteX1682" fmla="*/ 1821295 w 2761672"/>
                <a:gd name="connsiteY1682" fmla="*/ 2528376 h 2761672"/>
                <a:gd name="connsiteX1683" fmla="*/ 1763250 w 2761672"/>
                <a:gd name="connsiteY1683" fmla="*/ 2470330 h 2761672"/>
                <a:gd name="connsiteX1684" fmla="*/ 2019002 w 2761672"/>
                <a:gd name="connsiteY1684" fmla="*/ 2470330 h 2761672"/>
                <a:gd name="connsiteX1685" fmla="*/ 1960957 w 2761672"/>
                <a:gd name="connsiteY1685" fmla="*/ 2528376 h 2761672"/>
                <a:gd name="connsiteX1686" fmla="*/ 2019002 w 2761672"/>
                <a:gd name="connsiteY1686" fmla="*/ 2586421 h 2761672"/>
                <a:gd name="connsiteX1687" fmla="*/ 2077047 w 2761672"/>
                <a:gd name="connsiteY1687" fmla="*/ 2528376 h 2761672"/>
                <a:gd name="connsiteX1688" fmla="*/ 2019002 w 2761672"/>
                <a:gd name="connsiteY1688" fmla="*/ 2470330 h 27616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</a:cxnLst>
              <a:rect l="l" t="t" r="r" b="b"/>
              <a:pathLst>
                <a:path w="2761672" h="2761672">
                  <a:moveTo>
                    <a:pt x="1380836" y="0"/>
                  </a:moveTo>
                  <a:lnTo>
                    <a:pt x="1441012" y="3039"/>
                  </a:lnTo>
                  <a:lnTo>
                    <a:pt x="1441012" y="74318"/>
                  </a:lnTo>
                  <a:cubicBezTo>
                    <a:pt x="1441012" y="79441"/>
                    <a:pt x="1445165" y="83594"/>
                    <a:pt x="1450288" y="83594"/>
                  </a:cubicBezTo>
                  <a:lnTo>
                    <a:pt x="1487390" y="83594"/>
                  </a:lnTo>
                  <a:cubicBezTo>
                    <a:pt x="1492513" y="83594"/>
                    <a:pt x="1496666" y="79441"/>
                    <a:pt x="1496666" y="74318"/>
                  </a:cubicBezTo>
                  <a:lnTo>
                    <a:pt x="1496666" y="5849"/>
                  </a:lnTo>
                  <a:lnTo>
                    <a:pt x="1513198" y="6684"/>
                  </a:lnTo>
                  <a:lnTo>
                    <a:pt x="1513198" y="74318"/>
                  </a:lnTo>
                  <a:cubicBezTo>
                    <a:pt x="1513198" y="79441"/>
                    <a:pt x="1517351" y="83594"/>
                    <a:pt x="1522474" y="83594"/>
                  </a:cubicBezTo>
                  <a:lnTo>
                    <a:pt x="1559576" y="83594"/>
                  </a:lnTo>
                  <a:cubicBezTo>
                    <a:pt x="1564699" y="83594"/>
                    <a:pt x="1568852" y="79441"/>
                    <a:pt x="1568852" y="74318"/>
                  </a:cubicBezTo>
                  <a:lnTo>
                    <a:pt x="1568852" y="14277"/>
                  </a:lnTo>
                  <a:lnTo>
                    <a:pt x="1659123" y="28054"/>
                  </a:lnTo>
                  <a:lnTo>
                    <a:pt x="1696763" y="37732"/>
                  </a:lnTo>
                  <a:lnTo>
                    <a:pt x="1696763" y="74318"/>
                  </a:lnTo>
                  <a:cubicBezTo>
                    <a:pt x="1696763" y="79441"/>
                    <a:pt x="1700916" y="83594"/>
                    <a:pt x="1706039" y="83594"/>
                  </a:cubicBezTo>
                  <a:lnTo>
                    <a:pt x="1743141" y="83594"/>
                  </a:lnTo>
                  <a:cubicBezTo>
                    <a:pt x="1748264" y="83594"/>
                    <a:pt x="1752417" y="79441"/>
                    <a:pt x="1752417" y="74318"/>
                  </a:cubicBezTo>
                  <a:lnTo>
                    <a:pt x="1752417" y="52042"/>
                  </a:lnTo>
                  <a:lnTo>
                    <a:pt x="1768949" y="56293"/>
                  </a:lnTo>
                  <a:lnTo>
                    <a:pt x="1768949" y="74318"/>
                  </a:lnTo>
                  <a:cubicBezTo>
                    <a:pt x="1768949" y="79441"/>
                    <a:pt x="1773102" y="83594"/>
                    <a:pt x="1778225" y="83594"/>
                  </a:cubicBezTo>
                  <a:lnTo>
                    <a:pt x="1815327" y="83594"/>
                  </a:lnTo>
                  <a:cubicBezTo>
                    <a:pt x="1820450" y="83594"/>
                    <a:pt x="1824603" y="79441"/>
                    <a:pt x="1824603" y="74318"/>
                  </a:cubicBezTo>
                  <a:lnTo>
                    <a:pt x="1824603" y="74212"/>
                  </a:lnTo>
                  <a:lnTo>
                    <a:pt x="1918320" y="108513"/>
                  </a:lnTo>
                  <a:lnTo>
                    <a:pt x="1981878" y="139130"/>
                  </a:lnTo>
                  <a:lnTo>
                    <a:pt x="1977958" y="141773"/>
                  </a:lnTo>
                  <a:cubicBezTo>
                    <a:pt x="1967454" y="152277"/>
                    <a:pt x="1960957" y="166789"/>
                    <a:pt x="1960957" y="182817"/>
                  </a:cubicBezTo>
                  <a:cubicBezTo>
                    <a:pt x="1960957" y="214875"/>
                    <a:pt x="1986944" y="240863"/>
                    <a:pt x="2019002" y="240863"/>
                  </a:cubicBezTo>
                  <a:cubicBezTo>
                    <a:pt x="2043046" y="240863"/>
                    <a:pt x="2063674" y="226245"/>
                    <a:pt x="2072486" y="205411"/>
                  </a:cubicBezTo>
                  <a:lnTo>
                    <a:pt x="2075799" y="189000"/>
                  </a:lnTo>
                  <a:lnTo>
                    <a:pt x="2152875" y="235825"/>
                  </a:lnTo>
                  <a:lnTo>
                    <a:pt x="2176204" y="253270"/>
                  </a:lnTo>
                  <a:lnTo>
                    <a:pt x="2170410" y="255670"/>
                  </a:lnTo>
                  <a:cubicBezTo>
                    <a:pt x="2167135" y="258945"/>
                    <a:pt x="2165110" y="263469"/>
                    <a:pt x="2165110" y="268465"/>
                  </a:cubicBezTo>
                  <a:lnTo>
                    <a:pt x="2165110" y="426886"/>
                  </a:lnTo>
                  <a:cubicBezTo>
                    <a:pt x="2165110" y="436880"/>
                    <a:pt x="2173211" y="444981"/>
                    <a:pt x="2183205" y="444981"/>
                  </a:cubicBezTo>
                  <a:lnTo>
                    <a:pt x="2193292" y="444981"/>
                  </a:lnTo>
                  <a:lnTo>
                    <a:pt x="2193292" y="299611"/>
                  </a:lnTo>
                  <a:cubicBezTo>
                    <a:pt x="2193292" y="298199"/>
                    <a:pt x="2194436" y="297054"/>
                    <a:pt x="2195849" y="297054"/>
                  </a:cubicBezTo>
                  <a:lnTo>
                    <a:pt x="2218237" y="297054"/>
                  </a:lnTo>
                  <a:cubicBezTo>
                    <a:pt x="2219649" y="297054"/>
                    <a:pt x="2220794" y="298199"/>
                    <a:pt x="2220794" y="299611"/>
                  </a:cubicBezTo>
                  <a:lnTo>
                    <a:pt x="2220794" y="444981"/>
                  </a:lnTo>
                  <a:lnTo>
                    <a:pt x="2217543" y="444981"/>
                  </a:lnTo>
                  <a:cubicBezTo>
                    <a:pt x="2212420" y="444981"/>
                    <a:pt x="2208267" y="449134"/>
                    <a:pt x="2208267" y="454257"/>
                  </a:cubicBezTo>
                  <a:lnTo>
                    <a:pt x="2208267" y="660708"/>
                  </a:lnTo>
                  <a:cubicBezTo>
                    <a:pt x="2208267" y="665831"/>
                    <a:pt x="2212420" y="669984"/>
                    <a:pt x="2217543" y="669984"/>
                  </a:cubicBezTo>
                  <a:lnTo>
                    <a:pt x="2254645" y="669984"/>
                  </a:lnTo>
                  <a:cubicBezTo>
                    <a:pt x="2259768" y="669984"/>
                    <a:pt x="2263921" y="665831"/>
                    <a:pt x="2263921" y="660708"/>
                  </a:cubicBezTo>
                  <a:lnTo>
                    <a:pt x="2263921" y="454257"/>
                  </a:lnTo>
                  <a:cubicBezTo>
                    <a:pt x="2263921" y="449134"/>
                    <a:pt x="2259768" y="444981"/>
                    <a:pt x="2254645" y="444981"/>
                  </a:cubicBezTo>
                  <a:lnTo>
                    <a:pt x="2289729" y="444981"/>
                  </a:lnTo>
                  <a:cubicBezTo>
                    <a:pt x="2284606" y="444981"/>
                    <a:pt x="2280453" y="449134"/>
                    <a:pt x="2280453" y="454257"/>
                  </a:cubicBezTo>
                  <a:lnTo>
                    <a:pt x="2280453" y="660708"/>
                  </a:lnTo>
                  <a:cubicBezTo>
                    <a:pt x="2280453" y="665831"/>
                    <a:pt x="2284606" y="669984"/>
                    <a:pt x="2289729" y="669984"/>
                  </a:cubicBezTo>
                  <a:lnTo>
                    <a:pt x="2326831" y="669984"/>
                  </a:lnTo>
                  <a:cubicBezTo>
                    <a:pt x="2331954" y="669984"/>
                    <a:pt x="2336107" y="665831"/>
                    <a:pt x="2336107" y="660708"/>
                  </a:cubicBezTo>
                  <a:lnTo>
                    <a:pt x="2336107" y="454257"/>
                  </a:lnTo>
                  <a:cubicBezTo>
                    <a:pt x="2336107" y="449134"/>
                    <a:pt x="2331954" y="444981"/>
                    <a:pt x="2326831" y="444981"/>
                  </a:cubicBezTo>
                  <a:lnTo>
                    <a:pt x="2320731" y="444981"/>
                  </a:lnTo>
                  <a:lnTo>
                    <a:pt x="2320731" y="371260"/>
                  </a:lnTo>
                  <a:lnTo>
                    <a:pt x="2348234" y="396257"/>
                  </a:lnTo>
                  <a:lnTo>
                    <a:pt x="2348234" y="444981"/>
                  </a:lnTo>
                  <a:lnTo>
                    <a:pt x="2362371" y="444981"/>
                  </a:lnTo>
                  <a:cubicBezTo>
                    <a:pt x="2367368" y="444981"/>
                    <a:pt x="2371892" y="442956"/>
                    <a:pt x="2375166" y="439681"/>
                  </a:cubicBezTo>
                  <a:lnTo>
                    <a:pt x="2379581" y="429024"/>
                  </a:lnTo>
                  <a:lnTo>
                    <a:pt x="2446356" y="502496"/>
                  </a:lnTo>
                  <a:lnTo>
                    <a:pt x="2464019" y="526116"/>
                  </a:lnTo>
                  <a:lnTo>
                    <a:pt x="2464019" y="660708"/>
                  </a:lnTo>
                  <a:cubicBezTo>
                    <a:pt x="2464019" y="665831"/>
                    <a:pt x="2468172" y="669984"/>
                    <a:pt x="2473295" y="669984"/>
                  </a:cubicBezTo>
                  <a:lnTo>
                    <a:pt x="2510397" y="669984"/>
                  </a:lnTo>
                  <a:cubicBezTo>
                    <a:pt x="2515520" y="669984"/>
                    <a:pt x="2519673" y="665831"/>
                    <a:pt x="2519673" y="660708"/>
                  </a:cubicBezTo>
                  <a:lnTo>
                    <a:pt x="2519673" y="600541"/>
                  </a:lnTo>
                  <a:lnTo>
                    <a:pt x="2525847" y="608797"/>
                  </a:lnTo>
                  <a:lnTo>
                    <a:pt x="2536205" y="625847"/>
                  </a:lnTo>
                  <a:lnTo>
                    <a:pt x="2536205" y="660708"/>
                  </a:lnTo>
                  <a:cubicBezTo>
                    <a:pt x="2536205" y="665831"/>
                    <a:pt x="2540358" y="669984"/>
                    <a:pt x="2545481" y="669984"/>
                  </a:cubicBezTo>
                  <a:lnTo>
                    <a:pt x="2563019" y="669984"/>
                  </a:lnTo>
                  <a:lnTo>
                    <a:pt x="2595013" y="722647"/>
                  </a:lnTo>
                  <a:cubicBezTo>
                    <a:pt x="2701299" y="918303"/>
                    <a:pt x="2761672" y="1142519"/>
                    <a:pt x="2761672" y="1380836"/>
                  </a:cubicBezTo>
                  <a:cubicBezTo>
                    <a:pt x="2761672" y="1571490"/>
                    <a:pt x="2723033" y="1753119"/>
                    <a:pt x="2653159" y="1918320"/>
                  </a:cubicBezTo>
                  <a:lnTo>
                    <a:pt x="2609218" y="2009538"/>
                  </a:lnTo>
                  <a:lnTo>
                    <a:pt x="2438957" y="2009538"/>
                  </a:lnTo>
                  <a:cubicBezTo>
                    <a:pt x="2428963" y="2009538"/>
                    <a:pt x="2420862" y="2017640"/>
                    <a:pt x="2420862" y="2027633"/>
                  </a:cubicBezTo>
                  <a:lnTo>
                    <a:pt x="2420862" y="2186054"/>
                  </a:lnTo>
                  <a:cubicBezTo>
                    <a:pt x="2420862" y="2196048"/>
                    <a:pt x="2428963" y="2204149"/>
                    <a:pt x="2438957" y="2204149"/>
                  </a:cubicBezTo>
                  <a:lnTo>
                    <a:pt x="2449044" y="2204149"/>
                  </a:lnTo>
                  <a:lnTo>
                    <a:pt x="2449044" y="2058780"/>
                  </a:lnTo>
                  <a:cubicBezTo>
                    <a:pt x="2449044" y="2057367"/>
                    <a:pt x="2450188" y="2056222"/>
                    <a:pt x="2451601" y="2056222"/>
                  </a:cubicBezTo>
                  <a:lnTo>
                    <a:pt x="2473989" y="2056222"/>
                  </a:lnTo>
                  <a:cubicBezTo>
                    <a:pt x="2475401" y="2056222"/>
                    <a:pt x="2476546" y="2057367"/>
                    <a:pt x="2476546" y="2058780"/>
                  </a:cubicBezTo>
                  <a:lnTo>
                    <a:pt x="2476546" y="2204149"/>
                  </a:lnTo>
                  <a:lnTo>
                    <a:pt x="2473295" y="2204149"/>
                  </a:lnTo>
                  <a:cubicBezTo>
                    <a:pt x="2468172" y="2204149"/>
                    <a:pt x="2464019" y="2208302"/>
                    <a:pt x="2464019" y="2213425"/>
                  </a:cubicBezTo>
                  <a:lnTo>
                    <a:pt x="2464019" y="2235556"/>
                  </a:lnTo>
                  <a:lnTo>
                    <a:pt x="2446356" y="2259176"/>
                  </a:lnTo>
                  <a:cubicBezTo>
                    <a:pt x="2418216" y="2293275"/>
                    <a:pt x="2388470" y="2326000"/>
                    <a:pt x="2357235" y="2357235"/>
                  </a:cubicBezTo>
                  <a:lnTo>
                    <a:pt x="2336107" y="2376437"/>
                  </a:lnTo>
                  <a:lnTo>
                    <a:pt x="2336107" y="2213425"/>
                  </a:lnTo>
                  <a:cubicBezTo>
                    <a:pt x="2336107" y="2208302"/>
                    <a:pt x="2331954" y="2204149"/>
                    <a:pt x="2326831" y="2204149"/>
                  </a:cubicBezTo>
                  <a:lnTo>
                    <a:pt x="2320731" y="2204149"/>
                  </a:lnTo>
                  <a:lnTo>
                    <a:pt x="2320731" y="2058780"/>
                  </a:lnTo>
                  <a:cubicBezTo>
                    <a:pt x="2320731" y="2057367"/>
                    <a:pt x="2321876" y="2056222"/>
                    <a:pt x="2323288" y="2056222"/>
                  </a:cubicBezTo>
                  <a:lnTo>
                    <a:pt x="2345676" y="2056222"/>
                  </a:lnTo>
                  <a:cubicBezTo>
                    <a:pt x="2347089" y="2056222"/>
                    <a:pt x="2348234" y="2057367"/>
                    <a:pt x="2348234" y="2058780"/>
                  </a:cubicBezTo>
                  <a:lnTo>
                    <a:pt x="2348234" y="2204149"/>
                  </a:lnTo>
                  <a:lnTo>
                    <a:pt x="2362371" y="2204149"/>
                  </a:lnTo>
                  <a:cubicBezTo>
                    <a:pt x="2372365" y="2204149"/>
                    <a:pt x="2380466" y="2196048"/>
                    <a:pt x="2380466" y="2186054"/>
                  </a:cubicBezTo>
                  <a:lnTo>
                    <a:pt x="2380466" y="2027633"/>
                  </a:lnTo>
                  <a:cubicBezTo>
                    <a:pt x="2380466" y="2017640"/>
                    <a:pt x="2372365" y="2009538"/>
                    <a:pt x="2362371" y="2009538"/>
                  </a:cubicBezTo>
                  <a:lnTo>
                    <a:pt x="2183205" y="2009538"/>
                  </a:lnTo>
                  <a:cubicBezTo>
                    <a:pt x="2173211" y="2009538"/>
                    <a:pt x="2165110" y="2017640"/>
                    <a:pt x="2165110" y="2027633"/>
                  </a:cubicBezTo>
                  <a:lnTo>
                    <a:pt x="2165110" y="2186054"/>
                  </a:lnTo>
                  <a:cubicBezTo>
                    <a:pt x="2165110" y="2196048"/>
                    <a:pt x="2173211" y="2204149"/>
                    <a:pt x="2183205" y="2204149"/>
                  </a:cubicBezTo>
                  <a:lnTo>
                    <a:pt x="2193292" y="2204149"/>
                  </a:lnTo>
                  <a:lnTo>
                    <a:pt x="2193292" y="2058780"/>
                  </a:lnTo>
                  <a:cubicBezTo>
                    <a:pt x="2193292" y="2057367"/>
                    <a:pt x="2194436" y="2056222"/>
                    <a:pt x="2195849" y="2056222"/>
                  </a:cubicBezTo>
                  <a:lnTo>
                    <a:pt x="2218237" y="2056222"/>
                  </a:lnTo>
                  <a:cubicBezTo>
                    <a:pt x="2219649" y="2056222"/>
                    <a:pt x="2220794" y="2057367"/>
                    <a:pt x="2220794" y="2058780"/>
                  </a:cubicBezTo>
                  <a:lnTo>
                    <a:pt x="2220794" y="2204149"/>
                  </a:lnTo>
                  <a:lnTo>
                    <a:pt x="2217543" y="2204149"/>
                  </a:lnTo>
                  <a:cubicBezTo>
                    <a:pt x="2212420" y="2204149"/>
                    <a:pt x="2208267" y="2208302"/>
                    <a:pt x="2208267" y="2213425"/>
                  </a:cubicBezTo>
                  <a:lnTo>
                    <a:pt x="2208267" y="2419876"/>
                  </a:lnTo>
                  <a:cubicBezTo>
                    <a:pt x="2208267" y="2424999"/>
                    <a:pt x="2212420" y="2429152"/>
                    <a:pt x="2217543" y="2429152"/>
                  </a:cubicBezTo>
                  <a:lnTo>
                    <a:pt x="2254645" y="2429152"/>
                  </a:lnTo>
                  <a:cubicBezTo>
                    <a:pt x="2259768" y="2429152"/>
                    <a:pt x="2263921" y="2424999"/>
                    <a:pt x="2263921" y="2419876"/>
                  </a:cubicBezTo>
                  <a:lnTo>
                    <a:pt x="2263921" y="2213425"/>
                  </a:lnTo>
                  <a:cubicBezTo>
                    <a:pt x="2263921" y="2208302"/>
                    <a:pt x="2259768" y="2204149"/>
                    <a:pt x="2254645" y="2204149"/>
                  </a:cubicBezTo>
                  <a:lnTo>
                    <a:pt x="2289729" y="2204149"/>
                  </a:lnTo>
                  <a:cubicBezTo>
                    <a:pt x="2284606" y="2204149"/>
                    <a:pt x="2280453" y="2208302"/>
                    <a:pt x="2280453" y="2213425"/>
                  </a:cubicBezTo>
                  <a:lnTo>
                    <a:pt x="2280453" y="2419876"/>
                  </a:lnTo>
                  <a:lnTo>
                    <a:pt x="2284195" y="2423618"/>
                  </a:lnTo>
                  <a:lnTo>
                    <a:pt x="2259176" y="2446356"/>
                  </a:lnTo>
                  <a:cubicBezTo>
                    <a:pt x="2190979" y="2502638"/>
                    <a:pt x="2117287" y="2552498"/>
                    <a:pt x="2039025" y="2595013"/>
                  </a:cubicBezTo>
                  <a:lnTo>
                    <a:pt x="2037126" y="2595928"/>
                  </a:lnTo>
                  <a:lnTo>
                    <a:pt x="1927453" y="2595928"/>
                  </a:lnTo>
                  <a:cubicBezTo>
                    <a:pt x="1917459" y="2595928"/>
                    <a:pt x="1909358" y="2604030"/>
                    <a:pt x="1909358" y="2614023"/>
                  </a:cubicBezTo>
                  <a:lnTo>
                    <a:pt x="1909358" y="2656439"/>
                  </a:lnTo>
                  <a:lnTo>
                    <a:pt x="1868962" y="2671224"/>
                  </a:lnTo>
                  <a:lnTo>
                    <a:pt x="1868962" y="2614023"/>
                  </a:lnTo>
                  <a:cubicBezTo>
                    <a:pt x="1868962" y="2604030"/>
                    <a:pt x="1860861" y="2595928"/>
                    <a:pt x="1850867" y="2595928"/>
                  </a:cubicBezTo>
                  <a:lnTo>
                    <a:pt x="1671701" y="2595928"/>
                  </a:lnTo>
                  <a:cubicBezTo>
                    <a:pt x="1661707" y="2595928"/>
                    <a:pt x="1653606" y="2604030"/>
                    <a:pt x="1653606" y="2614023"/>
                  </a:cubicBezTo>
                  <a:lnTo>
                    <a:pt x="1653606" y="2734460"/>
                  </a:lnTo>
                  <a:lnTo>
                    <a:pt x="1613211" y="2740625"/>
                  </a:lnTo>
                  <a:lnTo>
                    <a:pt x="1613211" y="2614023"/>
                  </a:lnTo>
                  <a:cubicBezTo>
                    <a:pt x="1613211" y="2604030"/>
                    <a:pt x="1605110" y="2595928"/>
                    <a:pt x="1595116" y="2595928"/>
                  </a:cubicBezTo>
                  <a:lnTo>
                    <a:pt x="1415950" y="2595928"/>
                  </a:lnTo>
                  <a:cubicBezTo>
                    <a:pt x="1405956" y="2595928"/>
                    <a:pt x="1397855" y="2604030"/>
                    <a:pt x="1397855" y="2614023"/>
                  </a:cubicBezTo>
                  <a:lnTo>
                    <a:pt x="1397855" y="2760813"/>
                  </a:lnTo>
                  <a:lnTo>
                    <a:pt x="1380836" y="2761672"/>
                  </a:lnTo>
                  <a:lnTo>
                    <a:pt x="1357459" y="2760492"/>
                  </a:lnTo>
                  <a:lnTo>
                    <a:pt x="1357459" y="2614023"/>
                  </a:lnTo>
                  <a:cubicBezTo>
                    <a:pt x="1357459" y="2604030"/>
                    <a:pt x="1349358" y="2595928"/>
                    <a:pt x="1339364" y="2595928"/>
                  </a:cubicBezTo>
                  <a:lnTo>
                    <a:pt x="1160198" y="2595928"/>
                  </a:lnTo>
                  <a:cubicBezTo>
                    <a:pt x="1150204" y="2595928"/>
                    <a:pt x="1142103" y="2604030"/>
                    <a:pt x="1142103" y="2614023"/>
                  </a:cubicBezTo>
                  <a:lnTo>
                    <a:pt x="1142103" y="2739655"/>
                  </a:lnTo>
                  <a:lnTo>
                    <a:pt x="1102549" y="2733618"/>
                  </a:lnTo>
                  <a:lnTo>
                    <a:pt x="1101707" y="2733402"/>
                  </a:lnTo>
                  <a:lnTo>
                    <a:pt x="1101707" y="2614023"/>
                  </a:lnTo>
                  <a:cubicBezTo>
                    <a:pt x="1101707" y="2604030"/>
                    <a:pt x="1093606" y="2595928"/>
                    <a:pt x="1083612" y="2595928"/>
                  </a:cubicBezTo>
                  <a:lnTo>
                    <a:pt x="904446" y="2595928"/>
                  </a:lnTo>
                  <a:cubicBezTo>
                    <a:pt x="894452" y="2595928"/>
                    <a:pt x="886351" y="2604030"/>
                    <a:pt x="886351" y="2614023"/>
                  </a:cubicBezTo>
                  <a:lnTo>
                    <a:pt x="886351" y="2668897"/>
                  </a:lnTo>
                  <a:lnTo>
                    <a:pt x="845955" y="2654112"/>
                  </a:lnTo>
                  <a:lnTo>
                    <a:pt x="845955" y="2614023"/>
                  </a:lnTo>
                  <a:cubicBezTo>
                    <a:pt x="845955" y="2604030"/>
                    <a:pt x="837854" y="2595928"/>
                    <a:pt x="827860" y="2595928"/>
                  </a:cubicBezTo>
                  <a:lnTo>
                    <a:pt x="724546" y="2595928"/>
                  </a:lnTo>
                  <a:lnTo>
                    <a:pt x="722647" y="2595013"/>
                  </a:lnTo>
                  <a:cubicBezTo>
                    <a:pt x="644385" y="2552498"/>
                    <a:pt x="570693" y="2502638"/>
                    <a:pt x="502496" y="2446356"/>
                  </a:cubicBezTo>
                  <a:lnTo>
                    <a:pt x="473517" y="2420018"/>
                  </a:lnTo>
                  <a:lnTo>
                    <a:pt x="473659" y="2419876"/>
                  </a:lnTo>
                  <a:lnTo>
                    <a:pt x="473659" y="2213425"/>
                  </a:lnTo>
                  <a:cubicBezTo>
                    <a:pt x="473659" y="2208302"/>
                    <a:pt x="469506" y="2204149"/>
                    <a:pt x="464383" y="2204149"/>
                  </a:cubicBezTo>
                  <a:lnTo>
                    <a:pt x="499467" y="2204149"/>
                  </a:lnTo>
                  <a:cubicBezTo>
                    <a:pt x="494344" y="2204149"/>
                    <a:pt x="490191" y="2208302"/>
                    <a:pt x="490191" y="2213425"/>
                  </a:cubicBezTo>
                  <a:lnTo>
                    <a:pt x="490191" y="2419876"/>
                  </a:lnTo>
                  <a:cubicBezTo>
                    <a:pt x="490191" y="2424999"/>
                    <a:pt x="494344" y="2429152"/>
                    <a:pt x="499467" y="2429152"/>
                  </a:cubicBezTo>
                  <a:lnTo>
                    <a:pt x="536569" y="2429152"/>
                  </a:lnTo>
                  <a:cubicBezTo>
                    <a:pt x="541692" y="2429152"/>
                    <a:pt x="545845" y="2424999"/>
                    <a:pt x="545845" y="2419876"/>
                  </a:cubicBezTo>
                  <a:lnTo>
                    <a:pt x="545845" y="2213425"/>
                  </a:lnTo>
                  <a:cubicBezTo>
                    <a:pt x="545845" y="2208302"/>
                    <a:pt x="541692" y="2204149"/>
                    <a:pt x="536569" y="2204149"/>
                  </a:cubicBezTo>
                  <a:lnTo>
                    <a:pt x="530469" y="2204149"/>
                  </a:lnTo>
                  <a:lnTo>
                    <a:pt x="530469" y="2058780"/>
                  </a:lnTo>
                  <a:cubicBezTo>
                    <a:pt x="530469" y="2057367"/>
                    <a:pt x="531614" y="2056222"/>
                    <a:pt x="533026" y="2056222"/>
                  </a:cubicBezTo>
                  <a:lnTo>
                    <a:pt x="555414" y="2056222"/>
                  </a:lnTo>
                  <a:cubicBezTo>
                    <a:pt x="556827" y="2056222"/>
                    <a:pt x="557971" y="2057367"/>
                    <a:pt x="557971" y="2058780"/>
                  </a:cubicBezTo>
                  <a:lnTo>
                    <a:pt x="557971" y="2204149"/>
                  </a:lnTo>
                  <a:lnTo>
                    <a:pt x="572109" y="2204149"/>
                  </a:lnTo>
                  <a:cubicBezTo>
                    <a:pt x="582103" y="2204149"/>
                    <a:pt x="590204" y="2196048"/>
                    <a:pt x="590204" y="2186054"/>
                  </a:cubicBezTo>
                  <a:lnTo>
                    <a:pt x="590204" y="2027633"/>
                  </a:lnTo>
                  <a:cubicBezTo>
                    <a:pt x="590204" y="2017640"/>
                    <a:pt x="582103" y="2009538"/>
                    <a:pt x="572109" y="2009538"/>
                  </a:cubicBezTo>
                  <a:lnTo>
                    <a:pt x="392943" y="2009538"/>
                  </a:lnTo>
                  <a:cubicBezTo>
                    <a:pt x="382949" y="2009538"/>
                    <a:pt x="374848" y="2017640"/>
                    <a:pt x="374848" y="2027633"/>
                  </a:cubicBezTo>
                  <a:lnTo>
                    <a:pt x="374848" y="2186054"/>
                  </a:lnTo>
                  <a:cubicBezTo>
                    <a:pt x="374848" y="2196048"/>
                    <a:pt x="382949" y="2204149"/>
                    <a:pt x="392943" y="2204149"/>
                  </a:cubicBezTo>
                  <a:lnTo>
                    <a:pt x="403029" y="2204149"/>
                  </a:lnTo>
                  <a:lnTo>
                    <a:pt x="403029" y="2058780"/>
                  </a:lnTo>
                  <a:cubicBezTo>
                    <a:pt x="403029" y="2057367"/>
                    <a:pt x="404174" y="2056222"/>
                    <a:pt x="405587" y="2056222"/>
                  </a:cubicBezTo>
                  <a:lnTo>
                    <a:pt x="427975" y="2056222"/>
                  </a:lnTo>
                  <a:cubicBezTo>
                    <a:pt x="429387" y="2056222"/>
                    <a:pt x="430532" y="2057367"/>
                    <a:pt x="430532" y="2058780"/>
                  </a:cubicBezTo>
                  <a:lnTo>
                    <a:pt x="430532" y="2204149"/>
                  </a:lnTo>
                  <a:lnTo>
                    <a:pt x="427281" y="2204149"/>
                  </a:lnTo>
                  <a:cubicBezTo>
                    <a:pt x="422158" y="2204149"/>
                    <a:pt x="418005" y="2208302"/>
                    <a:pt x="418005" y="2213425"/>
                  </a:cubicBezTo>
                  <a:lnTo>
                    <a:pt x="418005" y="2369567"/>
                  </a:lnTo>
                  <a:lnTo>
                    <a:pt x="404437" y="2357235"/>
                  </a:lnTo>
                  <a:cubicBezTo>
                    <a:pt x="373202" y="2326000"/>
                    <a:pt x="343456" y="2293275"/>
                    <a:pt x="315316" y="2259176"/>
                  </a:cubicBezTo>
                  <a:lnTo>
                    <a:pt x="290093" y="2225446"/>
                  </a:lnTo>
                  <a:lnTo>
                    <a:pt x="290093" y="2213425"/>
                  </a:lnTo>
                  <a:cubicBezTo>
                    <a:pt x="290093" y="2208302"/>
                    <a:pt x="285940" y="2204149"/>
                    <a:pt x="280817" y="2204149"/>
                  </a:cubicBezTo>
                  <a:lnTo>
                    <a:pt x="274717" y="2204149"/>
                  </a:lnTo>
                  <a:lnTo>
                    <a:pt x="274717" y="2058780"/>
                  </a:lnTo>
                  <a:cubicBezTo>
                    <a:pt x="274717" y="2057367"/>
                    <a:pt x="275862" y="2056222"/>
                    <a:pt x="277274" y="2056222"/>
                  </a:cubicBezTo>
                  <a:lnTo>
                    <a:pt x="299662" y="2056222"/>
                  </a:lnTo>
                  <a:cubicBezTo>
                    <a:pt x="301075" y="2056222"/>
                    <a:pt x="302219" y="2057367"/>
                    <a:pt x="302219" y="2058780"/>
                  </a:cubicBezTo>
                  <a:lnTo>
                    <a:pt x="302219" y="2204149"/>
                  </a:lnTo>
                  <a:lnTo>
                    <a:pt x="316357" y="2204149"/>
                  </a:lnTo>
                  <a:cubicBezTo>
                    <a:pt x="326351" y="2204149"/>
                    <a:pt x="334452" y="2196048"/>
                    <a:pt x="334452" y="2186054"/>
                  </a:cubicBezTo>
                  <a:lnTo>
                    <a:pt x="334452" y="2027633"/>
                  </a:lnTo>
                  <a:cubicBezTo>
                    <a:pt x="334452" y="2017640"/>
                    <a:pt x="326351" y="2009538"/>
                    <a:pt x="316357" y="2009538"/>
                  </a:cubicBezTo>
                  <a:lnTo>
                    <a:pt x="152455" y="2009538"/>
                  </a:lnTo>
                  <a:lnTo>
                    <a:pt x="108513" y="1918320"/>
                  </a:lnTo>
                  <a:cubicBezTo>
                    <a:pt x="38639" y="1753119"/>
                    <a:pt x="0" y="1571490"/>
                    <a:pt x="0" y="1380836"/>
                  </a:cubicBezTo>
                  <a:cubicBezTo>
                    <a:pt x="0" y="1142519"/>
                    <a:pt x="60373" y="918303"/>
                    <a:pt x="166659" y="722647"/>
                  </a:cubicBezTo>
                  <a:lnTo>
                    <a:pt x="198653" y="669984"/>
                  </a:lnTo>
                  <a:lnTo>
                    <a:pt x="208631" y="669984"/>
                  </a:lnTo>
                  <a:cubicBezTo>
                    <a:pt x="213754" y="669984"/>
                    <a:pt x="217907" y="665831"/>
                    <a:pt x="217907" y="660708"/>
                  </a:cubicBezTo>
                  <a:lnTo>
                    <a:pt x="217907" y="638291"/>
                  </a:lnTo>
                  <a:lnTo>
                    <a:pt x="234439" y="611079"/>
                  </a:lnTo>
                  <a:lnTo>
                    <a:pt x="234439" y="660708"/>
                  </a:lnTo>
                  <a:cubicBezTo>
                    <a:pt x="234439" y="665831"/>
                    <a:pt x="238592" y="669984"/>
                    <a:pt x="243715" y="669984"/>
                  </a:cubicBezTo>
                  <a:lnTo>
                    <a:pt x="280817" y="669984"/>
                  </a:lnTo>
                  <a:cubicBezTo>
                    <a:pt x="285940" y="669984"/>
                    <a:pt x="290093" y="665831"/>
                    <a:pt x="290093" y="660708"/>
                  </a:cubicBezTo>
                  <a:lnTo>
                    <a:pt x="290093" y="536226"/>
                  </a:lnTo>
                  <a:lnTo>
                    <a:pt x="315316" y="502496"/>
                  </a:lnTo>
                  <a:lnTo>
                    <a:pt x="377724" y="433829"/>
                  </a:lnTo>
                  <a:lnTo>
                    <a:pt x="380148" y="439681"/>
                  </a:lnTo>
                  <a:cubicBezTo>
                    <a:pt x="383422" y="442956"/>
                    <a:pt x="387946" y="444981"/>
                    <a:pt x="392943" y="444981"/>
                  </a:cubicBezTo>
                  <a:lnTo>
                    <a:pt x="403029" y="444981"/>
                  </a:lnTo>
                  <a:lnTo>
                    <a:pt x="403029" y="405986"/>
                  </a:lnTo>
                  <a:lnTo>
                    <a:pt x="404437" y="404437"/>
                  </a:lnTo>
                  <a:lnTo>
                    <a:pt x="430532" y="380721"/>
                  </a:lnTo>
                  <a:lnTo>
                    <a:pt x="430532" y="444981"/>
                  </a:lnTo>
                  <a:lnTo>
                    <a:pt x="427281" y="444981"/>
                  </a:lnTo>
                  <a:cubicBezTo>
                    <a:pt x="422158" y="444981"/>
                    <a:pt x="418005" y="449134"/>
                    <a:pt x="418005" y="454257"/>
                  </a:cubicBezTo>
                  <a:lnTo>
                    <a:pt x="418005" y="660708"/>
                  </a:lnTo>
                  <a:cubicBezTo>
                    <a:pt x="418005" y="665831"/>
                    <a:pt x="422158" y="669984"/>
                    <a:pt x="427281" y="669984"/>
                  </a:cubicBezTo>
                  <a:lnTo>
                    <a:pt x="464383" y="669984"/>
                  </a:lnTo>
                  <a:cubicBezTo>
                    <a:pt x="469506" y="669984"/>
                    <a:pt x="473659" y="665831"/>
                    <a:pt x="473659" y="660708"/>
                  </a:cubicBezTo>
                  <a:lnTo>
                    <a:pt x="473659" y="454257"/>
                  </a:lnTo>
                  <a:cubicBezTo>
                    <a:pt x="473659" y="449134"/>
                    <a:pt x="469506" y="444981"/>
                    <a:pt x="464383" y="444981"/>
                  </a:cubicBezTo>
                  <a:lnTo>
                    <a:pt x="499467" y="444981"/>
                  </a:lnTo>
                  <a:cubicBezTo>
                    <a:pt x="494344" y="444981"/>
                    <a:pt x="490191" y="449134"/>
                    <a:pt x="490191" y="454257"/>
                  </a:cubicBezTo>
                  <a:lnTo>
                    <a:pt x="490191" y="660708"/>
                  </a:lnTo>
                  <a:cubicBezTo>
                    <a:pt x="490191" y="665831"/>
                    <a:pt x="494344" y="669984"/>
                    <a:pt x="499467" y="669984"/>
                  </a:cubicBezTo>
                  <a:lnTo>
                    <a:pt x="536569" y="669984"/>
                  </a:lnTo>
                  <a:cubicBezTo>
                    <a:pt x="541692" y="669984"/>
                    <a:pt x="545845" y="665831"/>
                    <a:pt x="545845" y="660708"/>
                  </a:cubicBezTo>
                  <a:lnTo>
                    <a:pt x="545845" y="454257"/>
                  </a:lnTo>
                  <a:cubicBezTo>
                    <a:pt x="545845" y="449134"/>
                    <a:pt x="541692" y="444981"/>
                    <a:pt x="536569" y="444981"/>
                  </a:cubicBezTo>
                  <a:lnTo>
                    <a:pt x="530469" y="444981"/>
                  </a:lnTo>
                  <a:lnTo>
                    <a:pt x="530469" y="299611"/>
                  </a:lnTo>
                  <a:cubicBezTo>
                    <a:pt x="530469" y="298199"/>
                    <a:pt x="531614" y="297054"/>
                    <a:pt x="533026" y="297054"/>
                  </a:cubicBezTo>
                  <a:lnTo>
                    <a:pt x="555414" y="297054"/>
                  </a:lnTo>
                  <a:cubicBezTo>
                    <a:pt x="556827" y="297054"/>
                    <a:pt x="557971" y="298199"/>
                    <a:pt x="557971" y="299611"/>
                  </a:cubicBezTo>
                  <a:lnTo>
                    <a:pt x="557971" y="444981"/>
                  </a:lnTo>
                  <a:lnTo>
                    <a:pt x="572109" y="444981"/>
                  </a:lnTo>
                  <a:cubicBezTo>
                    <a:pt x="582103" y="444981"/>
                    <a:pt x="590204" y="436880"/>
                    <a:pt x="590204" y="426886"/>
                  </a:cubicBezTo>
                  <a:lnTo>
                    <a:pt x="590204" y="268465"/>
                  </a:lnTo>
                  <a:cubicBezTo>
                    <a:pt x="590204" y="263469"/>
                    <a:pt x="588179" y="258945"/>
                    <a:pt x="584904" y="255670"/>
                  </a:cubicBezTo>
                  <a:lnTo>
                    <a:pt x="583202" y="254965"/>
                  </a:lnTo>
                  <a:lnTo>
                    <a:pt x="608797" y="235825"/>
                  </a:lnTo>
                  <a:lnTo>
                    <a:pt x="683711" y="190313"/>
                  </a:lnTo>
                  <a:lnTo>
                    <a:pt x="686759" y="205411"/>
                  </a:lnTo>
                  <a:cubicBezTo>
                    <a:pt x="695571" y="226245"/>
                    <a:pt x="716200" y="240863"/>
                    <a:pt x="740243" y="240863"/>
                  </a:cubicBezTo>
                  <a:cubicBezTo>
                    <a:pt x="772300" y="240863"/>
                    <a:pt x="798288" y="214875"/>
                    <a:pt x="798288" y="182817"/>
                  </a:cubicBezTo>
                  <a:cubicBezTo>
                    <a:pt x="798288" y="166789"/>
                    <a:pt x="791791" y="152277"/>
                    <a:pt x="781287" y="141773"/>
                  </a:cubicBezTo>
                  <a:lnTo>
                    <a:pt x="778378" y="139812"/>
                  </a:lnTo>
                  <a:lnTo>
                    <a:pt x="843352" y="108513"/>
                  </a:lnTo>
                  <a:lnTo>
                    <a:pt x="931457" y="76267"/>
                  </a:lnTo>
                  <a:lnTo>
                    <a:pt x="938784" y="83594"/>
                  </a:lnTo>
                  <a:lnTo>
                    <a:pt x="975886" y="83594"/>
                  </a:lnTo>
                  <a:cubicBezTo>
                    <a:pt x="981009" y="83594"/>
                    <a:pt x="985162" y="79441"/>
                    <a:pt x="985162" y="74318"/>
                  </a:cubicBezTo>
                  <a:lnTo>
                    <a:pt x="985162" y="58237"/>
                  </a:lnTo>
                  <a:lnTo>
                    <a:pt x="1001694" y="53987"/>
                  </a:lnTo>
                  <a:lnTo>
                    <a:pt x="1001694" y="74318"/>
                  </a:lnTo>
                  <a:cubicBezTo>
                    <a:pt x="1001694" y="79441"/>
                    <a:pt x="1005847" y="83594"/>
                    <a:pt x="1010970" y="83594"/>
                  </a:cubicBezTo>
                  <a:lnTo>
                    <a:pt x="1048072" y="83594"/>
                  </a:lnTo>
                  <a:cubicBezTo>
                    <a:pt x="1053195" y="83594"/>
                    <a:pt x="1057348" y="79441"/>
                    <a:pt x="1057348" y="74318"/>
                  </a:cubicBezTo>
                  <a:lnTo>
                    <a:pt x="1057348" y="39676"/>
                  </a:lnTo>
                  <a:lnTo>
                    <a:pt x="1102549" y="28054"/>
                  </a:lnTo>
                  <a:lnTo>
                    <a:pt x="1185260" y="15431"/>
                  </a:lnTo>
                  <a:lnTo>
                    <a:pt x="1185260" y="74318"/>
                  </a:lnTo>
                  <a:cubicBezTo>
                    <a:pt x="1185260" y="79441"/>
                    <a:pt x="1189413" y="83594"/>
                    <a:pt x="1194536" y="83594"/>
                  </a:cubicBezTo>
                  <a:lnTo>
                    <a:pt x="1231638" y="83594"/>
                  </a:lnTo>
                  <a:cubicBezTo>
                    <a:pt x="1236761" y="83594"/>
                    <a:pt x="1240914" y="79441"/>
                    <a:pt x="1240914" y="74318"/>
                  </a:cubicBezTo>
                  <a:lnTo>
                    <a:pt x="1240914" y="7065"/>
                  </a:lnTo>
                  <a:lnTo>
                    <a:pt x="1257446" y="6231"/>
                  </a:lnTo>
                  <a:lnTo>
                    <a:pt x="1257446" y="74318"/>
                  </a:lnTo>
                  <a:cubicBezTo>
                    <a:pt x="1257446" y="79441"/>
                    <a:pt x="1261599" y="83594"/>
                    <a:pt x="1266722" y="83594"/>
                  </a:cubicBezTo>
                  <a:lnTo>
                    <a:pt x="1303824" y="83594"/>
                  </a:lnTo>
                  <a:cubicBezTo>
                    <a:pt x="1308947" y="83594"/>
                    <a:pt x="1313100" y="79441"/>
                    <a:pt x="1313100" y="74318"/>
                  </a:cubicBezTo>
                  <a:lnTo>
                    <a:pt x="1313100" y="3420"/>
                  </a:lnTo>
                  <a:lnTo>
                    <a:pt x="1380836" y="0"/>
                  </a:lnTo>
                  <a:close/>
                  <a:moveTo>
                    <a:pt x="995995" y="124772"/>
                  </a:moveTo>
                  <a:cubicBezTo>
                    <a:pt x="963937" y="124772"/>
                    <a:pt x="937950" y="150760"/>
                    <a:pt x="937950" y="182817"/>
                  </a:cubicBezTo>
                  <a:cubicBezTo>
                    <a:pt x="937950" y="214875"/>
                    <a:pt x="963937" y="240863"/>
                    <a:pt x="995995" y="240863"/>
                  </a:cubicBezTo>
                  <a:cubicBezTo>
                    <a:pt x="1028052" y="240863"/>
                    <a:pt x="1054040" y="214875"/>
                    <a:pt x="1054040" y="182817"/>
                  </a:cubicBezTo>
                  <a:cubicBezTo>
                    <a:pt x="1054040" y="150760"/>
                    <a:pt x="1028052" y="124772"/>
                    <a:pt x="995995" y="124772"/>
                  </a:cubicBezTo>
                  <a:close/>
                  <a:moveTo>
                    <a:pt x="1251747" y="124772"/>
                  </a:moveTo>
                  <a:cubicBezTo>
                    <a:pt x="1219689" y="124772"/>
                    <a:pt x="1193702" y="150760"/>
                    <a:pt x="1193702" y="182817"/>
                  </a:cubicBezTo>
                  <a:cubicBezTo>
                    <a:pt x="1193702" y="214875"/>
                    <a:pt x="1219689" y="240863"/>
                    <a:pt x="1251747" y="240863"/>
                  </a:cubicBezTo>
                  <a:cubicBezTo>
                    <a:pt x="1283804" y="240863"/>
                    <a:pt x="1309792" y="214875"/>
                    <a:pt x="1309792" y="182817"/>
                  </a:cubicBezTo>
                  <a:cubicBezTo>
                    <a:pt x="1309792" y="150760"/>
                    <a:pt x="1283804" y="124772"/>
                    <a:pt x="1251747" y="124772"/>
                  </a:cubicBezTo>
                  <a:close/>
                  <a:moveTo>
                    <a:pt x="1507499" y="124772"/>
                  </a:moveTo>
                  <a:cubicBezTo>
                    <a:pt x="1475441" y="124772"/>
                    <a:pt x="1449454" y="150760"/>
                    <a:pt x="1449454" y="182817"/>
                  </a:cubicBezTo>
                  <a:cubicBezTo>
                    <a:pt x="1449454" y="214875"/>
                    <a:pt x="1475441" y="240863"/>
                    <a:pt x="1507499" y="240863"/>
                  </a:cubicBezTo>
                  <a:cubicBezTo>
                    <a:pt x="1539557" y="240863"/>
                    <a:pt x="1565544" y="214875"/>
                    <a:pt x="1565544" y="182817"/>
                  </a:cubicBezTo>
                  <a:cubicBezTo>
                    <a:pt x="1565544" y="150760"/>
                    <a:pt x="1539557" y="124772"/>
                    <a:pt x="1507499" y="124772"/>
                  </a:cubicBezTo>
                  <a:close/>
                  <a:moveTo>
                    <a:pt x="1763250" y="124772"/>
                  </a:moveTo>
                  <a:cubicBezTo>
                    <a:pt x="1731192" y="124772"/>
                    <a:pt x="1705205" y="150760"/>
                    <a:pt x="1705205" y="182817"/>
                  </a:cubicBezTo>
                  <a:cubicBezTo>
                    <a:pt x="1705205" y="214875"/>
                    <a:pt x="1731192" y="240863"/>
                    <a:pt x="1763250" y="240863"/>
                  </a:cubicBezTo>
                  <a:cubicBezTo>
                    <a:pt x="1795308" y="240863"/>
                    <a:pt x="1821295" y="214875"/>
                    <a:pt x="1821295" y="182817"/>
                  </a:cubicBezTo>
                  <a:cubicBezTo>
                    <a:pt x="1821295" y="150760"/>
                    <a:pt x="1795308" y="124772"/>
                    <a:pt x="1763250" y="124772"/>
                  </a:cubicBezTo>
                  <a:close/>
                  <a:moveTo>
                    <a:pt x="648694" y="250370"/>
                  </a:moveTo>
                  <a:cubicBezTo>
                    <a:pt x="638700" y="250370"/>
                    <a:pt x="630599" y="258472"/>
                    <a:pt x="630599" y="268465"/>
                  </a:cubicBezTo>
                  <a:lnTo>
                    <a:pt x="630599" y="426886"/>
                  </a:lnTo>
                  <a:cubicBezTo>
                    <a:pt x="630599" y="436880"/>
                    <a:pt x="638700" y="444981"/>
                    <a:pt x="648694" y="444981"/>
                  </a:cubicBezTo>
                  <a:lnTo>
                    <a:pt x="658780" y="444981"/>
                  </a:lnTo>
                  <a:lnTo>
                    <a:pt x="658780" y="299611"/>
                  </a:lnTo>
                  <a:cubicBezTo>
                    <a:pt x="658780" y="298199"/>
                    <a:pt x="659925" y="297054"/>
                    <a:pt x="661338" y="297054"/>
                  </a:cubicBezTo>
                  <a:lnTo>
                    <a:pt x="683726" y="297054"/>
                  </a:lnTo>
                  <a:cubicBezTo>
                    <a:pt x="685138" y="297054"/>
                    <a:pt x="686283" y="298199"/>
                    <a:pt x="686283" y="299611"/>
                  </a:cubicBezTo>
                  <a:lnTo>
                    <a:pt x="686283" y="444981"/>
                  </a:lnTo>
                  <a:lnTo>
                    <a:pt x="683032" y="444981"/>
                  </a:lnTo>
                  <a:cubicBezTo>
                    <a:pt x="677909" y="444981"/>
                    <a:pt x="673756" y="449134"/>
                    <a:pt x="673756" y="454257"/>
                  </a:cubicBezTo>
                  <a:lnTo>
                    <a:pt x="673756" y="660708"/>
                  </a:lnTo>
                  <a:cubicBezTo>
                    <a:pt x="673756" y="665831"/>
                    <a:pt x="677909" y="669984"/>
                    <a:pt x="683032" y="669984"/>
                  </a:cubicBezTo>
                  <a:lnTo>
                    <a:pt x="720134" y="669984"/>
                  </a:lnTo>
                  <a:cubicBezTo>
                    <a:pt x="725257" y="669984"/>
                    <a:pt x="729410" y="665831"/>
                    <a:pt x="729410" y="660708"/>
                  </a:cubicBezTo>
                  <a:lnTo>
                    <a:pt x="729410" y="454257"/>
                  </a:lnTo>
                  <a:cubicBezTo>
                    <a:pt x="729410" y="449134"/>
                    <a:pt x="725257" y="444981"/>
                    <a:pt x="720134" y="444981"/>
                  </a:cubicBezTo>
                  <a:lnTo>
                    <a:pt x="755218" y="444981"/>
                  </a:lnTo>
                  <a:cubicBezTo>
                    <a:pt x="750095" y="444981"/>
                    <a:pt x="745942" y="449134"/>
                    <a:pt x="745942" y="454257"/>
                  </a:cubicBezTo>
                  <a:lnTo>
                    <a:pt x="745942" y="660708"/>
                  </a:lnTo>
                  <a:cubicBezTo>
                    <a:pt x="745942" y="665831"/>
                    <a:pt x="750095" y="669984"/>
                    <a:pt x="755218" y="669984"/>
                  </a:cubicBezTo>
                  <a:lnTo>
                    <a:pt x="792320" y="669984"/>
                  </a:lnTo>
                  <a:cubicBezTo>
                    <a:pt x="797443" y="669984"/>
                    <a:pt x="801596" y="665831"/>
                    <a:pt x="801596" y="660708"/>
                  </a:cubicBezTo>
                  <a:lnTo>
                    <a:pt x="801596" y="454257"/>
                  </a:lnTo>
                  <a:cubicBezTo>
                    <a:pt x="801596" y="449134"/>
                    <a:pt x="797443" y="444981"/>
                    <a:pt x="792320" y="444981"/>
                  </a:cubicBezTo>
                  <a:lnTo>
                    <a:pt x="786220" y="444981"/>
                  </a:lnTo>
                  <a:lnTo>
                    <a:pt x="786220" y="299611"/>
                  </a:lnTo>
                  <a:cubicBezTo>
                    <a:pt x="786220" y="298199"/>
                    <a:pt x="787365" y="297054"/>
                    <a:pt x="788777" y="297054"/>
                  </a:cubicBezTo>
                  <a:lnTo>
                    <a:pt x="811165" y="297054"/>
                  </a:lnTo>
                  <a:cubicBezTo>
                    <a:pt x="812578" y="297054"/>
                    <a:pt x="813722" y="298199"/>
                    <a:pt x="813722" y="299611"/>
                  </a:cubicBezTo>
                  <a:lnTo>
                    <a:pt x="813722" y="444981"/>
                  </a:lnTo>
                  <a:lnTo>
                    <a:pt x="827860" y="444981"/>
                  </a:lnTo>
                  <a:cubicBezTo>
                    <a:pt x="837854" y="444981"/>
                    <a:pt x="845955" y="436880"/>
                    <a:pt x="845955" y="426886"/>
                  </a:cubicBezTo>
                  <a:lnTo>
                    <a:pt x="845955" y="268465"/>
                  </a:lnTo>
                  <a:cubicBezTo>
                    <a:pt x="845955" y="258472"/>
                    <a:pt x="837854" y="250370"/>
                    <a:pt x="827860" y="250370"/>
                  </a:cubicBezTo>
                  <a:lnTo>
                    <a:pt x="648694" y="250370"/>
                  </a:lnTo>
                  <a:close/>
                  <a:moveTo>
                    <a:pt x="904446" y="250370"/>
                  </a:moveTo>
                  <a:cubicBezTo>
                    <a:pt x="894452" y="250370"/>
                    <a:pt x="886351" y="258472"/>
                    <a:pt x="886351" y="268465"/>
                  </a:cubicBezTo>
                  <a:lnTo>
                    <a:pt x="886351" y="426886"/>
                  </a:lnTo>
                  <a:cubicBezTo>
                    <a:pt x="886351" y="436880"/>
                    <a:pt x="894452" y="444981"/>
                    <a:pt x="904446" y="444981"/>
                  </a:cubicBezTo>
                  <a:lnTo>
                    <a:pt x="914532" y="444981"/>
                  </a:lnTo>
                  <a:lnTo>
                    <a:pt x="914532" y="299611"/>
                  </a:lnTo>
                  <a:cubicBezTo>
                    <a:pt x="914532" y="298199"/>
                    <a:pt x="915677" y="297054"/>
                    <a:pt x="917090" y="297054"/>
                  </a:cubicBezTo>
                  <a:lnTo>
                    <a:pt x="939478" y="297054"/>
                  </a:lnTo>
                  <a:cubicBezTo>
                    <a:pt x="940890" y="297054"/>
                    <a:pt x="942035" y="298199"/>
                    <a:pt x="942035" y="299611"/>
                  </a:cubicBezTo>
                  <a:lnTo>
                    <a:pt x="942035" y="444981"/>
                  </a:lnTo>
                  <a:lnTo>
                    <a:pt x="938784" y="444981"/>
                  </a:lnTo>
                  <a:cubicBezTo>
                    <a:pt x="933661" y="444981"/>
                    <a:pt x="929508" y="449134"/>
                    <a:pt x="929508" y="454257"/>
                  </a:cubicBezTo>
                  <a:lnTo>
                    <a:pt x="929508" y="660708"/>
                  </a:lnTo>
                  <a:cubicBezTo>
                    <a:pt x="929508" y="665831"/>
                    <a:pt x="933661" y="669984"/>
                    <a:pt x="938784" y="669984"/>
                  </a:cubicBezTo>
                  <a:lnTo>
                    <a:pt x="975886" y="669984"/>
                  </a:lnTo>
                  <a:cubicBezTo>
                    <a:pt x="981009" y="669984"/>
                    <a:pt x="985162" y="665831"/>
                    <a:pt x="985162" y="660708"/>
                  </a:cubicBezTo>
                  <a:lnTo>
                    <a:pt x="985162" y="454257"/>
                  </a:lnTo>
                  <a:cubicBezTo>
                    <a:pt x="985162" y="449134"/>
                    <a:pt x="981009" y="444981"/>
                    <a:pt x="975886" y="444981"/>
                  </a:cubicBezTo>
                  <a:lnTo>
                    <a:pt x="1010970" y="444981"/>
                  </a:lnTo>
                  <a:cubicBezTo>
                    <a:pt x="1005847" y="444981"/>
                    <a:pt x="1001694" y="449134"/>
                    <a:pt x="1001694" y="454257"/>
                  </a:cubicBezTo>
                  <a:lnTo>
                    <a:pt x="1001694" y="660708"/>
                  </a:lnTo>
                  <a:cubicBezTo>
                    <a:pt x="1001694" y="665831"/>
                    <a:pt x="1005847" y="669984"/>
                    <a:pt x="1010970" y="669984"/>
                  </a:cubicBezTo>
                  <a:lnTo>
                    <a:pt x="1048072" y="669984"/>
                  </a:lnTo>
                  <a:cubicBezTo>
                    <a:pt x="1053195" y="669984"/>
                    <a:pt x="1057348" y="665831"/>
                    <a:pt x="1057348" y="660708"/>
                  </a:cubicBezTo>
                  <a:lnTo>
                    <a:pt x="1057348" y="454257"/>
                  </a:lnTo>
                  <a:cubicBezTo>
                    <a:pt x="1057348" y="449134"/>
                    <a:pt x="1053195" y="444981"/>
                    <a:pt x="1048072" y="444981"/>
                  </a:cubicBezTo>
                  <a:lnTo>
                    <a:pt x="1041972" y="444981"/>
                  </a:lnTo>
                  <a:lnTo>
                    <a:pt x="1041972" y="299611"/>
                  </a:lnTo>
                  <a:cubicBezTo>
                    <a:pt x="1041972" y="298199"/>
                    <a:pt x="1043117" y="297054"/>
                    <a:pt x="1044529" y="297054"/>
                  </a:cubicBezTo>
                  <a:lnTo>
                    <a:pt x="1066917" y="297054"/>
                  </a:lnTo>
                  <a:cubicBezTo>
                    <a:pt x="1068330" y="297054"/>
                    <a:pt x="1069474" y="298199"/>
                    <a:pt x="1069474" y="299611"/>
                  </a:cubicBezTo>
                  <a:lnTo>
                    <a:pt x="1069474" y="444981"/>
                  </a:lnTo>
                  <a:lnTo>
                    <a:pt x="1083612" y="444981"/>
                  </a:lnTo>
                  <a:cubicBezTo>
                    <a:pt x="1093606" y="444981"/>
                    <a:pt x="1101707" y="436880"/>
                    <a:pt x="1101707" y="426886"/>
                  </a:cubicBezTo>
                  <a:lnTo>
                    <a:pt x="1101707" y="268465"/>
                  </a:lnTo>
                  <a:cubicBezTo>
                    <a:pt x="1101707" y="258472"/>
                    <a:pt x="1093606" y="250370"/>
                    <a:pt x="1083612" y="250370"/>
                  </a:cubicBezTo>
                  <a:lnTo>
                    <a:pt x="904446" y="250370"/>
                  </a:lnTo>
                  <a:close/>
                  <a:moveTo>
                    <a:pt x="1160198" y="250370"/>
                  </a:moveTo>
                  <a:cubicBezTo>
                    <a:pt x="1150204" y="250370"/>
                    <a:pt x="1142103" y="258472"/>
                    <a:pt x="1142103" y="268465"/>
                  </a:cubicBezTo>
                  <a:lnTo>
                    <a:pt x="1142103" y="426886"/>
                  </a:lnTo>
                  <a:cubicBezTo>
                    <a:pt x="1142103" y="436880"/>
                    <a:pt x="1150204" y="444981"/>
                    <a:pt x="1160198" y="444981"/>
                  </a:cubicBezTo>
                  <a:lnTo>
                    <a:pt x="1170284" y="444981"/>
                  </a:lnTo>
                  <a:lnTo>
                    <a:pt x="1170284" y="299611"/>
                  </a:lnTo>
                  <a:cubicBezTo>
                    <a:pt x="1170284" y="298199"/>
                    <a:pt x="1171429" y="297054"/>
                    <a:pt x="1172842" y="297054"/>
                  </a:cubicBezTo>
                  <a:lnTo>
                    <a:pt x="1195230" y="297054"/>
                  </a:lnTo>
                  <a:cubicBezTo>
                    <a:pt x="1196642" y="297054"/>
                    <a:pt x="1197787" y="298199"/>
                    <a:pt x="1197787" y="299611"/>
                  </a:cubicBezTo>
                  <a:lnTo>
                    <a:pt x="1197787" y="444981"/>
                  </a:lnTo>
                  <a:lnTo>
                    <a:pt x="1194536" y="444981"/>
                  </a:lnTo>
                  <a:cubicBezTo>
                    <a:pt x="1189413" y="444981"/>
                    <a:pt x="1185260" y="449134"/>
                    <a:pt x="1185260" y="454257"/>
                  </a:cubicBezTo>
                  <a:lnTo>
                    <a:pt x="1185260" y="660708"/>
                  </a:lnTo>
                  <a:cubicBezTo>
                    <a:pt x="1185260" y="665831"/>
                    <a:pt x="1189413" y="669984"/>
                    <a:pt x="1194536" y="669984"/>
                  </a:cubicBezTo>
                  <a:lnTo>
                    <a:pt x="1231638" y="669984"/>
                  </a:lnTo>
                  <a:cubicBezTo>
                    <a:pt x="1236761" y="669984"/>
                    <a:pt x="1240914" y="665831"/>
                    <a:pt x="1240914" y="660708"/>
                  </a:cubicBezTo>
                  <a:lnTo>
                    <a:pt x="1240914" y="454257"/>
                  </a:lnTo>
                  <a:cubicBezTo>
                    <a:pt x="1240914" y="449134"/>
                    <a:pt x="1236761" y="444981"/>
                    <a:pt x="1231638" y="444981"/>
                  </a:cubicBezTo>
                  <a:lnTo>
                    <a:pt x="1266722" y="444981"/>
                  </a:lnTo>
                  <a:cubicBezTo>
                    <a:pt x="1261599" y="444981"/>
                    <a:pt x="1257446" y="449134"/>
                    <a:pt x="1257446" y="454257"/>
                  </a:cubicBezTo>
                  <a:lnTo>
                    <a:pt x="1257446" y="660708"/>
                  </a:lnTo>
                  <a:cubicBezTo>
                    <a:pt x="1257446" y="665831"/>
                    <a:pt x="1261599" y="669984"/>
                    <a:pt x="1266722" y="669984"/>
                  </a:cubicBezTo>
                  <a:lnTo>
                    <a:pt x="1303824" y="669984"/>
                  </a:lnTo>
                  <a:cubicBezTo>
                    <a:pt x="1308947" y="669984"/>
                    <a:pt x="1313100" y="665831"/>
                    <a:pt x="1313100" y="660708"/>
                  </a:cubicBezTo>
                  <a:lnTo>
                    <a:pt x="1313100" y="454257"/>
                  </a:lnTo>
                  <a:cubicBezTo>
                    <a:pt x="1313100" y="449134"/>
                    <a:pt x="1308947" y="444981"/>
                    <a:pt x="1303824" y="444981"/>
                  </a:cubicBezTo>
                  <a:lnTo>
                    <a:pt x="1297724" y="444981"/>
                  </a:lnTo>
                  <a:lnTo>
                    <a:pt x="1297724" y="299611"/>
                  </a:lnTo>
                  <a:cubicBezTo>
                    <a:pt x="1297724" y="298199"/>
                    <a:pt x="1298869" y="297054"/>
                    <a:pt x="1300281" y="297054"/>
                  </a:cubicBezTo>
                  <a:lnTo>
                    <a:pt x="1322669" y="297054"/>
                  </a:lnTo>
                  <a:cubicBezTo>
                    <a:pt x="1324082" y="297054"/>
                    <a:pt x="1325226" y="298199"/>
                    <a:pt x="1325226" y="299611"/>
                  </a:cubicBezTo>
                  <a:lnTo>
                    <a:pt x="1325226" y="444981"/>
                  </a:lnTo>
                  <a:lnTo>
                    <a:pt x="1339364" y="444981"/>
                  </a:lnTo>
                  <a:cubicBezTo>
                    <a:pt x="1349358" y="444981"/>
                    <a:pt x="1357459" y="436880"/>
                    <a:pt x="1357459" y="426886"/>
                  </a:cubicBezTo>
                  <a:lnTo>
                    <a:pt x="1357459" y="268465"/>
                  </a:lnTo>
                  <a:cubicBezTo>
                    <a:pt x="1357459" y="258472"/>
                    <a:pt x="1349358" y="250370"/>
                    <a:pt x="1339364" y="250370"/>
                  </a:cubicBezTo>
                  <a:lnTo>
                    <a:pt x="1160198" y="250370"/>
                  </a:lnTo>
                  <a:close/>
                  <a:moveTo>
                    <a:pt x="1415950" y="250370"/>
                  </a:moveTo>
                  <a:cubicBezTo>
                    <a:pt x="1405956" y="250370"/>
                    <a:pt x="1397855" y="258472"/>
                    <a:pt x="1397855" y="268465"/>
                  </a:cubicBezTo>
                  <a:lnTo>
                    <a:pt x="1397855" y="426886"/>
                  </a:lnTo>
                  <a:cubicBezTo>
                    <a:pt x="1397855" y="436880"/>
                    <a:pt x="1405956" y="444981"/>
                    <a:pt x="1415950" y="444981"/>
                  </a:cubicBezTo>
                  <a:lnTo>
                    <a:pt x="1426036" y="444981"/>
                  </a:lnTo>
                  <a:lnTo>
                    <a:pt x="1426036" y="299611"/>
                  </a:lnTo>
                  <a:cubicBezTo>
                    <a:pt x="1426036" y="298199"/>
                    <a:pt x="1427181" y="297054"/>
                    <a:pt x="1428594" y="297054"/>
                  </a:cubicBezTo>
                  <a:lnTo>
                    <a:pt x="1450982" y="297054"/>
                  </a:lnTo>
                  <a:cubicBezTo>
                    <a:pt x="1452394" y="297054"/>
                    <a:pt x="1453539" y="298199"/>
                    <a:pt x="1453539" y="299611"/>
                  </a:cubicBezTo>
                  <a:lnTo>
                    <a:pt x="1453539" y="444981"/>
                  </a:lnTo>
                  <a:lnTo>
                    <a:pt x="1450288" y="444981"/>
                  </a:lnTo>
                  <a:cubicBezTo>
                    <a:pt x="1445165" y="444981"/>
                    <a:pt x="1441012" y="449134"/>
                    <a:pt x="1441012" y="454257"/>
                  </a:cubicBezTo>
                  <a:lnTo>
                    <a:pt x="1441012" y="660708"/>
                  </a:lnTo>
                  <a:cubicBezTo>
                    <a:pt x="1441012" y="665831"/>
                    <a:pt x="1445165" y="669984"/>
                    <a:pt x="1450288" y="669984"/>
                  </a:cubicBezTo>
                  <a:lnTo>
                    <a:pt x="1487390" y="669984"/>
                  </a:lnTo>
                  <a:cubicBezTo>
                    <a:pt x="1492513" y="669984"/>
                    <a:pt x="1496666" y="665831"/>
                    <a:pt x="1496666" y="660708"/>
                  </a:cubicBezTo>
                  <a:lnTo>
                    <a:pt x="1496666" y="454257"/>
                  </a:lnTo>
                  <a:cubicBezTo>
                    <a:pt x="1496666" y="449134"/>
                    <a:pt x="1492513" y="444981"/>
                    <a:pt x="1487390" y="444981"/>
                  </a:cubicBezTo>
                  <a:lnTo>
                    <a:pt x="1522474" y="444981"/>
                  </a:lnTo>
                  <a:cubicBezTo>
                    <a:pt x="1517351" y="444981"/>
                    <a:pt x="1513198" y="449134"/>
                    <a:pt x="1513198" y="454257"/>
                  </a:cubicBezTo>
                  <a:lnTo>
                    <a:pt x="1513198" y="660708"/>
                  </a:lnTo>
                  <a:cubicBezTo>
                    <a:pt x="1513198" y="665831"/>
                    <a:pt x="1517351" y="669984"/>
                    <a:pt x="1522474" y="669984"/>
                  </a:cubicBezTo>
                  <a:lnTo>
                    <a:pt x="1559576" y="669984"/>
                  </a:lnTo>
                  <a:cubicBezTo>
                    <a:pt x="1564699" y="669984"/>
                    <a:pt x="1568852" y="665831"/>
                    <a:pt x="1568852" y="660708"/>
                  </a:cubicBezTo>
                  <a:lnTo>
                    <a:pt x="1568852" y="454257"/>
                  </a:lnTo>
                  <a:cubicBezTo>
                    <a:pt x="1568852" y="449134"/>
                    <a:pt x="1564699" y="444981"/>
                    <a:pt x="1559576" y="444981"/>
                  </a:cubicBezTo>
                  <a:lnTo>
                    <a:pt x="1553476" y="444981"/>
                  </a:lnTo>
                  <a:lnTo>
                    <a:pt x="1553476" y="299611"/>
                  </a:lnTo>
                  <a:cubicBezTo>
                    <a:pt x="1553476" y="298199"/>
                    <a:pt x="1554621" y="297054"/>
                    <a:pt x="1556033" y="297054"/>
                  </a:cubicBezTo>
                  <a:lnTo>
                    <a:pt x="1578421" y="297054"/>
                  </a:lnTo>
                  <a:cubicBezTo>
                    <a:pt x="1579834" y="297054"/>
                    <a:pt x="1580978" y="298199"/>
                    <a:pt x="1580978" y="299611"/>
                  </a:cubicBezTo>
                  <a:lnTo>
                    <a:pt x="1580978" y="444981"/>
                  </a:lnTo>
                  <a:lnTo>
                    <a:pt x="1595116" y="444981"/>
                  </a:lnTo>
                  <a:cubicBezTo>
                    <a:pt x="1605110" y="444981"/>
                    <a:pt x="1613211" y="436880"/>
                    <a:pt x="1613211" y="426886"/>
                  </a:cubicBezTo>
                  <a:lnTo>
                    <a:pt x="1613211" y="268465"/>
                  </a:lnTo>
                  <a:cubicBezTo>
                    <a:pt x="1613211" y="258472"/>
                    <a:pt x="1605110" y="250370"/>
                    <a:pt x="1595116" y="250370"/>
                  </a:cubicBezTo>
                  <a:lnTo>
                    <a:pt x="1415950" y="250370"/>
                  </a:lnTo>
                  <a:close/>
                  <a:moveTo>
                    <a:pt x="1671701" y="250370"/>
                  </a:moveTo>
                  <a:cubicBezTo>
                    <a:pt x="1661707" y="250370"/>
                    <a:pt x="1653606" y="258472"/>
                    <a:pt x="1653606" y="268465"/>
                  </a:cubicBezTo>
                  <a:lnTo>
                    <a:pt x="1653606" y="426886"/>
                  </a:lnTo>
                  <a:cubicBezTo>
                    <a:pt x="1653606" y="436880"/>
                    <a:pt x="1661707" y="444981"/>
                    <a:pt x="1671701" y="444981"/>
                  </a:cubicBezTo>
                  <a:lnTo>
                    <a:pt x="1681787" y="444981"/>
                  </a:lnTo>
                  <a:lnTo>
                    <a:pt x="1681787" y="299611"/>
                  </a:lnTo>
                  <a:cubicBezTo>
                    <a:pt x="1681787" y="298199"/>
                    <a:pt x="1682932" y="297054"/>
                    <a:pt x="1684345" y="297054"/>
                  </a:cubicBezTo>
                  <a:lnTo>
                    <a:pt x="1706733" y="297054"/>
                  </a:lnTo>
                  <a:cubicBezTo>
                    <a:pt x="1708145" y="297054"/>
                    <a:pt x="1709290" y="298199"/>
                    <a:pt x="1709290" y="299611"/>
                  </a:cubicBezTo>
                  <a:lnTo>
                    <a:pt x="1709290" y="444981"/>
                  </a:lnTo>
                  <a:lnTo>
                    <a:pt x="1706039" y="444981"/>
                  </a:lnTo>
                  <a:cubicBezTo>
                    <a:pt x="1700916" y="444981"/>
                    <a:pt x="1696763" y="449134"/>
                    <a:pt x="1696763" y="454257"/>
                  </a:cubicBezTo>
                  <a:lnTo>
                    <a:pt x="1696763" y="660708"/>
                  </a:lnTo>
                  <a:cubicBezTo>
                    <a:pt x="1696763" y="665831"/>
                    <a:pt x="1700916" y="669984"/>
                    <a:pt x="1706039" y="669984"/>
                  </a:cubicBezTo>
                  <a:lnTo>
                    <a:pt x="1743141" y="669984"/>
                  </a:lnTo>
                  <a:cubicBezTo>
                    <a:pt x="1748264" y="669984"/>
                    <a:pt x="1752417" y="665831"/>
                    <a:pt x="1752417" y="660708"/>
                  </a:cubicBezTo>
                  <a:lnTo>
                    <a:pt x="1752417" y="454257"/>
                  </a:lnTo>
                  <a:cubicBezTo>
                    <a:pt x="1752417" y="449134"/>
                    <a:pt x="1748264" y="444981"/>
                    <a:pt x="1743141" y="444981"/>
                  </a:cubicBezTo>
                  <a:lnTo>
                    <a:pt x="1778225" y="444981"/>
                  </a:lnTo>
                  <a:cubicBezTo>
                    <a:pt x="1773102" y="444981"/>
                    <a:pt x="1768949" y="449134"/>
                    <a:pt x="1768949" y="454257"/>
                  </a:cubicBezTo>
                  <a:lnTo>
                    <a:pt x="1768949" y="660708"/>
                  </a:lnTo>
                  <a:cubicBezTo>
                    <a:pt x="1768949" y="665831"/>
                    <a:pt x="1773102" y="669984"/>
                    <a:pt x="1778225" y="669984"/>
                  </a:cubicBezTo>
                  <a:lnTo>
                    <a:pt x="1815327" y="669984"/>
                  </a:lnTo>
                  <a:cubicBezTo>
                    <a:pt x="1820450" y="669984"/>
                    <a:pt x="1824603" y="665831"/>
                    <a:pt x="1824603" y="660708"/>
                  </a:cubicBezTo>
                  <a:lnTo>
                    <a:pt x="1824603" y="454257"/>
                  </a:lnTo>
                  <a:cubicBezTo>
                    <a:pt x="1824603" y="449134"/>
                    <a:pt x="1820450" y="444981"/>
                    <a:pt x="1815327" y="444981"/>
                  </a:cubicBezTo>
                  <a:lnTo>
                    <a:pt x="1809227" y="444981"/>
                  </a:lnTo>
                  <a:lnTo>
                    <a:pt x="1809227" y="299611"/>
                  </a:lnTo>
                  <a:cubicBezTo>
                    <a:pt x="1809227" y="298199"/>
                    <a:pt x="1810372" y="297054"/>
                    <a:pt x="1811784" y="297054"/>
                  </a:cubicBezTo>
                  <a:lnTo>
                    <a:pt x="1834172" y="297054"/>
                  </a:lnTo>
                  <a:cubicBezTo>
                    <a:pt x="1835585" y="297054"/>
                    <a:pt x="1836730" y="298199"/>
                    <a:pt x="1836730" y="299611"/>
                  </a:cubicBezTo>
                  <a:lnTo>
                    <a:pt x="1836730" y="444981"/>
                  </a:lnTo>
                  <a:lnTo>
                    <a:pt x="1850867" y="444981"/>
                  </a:lnTo>
                  <a:cubicBezTo>
                    <a:pt x="1860861" y="444981"/>
                    <a:pt x="1868962" y="436880"/>
                    <a:pt x="1868962" y="426886"/>
                  </a:cubicBezTo>
                  <a:lnTo>
                    <a:pt x="1868962" y="268465"/>
                  </a:lnTo>
                  <a:cubicBezTo>
                    <a:pt x="1868962" y="258472"/>
                    <a:pt x="1860861" y="250370"/>
                    <a:pt x="1850867" y="250370"/>
                  </a:cubicBezTo>
                  <a:lnTo>
                    <a:pt x="1671701" y="250370"/>
                  </a:lnTo>
                  <a:close/>
                  <a:moveTo>
                    <a:pt x="1927453" y="250370"/>
                  </a:moveTo>
                  <a:cubicBezTo>
                    <a:pt x="1917459" y="250370"/>
                    <a:pt x="1909358" y="258472"/>
                    <a:pt x="1909358" y="268465"/>
                  </a:cubicBezTo>
                  <a:lnTo>
                    <a:pt x="1909358" y="426886"/>
                  </a:lnTo>
                  <a:cubicBezTo>
                    <a:pt x="1909358" y="436880"/>
                    <a:pt x="1917459" y="444981"/>
                    <a:pt x="1927453" y="444981"/>
                  </a:cubicBezTo>
                  <a:lnTo>
                    <a:pt x="1937540" y="444981"/>
                  </a:lnTo>
                  <a:lnTo>
                    <a:pt x="1937540" y="299611"/>
                  </a:lnTo>
                  <a:cubicBezTo>
                    <a:pt x="1937540" y="298199"/>
                    <a:pt x="1938684" y="297054"/>
                    <a:pt x="1940097" y="297054"/>
                  </a:cubicBezTo>
                  <a:lnTo>
                    <a:pt x="1962485" y="297054"/>
                  </a:lnTo>
                  <a:cubicBezTo>
                    <a:pt x="1963897" y="297054"/>
                    <a:pt x="1965042" y="298199"/>
                    <a:pt x="1965042" y="299611"/>
                  </a:cubicBezTo>
                  <a:lnTo>
                    <a:pt x="1965042" y="444981"/>
                  </a:lnTo>
                  <a:lnTo>
                    <a:pt x="1961791" y="444981"/>
                  </a:lnTo>
                  <a:cubicBezTo>
                    <a:pt x="1956668" y="444981"/>
                    <a:pt x="1952515" y="449134"/>
                    <a:pt x="1952515" y="454257"/>
                  </a:cubicBezTo>
                  <a:lnTo>
                    <a:pt x="1952515" y="660708"/>
                  </a:lnTo>
                  <a:cubicBezTo>
                    <a:pt x="1952515" y="665831"/>
                    <a:pt x="1956668" y="669984"/>
                    <a:pt x="1961791" y="669984"/>
                  </a:cubicBezTo>
                  <a:lnTo>
                    <a:pt x="1998893" y="669984"/>
                  </a:lnTo>
                  <a:cubicBezTo>
                    <a:pt x="2004016" y="669984"/>
                    <a:pt x="2008169" y="665831"/>
                    <a:pt x="2008169" y="660708"/>
                  </a:cubicBezTo>
                  <a:lnTo>
                    <a:pt x="2008169" y="454257"/>
                  </a:lnTo>
                  <a:cubicBezTo>
                    <a:pt x="2008169" y="449134"/>
                    <a:pt x="2004016" y="444981"/>
                    <a:pt x="1998893" y="444981"/>
                  </a:cubicBezTo>
                  <a:lnTo>
                    <a:pt x="2033977" y="444981"/>
                  </a:lnTo>
                  <a:cubicBezTo>
                    <a:pt x="2028854" y="444981"/>
                    <a:pt x="2024701" y="449134"/>
                    <a:pt x="2024701" y="454257"/>
                  </a:cubicBezTo>
                  <a:lnTo>
                    <a:pt x="2024701" y="660708"/>
                  </a:lnTo>
                  <a:cubicBezTo>
                    <a:pt x="2024701" y="665831"/>
                    <a:pt x="2028854" y="669984"/>
                    <a:pt x="2033977" y="669984"/>
                  </a:cubicBezTo>
                  <a:lnTo>
                    <a:pt x="2071079" y="669984"/>
                  </a:lnTo>
                  <a:cubicBezTo>
                    <a:pt x="2076202" y="669984"/>
                    <a:pt x="2080355" y="665831"/>
                    <a:pt x="2080355" y="660708"/>
                  </a:cubicBezTo>
                  <a:lnTo>
                    <a:pt x="2080355" y="454257"/>
                  </a:lnTo>
                  <a:cubicBezTo>
                    <a:pt x="2080355" y="449134"/>
                    <a:pt x="2076202" y="444981"/>
                    <a:pt x="2071079" y="444981"/>
                  </a:cubicBezTo>
                  <a:lnTo>
                    <a:pt x="2064979" y="444981"/>
                  </a:lnTo>
                  <a:lnTo>
                    <a:pt x="2064979" y="299611"/>
                  </a:lnTo>
                  <a:cubicBezTo>
                    <a:pt x="2064979" y="298199"/>
                    <a:pt x="2066124" y="297054"/>
                    <a:pt x="2067536" y="297054"/>
                  </a:cubicBezTo>
                  <a:lnTo>
                    <a:pt x="2089924" y="297054"/>
                  </a:lnTo>
                  <a:cubicBezTo>
                    <a:pt x="2091337" y="297054"/>
                    <a:pt x="2092482" y="298199"/>
                    <a:pt x="2092482" y="299611"/>
                  </a:cubicBezTo>
                  <a:lnTo>
                    <a:pt x="2092482" y="444981"/>
                  </a:lnTo>
                  <a:lnTo>
                    <a:pt x="2106619" y="444981"/>
                  </a:lnTo>
                  <a:cubicBezTo>
                    <a:pt x="2116613" y="444981"/>
                    <a:pt x="2124714" y="436880"/>
                    <a:pt x="2124714" y="426886"/>
                  </a:cubicBezTo>
                  <a:lnTo>
                    <a:pt x="2124714" y="268465"/>
                  </a:lnTo>
                  <a:cubicBezTo>
                    <a:pt x="2124714" y="258472"/>
                    <a:pt x="2116613" y="250370"/>
                    <a:pt x="2106619" y="250370"/>
                  </a:cubicBezTo>
                  <a:lnTo>
                    <a:pt x="1927453" y="250370"/>
                  </a:lnTo>
                  <a:close/>
                  <a:moveTo>
                    <a:pt x="228740" y="711161"/>
                  </a:moveTo>
                  <a:cubicBezTo>
                    <a:pt x="196682" y="711161"/>
                    <a:pt x="170694" y="737149"/>
                    <a:pt x="170694" y="769206"/>
                  </a:cubicBezTo>
                  <a:cubicBezTo>
                    <a:pt x="170694" y="801264"/>
                    <a:pt x="196682" y="827252"/>
                    <a:pt x="228740" y="827252"/>
                  </a:cubicBezTo>
                  <a:cubicBezTo>
                    <a:pt x="260797" y="827252"/>
                    <a:pt x="286785" y="801264"/>
                    <a:pt x="286785" y="769206"/>
                  </a:cubicBezTo>
                  <a:cubicBezTo>
                    <a:pt x="286785" y="737149"/>
                    <a:pt x="260797" y="711161"/>
                    <a:pt x="228740" y="711161"/>
                  </a:cubicBezTo>
                  <a:close/>
                  <a:moveTo>
                    <a:pt x="484492" y="711161"/>
                  </a:moveTo>
                  <a:cubicBezTo>
                    <a:pt x="452434" y="711161"/>
                    <a:pt x="426447" y="737149"/>
                    <a:pt x="426447" y="769206"/>
                  </a:cubicBezTo>
                  <a:cubicBezTo>
                    <a:pt x="426447" y="801264"/>
                    <a:pt x="452434" y="827252"/>
                    <a:pt x="484492" y="827252"/>
                  </a:cubicBezTo>
                  <a:cubicBezTo>
                    <a:pt x="516549" y="827252"/>
                    <a:pt x="542537" y="801264"/>
                    <a:pt x="542537" y="769206"/>
                  </a:cubicBezTo>
                  <a:cubicBezTo>
                    <a:pt x="542537" y="737149"/>
                    <a:pt x="516549" y="711161"/>
                    <a:pt x="484492" y="711161"/>
                  </a:cubicBezTo>
                  <a:close/>
                  <a:moveTo>
                    <a:pt x="740243" y="711161"/>
                  </a:moveTo>
                  <a:cubicBezTo>
                    <a:pt x="708185" y="711161"/>
                    <a:pt x="682198" y="737149"/>
                    <a:pt x="682198" y="769206"/>
                  </a:cubicBezTo>
                  <a:cubicBezTo>
                    <a:pt x="682198" y="801264"/>
                    <a:pt x="708185" y="827252"/>
                    <a:pt x="740243" y="827252"/>
                  </a:cubicBezTo>
                  <a:cubicBezTo>
                    <a:pt x="772300" y="827252"/>
                    <a:pt x="798288" y="801264"/>
                    <a:pt x="798288" y="769206"/>
                  </a:cubicBezTo>
                  <a:cubicBezTo>
                    <a:pt x="798288" y="737149"/>
                    <a:pt x="772300" y="711161"/>
                    <a:pt x="740243" y="711161"/>
                  </a:cubicBezTo>
                  <a:close/>
                  <a:moveTo>
                    <a:pt x="995995" y="711161"/>
                  </a:moveTo>
                  <a:cubicBezTo>
                    <a:pt x="963937" y="711161"/>
                    <a:pt x="937950" y="737149"/>
                    <a:pt x="937950" y="769206"/>
                  </a:cubicBezTo>
                  <a:cubicBezTo>
                    <a:pt x="937950" y="801264"/>
                    <a:pt x="963937" y="827252"/>
                    <a:pt x="995995" y="827252"/>
                  </a:cubicBezTo>
                  <a:cubicBezTo>
                    <a:pt x="1028052" y="827252"/>
                    <a:pt x="1054040" y="801264"/>
                    <a:pt x="1054040" y="769206"/>
                  </a:cubicBezTo>
                  <a:cubicBezTo>
                    <a:pt x="1054040" y="737149"/>
                    <a:pt x="1028052" y="711161"/>
                    <a:pt x="995995" y="711161"/>
                  </a:cubicBezTo>
                  <a:close/>
                  <a:moveTo>
                    <a:pt x="1251747" y="711161"/>
                  </a:moveTo>
                  <a:cubicBezTo>
                    <a:pt x="1219689" y="711161"/>
                    <a:pt x="1193702" y="737149"/>
                    <a:pt x="1193702" y="769206"/>
                  </a:cubicBezTo>
                  <a:cubicBezTo>
                    <a:pt x="1193702" y="801264"/>
                    <a:pt x="1219689" y="827252"/>
                    <a:pt x="1251747" y="827252"/>
                  </a:cubicBezTo>
                  <a:cubicBezTo>
                    <a:pt x="1283804" y="827252"/>
                    <a:pt x="1309792" y="801264"/>
                    <a:pt x="1309792" y="769206"/>
                  </a:cubicBezTo>
                  <a:cubicBezTo>
                    <a:pt x="1309792" y="737149"/>
                    <a:pt x="1283804" y="711161"/>
                    <a:pt x="1251747" y="711161"/>
                  </a:cubicBezTo>
                  <a:close/>
                  <a:moveTo>
                    <a:pt x="1507499" y="711161"/>
                  </a:moveTo>
                  <a:cubicBezTo>
                    <a:pt x="1475441" y="711161"/>
                    <a:pt x="1449454" y="737149"/>
                    <a:pt x="1449454" y="769206"/>
                  </a:cubicBezTo>
                  <a:cubicBezTo>
                    <a:pt x="1449454" y="801264"/>
                    <a:pt x="1475441" y="827252"/>
                    <a:pt x="1507499" y="827252"/>
                  </a:cubicBezTo>
                  <a:cubicBezTo>
                    <a:pt x="1539557" y="827252"/>
                    <a:pt x="1565544" y="801264"/>
                    <a:pt x="1565544" y="769206"/>
                  </a:cubicBezTo>
                  <a:cubicBezTo>
                    <a:pt x="1565544" y="737149"/>
                    <a:pt x="1539557" y="711161"/>
                    <a:pt x="1507499" y="711161"/>
                  </a:cubicBezTo>
                  <a:close/>
                  <a:moveTo>
                    <a:pt x="1763250" y="711161"/>
                  </a:moveTo>
                  <a:cubicBezTo>
                    <a:pt x="1731192" y="711161"/>
                    <a:pt x="1705205" y="737149"/>
                    <a:pt x="1705205" y="769206"/>
                  </a:cubicBezTo>
                  <a:cubicBezTo>
                    <a:pt x="1705205" y="801264"/>
                    <a:pt x="1731192" y="827252"/>
                    <a:pt x="1763250" y="827252"/>
                  </a:cubicBezTo>
                  <a:cubicBezTo>
                    <a:pt x="1795308" y="827252"/>
                    <a:pt x="1821295" y="801264"/>
                    <a:pt x="1821295" y="769206"/>
                  </a:cubicBezTo>
                  <a:cubicBezTo>
                    <a:pt x="1821295" y="737149"/>
                    <a:pt x="1795308" y="711161"/>
                    <a:pt x="1763250" y="711161"/>
                  </a:cubicBezTo>
                  <a:close/>
                  <a:moveTo>
                    <a:pt x="2019002" y="711161"/>
                  </a:moveTo>
                  <a:cubicBezTo>
                    <a:pt x="1986944" y="711161"/>
                    <a:pt x="1960957" y="737149"/>
                    <a:pt x="1960957" y="769206"/>
                  </a:cubicBezTo>
                  <a:cubicBezTo>
                    <a:pt x="1960957" y="801264"/>
                    <a:pt x="1986944" y="827252"/>
                    <a:pt x="2019002" y="827252"/>
                  </a:cubicBezTo>
                  <a:cubicBezTo>
                    <a:pt x="2051060" y="827252"/>
                    <a:pt x="2077047" y="801264"/>
                    <a:pt x="2077047" y="769206"/>
                  </a:cubicBezTo>
                  <a:cubicBezTo>
                    <a:pt x="2077047" y="737149"/>
                    <a:pt x="2051060" y="711161"/>
                    <a:pt x="2019002" y="711161"/>
                  </a:cubicBezTo>
                  <a:close/>
                  <a:moveTo>
                    <a:pt x="2274754" y="711161"/>
                  </a:moveTo>
                  <a:cubicBezTo>
                    <a:pt x="2242696" y="711161"/>
                    <a:pt x="2216709" y="737149"/>
                    <a:pt x="2216709" y="769206"/>
                  </a:cubicBezTo>
                  <a:cubicBezTo>
                    <a:pt x="2216709" y="801264"/>
                    <a:pt x="2242696" y="827252"/>
                    <a:pt x="2274754" y="827252"/>
                  </a:cubicBezTo>
                  <a:cubicBezTo>
                    <a:pt x="2306812" y="827252"/>
                    <a:pt x="2332799" y="801264"/>
                    <a:pt x="2332799" y="769206"/>
                  </a:cubicBezTo>
                  <a:cubicBezTo>
                    <a:pt x="2332799" y="737149"/>
                    <a:pt x="2306812" y="711161"/>
                    <a:pt x="2274754" y="711161"/>
                  </a:cubicBezTo>
                  <a:close/>
                  <a:moveTo>
                    <a:pt x="2530506" y="711161"/>
                  </a:moveTo>
                  <a:cubicBezTo>
                    <a:pt x="2498448" y="711161"/>
                    <a:pt x="2472461" y="737149"/>
                    <a:pt x="2472461" y="769206"/>
                  </a:cubicBezTo>
                  <a:cubicBezTo>
                    <a:pt x="2472461" y="801264"/>
                    <a:pt x="2498448" y="827252"/>
                    <a:pt x="2530506" y="827252"/>
                  </a:cubicBezTo>
                  <a:cubicBezTo>
                    <a:pt x="2562564" y="827252"/>
                    <a:pt x="2588551" y="801264"/>
                    <a:pt x="2588551" y="769206"/>
                  </a:cubicBezTo>
                  <a:cubicBezTo>
                    <a:pt x="2588551" y="737149"/>
                    <a:pt x="2562564" y="711161"/>
                    <a:pt x="2530506" y="711161"/>
                  </a:cubicBezTo>
                  <a:close/>
                  <a:moveTo>
                    <a:pt x="137191" y="836759"/>
                  </a:moveTo>
                  <a:cubicBezTo>
                    <a:pt x="127197" y="836759"/>
                    <a:pt x="119096" y="844861"/>
                    <a:pt x="119096" y="854854"/>
                  </a:cubicBezTo>
                  <a:lnTo>
                    <a:pt x="119096" y="1013275"/>
                  </a:lnTo>
                  <a:cubicBezTo>
                    <a:pt x="119096" y="1023269"/>
                    <a:pt x="127197" y="1031370"/>
                    <a:pt x="137191" y="1031370"/>
                  </a:cubicBezTo>
                  <a:lnTo>
                    <a:pt x="147277" y="1031370"/>
                  </a:lnTo>
                  <a:lnTo>
                    <a:pt x="147277" y="886000"/>
                  </a:lnTo>
                  <a:cubicBezTo>
                    <a:pt x="147277" y="884588"/>
                    <a:pt x="148422" y="883443"/>
                    <a:pt x="149835" y="883443"/>
                  </a:cubicBezTo>
                  <a:lnTo>
                    <a:pt x="172223" y="883443"/>
                  </a:lnTo>
                  <a:cubicBezTo>
                    <a:pt x="173635" y="883443"/>
                    <a:pt x="174780" y="884588"/>
                    <a:pt x="174780" y="886000"/>
                  </a:cubicBezTo>
                  <a:lnTo>
                    <a:pt x="174780" y="1031370"/>
                  </a:lnTo>
                  <a:lnTo>
                    <a:pt x="171529" y="1031370"/>
                  </a:lnTo>
                  <a:cubicBezTo>
                    <a:pt x="166406" y="1031370"/>
                    <a:pt x="162253" y="1035523"/>
                    <a:pt x="162253" y="1040646"/>
                  </a:cubicBezTo>
                  <a:lnTo>
                    <a:pt x="162253" y="1247097"/>
                  </a:lnTo>
                  <a:cubicBezTo>
                    <a:pt x="162253" y="1252220"/>
                    <a:pt x="166406" y="1256373"/>
                    <a:pt x="171529" y="1256373"/>
                  </a:cubicBezTo>
                  <a:lnTo>
                    <a:pt x="208631" y="1256373"/>
                  </a:lnTo>
                  <a:cubicBezTo>
                    <a:pt x="213754" y="1256373"/>
                    <a:pt x="217907" y="1252220"/>
                    <a:pt x="217907" y="1247097"/>
                  </a:cubicBezTo>
                  <a:lnTo>
                    <a:pt x="217907" y="1040646"/>
                  </a:lnTo>
                  <a:cubicBezTo>
                    <a:pt x="217907" y="1035523"/>
                    <a:pt x="213754" y="1031370"/>
                    <a:pt x="208631" y="1031370"/>
                  </a:cubicBezTo>
                  <a:lnTo>
                    <a:pt x="243715" y="1031370"/>
                  </a:lnTo>
                  <a:cubicBezTo>
                    <a:pt x="238592" y="1031370"/>
                    <a:pt x="234439" y="1035523"/>
                    <a:pt x="234439" y="1040646"/>
                  </a:cubicBezTo>
                  <a:lnTo>
                    <a:pt x="234439" y="1247097"/>
                  </a:lnTo>
                  <a:cubicBezTo>
                    <a:pt x="234439" y="1252220"/>
                    <a:pt x="238592" y="1256373"/>
                    <a:pt x="243715" y="1256373"/>
                  </a:cubicBezTo>
                  <a:lnTo>
                    <a:pt x="280817" y="1256373"/>
                  </a:lnTo>
                  <a:cubicBezTo>
                    <a:pt x="285940" y="1256373"/>
                    <a:pt x="290093" y="1252220"/>
                    <a:pt x="290093" y="1247097"/>
                  </a:cubicBezTo>
                  <a:lnTo>
                    <a:pt x="290093" y="1040646"/>
                  </a:lnTo>
                  <a:cubicBezTo>
                    <a:pt x="290093" y="1035523"/>
                    <a:pt x="285940" y="1031370"/>
                    <a:pt x="280817" y="1031370"/>
                  </a:cubicBezTo>
                  <a:lnTo>
                    <a:pt x="274717" y="1031370"/>
                  </a:lnTo>
                  <a:lnTo>
                    <a:pt x="274717" y="886000"/>
                  </a:lnTo>
                  <a:cubicBezTo>
                    <a:pt x="274717" y="884588"/>
                    <a:pt x="275862" y="883443"/>
                    <a:pt x="277274" y="883443"/>
                  </a:cubicBezTo>
                  <a:lnTo>
                    <a:pt x="299662" y="883443"/>
                  </a:lnTo>
                  <a:cubicBezTo>
                    <a:pt x="301075" y="883443"/>
                    <a:pt x="302219" y="884588"/>
                    <a:pt x="302219" y="886000"/>
                  </a:cubicBezTo>
                  <a:lnTo>
                    <a:pt x="302219" y="1031370"/>
                  </a:lnTo>
                  <a:lnTo>
                    <a:pt x="316357" y="1031370"/>
                  </a:lnTo>
                  <a:cubicBezTo>
                    <a:pt x="326351" y="1031370"/>
                    <a:pt x="334452" y="1023269"/>
                    <a:pt x="334452" y="1013275"/>
                  </a:cubicBezTo>
                  <a:lnTo>
                    <a:pt x="334452" y="854854"/>
                  </a:lnTo>
                  <a:cubicBezTo>
                    <a:pt x="334452" y="844861"/>
                    <a:pt x="326351" y="836759"/>
                    <a:pt x="316357" y="836759"/>
                  </a:cubicBezTo>
                  <a:lnTo>
                    <a:pt x="137191" y="836759"/>
                  </a:lnTo>
                  <a:close/>
                  <a:moveTo>
                    <a:pt x="392943" y="836759"/>
                  </a:moveTo>
                  <a:cubicBezTo>
                    <a:pt x="382949" y="836759"/>
                    <a:pt x="374848" y="844861"/>
                    <a:pt x="374848" y="854854"/>
                  </a:cubicBezTo>
                  <a:lnTo>
                    <a:pt x="374848" y="1013275"/>
                  </a:lnTo>
                  <a:cubicBezTo>
                    <a:pt x="374848" y="1023269"/>
                    <a:pt x="382949" y="1031370"/>
                    <a:pt x="392943" y="1031370"/>
                  </a:cubicBezTo>
                  <a:lnTo>
                    <a:pt x="403029" y="1031370"/>
                  </a:lnTo>
                  <a:lnTo>
                    <a:pt x="403029" y="886000"/>
                  </a:lnTo>
                  <a:cubicBezTo>
                    <a:pt x="403029" y="884588"/>
                    <a:pt x="404174" y="883443"/>
                    <a:pt x="405587" y="883443"/>
                  </a:cubicBezTo>
                  <a:lnTo>
                    <a:pt x="427975" y="883443"/>
                  </a:lnTo>
                  <a:cubicBezTo>
                    <a:pt x="429387" y="883443"/>
                    <a:pt x="430532" y="884588"/>
                    <a:pt x="430532" y="886000"/>
                  </a:cubicBezTo>
                  <a:lnTo>
                    <a:pt x="430532" y="1031370"/>
                  </a:lnTo>
                  <a:lnTo>
                    <a:pt x="427281" y="1031370"/>
                  </a:lnTo>
                  <a:cubicBezTo>
                    <a:pt x="422158" y="1031370"/>
                    <a:pt x="418005" y="1035523"/>
                    <a:pt x="418005" y="1040646"/>
                  </a:cubicBezTo>
                  <a:lnTo>
                    <a:pt x="418005" y="1247097"/>
                  </a:lnTo>
                  <a:cubicBezTo>
                    <a:pt x="418005" y="1252220"/>
                    <a:pt x="422158" y="1256373"/>
                    <a:pt x="427281" y="1256373"/>
                  </a:cubicBezTo>
                  <a:lnTo>
                    <a:pt x="464383" y="1256373"/>
                  </a:lnTo>
                  <a:cubicBezTo>
                    <a:pt x="469506" y="1256373"/>
                    <a:pt x="473659" y="1252220"/>
                    <a:pt x="473659" y="1247097"/>
                  </a:cubicBezTo>
                  <a:lnTo>
                    <a:pt x="473659" y="1040646"/>
                  </a:lnTo>
                  <a:cubicBezTo>
                    <a:pt x="473659" y="1035523"/>
                    <a:pt x="469506" y="1031370"/>
                    <a:pt x="464383" y="1031370"/>
                  </a:cubicBezTo>
                  <a:lnTo>
                    <a:pt x="499467" y="1031370"/>
                  </a:lnTo>
                  <a:cubicBezTo>
                    <a:pt x="494344" y="1031370"/>
                    <a:pt x="490191" y="1035523"/>
                    <a:pt x="490191" y="1040646"/>
                  </a:cubicBezTo>
                  <a:lnTo>
                    <a:pt x="490191" y="1247097"/>
                  </a:lnTo>
                  <a:cubicBezTo>
                    <a:pt x="490191" y="1252220"/>
                    <a:pt x="494344" y="1256373"/>
                    <a:pt x="499467" y="1256373"/>
                  </a:cubicBezTo>
                  <a:lnTo>
                    <a:pt x="536569" y="1256373"/>
                  </a:lnTo>
                  <a:cubicBezTo>
                    <a:pt x="541692" y="1256373"/>
                    <a:pt x="545845" y="1252220"/>
                    <a:pt x="545845" y="1247097"/>
                  </a:cubicBezTo>
                  <a:lnTo>
                    <a:pt x="545845" y="1040646"/>
                  </a:lnTo>
                  <a:cubicBezTo>
                    <a:pt x="545845" y="1035523"/>
                    <a:pt x="541692" y="1031370"/>
                    <a:pt x="536569" y="1031370"/>
                  </a:cubicBezTo>
                  <a:lnTo>
                    <a:pt x="530469" y="1031370"/>
                  </a:lnTo>
                  <a:lnTo>
                    <a:pt x="530469" y="886000"/>
                  </a:lnTo>
                  <a:cubicBezTo>
                    <a:pt x="530469" y="884588"/>
                    <a:pt x="531614" y="883443"/>
                    <a:pt x="533026" y="883443"/>
                  </a:cubicBezTo>
                  <a:lnTo>
                    <a:pt x="555414" y="883443"/>
                  </a:lnTo>
                  <a:cubicBezTo>
                    <a:pt x="556827" y="883443"/>
                    <a:pt x="557971" y="884588"/>
                    <a:pt x="557971" y="886000"/>
                  </a:cubicBezTo>
                  <a:lnTo>
                    <a:pt x="557971" y="1031370"/>
                  </a:lnTo>
                  <a:lnTo>
                    <a:pt x="572109" y="1031370"/>
                  </a:lnTo>
                  <a:cubicBezTo>
                    <a:pt x="582103" y="1031370"/>
                    <a:pt x="590204" y="1023269"/>
                    <a:pt x="590204" y="1013275"/>
                  </a:cubicBezTo>
                  <a:lnTo>
                    <a:pt x="590204" y="854854"/>
                  </a:lnTo>
                  <a:cubicBezTo>
                    <a:pt x="590204" y="844861"/>
                    <a:pt x="582103" y="836759"/>
                    <a:pt x="572109" y="836759"/>
                  </a:cubicBezTo>
                  <a:lnTo>
                    <a:pt x="392943" y="836759"/>
                  </a:lnTo>
                  <a:close/>
                  <a:moveTo>
                    <a:pt x="648694" y="836759"/>
                  </a:moveTo>
                  <a:cubicBezTo>
                    <a:pt x="638700" y="836759"/>
                    <a:pt x="630599" y="844861"/>
                    <a:pt x="630599" y="854854"/>
                  </a:cubicBezTo>
                  <a:lnTo>
                    <a:pt x="630599" y="1013275"/>
                  </a:lnTo>
                  <a:cubicBezTo>
                    <a:pt x="630599" y="1023269"/>
                    <a:pt x="638700" y="1031370"/>
                    <a:pt x="648694" y="1031370"/>
                  </a:cubicBezTo>
                  <a:lnTo>
                    <a:pt x="658780" y="1031370"/>
                  </a:lnTo>
                  <a:lnTo>
                    <a:pt x="658780" y="886000"/>
                  </a:lnTo>
                  <a:cubicBezTo>
                    <a:pt x="658780" y="884588"/>
                    <a:pt x="659925" y="883443"/>
                    <a:pt x="661338" y="883443"/>
                  </a:cubicBezTo>
                  <a:lnTo>
                    <a:pt x="683726" y="883443"/>
                  </a:lnTo>
                  <a:cubicBezTo>
                    <a:pt x="685138" y="883443"/>
                    <a:pt x="686283" y="884588"/>
                    <a:pt x="686283" y="886000"/>
                  </a:cubicBezTo>
                  <a:lnTo>
                    <a:pt x="686283" y="1031370"/>
                  </a:lnTo>
                  <a:lnTo>
                    <a:pt x="683032" y="1031370"/>
                  </a:lnTo>
                  <a:cubicBezTo>
                    <a:pt x="677909" y="1031370"/>
                    <a:pt x="673756" y="1035523"/>
                    <a:pt x="673756" y="1040646"/>
                  </a:cubicBezTo>
                  <a:lnTo>
                    <a:pt x="673756" y="1247097"/>
                  </a:lnTo>
                  <a:cubicBezTo>
                    <a:pt x="673756" y="1252220"/>
                    <a:pt x="677909" y="1256373"/>
                    <a:pt x="683032" y="1256373"/>
                  </a:cubicBezTo>
                  <a:lnTo>
                    <a:pt x="720134" y="1256373"/>
                  </a:lnTo>
                  <a:cubicBezTo>
                    <a:pt x="725257" y="1256373"/>
                    <a:pt x="729410" y="1252220"/>
                    <a:pt x="729410" y="1247097"/>
                  </a:cubicBezTo>
                  <a:lnTo>
                    <a:pt x="729410" y="1040646"/>
                  </a:lnTo>
                  <a:cubicBezTo>
                    <a:pt x="729410" y="1035523"/>
                    <a:pt x="725257" y="1031370"/>
                    <a:pt x="720134" y="1031370"/>
                  </a:cubicBezTo>
                  <a:lnTo>
                    <a:pt x="755218" y="1031370"/>
                  </a:lnTo>
                  <a:cubicBezTo>
                    <a:pt x="750095" y="1031370"/>
                    <a:pt x="745942" y="1035523"/>
                    <a:pt x="745942" y="1040646"/>
                  </a:cubicBezTo>
                  <a:lnTo>
                    <a:pt x="745942" y="1247097"/>
                  </a:lnTo>
                  <a:cubicBezTo>
                    <a:pt x="745942" y="1252220"/>
                    <a:pt x="750095" y="1256373"/>
                    <a:pt x="755218" y="1256373"/>
                  </a:cubicBezTo>
                  <a:lnTo>
                    <a:pt x="792320" y="1256373"/>
                  </a:lnTo>
                  <a:cubicBezTo>
                    <a:pt x="797443" y="1256373"/>
                    <a:pt x="801596" y="1252220"/>
                    <a:pt x="801596" y="1247097"/>
                  </a:cubicBezTo>
                  <a:lnTo>
                    <a:pt x="801596" y="1040646"/>
                  </a:lnTo>
                  <a:cubicBezTo>
                    <a:pt x="801596" y="1035523"/>
                    <a:pt x="797443" y="1031370"/>
                    <a:pt x="792320" y="1031370"/>
                  </a:cubicBezTo>
                  <a:lnTo>
                    <a:pt x="786220" y="1031370"/>
                  </a:lnTo>
                  <a:lnTo>
                    <a:pt x="786220" y="886000"/>
                  </a:lnTo>
                  <a:cubicBezTo>
                    <a:pt x="786220" y="884588"/>
                    <a:pt x="787365" y="883443"/>
                    <a:pt x="788777" y="883443"/>
                  </a:cubicBezTo>
                  <a:lnTo>
                    <a:pt x="811165" y="883443"/>
                  </a:lnTo>
                  <a:cubicBezTo>
                    <a:pt x="812578" y="883443"/>
                    <a:pt x="813722" y="884588"/>
                    <a:pt x="813722" y="886000"/>
                  </a:cubicBezTo>
                  <a:lnTo>
                    <a:pt x="813722" y="1031370"/>
                  </a:lnTo>
                  <a:lnTo>
                    <a:pt x="827860" y="1031370"/>
                  </a:lnTo>
                  <a:cubicBezTo>
                    <a:pt x="837854" y="1031370"/>
                    <a:pt x="845955" y="1023269"/>
                    <a:pt x="845955" y="1013275"/>
                  </a:cubicBezTo>
                  <a:lnTo>
                    <a:pt x="845955" y="854854"/>
                  </a:lnTo>
                  <a:cubicBezTo>
                    <a:pt x="845955" y="844861"/>
                    <a:pt x="837854" y="836759"/>
                    <a:pt x="827860" y="836759"/>
                  </a:cubicBezTo>
                  <a:lnTo>
                    <a:pt x="648694" y="836759"/>
                  </a:lnTo>
                  <a:close/>
                  <a:moveTo>
                    <a:pt x="904446" y="836759"/>
                  </a:moveTo>
                  <a:cubicBezTo>
                    <a:pt x="894452" y="836759"/>
                    <a:pt x="886351" y="844861"/>
                    <a:pt x="886351" y="854854"/>
                  </a:cubicBezTo>
                  <a:lnTo>
                    <a:pt x="886351" y="1013275"/>
                  </a:lnTo>
                  <a:cubicBezTo>
                    <a:pt x="886351" y="1023269"/>
                    <a:pt x="894452" y="1031370"/>
                    <a:pt x="904446" y="1031370"/>
                  </a:cubicBezTo>
                  <a:lnTo>
                    <a:pt x="914532" y="1031370"/>
                  </a:lnTo>
                  <a:lnTo>
                    <a:pt x="914532" y="886000"/>
                  </a:lnTo>
                  <a:cubicBezTo>
                    <a:pt x="914532" y="884588"/>
                    <a:pt x="915677" y="883443"/>
                    <a:pt x="917090" y="883443"/>
                  </a:cubicBezTo>
                  <a:lnTo>
                    <a:pt x="939478" y="883443"/>
                  </a:lnTo>
                  <a:cubicBezTo>
                    <a:pt x="940890" y="883443"/>
                    <a:pt x="942035" y="884588"/>
                    <a:pt x="942035" y="886000"/>
                  </a:cubicBezTo>
                  <a:lnTo>
                    <a:pt x="942035" y="1031370"/>
                  </a:lnTo>
                  <a:lnTo>
                    <a:pt x="938784" y="1031370"/>
                  </a:lnTo>
                  <a:cubicBezTo>
                    <a:pt x="933661" y="1031370"/>
                    <a:pt x="929508" y="1035523"/>
                    <a:pt x="929508" y="1040646"/>
                  </a:cubicBezTo>
                  <a:lnTo>
                    <a:pt x="929508" y="1247097"/>
                  </a:lnTo>
                  <a:cubicBezTo>
                    <a:pt x="929508" y="1252220"/>
                    <a:pt x="933661" y="1256373"/>
                    <a:pt x="938784" y="1256373"/>
                  </a:cubicBezTo>
                  <a:lnTo>
                    <a:pt x="975886" y="1256373"/>
                  </a:lnTo>
                  <a:cubicBezTo>
                    <a:pt x="981009" y="1256373"/>
                    <a:pt x="985162" y="1252220"/>
                    <a:pt x="985162" y="1247097"/>
                  </a:cubicBezTo>
                  <a:lnTo>
                    <a:pt x="985162" y="1040646"/>
                  </a:lnTo>
                  <a:cubicBezTo>
                    <a:pt x="985162" y="1035523"/>
                    <a:pt x="981009" y="1031370"/>
                    <a:pt x="975886" y="1031370"/>
                  </a:cubicBezTo>
                  <a:lnTo>
                    <a:pt x="1010970" y="1031370"/>
                  </a:lnTo>
                  <a:cubicBezTo>
                    <a:pt x="1005847" y="1031370"/>
                    <a:pt x="1001694" y="1035523"/>
                    <a:pt x="1001694" y="1040646"/>
                  </a:cubicBezTo>
                  <a:lnTo>
                    <a:pt x="1001694" y="1247097"/>
                  </a:lnTo>
                  <a:cubicBezTo>
                    <a:pt x="1001694" y="1252220"/>
                    <a:pt x="1005847" y="1256373"/>
                    <a:pt x="1010970" y="1256373"/>
                  </a:cubicBezTo>
                  <a:lnTo>
                    <a:pt x="1048072" y="1256373"/>
                  </a:lnTo>
                  <a:cubicBezTo>
                    <a:pt x="1053195" y="1256373"/>
                    <a:pt x="1057348" y="1252220"/>
                    <a:pt x="1057348" y="1247097"/>
                  </a:cubicBezTo>
                  <a:lnTo>
                    <a:pt x="1057348" y="1040646"/>
                  </a:lnTo>
                  <a:cubicBezTo>
                    <a:pt x="1057348" y="1035523"/>
                    <a:pt x="1053195" y="1031370"/>
                    <a:pt x="1048072" y="1031370"/>
                  </a:cubicBezTo>
                  <a:lnTo>
                    <a:pt x="1041972" y="1031370"/>
                  </a:lnTo>
                  <a:lnTo>
                    <a:pt x="1041972" y="886000"/>
                  </a:lnTo>
                  <a:cubicBezTo>
                    <a:pt x="1041972" y="884588"/>
                    <a:pt x="1043117" y="883443"/>
                    <a:pt x="1044529" y="883443"/>
                  </a:cubicBezTo>
                  <a:lnTo>
                    <a:pt x="1066917" y="883443"/>
                  </a:lnTo>
                  <a:cubicBezTo>
                    <a:pt x="1068330" y="883443"/>
                    <a:pt x="1069474" y="884588"/>
                    <a:pt x="1069474" y="886000"/>
                  </a:cubicBezTo>
                  <a:lnTo>
                    <a:pt x="1069474" y="1031370"/>
                  </a:lnTo>
                  <a:lnTo>
                    <a:pt x="1083612" y="1031370"/>
                  </a:lnTo>
                  <a:cubicBezTo>
                    <a:pt x="1093606" y="1031370"/>
                    <a:pt x="1101707" y="1023269"/>
                    <a:pt x="1101707" y="1013275"/>
                  </a:cubicBezTo>
                  <a:lnTo>
                    <a:pt x="1101707" y="854854"/>
                  </a:lnTo>
                  <a:cubicBezTo>
                    <a:pt x="1101707" y="844861"/>
                    <a:pt x="1093606" y="836759"/>
                    <a:pt x="1083612" y="836759"/>
                  </a:cubicBezTo>
                  <a:lnTo>
                    <a:pt x="904446" y="836759"/>
                  </a:lnTo>
                  <a:close/>
                  <a:moveTo>
                    <a:pt x="1160198" y="836759"/>
                  </a:moveTo>
                  <a:cubicBezTo>
                    <a:pt x="1150204" y="836759"/>
                    <a:pt x="1142103" y="844861"/>
                    <a:pt x="1142103" y="854854"/>
                  </a:cubicBezTo>
                  <a:lnTo>
                    <a:pt x="1142103" y="1013275"/>
                  </a:lnTo>
                  <a:cubicBezTo>
                    <a:pt x="1142103" y="1023269"/>
                    <a:pt x="1150204" y="1031370"/>
                    <a:pt x="1160198" y="1031370"/>
                  </a:cubicBezTo>
                  <a:lnTo>
                    <a:pt x="1170284" y="1031370"/>
                  </a:lnTo>
                  <a:lnTo>
                    <a:pt x="1170284" y="886000"/>
                  </a:lnTo>
                  <a:cubicBezTo>
                    <a:pt x="1170284" y="884588"/>
                    <a:pt x="1171429" y="883443"/>
                    <a:pt x="1172842" y="883443"/>
                  </a:cubicBezTo>
                  <a:lnTo>
                    <a:pt x="1195230" y="883443"/>
                  </a:lnTo>
                  <a:cubicBezTo>
                    <a:pt x="1196642" y="883443"/>
                    <a:pt x="1197787" y="884588"/>
                    <a:pt x="1197787" y="886000"/>
                  </a:cubicBezTo>
                  <a:lnTo>
                    <a:pt x="1197787" y="1031370"/>
                  </a:lnTo>
                  <a:lnTo>
                    <a:pt x="1194536" y="1031370"/>
                  </a:lnTo>
                  <a:cubicBezTo>
                    <a:pt x="1189413" y="1031370"/>
                    <a:pt x="1185260" y="1035523"/>
                    <a:pt x="1185260" y="1040646"/>
                  </a:cubicBezTo>
                  <a:lnTo>
                    <a:pt x="1185260" y="1247097"/>
                  </a:lnTo>
                  <a:cubicBezTo>
                    <a:pt x="1185260" y="1252220"/>
                    <a:pt x="1189413" y="1256373"/>
                    <a:pt x="1194536" y="1256373"/>
                  </a:cubicBezTo>
                  <a:lnTo>
                    <a:pt x="1231638" y="1256373"/>
                  </a:lnTo>
                  <a:cubicBezTo>
                    <a:pt x="1236761" y="1256373"/>
                    <a:pt x="1240914" y="1252220"/>
                    <a:pt x="1240914" y="1247097"/>
                  </a:cubicBezTo>
                  <a:lnTo>
                    <a:pt x="1240914" y="1040646"/>
                  </a:lnTo>
                  <a:cubicBezTo>
                    <a:pt x="1240914" y="1035523"/>
                    <a:pt x="1236761" y="1031370"/>
                    <a:pt x="1231638" y="1031370"/>
                  </a:cubicBezTo>
                  <a:lnTo>
                    <a:pt x="1266722" y="1031370"/>
                  </a:lnTo>
                  <a:cubicBezTo>
                    <a:pt x="1261599" y="1031370"/>
                    <a:pt x="1257446" y="1035523"/>
                    <a:pt x="1257446" y="1040646"/>
                  </a:cubicBezTo>
                  <a:lnTo>
                    <a:pt x="1257446" y="1247097"/>
                  </a:lnTo>
                  <a:cubicBezTo>
                    <a:pt x="1257446" y="1252220"/>
                    <a:pt x="1261599" y="1256373"/>
                    <a:pt x="1266722" y="1256373"/>
                  </a:cubicBezTo>
                  <a:lnTo>
                    <a:pt x="1303824" y="1256373"/>
                  </a:lnTo>
                  <a:cubicBezTo>
                    <a:pt x="1308947" y="1256373"/>
                    <a:pt x="1313100" y="1252220"/>
                    <a:pt x="1313100" y="1247097"/>
                  </a:cubicBezTo>
                  <a:lnTo>
                    <a:pt x="1313100" y="1040646"/>
                  </a:lnTo>
                  <a:cubicBezTo>
                    <a:pt x="1313100" y="1035523"/>
                    <a:pt x="1308947" y="1031370"/>
                    <a:pt x="1303824" y="1031370"/>
                  </a:cubicBezTo>
                  <a:lnTo>
                    <a:pt x="1297724" y="1031370"/>
                  </a:lnTo>
                  <a:lnTo>
                    <a:pt x="1297724" y="886000"/>
                  </a:lnTo>
                  <a:cubicBezTo>
                    <a:pt x="1297724" y="884588"/>
                    <a:pt x="1298869" y="883443"/>
                    <a:pt x="1300281" y="883443"/>
                  </a:cubicBezTo>
                  <a:lnTo>
                    <a:pt x="1322669" y="883443"/>
                  </a:lnTo>
                  <a:cubicBezTo>
                    <a:pt x="1324082" y="883443"/>
                    <a:pt x="1325226" y="884588"/>
                    <a:pt x="1325226" y="886000"/>
                  </a:cubicBezTo>
                  <a:lnTo>
                    <a:pt x="1325226" y="1031370"/>
                  </a:lnTo>
                  <a:lnTo>
                    <a:pt x="1339364" y="1031370"/>
                  </a:lnTo>
                  <a:cubicBezTo>
                    <a:pt x="1349358" y="1031370"/>
                    <a:pt x="1357459" y="1023269"/>
                    <a:pt x="1357459" y="1013275"/>
                  </a:cubicBezTo>
                  <a:lnTo>
                    <a:pt x="1357459" y="854854"/>
                  </a:lnTo>
                  <a:cubicBezTo>
                    <a:pt x="1357459" y="844861"/>
                    <a:pt x="1349358" y="836759"/>
                    <a:pt x="1339364" y="836759"/>
                  </a:cubicBezTo>
                  <a:lnTo>
                    <a:pt x="1160198" y="836759"/>
                  </a:lnTo>
                  <a:close/>
                  <a:moveTo>
                    <a:pt x="1415950" y="836759"/>
                  </a:moveTo>
                  <a:cubicBezTo>
                    <a:pt x="1405956" y="836759"/>
                    <a:pt x="1397855" y="844861"/>
                    <a:pt x="1397855" y="854854"/>
                  </a:cubicBezTo>
                  <a:lnTo>
                    <a:pt x="1397855" y="1013275"/>
                  </a:lnTo>
                  <a:cubicBezTo>
                    <a:pt x="1397855" y="1023269"/>
                    <a:pt x="1405956" y="1031370"/>
                    <a:pt x="1415950" y="1031370"/>
                  </a:cubicBezTo>
                  <a:lnTo>
                    <a:pt x="1426036" y="1031370"/>
                  </a:lnTo>
                  <a:lnTo>
                    <a:pt x="1426036" y="886000"/>
                  </a:lnTo>
                  <a:cubicBezTo>
                    <a:pt x="1426036" y="884588"/>
                    <a:pt x="1427181" y="883443"/>
                    <a:pt x="1428594" y="883443"/>
                  </a:cubicBezTo>
                  <a:lnTo>
                    <a:pt x="1450982" y="883443"/>
                  </a:lnTo>
                  <a:cubicBezTo>
                    <a:pt x="1452394" y="883443"/>
                    <a:pt x="1453539" y="884588"/>
                    <a:pt x="1453539" y="886000"/>
                  </a:cubicBezTo>
                  <a:lnTo>
                    <a:pt x="1453539" y="1031370"/>
                  </a:lnTo>
                  <a:lnTo>
                    <a:pt x="1450288" y="1031370"/>
                  </a:lnTo>
                  <a:cubicBezTo>
                    <a:pt x="1445165" y="1031370"/>
                    <a:pt x="1441012" y="1035523"/>
                    <a:pt x="1441012" y="1040646"/>
                  </a:cubicBezTo>
                  <a:lnTo>
                    <a:pt x="1441012" y="1247097"/>
                  </a:lnTo>
                  <a:cubicBezTo>
                    <a:pt x="1441012" y="1252220"/>
                    <a:pt x="1445165" y="1256373"/>
                    <a:pt x="1450288" y="1256373"/>
                  </a:cubicBezTo>
                  <a:lnTo>
                    <a:pt x="1487390" y="1256373"/>
                  </a:lnTo>
                  <a:cubicBezTo>
                    <a:pt x="1492513" y="1256373"/>
                    <a:pt x="1496666" y="1252220"/>
                    <a:pt x="1496666" y="1247097"/>
                  </a:cubicBezTo>
                  <a:lnTo>
                    <a:pt x="1496666" y="1040646"/>
                  </a:lnTo>
                  <a:cubicBezTo>
                    <a:pt x="1496666" y="1035523"/>
                    <a:pt x="1492513" y="1031370"/>
                    <a:pt x="1487390" y="1031370"/>
                  </a:cubicBezTo>
                  <a:lnTo>
                    <a:pt x="1522474" y="1031370"/>
                  </a:lnTo>
                  <a:cubicBezTo>
                    <a:pt x="1517351" y="1031370"/>
                    <a:pt x="1513198" y="1035523"/>
                    <a:pt x="1513198" y="1040646"/>
                  </a:cubicBezTo>
                  <a:lnTo>
                    <a:pt x="1513198" y="1247097"/>
                  </a:lnTo>
                  <a:cubicBezTo>
                    <a:pt x="1513198" y="1252220"/>
                    <a:pt x="1517351" y="1256373"/>
                    <a:pt x="1522474" y="1256373"/>
                  </a:cubicBezTo>
                  <a:lnTo>
                    <a:pt x="1559576" y="1256373"/>
                  </a:lnTo>
                  <a:cubicBezTo>
                    <a:pt x="1564699" y="1256373"/>
                    <a:pt x="1568852" y="1252220"/>
                    <a:pt x="1568852" y="1247097"/>
                  </a:cubicBezTo>
                  <a:lnTo>
                    <a:pt x="1568852" y="1040646"/>
                  </a:lnTo>
                  <a:cubicBezTo>
                    <a:pt x="1568852" y="1035523"/>
                    <a:pt x="1564699" y="1031370"/>
                    <a:pt x="1559576" y="1031370"/>
                  </a:cubicBezTo>
                  <a:lnTo>
                    <a:pt x="1553476" y="1031370"/>
                  </a:lnTo>
                  <a:lnTo>
                    <a:pt x="1553476" y="886000"/>
                  </a:lnTo>
                  <a:cubicBezTo>
                    <a:pt x="1553476" y="884588"/>
                    <a:pt x="1554621" y="883443"/>
                    <a:pt x="1556033" y="883443"/>
                  </a:cubicBezTo>
                  <a:lnTo>
                    <a:pt x="1578421" y="883443"/>
                  </a:lnTo>
                  <a:cubicBezTo>
                    <a:pt x="1579834" y="883443"/>
                    <a:pt x="1580978" y="884588"/>
                    <a:pt x="1580978" y="886000"/>
                  </a:cubicBezTo>
                  <a:lnTo>
                    <a:pt x="1580978" y="1031370"/>
                  </a:lnTo>
                  <a:lnTo>
                    <a:pt x="1595116" y="1031370"/>
                  </a:lnTo>
                  <a:cubicBezTo>
                    <a:pt x="1605110" y="1031370"/>
                    <a:pt x="1613211" y="1023269"/>
                    <a:pt x="1613211" y="1013275"/>
                  </a:cubicBezTo>
                  <a:lnTo>
                    <a:pt x="1613211" y="854854"/>
                  </a:lnTo>
                  <a:cubicBezTo>
                    <a:pt x="1613211" y="844861"/>
                    <a:pt x="1605110" y="836759"/>
                    <a:pt x="1595116" y="836759"/>
                  </a:cubicBezTo>
                  <a:lnTo>
                    <a:pt x="1415950" y="836759"/>
                  </a:lnTo>
                  <a:close/>
                  <a:moveTo>
                    <a:pt x="1671701" y="836759"/>
                  </a:moveTo>
                  <a:cubicBezTo>
                    <a:pt x="1661707" y="836759"/>
                    <a:pt x="1653606" y="844861"/>
                    <a:pt x="1653606" y="854854"/>
                  </a:cubicBezTo>
                  <a:lnTo>
                    <a:pt x="1653606" y="1013275"/>
                  </a:lnTo>
                  <a:cubicBezTo>
                    <a:pt x="1653606" y="1023269"/>
                    <a:pt x="1661707" y="1031370"/>
                    <a:pt x="1671701" y="1031370"/>
                  </a:cubicBezTo>
                  <a:lnTo>
                    <a:pt x="1681787" y="1031370"/>
                  </a:lnTo>
                  <a:lnTo>
                    <a:pt x="1681787" y="886000"/>
                  </a:lnTo>
                  <a:cubicBezTo>
                    <a:pt x="1681787" y="884588"/>
                    <a:pt x="1682932" y="883443"/>
                    <a:pt x="1684345" y="883443"/>
                  </a:cubicBezTo>
                  <a:lnTo>
                    <a:pt x="1706733" y="883443"/>
                  </a:lnTo>
                  <a:cubicBezTo>
                    <a:pt x="1708145" y="883443"/>
                    <a:pt x="1709290" y="884588"/>
                    <a:pt x="1709290" y="886000"/>
                  </a:cubicBezTo>
                  <a:lnTo>
                    <a:pt x="1709290" y="1031370"/>
                  </a:lnTo>
                  <a:lnTo>
                    <a:pt x="1706039" y="1031370"/>
                  </a:lnTo>
                  <a:cubicBezTo>
                    <a:pt x="1700916" y="1031370"/>
                    <a:pt x="1696763" y="1035523"/>
                    <a:pt x="1696763" y="1040646"/>
                  </a:cubicBezTo>
                  <a:lnTo>
                    <a:pt x="1696763" y="1247097"/>
                  </a:lnTo>
                  <a:cubicBezTo>
                    <a:pt x="1696763" y="1252220"/>
                    <a:pt x="1700916" y="1256373"/>
                    <a:pt x="1706039" y="1256373"/>
                  </a:cubicBezTo>
                  <a:lnTo>
                    <a:pt x="1743141" y="1256373"/>
                  </a:lnTo>
                  <a:cubicBezTo>
                    <a:pt x="1748264" y="1256373"/>
                    <a:pt x="1752417" y="1252220"/>
                    <a:pt x="1752417" y="1247097"/>
                  </a:cubicBezTo>
                  <a:lnTo>
                    <a:pt x="1752417" y="1040646"/>
                  </a:lnTo>
                  <a:cubicBezTo>
                    <a:pt x="1752417" y="1035523"/>
                    <a:pt x="1748264" y="1031370"/>
                    <a:pt x="1743141" y="1031370"/>
                  </a:cubicBezTo>
                  <a:lnTo>
                    <a:pt x="1778225" y="1031370"/>
                  </a:lnTo>
                  <a:cubicBezTo>
                    <a:pt x="1773102" y="1031370"/>
                    <a:pt x="1768949" y="1035523"/>
                    <a:pt x="1768949" y="1040646"/>
                  </a:cubicBezTo>
                  <a:lnTo>
                    <a:pt x="1768949" y="1247097"/>
                  </a:lnTo>
                  <a:cubicBezTo>
                    <a:pt x="1768949" y="1252220"/>
                    <a:pt x="1773102" y="1256373"/>
                    <a:pt x="1778225" y="1256373"/>
                  </a:cubicBezTo>
                  <a:lnTo>
                    <a:pt x="1815327" y="1256373"/>
                  </a:lnTo>
                  <a:cubicBezTo>
                    <a:pt x="1820450" y="1256373"/>
                    <a:pt x="1824603" y="1252220"/>
                    <a:pt x="1824603" y="1247097"/>
                  </a:cubicBezTo>
                  <a:lnTo>
                    <a:pt x="1824603" y="1040646"/>
                  </a:lnTo>
                  <a:cubicBezTo>
                    <a:pt x="1824603" y="1035523"/>
                    <a:pt x="1820450" y="1031370"/>
                    <a:pt x="1815327" y="1031370"/>
                  </a:cubicBezTo>
                  <a:lnTo>
                    <a:pt x="1809227" y="1031370"/>
                  </a:lnTo>
                  <a:lnTo>
                    <a:pt x="1809227" y="886000"/>
                  </a:lnTo>
                  <a:cubicBezTo>
                    <a:pt x="1809227" y="884588"/>
                    <a:pt x="1810372" y="883443"/>
                    <a:pt x="1811784" y="883443"/>
                  </a:cubicBezTo>
                  <a:lnTo>
                    <a:pt x="1834172" y="883443"/>
                  </a:lnTo>
                  <a:cubicBezTo>
                    <a:pt x="1835585" y="883443"/>
                    <a:pt x="1836730" y="884588"/>
                    <a:pt x="1836730" y="886000"/>
                  </a:cubicBezTo>
                  <a:lnTo>
                    <a:pt x="1836730" y="1031370"/>
                  </a:lnTo>
                  <a:lnTo>
                    <a:pt x="1850867" y="1031370"/>
                  </a:lnTo>
                  <a:cubicBezTo>
                    <a:pt x="1860861" y="1031370"/>
                    <a:pt x="1868962" y="1023269"/>
                    <a:pt x="1868962" y="1013275"/>
                  </a:cubicBezTo>
                  <a:lnTo>
                    <a:pt x="1868962" y="854854"/>
                  </a:lnTo>
                  <a:cubicBezTo>
                    <a:pt x="1868962" y="844861"/>
                    <a:pt x="1860861" y="836759"/>
                    <a:pt x="1850867" y="836759"/>
                  </a:cubicBezTo>
                  <a:lnTo>
                    <a:pt x="1671701" y="836759"/>
                  </a:lnTo>
                  <a:close/>
                  <a:moveTo>
                    <a:pt x="1927453" y="836759"/>
                  </a:moveTo>
                  <a:cubicBezTo>
                    <a:pt x="1917459" y="836759"/>
                    <a:pt x="1909358" y="844861"/>
                    <a:pt x="1909358" y="854854"/>
                  </a:cubicBezTo>
                  <a:lnTo>
                    <a:pt x="1909358" y="1013275"/>
                  </a:lnTo>
                  <a:cubicBezTo>
                    <a:pt x="1909358" y="1023269"/>
                    <a:pt x="1917459" y="1031370"/>
                    <a:pt x="1927453" y="1031370"/>
                  </a:cubicBezTo>
                  <a:lnTo>
                    <a:pt x="1937540" y="1031370"/>
                  </a:lnTo>
                  <a:lnTo>
                    <a:pt x="1937540" y="886000"/>
                  </a:lnTo>
                  <a:cubicBezTo>
                    <a:pt x="1937540" y="884588"/>
                    <a:pt x="1938684" y="883443"/>
                    <a:pt x="1940097" y="883443"/>
                  </a:cubicBezTo>
                  <a:lnTo>
                    <a:pt x="1962485" y="883443"/>
                  </a:lnTo>
                  <a:cubicBezTo>
                    <a:pt x="1963897" y="883443"/>
                    <a:pt x="1965042" y="884588"/>
                    <a:pt x="1965042" y="886000"/>
                  </a:cubicBezTo>
                  <a:lnTo>
                    <a:pt x="1965042" y="1031370"/>
                  </a:lnTo>
                  <a:lnTo>
                    <a:pt x="1961791" y="1031370"/>
                  </a:lnTo>
                  <a:cubicBezTo>
                    <a:pt x="1956668" y="1031370"/>
                    <a:pt x="1952515" y="1035523"/>
                    <a:pt x="1952515" y="1040646"/>
                  </a:cubicBezTo>
                  <a:lnTo>
                    <a:pt x="1952515" y="1247097"/>
                  </a:lnTo>
                  <a:cubicBezTo>
                    <a:pt x="1952515" y="1252220"/>
                    <a:pt x="1956668" y="1256373"/>
                    <a:pt x="1961791" y="1256373"/>
                  </a:cubicBezTo>
                  <a:lnTo>
                    <a:pt x="1998893" y="1256373"/>
                  </a:lnTo>
                  <a:cubicBezTo>
                    <a:pt x="2004016" y="1256373"/>
                    <a:pt x="2008169" y="1252220"/>
                    <a:pt x="2008169" y="1247097"/>
                  </a:cubicBezTo>
                  <a:lnTo>
                    <a:pt x="2008169" y="1040646"/>
                  </a:lnTo>
                  <a:cubicBezTo>
                    <a:pt x="2008169" y="1035523"/>
                    <a:pt x="2004016" y="1031370"/>
                    <a:pt x="1998893" y="1031370"/>
                  </a:cubicBezTo>
                  <a:lnTo>
                    <a:pt x="2033977" y="1031370"/>
                  </a:lnTo>
                  <a:cubicBezTo>
                    <a:pt x="2028854" y="1031370"/>
                    <a:pt x="2024701" y="1035523"/>
                    <a:pt x="2024701" y="1040646"/>
                  </a:cubicBezTo>
                  <a:lnTo>
                    <a:pt x="2024701" y="1247097"/>
                  </a:lnTo>
                  <a:cubicBezTo>
                    <a:pt x="2024701" y="1252220"/>
                    <a:pt x="2028854" y="1256373"/>
                    <a:pt x="2033977" y="1256373"/>
                  </a:cubicBezTo>
                  <a:lnTo>
                    <a:pt x="2071079" y="1256373"/>
                  </a:lnTo>
                  <a:cubicBezTo>
                    <a:pt x="2076202" y="1256373"/>
                    <a:pt x="2080355" y="1252220"/>
                    <a:pt x="2080355" y="1247097"/>
                  </a:cubicBezTo>
                  <a:lnTo>
                    <a:pt x="2080355" y="1040646"/>
                  </a:lnTo>
                  <a:cubicBezTo>
                    <a:pt x="2080355" y="1035523"/>
                    <a:pt x="2076202" y="1031370"/>
                    <a:pt x="2071079" y="1031370"/>
                  </a:cubicBezTo>
                  <a:lnTo>
                    <a:pt x="2064979" y="1031370"/>
                  </a:lnTo>
                  <a:lnTo>
                    <a:pt x="2064979" y="886000"/>
                  </a:lnTo>
                  <a:cubicBezTo>
                    <a:pt x="2064979" y="884588"/>
                    <a:pt x="2066124" y="883443"/>
                    <a:pt x="2067536" y="883443"/>
                  </a:cubicBezTo>
                  <a:lnTo>
                    <a:pt x="2089924" y="883443"/>
                  </a:lnTo>
                  <a:cubicBezTo>
                    <a:pt x="2091337" y="883443"/>
                    <a:pt x="2092482" y="884588"/>
                    <a:pt x="2092482" y="886000"/>
                  </a:cubicBezTo>
                  <a:lnTo>
                    <a:pt x="2092482" y="1031370"/>
                  </a:lnTo>
                  <a:lnTo>
                    <a:pt x="2106619" y="1031370"/>
                  </a:lnTo>
                  <a:cubicBezTo>
                    <a:pt x="2116613" y="1031370"/>
                    <a:pt x="2124714" y="1023269"/>
                    <a:pt x="2124714" y="1013275"/>
                  </a:cubicBezTo>
                  <a:lnTo>
                    <a:pt x="2124714" y="854854"/>
                  </a:lnTo>
                  <a:cubicBezTo>
                    <a:pt x="2124714" y="844861"/>
                    <a:pt x="2116613" y="836759"/>
                    <a:pt x="2106619" y="836759"/>
                  </a:cubicBezTo>
                  <a:lnTo>
                    <a:pt x="1927453" y="836759"/>
                  </a:lnTo>
                  <a:close/>
                  <a:moveTo>
                    <a:pt x="2183205" y="836759"/>
                  </a:moveTo>
                  <a:cubicBezTo>
                    <a:pt x="2173211" y="836759"/>
                    <a:pt x="2165110" y="844861"/>
                    <a:pt x="2165110" y="854854"/>
                  </a:cubicBezTo>
                  <a:lnTo>
                    <a:pt x="2165110" y="1013275"/>
                  </a:lnTo>
                  <a:cubicBezTo>
                    <a:pt x="2165110" y="1023269"/>
                    <a:pt x="2173211" y="1031370"/>
                    <a:pt x="2183205" y="1031370"/>
                  </a:cubicBezTo>
                  <a:lnTo>
                    <a:pt x="2193292" y="1031370"/>
                  </a:lnTo>
                  <a:lnTo>
                    <a:pt x="2193292" y="886000"/>
                  </a:lnTo>
                  <a:cubicBezTo>
                    <a:pt x="2193292" y="884588"/>
                    <a:pt x="2194436" y="883443"/>
                    <a:pt x="2195849" y="883443"/>
                  </a:cubicBezTo>
                  <a:lnTo>
                    <a:pt x="2218237" y="883443"/>
                  </a:lnTo>
                  <a:cubicBezTo>
                    <a:pt x="2219649" y="883443"/>
                    <a:pt x="2220794" y="884588"/>
                    <a:pt x="2220794" y="886000"/>
                  </a:cubicBezTo>
                  <a:lnTo>
                    <a:pt x="2220794" y="1031370"/>
                  </a:lnTo>
                  <a:lnTo>
                    <a:pt x="2217543" y="1031370"/>
                  </a:lnTo>
                  <a:cubicBezTo>
                    <a:pt x="2212420" y="1031370"/>
                    <a:pt x="2208267" y="1035523"/>
                    <a:pt x="2208267" y="1040646"/>
                  </a:cubicBezTo>
                  <a:lnTo>
                    <a:pt x="2208267" y="1247097"/>
                  </a:lnTo>
                  <a:cubicBezTo>
                    <a:pt x="2208267" y="1252220"/>
                    <a:pt x="2212420" y="1256373"/>
                    <a:pt x="2217543" y="1256373"/>
                  </a:cubicBezTo>
                  <a:lnTo>
                    <a:pt x="2254645" y="1256373"/>
                  </a:lnTo>
                  <a:cubicBezTo>
                    <a:pt x="2259768" y="1256373"/>
                    <a:pt x="2263921" y="1252220"/>
                    <a:pt x="2263921" y="1247097"/>
                  </a:cubicBezTo>
                  <a:lnTo>
                    <a:pt x="2263921" y="1040646"/>
                  </a:lnTo>
                  <a:cubicBezTo>
                    <a:pt x="2263921" y="1035523"/>
                    <a:pt x="2259768" y="1031370"/>
                    <a:pt x="2254645" y="1031370"/>
                  </a:cubicBezTo>
                  <a:lnTo>
                    <a:pt x="2289729" y="1031370"/>
                  </a:lnTo>
                  <a:cubicBezTo>
                    <a:pt x="2284606" y="1031370"/>
                    <a:pt x="2280453" y="1035523"/>
                    <a:pt x="2280453" y="1040646"/>
                  </a:cubicBezTo>
                  <a:lnTo>
                    <a:pt x="2280453" y="1247097"/>
                  </a:lnTo>
                  <a:cubicBezTo>
                    <a:pt x="2280453" y="1252220"/>
                    <a:pt x="2284606" y="1256373"/>
                    <a:pt x="2289729" y="1256373"/>
                  </a:cubicBezTo>
                  <a:lnTo>
                    <a:pt x="2326831" y="1256373"/>
                  </a:lnTo>
                  <a:cubicBezTo>
                    <a:pt x="2331954" y="1256373"/>
                    <a:pt x="2336107" y="1252220"/>
                    <a:pt x="2336107" y="1247097"/>
                  </a:cubicBezTo>
                  <a:lnTo>
                    <a:pt x="2336107" y="1040646"/>
                  </a:lnTo>
                  <a:cubicBezTo>
                    <a:pt x="2336107" y="1035523"/>
                    <a:pt x="2331954" y="1031370"/>
                    <a:pt x="2326831" y="1031370"/>
                  </a:cubicBezTo>
                  <a:lnTo>
                    <a:pt x="2320731" y="1031370"/>
                  </a:lnTo>
                  <a:lnTo>
                    <a:pt x="2320731" y="886000"/>
                  </a:lnTo>
                  <a:cubicBezTo>
                    <a:pt x="2320731" y="884588"/>
                    <a:pt x="2321876" y="883443"/>
                    <a:pt x="2323288" y="883443"/>
                  </a:cubicBezTo>
                  <a:lnTo>
                    <a:pt x="2345676" y="883443"/>
                  </a:lnTo>
                  <a:cubicBezTo>
                    <a:pt x="2347089" y="883443"/>
                    <a:pt x="2348234" y="884588"/>
                    <a:pt x="2348234" y="886000"/>
                  </a:cubicBezTo>
                  <a:lnTo>
                    <a:pt x="2348234" y="1031370"/>
                  </a:lnTo>
                  <a:lnTo>
                    <a:pt x="2362371" y="1031370"/>
                  </a:lnTo>
                  <a:cubicBezTo>
                    <a:pt x="2372365" y="1031370"/>
                    <a:pt x="2380466" y="1023269"/>
                    <a:pt x="2380466" y="1013275"/>
                  </a:cubicBezTo>
                  <a:lnTo>
                    <a:pt x="2380466" y="854854"/>
                  </a:lnTo>
                  <a:cubicBezTo>
                    <a:pt x="2380466" y="844861"/>
                    <a:pt x="2372365" y="836759"/>
                    <a:pt x="2362371" y="836759"/>
                  </a:cubicBezTo>
                  <a:lnTo>
                    <a:pt x="2183205" y="836759"/>
                  </a:lnTo>
                  <a:close/>
                  <a:moveTo>
                    <a:pt x="2438957" y="836759"/>
                  </a:moveTo>
                  <a:cubicBezTo>
                    <a:pt x="2428963" y="836759"/>
                    <a:pt x="2420862" y="844861"/>
                    <a:pt x="2420862" y="854854"/>
                  </a:cubicBezTo>
                  <a:lnTo>
                    <a:pt x="2420862" y="1013275"/>
                  </a:lnTo>
                  <a:cubicBezTo>
                    <a:pt x="2420862" y="1023269"/>
                    <a:pt x="2428963" y="1031370"/>
                    <a:pt x="2438957" y="1031370"/>
                  </a:cubicBezTo>
                  <a:lnTo>
                    <a:pt x="2449044" y="1031370"/>
                  </a:lnTo>
                  <a:lnTo>
                    <a:pt x="2449044" y="886000"/>
                  </a:lnTo>
                  <a:cubicBezTo>
                    <a:pt x="2449044" y="884588"/>
                    <a:pt x="2450188" y="883443"/>
                    <a:pt x="2451601" y="883443"/>
                  </a:cubicBezTo>
                  <a:lnTo>
                    <a:pt x="2473989" y="883443"/>
                  </a:lnTo>
                  <a:cubicBezTo>
                    <a:pt x="2475401" y="883443"/>
                    <a:pt x="2476546" y="884588"/>
                    <a:pt x="2476546" y="886000"/>
                  </a:cubicBezTo>
                  <a:lnTo>
                    <a:pt x="2476546" y="1031370"/>
                  </a:lnTo>
                  <a:lnTo>
                    <a:pt x="2473295" y="1031370"/>
                  </a:lnTo>
                  <a:cubicBezTo>
                    <a:pt x="2468172" y="1031370"/>
                    <a:pt x="2464019" y="1035523"/>
                    <a:pt x="2464019" y="1040646"/>
                  </a:cubicBezTo>
                  <a:lnTo>
                    <a:pt x="2464019" y="1247097"/>
                  </a:lnTo>
                  <a:cubicBezTo>
                    <a:pt x="2464019" y="1252220"/>
                    <a:pt x="2468172" y="1256373"/>
                    <a:pt x="2473295" y="1256373"/>
                  </a:cubicBezTo>
                  <a:lnTo>
                    <a:pt x="2510397" y="1256373"/>
                  </a:lnTo>
                  <a:cubicBezTo>
                    <a:pt x="2515520" y="1256373"/>
                    <a:pt x="2519673" y="1252220"/>
                    <a:pt x="2519673" y="1247097"/>
                  </a:cubicBezTo>
                  <a:lnTo>
                    <a:pt x="2519673" y="1040646"/>
                  </a:lnTo>
                  <a:cubicBezTo>
                    <a:pt x="2519673" y="1035523"/>
                    <a:pt x="2515520" y="1031370"/>
                    <a:pt x="2510397" y="1031370"/>
                  </a:cubicBezTo>
                  <a:lnTo>
                    <a:pt x="2545481" y="1031370"/>
                  </a:lnTo>
                  <a:cubicBezTo>
                    <a:pt x="2540358" y="1031370"/>
                    <a:pt x="2536205" y="1035523"/>
                    <a:pt x="2536205" y="1040646"/>
                  </a:cubicBezTo>
                  <a:lnTo>
                    <a:pt x="2536205" y="1247097"/>
                  </a:lnTo>
                  <a:cubicBezTo>
                    <a:pt x="2536205" y="1252220"/>
                    <a:pt x="2540358" y="1256373"/>
                    <a:pt x="2545481" y="1256373"/>
                  </a:cubicBezTo>
                  <a:lnTo>
                    <a:pt x="2582583" y="1256373"/>
                  </a:lnTo>
                  <a:cubicBezTo>
                    <a:pt x="2587706" y="1256373"/>
                    <a:pt x="2591859" y="1252220"/>
                    <a:pt x="2591859" y="1247097"/>
                  </a:cubicBezTo>
                  <a:lnTo>
                    <a:pt x="2591859" y="1040646"/>
                  </a:lnTo>
                  <a:cubicBezTo>
                    <a:pt x="2591859" y="1035523"/>
                    <a:pt x="2587706" y="1031370"/>
                    <a:pt x="2582583" y="1031370"/>
                  </a:cubicBezTo>
                  <a:lnTo>
                    <a:pt x="2576483" y="1031370"/>
                  </a:lnTo>
                  <a:lnTo>
                    <a:pt x="2576483" y="886000"/>
                  </a:lnTo>
                  <a:cubicBezTo>
                    <a:pt x="2576483" y="884588"/>
                    <a:pt x="2577628" y="883443"/>
                    <a:pt x="2579040" y="883443"/>
                  </a:cubicBezTo>
                  <a:lnTo>
                    <a:pt x="2601428" y="883443"/>
                  </a:lnTo>
                  <a:cubicBezTo>
                    <a:pt x="2602841" y="883443"/>
                    <a:pt x="2603986" y="884588"/>
                    <a:pt x="2603986" y="886000"/>
                  </a:cubicBezTo>
                  <a:lnTo>
                    <a:pt x="2603986" y="1031370"/>
                  </a:lnTo>
                  <a:lnTo>
                    <a:pt x="2618123" y="1031370"/>
                  </a:lnTo>
                  <a:cubicBezTo>
                    <a:pt x="2628117" y="1031370"/>
                    <a:pt x="2636218" y="1023269"/>
                    <a:pt x="2636218" y="1013275"/>
                  </a:cubicBezTo>
                  <a:lnTo>
                    <a:pt x="2636218" y="854854"/>
                  </a:lnTo>
                  <a:cubicBezTo>
                    <a:pt x="2636218" y="844861"/>
                    <a:pt x="2628117" y="836759"/>
                    <a:pt x="2618123" y="836759"/>
                  </a:cubicBezTo>
                  <a:lnTo>
                    <a:pt x="2438957" y="836759"/>
                  </a:lnTo>
                  <a:close/>
                  <a:moveTo>
                    <a:pt x="228740" y="1297551"/>
                  </a:moveTo>
                  <a:cubicBezTo>
                    <a:pt x="196682" y="1297551"/>
                    <a:pt x="170694" y="1323539"/>
                    <a:pt x="170694" y="1355596"/>
                  </a:cubicBezTo>
                  <a:cubicBezTo>
                    <a:pt x="170694" y="1387654"/>
                    <a:pt x="196682" y="1413642"/>
                    <a:pt x="228740" y="1413642"/>
                  </a:cubicBezTo>
                  <a:cubicBezTo>
                    <a:pt x="260797" y="1413642"/>
                    <a:pt x="286785" y="1387654"/>
                    <a:pt x="286785" y="1355596"/>
                  </a:cubicBezTo>
                  <a:cubicBezTo>
                    <a:pt x="286785" y="1323539"/>
                    <a:pt x="260797" y="1297551"/>
                    <a:pt x="228740" y="1297551"/>
                  </a:cubicBezTo>
                  <a:close/>
                  <a:moveTo>
                    <a:pt x="484492" y="1297551"/>
                  </a:moveTo>
                  <a:cubicBezTo>
                    <a:pt x="452434" y="1297551"/>
                    <a:pt x="426447" y="1323539"/>
                    <a:pt x="426447" y="1355596"/>
                  </a:cubicBezTo>
                  <a:cubicBezTo>
                    <a:pt x="426447" y="1387654"/>
                    <a:pt x="452434" y="1413642"/>
                    <a:pt x="484492" y="1413642"/>
                  </a:cubicBezTo>
                  <a:cubicBezTo>
                    <a:pt x="516549" y="1413642"/>
                    <a:pt x="542537" y="1387654"/>
                    <a:pt x="542537" y="1355596"/>
                  </a:cubicBezTo>
                  <a:cubicBezTo>
                    <a:pt x="542537" y="1323539"/>
                    <a:pt x="516549" y="1297551"/>
                    <a:pt x="484492" y="1297551"/>
                  </a:cubicBezTo>
                  <a:close/>
                  <a:moveTo>
                    <a:pt x="740243" y="1297551"/>
                  </a:moveTo>
                  <a:cubicBezTo>
                    <a:pt x="708185" y="1297551"/>
                    <a:pt x="682198" y="1323539"/>
                    <a:pt x="682198" y="1355596"/>
                  </a:cubicBezTo>
                  <a:cubicBezTo>
                    <a:pt x="682198" y="1387654"/>
                    <a:pt x="708185" y="1413642"/>
                    <a:pt x="740243" y="1413642"/>
                  </a:cubicBezTo>
                  <a:cubicBezTo>
                    <a:pt x="772300" y="1413642"/>
                    <a:pt x="798288" y="1387654"/>
                    <a:pt x="798288" y="1355596"/>
                  </a:cubicBezTo>
                  <a:cubicBezTo>
                    <a:pt x="798288" y="1323539"/>
                    <a:pt x="772300" y="1297551"/>
                    <a:pt x="740243" y="1297551"/>
                  </a:cubicBezTo>
                  <a:close/>
                  <a:moveTo>
                    <a:pt x="995995" y="1297551"/>
                  </a:moveTo>
                  <a:cubicBezTo>
                    <a:pt x="963937" y="1297551"/>
                    <a:pt x="937950" y="1323539"/>
                    <a:pt x="937950" y="1355596"/>
                  </a:cubicBezTo>
                  <a:cubicBezTo>
                    <a:pt x="937950" y="1387654"/>
                    <a:pt x="963937" y="1413642"/>
                    <a:pt x="995995" y="1413642"/>
                  </a:cubicBezTo>
                  <a:cubicBezTo>
                    <a:pt x="1028052" y="1413642"/>
                    <a:pt x="1054040" y="1387654"/>
                    <a:pt x="1054040" y="1355596"/>
                  </a:cubicBezTo>
                  <a:cubicBezTo>
                    <a:pt x="1054040" y="1323539"/>
                    <a:pt x="1028052" y="1297551"/>
                    <a:pt x="995995" y="1297551"/>
                  </a:cubicBezTo>
                  <a:close/>
                  <a:moveTo>
                    <a:pt x="1251747" y="1297551"/>
                  </a:moveTo>
                  <a:cubicBezTo>
                    <a:pt x="1219689" y="1297551"/>
                    <a:pt x="1193702" y="1323539"/>
                    <a:pt x="1193702" y="1355596"/>
                  </a:cubicBezTo>
                  <a:cubicBezTo>
                    <a:pt x="1193702" y="1387654"/>
                    <a:pt x="1219689" y="1413642"/>
                    <a:pt x="1251747" y="1413642"/>
                  </a:cubicBezTo>
                  <a:cubicBezTo>
                    <a:pt x="1283804" y="1413642"/>
                    <a:pt x="1309792" y="1387654"/>
                    <a:pt x="1309792" y="1355596"/>
                  </a:cubicBezTo>
                  <a:cubicBezTo>
                    <a:pt x="1309792" y="1323539"/>
                    <a:pt x="1283804" y="1297551"/>
                    <a:pt x="1251747" y="1297551"/>
                  </a:cubicBezTo>
                  <a:close/>
                  <a:moveTo>
                    <a:pt x="1507499" y="1297551"/>
                  </a:moveTo>
                  <a:cubicBezTo>
                    <a:pt x="1475441" y="1297551"/>
                    <a:pt x="1449454" y="1323539"/>
                    <a:pt x="1449454" y="1355596"/>
                  </a:cubicBezTo>
                  <a:cubicBezTo>
                    <a:pt x="1449454" y="1387654"/>
                    <a:pt x="1475441" y="1413642"/>
                    <a:pt x="1507499" y="1413642"/>
                  </a:cubicBezTo>
                  <a:cubicBezTo>
                    <a:pt x="1539557" y="1413642"/>
                    <a:pt x="1565544" y="1387654"/>
                    <a:pt x="1565544" y="1355596"/>
                  </a:cubicBezTo>
                  <a:cubicBezTo>
                    <a:pt x="1565544" y="1323539"/>
                    <a:pt x="1539557" y="1297551"/>
                    <a:pt x="1507499" y="1297551"/>
                  </a:cubicBezTo>
                  <a:close/>
                  <a:moveTo>
                    <a:pt x="1763250" y="1297551"/>
                  </a:moveTo>
                  <a:cubicBezTo>
                    <a:pt x="1731192" y="1297551"/>
                    <a:pt x="1705205" y="1323539"/>
                    <a:pt x="1705205" y="1355596"/>
                  </a:cubicBezTo>
                  <a:cubicBezTo>
                    <a:pt x="1705205" y="1387654"/>
                    <a:pt x="1731192" y="1413642"/>
                    <a:pt x="1763250" y="1413642"/>
                  </a:cubicBezTo>
                  <a:cubicBezTo>
                    <a:pt x="1795308" y="1413642"/>
                    <a:pt x="1821295" y="1387654"/>
                    <a:pt x="1821295" y="1355596"/>
                  </a:cubicBezTo>
                  <a:cubicBezTo>
                    <a:pt x="1821295" y="1323539"/>
                    <a:pt x="1795308" y="1297551"/>
                    <a:pt x="1763250" y="1297551"/>
                  </a:cubicBezTo>
                  <a:close/>
                  <a:moveTo>
                    <a:pt x="2019002" y="1297551"/>
                  </a:moveTo>
                  <a:cubicBezTo>
                    <a:pt x="1986944" y="1297551"/>
                    <a:pt x="1960957" y="1323539"/>
                    <a:pt x="1960957" y="1355596"/>
                  </a:cubicBezTo>
                  <a:cubicBezTo>
                    <a:pt x="1960957" y="1387654"/>
                    <a:pt x="1986944" y="1413642"/>
                    <a:pt x="2019002" y="1413642"/>
                  </a:cubicBezTo>
                  <a:cubicBezTo>
                    <a:pt x="2051060" y="1413642"/>
                    <a:pt x="2077047" y="1387654"/>
                    <a:pt x="2077047" y="1355596"/>
                  </a:cubicBezTo>
                  <a:cubicBezTo>
                    <a:pt x="2077047" y="1323539"/>
                    <a:pt x="2051060" y="1297551"/>
                    <a:pt x="2019002" y="1297551"/>
                  </a:cubicBezTo>
                  <a:close/>
                  <a:moveTo>
                    <a:pt x="2274754" y="1297551"/>
                  </a:moveTo>
                  <a:cubicBezTo>
                    <a:pt x="2242696" y="1297551"/>
                    <a:pt x="2216709" y="1323539"/>
                    <a:pt x="2216709" y="1355596"/>
                  </a:cubicBezTo>
                  <a:cubicBezTo>
                    <a:pt x="2216709" y="1387654"/>
                    <a:pt x="2242696" y="1413642"/>
                    <a:pt x="2274754" y="1413642"/>
                  </a:cubicBezTo>
                  <a:cubicBezTo>
                    <a:pt x="2306812" y="1413642"/>
                    <a:pt x="2332799" y="1387654"/>
                    <a:pt x="2332799" y="1355596"/>
                  </a:cubicBezTo>
                  <a:cubicBezTo>
                    <a:pt x="2332799" y="1323539"/>
                    <a:pt x="2306812" y="1297551"/>
                    <a:pt x="2274754" y="1297551"/>
                  </a:cubicBezTo>
                  <a:close/>
                  <a:moveTo>
                    <a:pt x="2530506" y="1297551"/>
                  </a:moveTo>
                  <a:cubicBezTo>
                    <a:pt x="2498448" y="1297551"/>
                    <a:pt x="2472461" y="1323539"/>
                    <a:pt x="2472461" y="1355596"/>
                  </a:cubicBezTo>
                  <a:cubicBezTo>
                    <a:pt x="2472461" y="1387654"/>
                    <a:pt x="2498448" y="1413642"/>
                    <a:pt x="2530506" y="1413642"/>
                  </a:cubicBezTo>
                  <a:cubicBezTo>
                    <a:pt x="2562564" y="1413642"/>
                    <a:pt x="2588551" y="1387654"/>
                    <a:pt x="2588551" y="1355596"/>
                  </a:cubicBezTo>
                  <a:cubicBezTo>
                    <a:pt x="2588551" y="1323539"/>
                    <a:pt x="2562564" y="1297551"/>
                    <a:pt x="2530506" y="1297551"/>
                  </a:cubicBezTo>
                  <a:close/>
                  <a:moveTo>
                    <a:pt x="137191" y="1423149"/>
                  </a:moveTo>
                  <a:cubicBezTo>
                    <a:pt x="127197" y="1423149"/>
                    <a:pt x="119096" y="1431251"/>
                    <a:pt x="119096" y="1441244"/>
                  </a:cubicBezTo>
                  <a:lnTo>
                    <a:pt x="119096" y="1599665"/>
                  </a:lnTo>
                  <a:cubicBezTo>
                    <a:pt x="119096" y="1609659"/>
                    <a:pt x="127197" y="1617760"/>
                    <a:pt x="137191" y="1617760"/>
                  </a:cubicBezTo>
                  <a:lnTo>
                    <a:pt x="147277" y="1617760"/>
                  </a:lnTo>
                  <a:lnTo>
                    <a:pt x="147277" y="1472390"/>
                  </a:lnTo>
                  <a:cubicBezTo>
                    <a:pt x="147277" y="1470978"/>
                    <a:pt x="148422" y="1469833"/>
                    <a:pt x="149835" y="1469833"/>
                  </a:cubicBezTo>
                  <a:lnTo>
                    <a:pt x="172223" y="1469833"/>
                  </a:lnTo>
                  <a:cubicBezTo>
                    <a:pt x="173635" y="1469833"/>
                    <a:pt x="174780" y="1470978"/>
                    <a:pt x="174780" y="1472390"/>
                  </a:cubicBezTo>
                  <a:lnTo>
                    <a:pt x="174780" y="1617760"/>
                  </a:lnTo>
                  <a:lnTo>
                    <a:pt x="171529" y="1617760"/>
                  </a:lnTo>
                  <a:cubicBezTo>
                    <a:pt x="166406" y="1617760"/>
                    <a:pt x="162253" y="1621913"/>
                    <a:pt x="162253" y="1627036"/>
                  </a:cubicBezTo>
                  <a:lnTo>
                    <a:pt x="162253" y="1833487"/>
                  </a:lnTo>
                  <a:cubicBezTo>
                    <a:pt x="162253" y="1838610"/>
                    <a:pt x="166406" y="1842763"/>
                    <a:pt x="171529" y="1842763"/>
                  </a:cubicBezTo>
                  <a:lnTo>
                    <a:pt x="208631" y="1842763"/>
                  </a:lnTo>
                  <a:cubicBezTo>
                    <a:pt x="213754" y="1842763"/>
                    <a:pt x="217907" y="1838610"/>
                    <a:pt x="217907" y="1833487"/>
                  </a:cubicBezTo>
                  <a:lnTo>
                    <a:pt x="217907" y="1627036"/>
                  </a:lnTo>
                  <a:cubicBezTo>
                    <a:pt x="217907" y="1621913"/>
                    <a:pt x="213754" y="1617760"/>
                    <a:pt x="208631" y="1617760"/>
                  </a:cubicBezTo>
                  <a:lnTo>
                    <a:pt x="243715" y="1617760"/>
                  </a:lnTo>
                  <a:cubicBezTo>
                    <a:pt x="238592" y="1617760"/>
                    <a:pt x="234439" y="1621913"/>
                    <a:pt x="234439" y="1627036"/>
                  </a:cubicBezTo>
                  <a:lnTo>
                    <a:pt x="234439" y="1833487"/>
                  </a:lnTo>
                  <a:cubicBezTo>
                    <a:pt x="234439" y="1838610"/>
                    <a:pt x="238592" y="1842763"/>
                    <a:pt x="243715" y="1842763"/>
                  </a:cubicBezTo>
                  <a:lnTo>
                    <a:pt x="280817" y="1842763"/>
                  </a:lnTo>
                  <a:cubicBezTo>
                    <a:pt x="285940" y="1842763"/>
                    <a:pt x="290093" y="1838610"/>
                    <a:pt x="290093" y="1833487"/>
                  </a:cubicBezTo>
                  <a:lnTo>
                    <a:pt x="290093" y="1627036"/>
                  </a:lnTo>
                  <a:cubicBezTo>
                    <a:pt x="290093" y="1621913"/>
                    <a:pt x="285940" y="1617760"/>
                    <a:pt x="280817" y="1617760"/>
                  </a:cubicBezTo>
                  <a:lnTo>
                    <a:pt x="274717" y="1617760"/>
                  </a:lnTo>
                  <a:lnTo>
                    <a:pt x="274717" y="1472390"/>
                  </a:lnTo>
                  <a:cubicBezTo>
                    <a:pt x="274717" y="1470978"/>
                    <a:pt x="275862" y="1469833"/>
                    <a:pt x="277274" y="1469833"/>
                  </a:cubicBezTo>
                  <a:lnTo>
                    <a:pt x="299662" y="1469833"/>
                  </a:lnTo>
                  <a:cubicBezTo>
                    <a:pt x="301075" y="1469833"/>
                    <a:pt x="302219" y="1470978"/>
                    <a:pt x="302219" y="1472390"/>
                  </a:cubicBezTo>
                  <a:lnTo>
                    <a:pt x="302219" y="1617760"/>
                  </a:lnTo>
                  <a:lnTo>
                    <a:pt x="316357" y="1617760"/>
                  </a:lnTo>
                  <a:cubicBezTo>
                    <a:pt x="326351" y="1617760"/>
                    <a:pt x="334452" y="1609659"/>
                    <a:pt x="334452" y="1599665"/>
                  </a:cubicBezTo>
                  <a:lnTo>
                    <a:pt x="334452" y="1441244"/>
                  </a:lnTo>
                  <a:cubicBezTo>
                    <a:pt x="334452" y="1431251"/>
                    <a:pt x="326351" y="1423149"/>
                    <a:pt x="316357" y="1423149"/>
                  </a:cubicBezTo>
                  <a:lnTo>
                    <a:pt x="137191" y="1423149"/>
                  </a:lnTo>
                  <a:close/>
                  <a:moveTo>
                    <a:pt x="392943" y="1423149"/>
                  </a:moveTo>
                  <a:cubicBezTo>
                    <a:pt x="382949" y="1423149"/>
                    <a:pt x="374848" y="1431251"/>
                    <a:pt x="374848" y="1441244"/>
                  </a:cubicBezTo>
                  <a:lnTo>
                    <a:pt x="374848" y="1599665"/>
                  </a:lnTo>
                  <a:cubicBezTo>
                    <a:pt x="374848" y="1609659"/>
                    <a:pt x="382949" y="1617760"/>
                    <a:pt x="392943" y="1617760"/>
                  </a:cubicBezTo>
                  <a:lnTo>
                    <a:pt x="403029" y="1617760"/>
                  </a:lnTo>
                  <a:lnTo>
                    <a:pt x="403029" y="1472390"/>
                  </a:lnTo>
                  <a:cubicBezTo>
                    <a:pt x="403029" y="1470978"/>
                    <a:pt x="404174" y="1469833"/>
                    <a:pt x="405587" y="1469833"/>
                  </a:cubicBezTo>
                  <a:lnTo>
                    <a:pt x="427975" y="1469833"/>
                  </a:lnTo>
                  <a:cubicBezTo>
                    <a:pt x="429387" y="1469833"/>
                    <a:pt x="430532" y="1470978"/>
                    <a:pt x="430532" y="1472390"/>
                  </a:cubicBezTo>
                  <a:lnTo>
                    <a:pt x="430532" y="1617760"/>
                  </a:lnTo>
                  <a:lnTo>
                    <a:pt x="427281" y="1617760"/>
                  </a:lnTo>
                  <a:cubicBezTo>
                    <a:pt x="422158" y="1617760"/>
                    <a:pt x="418005" y="1621913"/>
                    <a:pt x="418005" y="1627036"/>
                  </a:cubicBezTo>
                  <a:lnTo>
                    <a:pt x="418005" y="1833487"/>
                  </a:lnTo>
                  <a:cubicBezTo>
                    <a:pt x="418005" y="1838610"/>
                    <a:pt x="422158" y="1842763"/>
                    <a:pt x="427281" y="1842763"/>
                  </a:cubicBezTo>
                  <a:lnTo>
                    <a:pt x="464383" y="1842763"/>
                  </a:lnTo>
                  <a:cubicBezTo>
                    <a:pt x="469506" y="1842763"/>
                    <a:pt x="473659" y="1838610"/>
                    <a:pt x="473659" y="1833487"/>
                  </a:cubicBezTo>
                  <a:lnTo>
                    <a:pt x="473659" y="1627036"/>
                  </a:lnTo>
                  <a:cubicBezTo>
                    <a:pt x="473659" y="1621913"/>
                    <a:pt x="469506" y="1617760"/>
                    <a:pt x="464383" y="1617760"/>
                  </a:cubicBezTo>
                  <a:lnTo>
                    <a:pt x="499467" y="1617760"/>
                  </a:lnTo>
                  <a:cubicBezTo>
                    <a:pt x="494344" y="1617760"/>
                    <a:pt x="490191" y="1621913"/>
                    <a:pt x="490191" y="1627036"/>
                  </a:cubicBezTo>
                  <a:lnTo>
                    <a:pt x="490191" y="1833487"/>
                  </a:lnTo>
                  <a:cubicBezTo>
                    <a:pt x="490191" y="1838610"/>
                    <a:pt x="494344" y="1842763"/>
                    <a:pt x="499467" y="1842763"/>
                  </a:cubicBezTo>
                  <a:lnTo>
                    <a:pt x="536569" y="1842763"/>
                  </a:lnTo>
                  <a:cubicBezTo>
                    <a:pt x="541692" y="1842763"/>
                    <a:pt x="545845" y="1838610"/>
                    <a:pt x="545845" y="1833487"/>
                  </a:cubicBezTo>
                  <a:lnTo>
                    <a:pt x="545845" y="1627036"/>
                  </a:lnTo>
                  <a:cubicBezTo>
                    <a:pt x="545845" y="1621913"/>
                    <a:pt x="541692" y="1617760"/>
                    <a:pt x="536569" y="1617760"/>
                  </a:cubicBezTo>
                  <a:lnTo>
                    <a:pt x="530469" y="1617760"/>
                  </a:lnTo>
                  <a:lnTo>
                    <a:pt x="530469" y="1472390"/>
                  </a:lnTo>
                  <a:cubicBezTo>
                    <a:pt x="530469" y="1470978"/>
                    <a:pt x="531614" y="1469833"/>
                    <a:pt x="533026" y="1469833"/>
                  </a:cubicBezTo>
                  <a:lnTo>
                    <a:pt x="555414" y="1469833"/>
                  </a:lnTo>
                  <a:cubicBezTo>
                    <a:pt x="556827" y="1469833"/>
                    <a:pt x="557971" y="1470978"/>
                    <a:pt x="557971" y="1472390"/>
                  </a:cubicBezTo>
                  <a:lnTo>
                    <a:pt x="557971" y="1617760"/>
                  </a:lnTo>
                  <a:lnTo>
                    <a:pt x="572109" y="1617760"/>
                  </a:lnTo>
                  <a:cubicBezTo>
                    <a:pt x="582103" y="1617760"/>
                    <a:pt x="590204" y="1609659"/>
                    <a:pt x="590204" y="1599665"/>
                  </a:cubicBezTo>
                  <a:lnTo>
                    <a:pt x="590204" y="1441244"/>
                  </a:lnTo>
                  <a:cubicBezTo>
                    <a:pt x="590204" y="1431251"/>
                    <a:pt x="582103" y="1423149"/>
                    <a:pt x="572109" y="1423149"/>
                  </a:cubicBezTo>
                  <a:lnTo>
                    <a:pt x="392943" y="1423149"/>
                  </a:lnTo>
                  <a:close/>
                  <a:moveTo>
                    <a:pt x="648694" y="1423149"/>
                  </a:moveTo>
                  <a:cubicBezTo>
                    <a:pt x="638700" y="1423149"/>
                    <a:pt x="630599" y="1431251"/>
                    <a:pt x="630599" y="1441244"/>
                  </a:cubicBezTo>
                  <a:lnTo>
                    <a:pt x="630599" y="1599665"/>
                  </a:lnTo>
                  <a:cubicBezTo>
                    <a:pt x="630599" y="1609659"/>
                    <a:pt x="638700" y="1617760"/>
                    <a:pt x="648694" y="1617760"/>
                  </a:cubicBezTo>
                  <a:lnTo>
                    <a:pt x="658780" y="1617760"/>
                  </a:lnTo>
                  <a:lnTo>
                    <a:pt x="658780" y="1472390"/>
                  </a:lnTo>
                  <a:cubicBezTo>
                    <a:pt x="658780" y="1470978"/>
                    <a:pt x="659925" y="1469833"/>
                    <a:pt x="661338" y="1469833"/>
                  </a:cubicBezTo>
                  <a:lnTo>
                    <a:pt x="683726" y="1469833"/>
                  </a:lnTo>
                  <a:cubicBezTo>
                    <a:pt x="685138" y="1469833"/>
                    <a:pt x="686283" y="1470978"/>
                    <a:pt x="686283" y="1472390"/>
                  </a:cubicBezTo>
                  <a:lnTo>
                    <a:pt x="686283" y="1617760"/>
                  </a:lnTo>
                  <a:lnTo>
                    <a:pt x="683032" y="1617760"/>
                  </a:lnTo>
                  <a:cubicBezTo>
                    <a:pt x="677909" y="1617760"/>
                    <a:pt x="673756" y="1621913"/>
                    <a:pt x="673756" y="1627036"/>
                  </a:cubicBezTo>
                  <a:lnTo>
                    <a:pt x="673756" y="1833487"/>
                  </a:lnTo>
                  <a:cubicBezTo>
                    <a:pt x="673756" y="1838610"/>
                    <a:pt x="677909" y="1842763"/>
                    <a:pt x="683032" y="1842763"/>
                  </a:cubicBezTo>
                  <a:lnTo>
                    <a:pt x="720134" y="1842763"/>
                  </a:lnTo>
                  <a:cubicBezTo>
                    <a:pt x="725257" y="1842763"/>
                    <a:pt x="729410" y="1838610"/>
                    <a:pt x="729410" y="1833487"/>
                  </a:cubicBezTo>
                  <a:lnTo>
                    <a:pt x="729410" y="1627036"/>
                  </a:lnTo>
                  <a:cubicBezTo>
                    <a:pt x="729410" y="1621913"/>
                    <a:pt x="725257" y="1617760"/>
                    <a:pt x="720134" y="1617760"/>
                  </a:cubicBezTo>
                  <a:lnTo>
                    <a:pt x="755218" y="1617760"/>
                  </a:lnTo>
                  <a:cubicBezTo>
                    <a:pt x="750095" y="1617760"/>
                    <a:pt x="745942" y="1621913"/>
                    <a:pt x="745942" y="1627036"/>
                  </a:cubicBezTo>
                  <a:lnTo>
                    <a:pt x="745942" y="1833487"/>
                  </a:lnTo>
                  <a:cubicBezTo>
                    <a:pt x="745942" y="1838610"/>
                    <a:pt x="750095" y="1842763"/>
                    <a:pt x="755218" y="1842763"/>
                  </a:cubicBezTo>
                  <a:lnTo>
                    <a:pt x="792320" y="1842763"/>
                  </a:lnTo>
                  <a:cubicBezTo>
                    <a:pt x="797443" y="1842763"/>
                    <a:pt x="801596" y="1838610"/>
                    <a:pt x="801596" y="1833487"/>
                  </a:cubicBezTo>
                  <a:lnTo>
                    <a:pt x="801596" y="1627036"/>
                  </a:lnTo>
                  <a:cubicBezTo>
                    <a:pt x="801596" y="1621913"/>
                    <a:pt x="797443" y="1617760"/>
                    <a:pt x="792320" y="1617760"/>
                  </a:cubicBezTo>
                  <a:lnTo>
                    <a:pt x="786220" y="1617760"/>
                  </a:lnTo>
                  <a:lnTo>
                    <a:pt x="786220" y="1472390"/>
                  </a:lnTo>
                  <a:cubicBezTo>
                    <a:pt x="786220" y="1470978"/>
                    <a:pt x="787365" y="1469833"/>
                    <a:pt x="788777" y="1469833"/>
                  </a:cubicBezTo>
                  <a:lnTo>
                    <a:pt x="811165" y="1469833"/>
                  </a:lnTo>
                  <a:cubicBezTo>
                    <a:pt x="812578" y="1469833"/>
                    <a:pt x="813722" y="1470978"/>
                    <a:pt x="813722" y="1472390"/>
                  </a:cubicBezTo>
                  <a:lnTo>
                    <a:pt x="813722" y="1617760"/>
                  </a:lnTo>
                  <a:lnTo>
                    <a:pt x="827860" y="1617760"/>
                  </a:lnTo>
                  <a:cubicBezTo>
                    <a:pt x="837854" y="1617760"/>
                    <a:pt x="845955" y="1609659"/>
                    <a:pt x="845955" y="1599665"/>
                  </a:cubicBezTo>
                  <a:lnTo>
                    <a:pt x="845955" y="1441244"/>
                  </a:lnTo>
                  <a:cubicBezTo>
                    <a:pt x="845955" y="1431251"/>
                    <a:pt x="837854" y="1423149"/>
                    <a:pt x="827860" y="1423149"/>
                  </a:cubicBezTo>
                  <a:lnTo>
                    <a:pt x="648694" y="1423149"/>
                  </a:lnTo>
                  <a:close/>
                  <a:moveTo>
                    <a:pt x="904446" y="1423149"/>
                  </a:moveTo>
                  <a:cubicBezTo>
                    <a:pt x="894452" y="1423149"/>
                    <a:pt x="886351" y="1431251"/>
                    <a:pt x="886351" y="1441244"/>
                  </a:cubicBezTo>
                  <a:lnTo>
                    <a:pt x="886351" y="1599665"/>
                  </a:lnTo>
                  <a:cubicBezTo>
                    <a:pt x="886351" y="1609659"/>
                    <a:pt x="894452" y="1617760"/>
                    <a:pt x="904446" y="1617760"/>
                  </a:cubicBezTo>
                  <a:lnTo>
                    <a:pt x="914532" y="1617760"/>
                  </a:lnTo>
                  <a:lnTo>
                    <a:pt x="914532" y="1472390"/>
                  </a:lnTo>
                  <a:cubicBezTo>
                    <a:pt x="914532" y="1470978"/>
                    <a:pt x="915677" y="1469833"/>
                    <a:pt x="917090" y="1469833"/>
                  </a:cubicBezTo>
                  <a:lnTo>
                    <a:pt x="939478" y="1469833"/>
                  </a:lnTo>
                  <a:cubicBezTo>
                    <a:pt x="940890" y="1469833"/>
                    <a:pt x="942035" y="1470978"/>
                    <a:pt x="942035" y="1472390"/>
                  </a:cubicBezTo>
                  <a:lnTo>
                    <a:pt x="942035" y="1617760"/>
                  </a:lnTo>
                  <a:lnTo>
                    <a:pt x="938784" y="1617760"/>
                  </a:lnTo>
                  <a:cubicBezTo>
                    <a:pt x="933661" y="1617760"/>
                    <a:pt x="929508" y="1621913"/>
                    <a:pt x="929508" y="1627036"/>
                  </a:cubicBezTo>
                  <a:lnTo>
                    <a:pt x="929508" y="1833487"/>
                  </a:lnTo>
                  <a:cubicBezTo>
                    <a:pt x="929508" y="1838610"/>
                    <a:pt x="933661" y="1842763"/>
                    <a:pt x="938784" y="1842763"/>
                  </a:cubicBezTo>
                  <a:lnTo>
                    <a:pt x="975886" y="1842763"/>
                  </a:lnTo>
                  <a:cubicBezTo>
                    <a:pt x="981009" y="1842763"/>
                    <a:pt x="985162" y="1838610"/>
                    <a:pt x="985162" y="1833487"/>
                  </a:cubicBezTo>
                  <a:lnTo>
                    <a:pt x="985162" y="1627036"/>
                  </a:lnTo>
                  <a:cubicBezTo>
                    <a:pt x="985162" y="1621913"/>
                    <a:pt x="981009" y="1617760"/>
                    <a:pt x="975886" y="1617760"/>
                  </a:cubicBezTo>
                  <a:lnTo>
                    <a:pt x="1010970" y="1617760"/>
                  </a:lnTo>
                  <a:cubicBezTo>
                    <a:pt x="1005847" y="1617760"/>
                    <a:pt x="1001694" y="1621913"/>
                    <a:pt x="1001694" y="1627036"/>
                  </a:cubicBezTo>
                  <a:lnTo>
                    <a:pt x="1001694" y="1833487"/>
                  </a:lnTo>
                  <a:cubicBezTo>
                    <a:pt x="1001694" y="1838610"/>
                    <a:pt x="1005847" y="1842763"/>
                    <a:pt x="1010970" y="1842763"/>
                  </a:cubicBezTo>
                  <a:lnTo>
                    <a:pt x="1048072" y="1842763"/>
                  </a:lnTo>
                  <a:cubicBezTo>
                    <a:pt x="1053195" y="1842763"/>
                    <a:pt x="1057348" y="1838610"/>
                    <a:pt x="1057348" y="1833487"/>
                  </a:cubicBezTo>
                  <a:lnTo>
                    <a:pt x="1057348" y="1627036"/>
                  </a:lnTo>
                  <a:cubicBezTo>
                    <a:pt x="1057348" y="1621913"/>
                    <a:pt x="1053195" y="1617760"/>
                    <a:pt x="1048072" y="1617760"/>
                  </a:cubicBezTo>
                  <a:lnTo>
                    <a:pt x="1041972" y="1617760"/>
                  </a:lnTo>
                  <a:lnTo>
                    <a:pt x="1041972" y="1472390"/>
                  </a:lnTo>
                  <a:cubicBezTo>
                    <a:pt x="1041972" y="1470978"/>
                    <a:pt x="1043117" y="1469833"/>
                    <a:pt x="1044529" y="1469833"/>
                  </a:cubicBezTo>
                  <a:lnTo>
                    <a:pt x="1066917" y="1469833"/>
                  </a:lnTo>
                  <a:cubicBezTo>
                    <a:pt x="1068330" y="1469833"/>
                    <a:pt x="1069474" y="1470978"/>
                    <a:pt x="1069474" y="1472390"/>
                  </a:cubicBezTo>
                  <a:lnTo>
                    <a:pt x="1069474" y="1617760"/>
                  </a:lnTo>
                  <a:lnTo>
                    <a:pt x="1083612" y="1617760"/>
                  </a:lnTo>
                  <a:cubicBezTo>
                    <a:pt x="1093606" y="1617760"/>
                    <a:pt x="1101707" y="1609659"/>
                    <a:pt x="1101707" y="1599665"/>
                  </a:cubicBezTo>
                  <a:lnTo>
                    <a:pt x="1101707" y="1441244"/>
                  </a:lnTo>
                  <a:cubicBezTo>
                    <a:pt x="1101707" y="1431251"/>
                    <a:pt x="1093606" y="1423149"/>
                    <a:pt x="1083612" y="1423149"/>
                  </a:cubicBezTo>
                  <a:lnTo>
                    <a:pt x="904446" y="1423149"/>
                  </a:lnTo>
                  <a:close/>
                  <a:moveTo>
                    <a:pt x="1160198" y="1423149"/>
                  </a:moveTo>
                  <a:cubicBezTo>
                    <a:pt x="1150204" y="1423149"/>
                    <a:pt x="1142103" y="1431251"/>
                    <a:pt x="1142103" y="1441244"/>
                  </a:cubicBezTo>
                  <a:lnTo>
                    <a:pt x="1142103" y="1599665"/>
                  </a:lnTo>
                  <a:cubicBezTo>
                    <a:pt x="1142103" y="1609659"/>
                    <a:pt x="1150204" y="1617760"/>
                    <a:pt x="1160198" y="1617760"/>
                  </a:cubicBezTo>
                  <a:lnTo>
                    <a:pt x="1170284" y="1617760"/>
                  </a:lnTo>
                  <a:lnTo>
                    <a:pt x="1170284" y="1472390"/>
                  </a:lnTo>
                  <a:cubicBezTo>
                    <a:pt x="1170284" y="1470978"/>
                    <a:pt x="1171429" y="1469833"/>
                    <a:pt x="1172842" y="1469833"/>
                  </a:cubicBezTo>
                  <a:lnTo>
                    <a:pt x="1195230" y="1469833"/>
                  </a:lnTo>
                  <a:cubicBezTo>
                    <a:pt x="1196642" y="1469833"/>
                    <a:pt x="1197787" y="1470978"/>
                    <a:pt x="1197787" y="1472390"/>
                  </a:cubicBezTo>
                  <a:lnTo>
                    <a:pt x="1197787" y="1617760"/>
                  </a:lnTo>
                  <a:lnTo>
                    <a:pt x="1194536" y="1617760"/>
                  </a:lnTo>
                  <a:cubicBezTo>
                    <a:pt x="1189413" y="1617760"/>
                    <a:pt x="1185260" y="1621913"/>
                    <a:pt x="1185260" y="1627036"/>
                  </a:cubicBezTo>
                  <a:lnTo>
                    <a:pt x="1185260" y="1833487"/>
                  </a:lnTo>
                  <a:cubicBezTo>
                    <a:pt x="1185260" y="1838610"/>
                    <a:pt x="1189413" y="1842763"/>
                    <a:pt x="1194536" y="1842763"/>
                  </a:cubicBezTo>
                  <a:lnTo>
                    <a:pt x="1231638" y="1842763"/>
                  </a:lnTo>
                  <a:cubicBezTo>
                    <a:pt x="1236761" y="1842763"/>
                    <a:pt x="1240914" y="1838610"/>
                    <a:pt x="1240914" y="1833487"/>
                  </a:cubicBezTo>
                  <a:lnTo>
                    <a:pt x="1240914" y="1627036"/>
                  </a:lnTo>
                  <a:cubicBezTo>
                    <a:pt x="1240914" y="1621913"/>
                    <a:pt x="1236761" y="1617760"/>
                    <a:pt x="1231638" y="1617760"/>
                  </a:cubicBezTo>
                  <a:lnTo>
                    <a:pt x="1266722" y="1617760"/>
                  </a:lnTo>
                  <a:cubicBezTo>
                    <a:pt x="1261599" y="1617760"/>
                    <a:pt x="1257446" y="1621913"/>
                    <a:pt x="1257446" y="1627036"/>
                  </a:cubicBezTo>
                  <a:lnTo>
                    <a:pt x="1257446" y="1833487"/>
                  </a:lnTo>
                  <a:cubicBezTo>
                    <a:pt x="1257446" y="1838610"/>
                    <a:pt x="1261599" y="1842763"/>
                    <a:pt x="1266722" y="1842763"/>
                  </a:cubicBezTo>
                  <a:lnTo>
                    <a:pt x="1303824" y="1842763"/>
                  </a:lnTo>
                  <a:cubicBezTo>
                    <a:pt x="1308947" y="1842763"/>
                    <a:pt x="1313100" y="1838610"/>
                    <a:pt x="1313100" y="1833487"/>
                  </a:cubicBezTo>
                  <a:lnTo>
                    <a:pt x="1313100" y="1627036"/>
                  </a:lnTo>
                  <a:cubicBezTo>
                    <a:pt x="1313100" y="1621913"/>
                    <a:pt x="1308947" y="1617760"/>
                    <a:pt x="1303824" y="1617760"/>
                  </a:cubicBezTo>
                  <a:lnTo>
                    <a:pt x="1297724" y="1617760"/>
                  </a:lnTo>
                  <a:lnTo>
                    <a:pt x="1297724" y="1472390"/>
                  </a:lnTo>
                  <a:cubicBezTo>
                    <a:pt x="1297724" y="1470978"/>
                    <a:pt x="1298869" y="1469833"/>
                    <a:pt x="1300281" y="1469833"/>
                  </a:cubicBezTo>
                  <a:lnTo>
                    <a:pt x="1322669" y="1469833"/>
                  </a:lnTo>
                  <a:cubicBezTo>
                    <a:pt x="1324082" y="1469833"/>
                    <a:pt x="1325226" y="1470978"/>
                    <a:pt x="1325226" y="1472390"/>
                  </a:cubicBezTo>
                  <a:lnTo>
                    <a:pt x="1325226" y="1617760"/>
                  </a:lnTo>
                  <a:lnTo>
                    <a:pt x="1339364" y="1617760"/>
                  </a:lnTo>
                  <a:cubicBezTo>
                    <a:pt x="1349358" y="1617760"/>
                    <a:pt x="1357459" y="1609659"/>
                    <a:pt x="1357459" y="1599665"/>
                  </a:cubicBezTo>
                  <a:lnTo>
                    <a:pt x="1357459" y="1441244"/>
                  </a:lnTo>
                  <a:cubicBezTo>
                    <a:pt x="1357459" y="1431251"/>
                    <a:pt x="1349358" y="1423149"/>
                    <a:pt x="1339364" y="1423149"/>
                  </a:cubicBezTo>
                  <a:lnTo>
                    <a:pt x="1160198" y="1423149"/>
                  </a:lnTo>
                  <a:close/>
                  <a:moveTo>
                    <a:pt x="1415950" y="1423149"/>
                  </a:moveTo>
                  <a:cubicBezTo>
                    <a:pt x="1405956" y="1423149"/>
                    <a:pt x="1397855" y="1431251"/>
                    <a:pt x="1397855" y="1441244"/>
                  </a:cubicBezTo>
                  <a:lnTo>
                    <a:pt x="1397855" y="1599665"/>
                  </a:lnTo>
                  <a:cubicBezTo>
                    <a:pt x="1397855" y="1609659"/>
                    <a:pt x="1405956" y="1617760"/>
                    <a:pt x="1415950" y="1617760"/>
                  </a:cubicBezTo>
                  <a:lnTo>
                    <a:pt x="1426036" y="1617760"/>
                  </a:lnTo>
                  <a:lnTo>
                    <a:pt x="1426036" y="1472390"/>
                  </a:lnTo>
                  <a:cubicBezTo>
                    <a:pt x="1426036" y="1470978"/>
                    <a:pt x="1427181" y="1469833"/>
                    <a:pt x="1428594" y="1469833"/>
                  </a:cubicBezTo>
                  <a:lnTo>
                    <a:pt x="1450982" y="1469833"/>
                  </a:lnTo>
                  <a:cubicBezTo>
                    <a:pt x="1452394" y="1469833"/>
                    <a:pt x="1453539" y="1470978"/>
                    <a:pt x="1453539" y="1472390"/>
                  </a:cubicBezTo>
                  <a:lnTo>
                    <a:pt x="1453539" y="1617760"/>
                  </a:lnTo>
                  <a:lnTo>
                    <a:pt x="1450288" y="1617760"/>
                  </a:lnTo>
                  <a:cubicBezTo>
                    <a:pt x="1445165" y="1617760"/>
                    <a:pt x="1441012" y="1621913"/>
                    <a:pt x="1441012" y="1627036"/>
                  </a:cubicBezTo>
                  <a:lnTo>
                    <a:pt x="1441012" y="1833487"/>
                  </a:lnTo>
                  <a:cubicBezTo>
                    <a:pt x="1441012" y="1838610"/>
                    <a:pt x="1445165" y="1842763"/>
                    <a:pt x="1450288" y="1842763"/>
                  </a:cubicBezTo>
                  <a:lnTo>
                    <a:pt x="1487390" y="1842763"/>
                  </a:lnTo>
                  <a:cubicBezTo>
                    <a:pt x="1492513" y="1842763"/>
                    <a:pt x="1496666" y="1838610"/>
                    <a:pt x="1496666" y="1833487"/>
                  </a:cubicBezTo>
                  <a:lnTo>
                    <a:pt x="1496666" y="1627036"/>
                  </a:lnTo>
                  <a:cubicBezTo>
                    <a:pt x="1496666" y="1621913"/>
                    <a:pt x="1492513" y="1617760"/>
                    <a:pt x="1487390" y="1617760"/>
                  </a:cubicBezTo>
                  <a:lnTo>
                    <a:pt x="1522474" y="1617760"/>
                  </a:lnTo>
                  <a:cubicBezTo>
                    <a:pt x="1517351" y="1617760"/>
                    <a:pt x="1513198" y="1621913"/>
                    <a:pt x="1513198" y="1627036"/>
                  </a:cubicBezTo>
                  <a:lnTo>
                    <a:pt x="1513198" y="1833487"/>
                  </a:lnTo>
                  <a:cubicBezTo>
                    <a:pt x="1513198" y="1838610"/>
                    <a:pt x="1517351" y="1842763"/>
                    <a:pt x="1522474" y="1842763"/>
                  </a:cubicBezTo>
                  <a:lnTo>
                    <a:pt x="1559576" y="1842763"/>
                  </a:lnTo>
                  <a:cubicBezTo>
                    <a:pt x="1564699" y="1842763"/>
                    <a:pt x="1568852" y="1838610"/>
                    <a:pt x="1568852" y="1833487"/>
                  </a:cubicBezTo>
                  <a:lnTo>
                    <a:pt x="1568852" y="1627036"/>
                  </a:lnTo>
                  <a:cubicBezTo>
                    <a:pt x="1568852" y="1621913"/>
                    <a:pt x="1564699" y="1617760"/>
                    <a:pt x="1559576" y="1617760"/>
                  </a:cubicBezTo>
                  <a:lnTo>
                    <a:pt x="1553476" y="1617760"/>
                  </a:lnTo>
                  <a:lnTo>
                    <a:pt x="1553476" y="1472390"/>
                  </a:lnTo>
                  <a:cubicBezTo>
                    <a:pt x="1553476" y="1470978"/>
                    <a:pt x="1554621" y="1469833"/>
                    <a:pt x="1556033" y="1469833"/>
                  </a:cubicBezTo>
                  <a:lnTo>
                    <a:pt x="1578421" y="1469833"/>
                  </a:lnTo>
                  <a:cubicBezTo>
                    <a:pt x="1579834" y="1469833"/>
                    <a:pt x="1580978" y="1470978"/>
                    <a:pt x="1580978" y="1472390"/>
                  </a:cubicBezTo>
                  <a:lnTo>
                    <a:pt x="1580978" y="1617760"/>
                  </a:lnTo>
                  <a:lnTo>
                    <a:pt x="1595116" y="1617760"/>
                  </a:lnTo>
                  <a:cubicBezTo>
                    <a:pt x="1605110" y="1617760"/>
                    <a:pt x="1613211" y="1609659"/>
                    <a:pt x="1613211" y="1599665"/>
                  </a:cubicBezTo>
                  <a:lnTo>
                    <a:pt x="1613211" y="1441244"/>
                  </a:lnTo>
                  <a:cubicBezTo>
                    <a:pt x="1613211" y="1431251"/>
                    <a:pt x="1605110" y="1423149"/>
                    <a:pt x="1595116" y="1423149"/>
                  </a:cubicBezTo>
                  <a:lnTo>
                    <a:pt x="1415950" y="1423149"/>
                  </a:lnTo>
                  <a:close/>
                  <a:moveTo>
                    <a:pt x="1671701" y="1423149"/>
                  </a:moveTo>
                  <a:cubicBezTo>
                    <a:pt x="1661707" y="1423149"/>
                    <a:pt x="1653606" y="1431251"/>
                    <a:pt x="1653606" y="1441244"/>
                  </a:cubicBezTo>
                  <a:lnTo>
                    <a:pt x="1653606" y="1599665"/>
                  </a:lnTo>
                  <a:cubicBezTo>
                    <a:pt x="1653606" y="1609659"/>
                    <a:pt x="1661707" y="1617760"/>
                    <a:pt x="1671701" y="1617760"/>
                  </a:cubicBezTo>
                  <a:lnTo>
                    <a:pt x="1681787" y="1617760"/>
                  </a:lnTo>
                  <a:lnTo>
                    <a:pt x="1681787" y="1472390"/>
                  </a:lnTo>
                  <a:cubicBezTo>
                    <a:pt x="1681787" y="1470978"/>
                    <a:pt x="1682932" y="1469833"/>
                    <a:pt x="1684345" y="1469833"/>
                  </a:cubicBezTo>
                  <a:lnTo>
                    <a:pt x="1706733" y="1469833"/>
                  </a:lnTo>
                  <a:cubicBezTo>
                    <a:pt x="1708145" y="1469833"/>
                    <a:pt x="1709290" y="1470978"/>
                    <a:pt x="1709290" y="1472390"/>
                  </a:cubicBezTo>
                  <a:lnTo>
                    <a:pt x="1709290" y="1617760"/>
                  </a:lnTo>
                  <a:lnTo>
                    <a:pt x="1706039" y="1617760"/>
                  </a:lnTo>
                  <a:cubicBezTo>
                    <a:pt x="1700916" y="1617760"/>
                    <a:pt x="1696763" y="1621913"/>
                    <a:pt x="1696763" y="1627036"/>
                  </a:cubicBezTo>
                  <a:lnTo>
                    <a:pt x="1696763" y="1833487"/>
                  </a:lnTo>
                  <a:cubicBezTo>
                    <a:pt x="1696763" y="1838610"/>
                    <a:pt x="1700916" y="1842763"/>
                    <a:pt x="1706039" y="1842763"/>
                  </a:cubicBezTo>
                  <a:lnTo>
                    <a:pt x="1743141" y="1842763"/>
                  </a:lnTo>
                  <a:cubicBezTo>
                    <a:pt x="1748264" y="1842763"/>
                    <a:pt x="1752417" y="1838610"/>
                    <a:pt x="1752417" y="1833487"/>
                  </a:cubicBezTo>
                  <a:lnTo>
                    <a:pt x="1752417" y="1627036"/>
                  </a:lnTo>
                  <a:cubicBezTo>
                    <a:pt x="1752417" y="1621913"/>
                    <a:pt x="1748264" y="1617760"/>
                    <a:pt x="1743141" y="1617760"/>
                  </a:cubicBezTo>
                  <a:lnTo>
                    <a:pt x="1778225" y="1617760"/>
                  </a:lnTo>
                  <a:cubicBezTo>
                    <a:pt x="1773102" y="1617760"/>
                    <a:pt x="1768949" y="1621913"/>
                    <a:pt x="1768949" y="1627036"/>
                  </a:cubicBezTo>
                  <a:lnTo>
                    <a:pt x="1768949" y="1833487"/>
                  </a:lnTo>
                  <a:cubicBezTo>
                    <a:pt x="1768949" y="1838610"/>
                    <a:pt x="1773102" y="1842763"/>
                    <a:pt x="1778225" y="1842763"/>
                  </a:cubicBezTo>
                  <a:lnTo>
                    <a:pt x="1815327" y="1842763"/>
                  </a:lnTo>
                  <a:cubicBezTo>
                    <a:pt x="1820450" y="1842763"/>
                    <a:pt x="1824603" y="1838610"/>
                    <a:pt x="1824603" y="1833487"/>
                  </a:cubicBezTo>
                  <a:lnTo>
                    <a:pt x="1824603" y="1627036"/>
                  </a:lnTo>
                  <a:cubicBezTo>
                    <a:pt x="1824603" y="1621913"/>
                    <a:pt x="1820450" y="1617760"/>
                    <a:pt x="1815327" y="1617760"/>
                  </a:cubicBezTo>
                  <a:lnTo>
                    <a:pt x="1809227" y="1617760"/>
                  </a:lnTo>
                  <a:lnTo>
                    <a:pt x="1809227" y="1472390"/>
                  </a:lnTo>
                  <a:cubicBezTo>
                    <a:pt x="1809227" y="1470978"/>
                    <a:pt x="1810372" y="1469833"/>
                    <a:pt x="1811784" y="1469833"/>
                  </a:cubicBezTo>
                  <a:lnTo>
                    <a:pt x="1834172" y="1469833"/>
                  </a:lnTo>
                  <a:cubicBezTo>
                    <a:pt x="1835585" y="1469833"/>
                    <a:pt x="1836730" y="1470978"/>
                    <a:pt x="1836730" y="1472390"/>
                  </a:cubicBezTo>
                  <a:lnTo>
                    <a:pt x="1836730" y="1617760"/>
                  </a:lnTo>
                  <a:lnTo>
                    <a:pt x="1850867" y="1617760"/>
                  </a:lnTo>
                  <a:cubicBezTo>
                    <a:pt x="1860861" y="1617760"/>
                    <a:pt x="1868962" y="1609659"/>
                    <a:pt x="1868962" y="1599665"/>
                  </a:cubicBezTo>
                  <a:lnTo>
                    <a:pt x="1868962" y="1441244"/>
                  </a:lnTo>
                  <a:cubicBezTo>
                    <a:pt x="1868962" y="1431251"/>
                    <a:pt x="1860861" y="1423149"/>
                    <a:pt x="1850867" y="1423149"/>
                  </a:cubicBezTo>
                  <a:lnTo>
                    <a:pt x="1671701" y="1423149"/>
                  </a:lnTo>
                  <a:close/>
                  <a:moveTo>
                    <a:pt x="1927453" y="1423149"/>
                  </a:moveTo>
                  <a:cubicBezTo>
                    <a:pt x="1917459" y="1423149"/>
                    <a:pt x="1909358" y="1431251"/>
                    <a:pt x="1909358" y="1441244"/>
                  </a:cubicBezTo>
                  <a:lnTo>
                    <a:pt x="1909358" y="1599665"/>
                  </a:lnTo>
                  <a:cubicBezTo>
                    <a:pt x="1909358" y="1609659"/>
                    <a:pt x="1917459" y="1617760"/>
                    <a:pt x="1927453" y="1617760"/>
                  </a:cubicBezTo>
                  <a:lnTo>
                    <a:pt x="1937540" y="1617760"/>
                  </a:lnTo>
                  <a:lnTo>
                    <a:pt x="1937540" y="1472390"/>
                  </a:lnTo>
                  <a:cubicBezTo>
                    <a:pt x="1937540" y="1470978"/>
                    <a:pt x="1938684" y="1469833"/>
                    <a:pt x="1940097" y="1469833"/>
                  </a:cubicBezTo>
                  <a:lnTo>
                    <a:pt x="1962485" y="1469833"/>
                  </a:lnTo>
                  <a:cubicBezTo>
                    <a:pt x="1963897" y="1469833"/>
                    <a:pt x="1965042" y="1470978"/>
                    <a:pt x="1965042" y="1472390"/>
                  </a:cubicBezTo>
                  <a:lnTo>
                    <a:pt x="1965042" y="1617760"/>
                  </a:lnTo>
                  <a:lnTo>
                    <a:pt x="1961791" y="1617760"/>
                  </a:lnTo>
                  <a:cubicBezTo>
                    <a:pt x="1956668" y="1617760"/>
                    <a:pt x="1952515" y="1621913"/>
                    <a:pt x="1952515" y="1627036"/>
                  </a:cubicBezTo>
                  <a:lnTo>
                    <a:pt x="1952515" y="1833487"/>
                  </a:lnTo>
                  <a:cubicBezTo>
                    <a:pt x="1952515" y="1838610"/>
                    <a:pt x="1956668" y="1842763"/>
                    <a:pt x="1961791" y="1842763"/>
                  </a:cubicBezTo>
                  <a:lnTo>
                    <a:pt x="1998893" y="1842763"/>
                  </a:lnTo>
                  <a:cubicBezTo>
                    <a:pt x="2004016" y="1842763"/>
                    <a:pt x="2008169" y="1838610"/>
                    <a:pt x="2008169" y="1833487"/>
                  </a:cubicBezTo>
                  <a:lnTo>
                    <a:pt x="2008169" y="1627036"/>
                  </a:lnTo>
                  <a:cubicBezTo>
                    <a:pt x="2008169" y="1621913"/>
                    <a:pt x="2004016" y="1617760"/>
                    <a:pt x="1998893" y="1617760"/>
                  </a:cubicBezTo>
                  <a:lnTo>
                    <a:pt x="2033977" y="1617760"/>
                  </a:lnTo>
                  <a:cubicBezTo>
                    <a:pt x="2028854" y="1617760"/>
                    <a:pt x="2024701" y="1621913"/>
                    <a:pt x="2024701" y="1627036"/>
                  </a:cubicBezTo>
                  <a:lnTo>
                    <a:pt x="2024701" y="1833487"/>
                  </a:lnTo>
                  <a:cubicBezTo>
                    <a:pt x="2024701" y="1838610"/>
                    <a:pt x="2028854" y="1842763"/>
                    <a:pt x="2033977" y="1842763"/>
                  </a:cubicBezTo>
                  <a:lnTo>
                    <a:pt x="2071079" y="1842763"/>
                  </a:lnTo>
                  <a:cubicBezTo>
                    <a:pt x="2076202" y="1842763"/>
                    <a:pt x="2080355" y="1838610"/>
                    <a:pt x="2080355" y="1833487"/>
                  </a:cubicBezTo>
                  <a:lnTo>
                    <a:pt x="2080355" y="1627036"/>
                  </a:lnTo>
                  <a:cubicBezTo>
                    <a:pt x="2080355" y="1621913"/>
                    <a:pt x="2076202" y="1617760"/>
                    <a:pt x="2071079" y="1617760"/>
                  </a:cubicBezTo>
                  <a:lnTo>
                    <a:pt x="2064979" y="1617760"/>
                  </a:lnTo>
                  <a:lnTo>
                    <a:pt x="2064979" y="1472390"/>
                  </a:lnTo>
                  <a:cubicBezTo>
                    <a:pt x="2064979" y="1470978"/>
                    <a:pt x="2066124" y="1469833"/>
                    <a:pt x="2067536" y="1469833"/>
                  </a:cubicBezTo>
                  <a:lnTo>
                    <a:pt x="2089924" y="1469833"/>
                  </a:lnTo>
                  <a:cubicBezTo>
                    <a:pt x="2091337" y="1469833"/>
                    <a:pt x="2092482" y="1470978"/>
                    <a:pt x="2092482" y="1472390"/>
                  </a:cubicBezTo>
                  <a:lnTo>
                    <a:pt x="2092482" y="1617760"/>
                  </a:lnTo>
                  <a:lnTo>
                    <a:pt x="2106619" y="1617760"/>
                  </a:lnTo>
                  <a:cubicBezTo>
                    <a:pt x="2116613" y="1617760"/>
                    <a:pt x="2124714" y="1609659"/>
                    <a:pt x="2124714" y="1599665"/>
                  </a:cubicBezTo>
                  <a:lnTo>
                    <a:pt x="2124714" y="1441244"/>
                  </a:lnTo>
                  <a:cubicBezTo>
                    <a:pt x="2124714" y="1431251"/>
                    <a:pt x="2116613" y="1423149"/>
                    <a:pt x="2106619" y="1423149"/>
                  </a:cubicBezTo>
                  <a:lnTo>
                    <a:pt x="1927453" y="1423149"/>
                  </a:lnTo>
                  <a:close/>
                  <a:moveTo>
                    <a:pt x="2183205" y="1423149"/>
                  </a:moveTo>
                  <a:cubicBezTo>
                    <a:pt x="2173211" y="1423149"/>
                    <a:pt x="2165110" y="1431251"/>
                    <a:pt x="2165110" y="1441244"/>
                  </a:cubicBezTo>
                  <a:lnTo>
                    <a:pt x="2165110" y="1599665"/>
                  </a:lnTo>
                  <a:cubicBezTo>
                    <a:pt x="2165110" y="1609659"/>
                    <a:pt x="2173211" y="1617760"/>
                    <a:pt x="2183205" y="1617760"/>
                  </a:cubicBezTo>
                  <a:lnTo>
                    <a:pt x="2193292" y="1617760"/>
                  </a:lnTo>
                  <a:lnTo>
                    <a:pt x="2193292" y="1472390"/>
                  </a:lnTo>
                  <a:cubicBezTo>
                    <a:pt x="2193292" y="1470978"/>
                    <a:pt x="2194436" y="1469833"/>
                    <a:pt x="2195849" y="1469833"/>
                  </a:cubicBezTo>
                  <a:lnTo>
                    <a:pt x="2218237" y="1469833"/>
                  </a:lnTo>
                  <a:cubicBezTo>
                    <a:pt x="2219649" y="1469833"/>
                    <a:pt x="2220794" y="1470978"/>
                    <a:pt x="2220794" y="1472390"/>
                  </a:cubicBezTo>
                  <a:lnTo>
                    <a:pt x="2220794" y="1617760"/>
                  </a:lnTo>
                  <a:lnTo>
                    <a:pt x="2217543" y="1617760"/>
                  </a:lnTo>
                  <a:cubicBezTo>
                    <a:pt x="2212420" y="1617760"/>
                    <a:pt x="2208267" y="1621913"/>
                    <a:pt x="2208267" y="1627036"/>
                  </a:cubicBezTo>
                  <a:lnTo>
                    <a:pt x="2208267" y="1833487"/>
                  </a:lnTo>
                  <a:cubicBezTo>
                    <a:pt x="2208267" y="1838610"/>
                    <a:pt x="2212420" y="1842763"/>
                    <a:pt x="2217543" y="1842763"/>
                  </a:cubicBezTo>
                  <a:lnTo>
                    <a:pt x="2254645" y="1842763"/>
                  </a:lnTo>
                  <a:cubicBezTo>
                    <a:pt x="2259768" y="1842763"/>
                    <a:pt x="2263921" y="1838610"/>
                    <a:pt x="2263921" y="1833487"/>
                  </a:cubicBezTo>
                  <a:lnTo>
                    <a:pt x="2263921" y="1627036"/>
                  </a:lnTo>
                  <a:cubicBezTo>
                    <a:pt x="2263921" y="1621913"/>
                    <a:pt x="2259768" y="1617760"/>
                    <a:pt x="2254645" y="1617760"/>
                  </a:cubicBezTo>
                  <a:lnTo>
                    <a:pt x="2289729" y="1617760"/>
                  </a:lnTo>
                  <a:cubicBezTo>
                    <a:pt x="2284606" y="1617760"/>
                    <a:pt x="2280453" y="1621913"/>
                    <a:pt x="2280453" y="1627036"/>
                  </a:cubicBezTo>
                  <a:lnTo>
                    <a:pt x="2280453" y="1833487"/>
                  </a:lnTo>
                  <a:cubicBezTo>
                    <a:pt x="2280453" y="1838610"/>
                    <a:pt x="2284606" y="1842763"/>
                    <a:pt x="2289729" y="1842763"/>
                  </a:cubicBezTo>
                  <a:lnTo>
                    <a:pt x="2326831" y="1842763"/>
                  </a:lnTo>
                  <a:cubicBezTo>
                    <a:pt x="2331954" y="1842763"/>
                    <a:pt x="2336107" y="1838610"/>
                    <a:pt x="2336107" y="1833487"/>
                  </a:cubicBezTo>
                  <a:lnTo>
                    <a:pt x="2336107" y="1627036"/>
                  </a:lnTo>
                  <a:cubicBezTo>
                    <a:pt x="2336107" y="1621913"/>
                    <a:pt x="2331954" y="1617760"/>
                    <a:pt x="2326831" y="1617760"/>
                  </a:cubicBezTo>
                  <a:lnTo>
                    <a:pt x="2320731" y="1617760"/>
                  </a:lnTo>
                  <a:lnTo>
                    <a:pt x="2320731" y="1472390"/>
                  </a:lnTo>
                  <a:cubicBezTo>
                    <a:pt x="2320731" y="1470978"/>
                    <a:pt x="2321876" y="1469833"/>
                    <a:pt x="2323288" y="1469833"/>
                  </a:cubicBezTo>
                  <a:lnTo>
                    <a:pt x="2345676" y="1469833"/>
                  </a:lnTo>
                  <a:cubicBezTo>
                    <a:pt x="2347089" y="1469833"/>
                    <a:pt x="2348234" y="1470978"/>
                    <a:pt x="2348234" y="1472390"/>
                  </a:cubicBezTo>
                  <a:lnTo>
                    <a:pt x="2348234" y="1617760"/>
                  </a:lnTo>
                  <a:lnTo>
                    <a:pt x="2362371" y="1617760"/>
                  </a:lnTo>
                  <a:cubicBezTo>
                    <a:pt x="2372365" y="1617760"/>
                    <a:pt x="2380466" y="1609659"/>
                    <a:pt x="2380466" y="1599665"/>
                  </a:cubicBezTo>
                  <a:lnTo>
                    <a:pt x="2380466" y="1441244"/>
                  </a:lnTo>
                  <a:cubicBezTo>
                    <a:pt x="2380466" y="1431251"/>
                    <a:pt x="2372365" y="1423149"/>
                    <a:pt x="2362371" y="1423149"/>
                  </a:cubicBezTo>
                  <a:lnTo>
                    <a:pt x="2183205" y="1423149"/>
                  </a:lnTo>
                  <a:close/>
                  <a:moveTo>
                    <a:pt x="2438957" y="1423149"/>
                  </a:moveTo>
                  <a:cubicBezTo>
                    <a:pt x="2428963" y="1423149"/>
                    <a:pt x="2420862" y="1431251"/>
                    <a:pt x="2420862" y="1441244"/>
                  </a:cubicBezTo>
                  <a:lnTo>
                    <a:pt x="2420862" y="1599665"/>
                  </a:lnTo>
                  <a:cubicBezTo>
                    <a:pt x="2420862" y="1609659"/>
                    <a:pt x="2428963" y="1617760"/>
                    <a:pt x="2438957" y="1617760"/>
                  </a:cubicBezTo>
                  <a:lnTo>
                    <a:pt x="2449044" y="1617760"/>
                  </a:lnTo>
                  <a:lnTo>
                    <a:pt x="2449044" y="1472390"/>
                  </a:lnTo>
                  <a:cubicBezTo>
                    <a:pt x="2449044" y="1470978"/>
                    <a:pt x="2450188" y="1469833"/>
                    <a:pt x="2451601" y="1469833"/>
                  </a:cubicBezTo>
                  <a:lnTo>
                    <a:pt x="2473989" y="1469833"/>
                  </a:lnTo>
                  <a:cubicBezTo>
                    <a:pt x="2475401" y="1469833"/>
                    <a:pt x="2476546" y="1470978"/>
                    <a:pt x="2476546" y="1472390"/>
                  </a:cubicBezTo>
                  <a:lnTo>
                    <a:pt x="2476546" y="1617760"/>
                  </a:lnTo>
                  <a:lnTo>
                    <a:pt x="2473295" y="1617760"/>
                  </a:lnTo>
                  <a:cubicBezTo>
                    <a:pt x="2468172" y="1617760"/>
                    <a:pt x="2464019" y="1621913"/>
                    <a:pt x="2464019" y="1627036"/>
                  </a:cubicBezTo>
                  <a:lnTo>
                    <a:pt x="2464019" y="1833487"/>
                  </a:lnTo>
                  <a:cubicBezTo>
                    <a:pt x="2464019" y="1838610"/>
                    <a:pt x="2468172" y="1842763"/>
                    <a:pt x="2473295" y="1842763"/>
                  </a:cubicBezTo>
                  <a:lnTo>
                    <a:pt x="2510397" y="1842763"/>
                  </a:lnTo>
                  <a:cubicBezTo>
                    <a:pt x="2515520" y="1842763"/>
                    <a:pt x="2519673" y="1838610"/>
                    <a:pt x="2519673" y="1833487"/>
                  </a:cubicBezTo>
                  <a:lnTo>
                    <a:pt x="2519673" y="1627036"/>
                  </a:lnTo>
                  <a:cubicBezTo>
                    <a:pt x="2519673" y="1621913"/>
                    <a:pt x="2515520" y="1617760"/>
                    <a:pt x="2510397" y="1617760"/>
                  </a:cubicBezTo>
                  <a:lnTo>
                    <a:pt x="2545481" y="1617760"/>
                  </a:lnTo>
                  <a:cubicBezTo>
                    <a:pt x="2540358" y="1617760"/>
                    <a:pt x="2536205" y="1621913"/>
                    <a:pt x="2536205" y="1627036"/>
                  </a:cubicBezTo>
                  <a:lnTo>
                    <a:pt x="2536205" y="1833487"/>
                  </a:lnTo>
                  <a:cubicBezTo>
                    <a:pt x="2536205" y="1838610"/>
                    <a:pt x="2540358" y="1842763"/>
                    <a:pt x="2545481" y="1842763"/>
                  </a:cubicBezTo>
                  <a:lnTo>
                    <a:pt x="2582583" y="1842763"/>
                  </a:lnTo>
                  <a:cubicBezTo>
                    <a:pt x="2587706" y="1842763"/>
                    <a:pt x="2591859" y="1838610"/>
                    <a:pt x="2591859" y="1833487"/>
                  </a:cubicBezTo>
                  <a:lnTo>
                    <a:pt x="2591859" y="1627036"/>
                  </a:lnTo>
                  <a:cubicBezTo>
                    <a:pt x="2591859" y="1621913"/>
                    <a:pt x="2587706" y="1617760"/>
                    <a:pt x="2582583" y="1617760"/>
                  </a:cubicBezTo>
                  <a:lnTo>
                    <a:pt x="2576483" y="1617760"/>
                  </a:lnTo>
                  <a:lnTo>
                    <a:pt x="2576483" y="1472390"/>
                  </a:lnTo>
                  <a:cubicBezTo>
                    <a:pt x="2576483" y="1470978"/>
                    <a:pt x="2577628" y="1469833"/>
                    <a:pt x="2579040" y="1469833"/>
                  </a:cubicBezTo>
                  <a:lnTo>
                    <a:pt x="2601428" y="1469833"/>
                  </a:lnTo>
                  <a:cubicBezTo>
                    <a:pt x="2602841" y="1469833"/>
                    <a:pt x="2603986" y="1470978"/>
                    <a:pt x="2603986" y="1472390"/>
                  </a:cubicBezTo>
                  <a:lnTo>
                    <a:pt x="2603986" y="1617760"/>
                  </a:lnTo>
                  <a:lnTo>
                    <a:pt x="2618123" y="1617760"/>
                  </a:lnTo>
                  <a:cubicBezTo>
                    <a:pt x="2628117" y="1617760"/>
                    <a:pt x="2636218" y="1609659"/>
                    <a:pt x="2636218" y="1599665"/>
                  </a:cubicBezTo>
                  <a:lnTo>
                    <a:pt x="2636218" y="1441244"/>
                  </a:lnTo>
                  <a:cubicBezTo>
                    <a:pt x="2636218" y="1431251"/>
                    <a:pt x="2628117" y="1423149"/>
                    <a:pt x="2618123" y="1423149"/>
                  </a:cubicBezTo>
                  <a:lnTo>
                    <a:pt x="2438957" y="1423149"/>
                  </a:lnTo>
                  <a:close/>
                  <a:moveTo>
                    <a:pt x="228740" y="1883940"/>
                  </a:moveTo>
                  <a:cubicBezTo>
                    <a:pt x="196682" y="1883940"/>
                    <a:pt x="170694" y="1909928"/>
                    <a:pt x="170694" y="1941986"/>
                  </a:cubicBezTo>
                  <a:cubicBezTo>
                    <a:pt x="170694" y="1974043"/>
                    <a:pt x="196682" y="2000031"/>
                    <a:pt x="228740" y="2000031"/>
                  </a:cubicBezTo>
                  <a:cubicBezTo>
                    <a:pt x="260797" y="2000031"/>
                    <a:pt x="286785" y="1974043"/>
                    <a:pt x="286785" y="1941986"/>
                  </a:cubicBezTo>
                  <a:cubicBezTo>
                    <a:pt x="286785" y="1909928"/>
                    <a:pt x="260797" y="1883940"/>
                    <a:pt x="228740" y="1883940"/>
                  </a:cubicBezTo>
                  <a:close/>
                  <a:moveTo>
                    <a:pt x="484492" y="1883940"/>
                  </a:moveTo>
                  <a:cubicBezTo>
                    <a:pt x="452434" y="1883940"/>
                    <a:pt x="426447" y="1909928"/>
                    <a:pt x="426447" y="1941986"/>
                  </a:cubicBezTo>
                  <a:cubicBezTo>
                    <a:pt x="426447" y="1974043"/>
                    <a:pt x="452434" y="2000031"/>
                    <a:pt x="484492" y="2000031"/>
                  </a:cubicBezTo>
                  <a:cubicBezTo>
                    <a:pt x="516549" y="2000031"/>
                    <a:pt x="542537" y="1974043"/>
                    <a:pt x="542537" y="1941986"/>
                  </a:cubicBezTo>
                  <a:cubicBezTo>
                    <a:pt x="542537" y="1909928"/>
                    <a:pt x="516549" y="1883940"/>
                    <a:pt x="484492" y="1883940"/>
                  </a:cubicBezTo>
                  <a:close/>
                  <a:moveTo>
                    <a:pt x="740243" y="1883940"/>
                  </a:moveTo>
                  <a:cubicBezTo>
                    <a:pt x="708185" y="1883940"/>
                    <a:pt x="682198" y="1909928"/>
                    <a:pt x="682198" y="1941986"/>
                  </a:cubicBezTo>
                  <a:cubicBezTo>
                    <a:pt x="682198" y="1974043"/>
                    <a:pt x="708185" y="2000031"/>
                    <a:pt x="740243" y="2000031"/>
                  </a:cubicBezTo>
                  <a:cubicBezTo>
                    <a:pt x="772300" y="2000031"/>
                    <a:pt x="798288" y="1974043"/>
                    <a:pt x="798288" y="1941986"/>
                  </a:cubicBezTo>
                  <a:cubicBezTo>
                    <a:pt x="798288" y="1909928"/>
                    <a:pt x="772300" y="1883940"/>
                    <a:pt x="740243" y="1883940"/>
                  </a:cubicBezTo>
                  <a:close/>
                  <a:moveTo>
                    <a:pt x="995995" y="1883940"/>
                  </a:moveTo>
                  <a:cubicBezTo>
                    <a:pt x="963937" y="1883940"/>
                    <a:pt x="937950" y="1909928"/>
                    <a:pt x="937950" y="1941986"/>
                  </a:cubicBezTo>
                  <a:cubicBezTo>
                    <a:pt x="937950" y="1974043"/>
                    <a:pt x="963937" y="2000031"/>
                    <a:pt x="995995" y="2000031"/>
                  </a:cubicBezTo>
                  <a:cubicBezTo>
                    <a:pt x="1028052" y="2000031"/>
                    <a:pt x="1054040" y="1974043"/>
                    <a:pt x="1054040" y="1941986"/>
                  </a:cubicBezTo>
                  <a:cubicBezTo>
                    <a:pt x="1054040" y="1909928"/>
                    <a:pt x="1028052" y="1883940"/>
                    <a:pt x="995995" y="1883940"/>
                  </a:cubicBezTo>
                  <a:close/>
                  <a:moveTo>
                    <a:pt x="1251747" y="1883940"/>
                  </a:moveTo>
                  <a:cubicBezTo>
                    <a:pt x="1219689" y="1883940"/>
                    <a:pt x="1193702" y="1909928"/>
                    <a:pt x="1193702" y="1941986"/>
                  </a:cubicBezTo>
                  <a:cubicBezTo>
                    <a:pt x="1193702" y="1974043"/>
                    <a:pt x="1219689" y="2000031"/>
                    <a:pt x="1251747" y="2000031"/>
                  </a:cubicBezTo>
                  <a:cubicBezTo>
                    <a:pt x="1283804" y="2000031"/>
                    <a:pt x="1309792" y="1974043"/>
                    <a:pt x="1309792" y="1941986"/>
                  </a:cubicBezTo>
                  <a:cubicBezTo>
                    <a:pt x="1309792" y="1909928"/>
                    <a:pt x="1283804" y="1883940"/>
                    <a:pt x="1251747" y="1883940"/>
                  </a:cubicBezTo>
                  <a:close/>
                  <a:moveTo>
                    <a:pt x="1507499" y="1883940"/>
                  </a:moveTo>
                  <a:cubicBezTo>
                    <a:pt x="1475441" y="1883940"/>
                    <a:pt x="1449454" y="1909928"/>
                    <a:pt x="1449454" y="1941986"/>
                  </a:cubicBezTo>
                  <a:cubicBezTo>
                    <a:pt x="1449454" y="1974043"/>
                    <a:pt x="1475441" y="2000031"/>
                    <a:pt x="1507499" y="2000031"/>
                  </a:cubicBezTo>
                  <a:cubicBezTo>
                    <a:pt x="1539557" y="2000031"/>
                    <a:pt x="1565544" y="1974043"/>
                    <a:pt x="1565544" y="1941986"/>
                  </a:cubicBezTo>
                  <a:cubicBezTo>
                    <a:pt x="1565544" y="1909928"/>
                    <a:pt x="1539557" y="1883940"/>
                    <a:pt x="1507499" y="1883940"/>
                  </a:cubicBezTo>
                  <a:close/>
                  <a:moveTo>
                    <a:pt x="1763250" y="1883940"/>
                  </a:moveTo>
                  <a:cubicBezTo>
                    <a:pt x="1731192" y="1883940"/>
                    <a:pt x="1705205" y="1909928"/>
                    <a:pt x="1705205" y="1941986"/>
                  </a:cubicBezTo>
                  <a:cubicBezTo>
                    <a:pt x="1705205" y="1974043"/>
                    <a:pt x="1731192" y="2000031"/>
                    <a:pt x="1763250" y="2000031"/>
                  </a:cubicBezTo>
                  <a:cubicBezTo>
                    <a:pt x="1795308" y="2000031"/>
                    <a:pt x="1821295" y="1974043"/>
                    <a:pt x="1821295" y="1941986"/>
                  </a:cubicBezTo>
                  <a:cubicBezTo>
                    <a:pt x="1821295" y="1909928"/>
                    <a:pt x="1795308" y="1883940"/>
                    <a:pt x="1763250" y="1883940"/>
                  </a:cubicBezTo>
                  <a:close/>
                  <a:moveTo>
                    <a:pt x="2019002" y="1883940"/>
                  </a:moveTo>
                  <a:cubicBezTo>
                    <a:pt x="1986944" y="1883940"/>
                    <a:pt x="1960957" y="1909928"/>
                    <a:pt x="1960957" y="1941986"/>
                  </a:cubicBezTo>
                  <a:cubicBezTo>
                    <a:pt x="1960957" y="1974043"/>
                    <a:pt x="1986944" y="2000031"/>
                    <a:pt x="2019002" y="2000031"/>
                  </a:cubicBezTo>
                  <a:cubicBezTo>
                    <a:pt x="2051060" y="2000031"/>
                    <a:pt x="2077047" y="1974043"/>
                    <a:pt x="2077047" y="1941986"/>
                  </a:cubicBezTo>
                  <a:cubicBezTo>
                    <a:pt x="2077047" y="1909928"/>
                    <a:pt x="2051060" y="1883940"/>
                    <a:pt x="2019002" y="1883940"/>
                  </a:cubicBezTo>
                  <a:close/>
                  <a:moveTo>
                    <a:pt x="2274754" y="1883940"/>
                  </a:moveTo>
                  <a:cubicBezTo>
                    <a:pt x="2242696" y="1883940"/>
                    <a:pt x="2216709" y="1909928"/>
                    <a:pt x="2216709" y="1941986"/>
                  </a:cubicBezTo>
                  <a:cubicBezTo>
                    <a:pt x="2216709" y="1974043"/>
                    <a:pt x="2242696" y="2000031"/>
                    <a:pt x="2274754" y="2000031"/>
                  </a:cubicBezTo>
                  <a:cubicBezTo>
                    <a:pt x="2306812" y="2000031"/>
                    <a:pt x="2332799" y="1974043"/>
                    <a:pt x="2332799" y="1941986"/>
                  </a:cubicBezTo>
                  <a:cubicBezTo>
                    <a:pt x="2332799" y="1909928"/>
                    <a:pt x="2306812" y="1883940"/>
                    <a:pt x="2274754" y="1883940"/>
                  </a:cubicBezTo>
                  <a:close/>
                  <a:moveTo>
                    <a:pt x="2530506" y="1883940"/>
                  </a:moveTo>
                  <a:cubicBezTo>
                    <a:pt x="2498448" y="1883940"/>
                    <a:pt x="2472461" y="1909928"/>
                    <a:pt x="2472461" y="1941986"/>
                  </a:cubicBezTo>
                  <a:cubicBezTo>
                    <a:pt x="2472461" y="1974043"/>
                    <a:pt x="2498448" y="2000031"/>
                    <a:pt x="2530506" y="2000031"/>
                  </a:cubicBezTo>
                  <a:cubicBezTo>
                    <a:pt x="2562564" y="2000031"/>
                    <a:pt x="2588551" y="1974043"/>
                    <a:pt x="2588551" y="1941986"/>
                  </a:cubicBezTo>
                  <a:cubicBezTo>
                    <a:pt x="2588551" y="1909928"/>
                    <a:pt x="2562564" y="1883940"/>
                    <a:pt x="2530506" y="1883940"/>
                  </a:cubicBezTo>
                  <a:close/>
                  <a:moveTo>
                    <a:pt x="648694" y="2009538"/>
                  </a:moveTo>
                  <a:cubicBezTo>
                    <a:pt x="638700" y="2009538"/>
                    <a:pt x="630599" y="2017640"/>
                    <a:pt x="630599" y="2027633"/>
                  </a:cubicBezTo>
                  <a:lnTo>
                    <a:pt x="630599" y="2186054"/>
                  </a:lnTo>
                  <a:cubicBezTo>
                    <a:pt x="630599" y="2196048"/>
                    <a:pt x="638700" y="2204149"/>
                    <a:pt x="648694" y="2204149"/>
                  </a:cubicBezTo>
                  <a:lnTo>
                    <a:pt x="658780" y="2204149"/>
                  </a:lnTo>
                  <a:lnTo>
                    <a:pt x="658780" y="2058780"/>
                  </a:lnTo>
                  <a:cubicBezTo>
                    <a:pt x="658780" y="2057367"/>
                    <a:pt x="659925" y="2056222"/>
                    <a:pt x="661338" y="2056222"/>
                  </a:cubicBezTo>
                  <a:lnTo>
                    <a:pt x="683726" y="2056222"/>
                  </a:lnTo>
                  <a:cubicBezTo>
                    <a:pt x="685138" y="2056222"/>
                    <a:pt x="686283" y="2057367"/>
                    <a:pt x="686283" y="2058780"/>
                  </a:cubicBezTo>
                  <a:lnTo>
                    <a:pt x="686283" y="2204149"/>
                  </a:lnTo>
                  <a:lnTo>
                    <a:pt x="683032" y="2204149"/>
                  </a:lnTo>
                  <a:cubicBezTo>
                    <a:pt x="677909" y="2204149"/>
                    <a:pt x="673756" y="2208302"/>
                    <a:pt x="673756" y="2213425"/>
                  </a:cubicBezTo>
                  <a:lnTo>
                    <a:pt x="673756" y="2419876"/>
                  </a:lnTo>
                  <a:cubicBezTo>
                    <a:pt x="673756" y="2424999"/>
                    <a:pt x="677909" y="2429152"/>
                    <a:pt x="683032" y="2429152"/>
                  </a:cubicBezTo>
                  <a:lnTo>
                    <a:pt x="720134" y="2429152"/>
                  </a:lnTo>
                  <a:cubicBezTo>
                    <a:pt x="725257" y="2429152"/>
                    <a:pt x="729410" y="2424999"/>
                    <a:pt x="729410" y="2419876"/>
                  </a:cubicBezTo>
                  <a:lnTo>
                    <a:pt x="729410" y="2213425"/>
                  </a:lnTo>
                  <a:cubicBezTo>
                    <a:pt x="729410" y="2208302"/>
                    <a:pt x="725257" y="2204149"/>
                    <a:pt x="720134" y="2204149"/>
                  </a:cubicBezTo>
                  <a:lnTo>
                    <a:pt x="755218" y="2204149"/>
                  </a:lnTo>
                  <a:cubicBezTo>
                    <a:pt x="750095" y="2204149"/>
                    <a:pt x="745942" y="2208302"/>
                    <a:pt x="745942" y="2213425"/>
                  </a:cubicBezTo>
                  <a:lnTo>
                    <a:pt x="745942" y="2419876"/>
                  </a:lnTo>
                  <a:cubicBezTo>
                    <a:pt x="745942" y="2424999"/>
                    <a:pt x="750095" y="2429152"/>
                    <a:pt x="755218" y="2429152"/>
                  </a:cubicBezTo>
                  <a:lnTo>
                    <a:pt x="792320" y="2429152"/>
                  </a:lnTo>
                  <a:cubicBezTo>
                    <a:pt x="797443" y="2429152"/>
                    <a:pt x="801596" y="2424999"/>
                    <a:pt x="801596" y="2419876"/>
                  </a:cubicBezTo>
                  <a:lnTo>
                    <a:pt x="801596" y="2213425"/>
                  </a:lnTo>
                  <a:cubicBezTo>
                    <a:pt x="801596" y="2208302"/>
                    <a:pt x="797443" y="2204149"/>
                    <a:pt x="792320" y="2204149"/>
                  </a:cubicBezTo>
                  <a:lnTo>
                    <a:pt x="786220" y="2204149"/>
                  </a:lnTo>
                  <a:lnTo>
                    <a:pt x="786220" y="2058780"/>
                  </a:lnTo>
                  <a:cubicBezTo>
                    <a:pt x="786220" y="2057367"/>
                    <a:pt x="787365" y="2056222"/>
                    <a:pt x="788777" y="2056222"/>
                  </a:cubicBezTo>
                  <a:lnTo>
                    <a:pt x="811165" y="2056222"/>
                  </a:lnTo>
                  <a:cubicBezTo>
                    <a:pt x="812578" y="2056222"/>
                    <a:pt x="813722" y="2057367"/>
                    <a:pt x="813722" y="2058780"/>
                  </a:cubicBezTo>
                  <a:lnTo>
                    <a:pt x="813722" y="2204149"/>
                  </a:lnTo>
                  <a:lnTo>
                    <a:pt x="827860" y="2204149"/>
                  </a:lnTo>
                  <a:cubicBezTo>
                    <a:pt x="837854" y="2204149"/>
                    <a:pt x="845955" y="2196048"/>
                    <a:pt x="845955" y="2186054"/>
                  </a:cubicBezTo>
                  <a:lnTo>
                    <a:pt x="845955" y="2027633"/>
                  </a:lnTo>
                  <a:cubicBezTo>
                    <a:pt x="845955" y="2017640"/>
                    <a:pt x="837854" y="2009538"/>
                    <a:pt x="827860" y="2009538"/>
                  </a:cubicBezTo>
                  <a:lnTo>
                    <a:pt x="648694" y="2009538"/>
                  </a:lnTo>
                  <a:close/>
                  <a:moveTo>
                    <a:pt x="904446" y="2009538"/>
                  </a:moveTo>
                  <a:cubicBezTo>
                    <a:pt x="894452" y="2009538"/>
                    <a:pt x="886351" y="2017640"/>
                    <a:pt x="886351" y="2027633"/>
                  </a:cubicBezTo>
                  <a:lnTo>
                    <a:pt x="886351" y="2186054"/>
                  </a:lnTo>
                  <a:cubicBezTo>
                    <a:pt x="886351" y="2196048"/>
                    <a:pt x="894452" y="2204149"/>
                    <a:pt x="904446" y="2204149"/>
                  </a:cubicBezTo>
                  <a:lnTo>
                    <a:pt x="914532" y="2204149"/>
                  </a:lnTo>
                  <a:lnTo>
                    <a:pt x="914532" y="2058780"/>
                  </a:lnTo>
                  <a:cubicBezTo>
                    <a:pt x="914532" y="2057367"/>
                    <a:pt x="915677" y="2056222"/>
                    <a:pt x="917090" y="2056222"/>
                  </a:cubicBezTo>
                  <a:lnTo>
                    <a:pt x="939478" y="2056222"/>
                  </a:lnTo>
                  <a:cubicBezTo>
                    <a:pt x="940890" y="2056222"/>
                    <a:pt x="942035" y="2057367"/>
                    <a:pt x="942035" y="2058780"/>
                  </a:cubicBezTo>
                  <a:lnTo>
                    <a:pt x="942035" y="2204149"/>
                  </a:lnTo>
                  <a:lnTo>
                    <a:pt x="938784" y="2204149"/>
                  </a:lnTo>
                  <a:cubicBezTo>
                    <a:pt x="933661" y="2204149"/>
                    <a:pt x="929508" y="2208302"/>
                    <a:pt x="929508" y="2213425"/>
                  </a:cubicBezTo>
                  <a:lnTo>
                    <a:pt x="929508" y="2419876"/>
                  </a:lnTo>
                  <a:cubicBezTo>
                    <a:pt x="929508" y="2424999"/>
                    <a:pt x="933661" y="2429152"/>
                    <a:pt x="938784" y="2429152"/>
                  </a:cubicBezTo>
                  <a:lnTo>
                    <a:pt x="975886" y="2429152"/>
                  </a:lnTo>
                  <a:cubicBezTo>
                    <a:pt x="981009" y="2429152"/>
                    <a:pt x="985162" y="2424999"/>
                    <a:pt x="985162" y="2419876"/>
                  </a:cubicBezTo>
                  <a:lnTo>
                    <a:pt x="985162" y="2213425"/>
                  </a:lnTo>
                  <a:cubicBezTo>
                    <a:pt x="985162" y="2208302"/>
                    <a:pt x="981009" y="2204149"/>
                    <a:pt x="975886" y="2204149"/>
                  </a:cubicBezTo>
                  <a:lnTo>
                    <a:pt x="1010970" y="2204149"/>
                  </a:lnTo>
                  <a:cubicBezTo>
                    <a:pt x="1005847" y="2204149"/>
                    <a:pt x="1001694" y="2208302"/>
                    <a:pt x="1001694" y="2213425"/>
                  </a:cubicBezTo>
                  <a:lnTo>
                    <a:pt x="1001694" y="2419876"/>
                  </a:lnTo>
                  <a:cubicBezTo>
                    <a:pt x="1001694" y="2424999"/>
                    <a:pt x="1005847" y="2429152"/>
                    <a:pt x="1010970" y="2429152"/>
                  </a:cubicBezTo>
                  <a:lnTo>
                    <a:pt x="1048072" y="2429152"/>
                  </a:lnTo>
                  <a:cubicBezTo>
                    <a:pt x="1053195" y="2429152"/>
                    <a:pt x="1057348" y="2424999"/>
                    <a:pt x="1057348" y="2419876"/>
                  </a:cubicBezTo>
                  <a:lnTo>
                    <a:pt x="1057348" y="2213425"/>
                  </a:lnTo>
                  <a:cubicBezTo>
                    <a:pt x="1057348" y="2208302"/>
                    <a:pt x="1053195" y="2204149"/>
                    <a:pt x="1048072" y="2204149"/>
                  </a:cubicBezTo>
                  <a:lnTo>
                    <a:pt x="1041972" y="2204149"/>
                  </a:lnTo>
                  <a:lnTo>
                    <a:pt x="1041972" y="2058780"/>
                  </a:lnTo>
                  <a:cubicBezTo>
                    <a:pt x="1041972" y="2057367"/>
                    <a:pt x="1043117" y="2056222"/>
                    <a:pt x="1044529" y="2056222"/>
                  </a:cubicBezTo>
                  <a:lnTo>
                    <a:pt x="1066917" y="2056222"/>
                  </a:lnTo>
                  <a:cubicBezTo>
                    <a:pt x="1068330" y="2056222"/>
                    <a:pt x="1069474" y="2057367"/>
                    <a:pt x="1069474" y="2058780"/>
                  </a:cubicBezTo>
                  <a:lnTo>
                    <a:pt x="1069474" y="2204149"/>
                  </a:lnTo>
                  <a:lnTo>
                    <a:pt x="1083612" y="2204149"/>
                  </a:lnTo>
                  <a:cubicBezTo>
                    <a:pt x="1093606" y="2204149"/>
                    <a:pt x="1101707" y="2196048"/>
                    <a:pt x="1101707" y="2186054"/>
                  </a:cubicBezTo>
                  <a:lnTo>
                    <a:pt x="1101707" y="2027633"/>
                  </a:lnTo>
                  <a:cubicBezTo>
                    <a:pt x="1101707" y="2017640"/>
                    <a:pt x="1093606" y="2009538"/>
                    <a:pt x="1083612" y="2009538"/>
                  </a:cubicBezTo>
                  <a:lnTo>
                    <a:pt x="904446" y="2009538"/>
                  </a:lnTo>
                  <a:close/>
                  <a:moveTo>
                    <a:pt x="1160198" y="2009538"/>
                  </a:moveTo>
                  <a:cubicBezTo>
                    <a:pt x="1150204" y="2009538"/>
                    <a:pt x="1142103" y="2017640"/>
                    <a:pt x="1142103" y="2027633"/>
                  </a:cubicBezTo>
                  <a:lnTo>
                    <a:pt x="1142103" y="2186054"/>
                  </a:lnTo>
                  <a:cubicBezTo>
                    <a:pt x="1142103" y="2196048"/>
                    <a:pt x="1150204" y="2204149"/>
                    <a:pt x="1160198" y="2204149"/>
                  </a:cubicBezTo>
                  <a:lnTo>
                    <a:pt x="1170284" y="2204149"/>
                  </a:lnTo>
                  <a:lnTo>
                    <a:pt x="1170284" y="2058780"/>
                  </a:lnTo>
                  <a:cubicBezTo>
                    <a:pt x="1170284" y="2057367"/>
                    <a:pt x="1171429" y="2056222"/>
                    <a:pt x="1172842" y="2056222"/>
                  </a:cubicBezTo>
                  <a:lnTo>
                    <a:pt x="1195230" y="2056222"/>
                  </a:lnTo>
                  <a:cubicBezTo>
                    <a:pt x="1196642" y="2056222"/>
                    <a:pt x="1197787" y="2057367"/>
                    <a:pt x="1197787" y="2058780"/>
                  </a:cubicBezTo>
                  <a:lnTo>
                    <a:pt x="1197787" y="2204149"/>
                  </a:lnTo>
                  <a:lnTo>
                    <a:pt x="1194536" y="2204149"/>
                  </a:lnTo>
                  <a:cubicBezTo>
                    <a:pt x="1189413" y="2204149"/>
                    <a:pt x="1185260" y="2208302"/>
                    <a:pt x="1185260" y="2213425"/>
                  </a:cubicBezTo>
                  <a:lnTo>
                    <a:pt x="1185260" y="2419876"/>
                  </a:lnTo>
                  <a:cubicBezTo>
                    <a:pt x="1185260" y="2424999"/>
                    <a:pt x="1189413" y="2429152"/>
                    <a:pt x="1194536" y="2429152"/>
                  </a:cubicBezTo>
                  <a:lnTo>
                    <a:pt x="1231638" y="2429152"/>
                  </a:lnTo>
                  <a:cubicBezTo>
                    <a:pt x="1236761" y="2429152"/>
                    <a:pt x="1240914" y="2424999"/>
                    <a:pt x="1240914" y="2419876"/>
                  </a:cubicBezTo>
                  <a:lnTo>
                    <a:pt x="1240914" y="2213425"/>
                  </a:lnTo>
                  <a:cubicBezTo>
                    <a:pt x="1240914" y="2208302"/>
                    <a:pt x="1236761" y="2204149"/>
                    <a:pt x="1231638" y="2204149"/>
                  </a:cubicBezTo>
                  <a:lnTo>
                    <a:pt x="1266722" y="2204149"/>
                  </a:lnTo>
                  <a:cubicBezTo>
                    <a:pt x="1261599" y="2204149"/>
                    <a:pt x="1257446" y="2208302"/>
                    <a:pt x="1257446" y="2213425"/>
                  </a:cubicBezTo>
                  <a:lnTo>
                    <a:pt x="1257446" y="2419876"/>
                  </a:lnTo>
                  <a:cubicBezTo>
                    <a:pt x="1257446" y="2424999"/>
                    <a:pt x="1261599" y="2429152"/>
                    <a:pt x="1266722" y="2429152"/>
                  </a:cubicBezTo>
                  <a:lnTo>
                    <a:pt x="1303824" y="2429152"/>
                  </a:lnTo>
                  <a:cubicBezTo>
                    <a:pt x="1308947" y="2429152"/>
                    <a:pt x="1313100" y="2424999"/>
                    <a:pt x="1313100" y="2419876"/>
                  </a:cubicBezTo>
                  <a:lnTo>
                    <a:pt x="1313100" y="2213425"/>
                  </a:lnTo>
                  <a:cubicBezTo>
                    <a:pt x="1313100" y="2208302"/>
                    <a:pt x="1308947" y="2204149"/>
                    <a:pt x="1303824" y="2204149"/>
                  </a:cubicBezTo>
                  <a:lnTo>
                    <a:pt x="1297724" y="2204149"/>
                  </a:lnTo>
                  <a:lnTo>
                    <a:pt x="1297724" y="2058780"/>
                  </a:lnTo>
                  <a:cubicBezTo>
                    <a:pt x="1297724" y="2057367"/>
                    <a:pt x="1298869" y="2056222"/>
                    <a:pt x="1300281" y="2056222"/>
                  </a:cubicBezTo>
                  <a:lnTo>
                    <a:pt x="1322669" y="2056222"/>
                  </a:lnTo>
                  <a:cubicBezTo>
                    <a:pt x="1324082" y="2056222"/>
                    <a:pt x="1325226" y="2057367"/>
                    <a:pt x="1325226" y="2058780"/>
                  </a:cubicBezTo>
                  <a:lnTo>
                    <a:pt x="1325226" y="2204149"/>
                  </a:lnTo>
                  <a:lnTo>
                    <a:pt x="1339364" y="2204149"/>
                  </a:lnTo>
                  <a:cubicBezTo>
                    <a:pt x="1349358" y="2204149"/>
                    <a:pt x="1357459" y="2196048"/>
                    <a:pt x="1357459" y="2186054"/>
                  </a:cubicBezTo>
                  <a:lnTo>
                    <a:pt x="1357459" y="2027633"/>
                  </a:lnTo>
                  <a:cubicBezTo>
                    <a:pt x="1357459" y="2017640"/>
                    <a:pt x="1349358" y="2009538"/>
                    <a:pt x="1339364" y="2009538"/>
                  </a:cubicBezTo>
                  <a:lnTo>
                    <a:pt x="1160198" y="2009538"/>
                  </a:lnTo>
                  <a:close/>
                  <a:moveTo>
                    <a:pt x="1415950" y="2009538"/>
                  </a:moveTo>
                  <a:cubicBezTo>
                    <a:pt x="1405956" y="2009538"/>
                    <a:pt x="1397855" y="2017640"/>
                    <a:pt x="1397855" y="2027633"/>
                  </a:cubicBezTo>
                  <a:lnTo>
                    <a:pt x="1397855" y="2186054"/>
                  </a:lnTo>
                  <a:cubicBezTo>
                    <a:pt x="1397855" y="2196048"/>
                    <a:pt x="1405956" y="2204149"/>
                    <a:pt x="1415950" y="2204149"/>
                  </a:cubicBezTo>
                  <a:lnTo>
                    <a:pt x="1426036" y="2204149"/>
                  </a:lnTo>
                  <a:lnTo>
                    <a:pt x="1426036" y="2058780"/>
                  </a:lnTo>
                  <a:cubicBezTo>
                    <a:pt x="1426036" y="2057367"/>
                    <a:pt x="1427181" y="2056222"/>
                    <a:pt x="1428594" y="2056222"/>
                  </a:cubicBezTo>
                  <a:lnTo>
                    <a:pt x="1450982" y="2056222"/>
                  </a:lnTo>
                  <a:cubicBezTo>
                    <a:pt x="1452394" y="2056222"/>
                    <a:pt x="1453539" y="2057367"/>
                    <a:pt x="1453539" y="2058780"/>
                  </a:cubicBezTo>
                  <a:lnTo>
                    <a:pt x="1453539" y="2204149"/>
                  </a:lnTo>
                  <a:lnTo>
                    <a:pt x="1450288" y="2204149"/>
                  </a:lnTo>
                  <a:cubicBezTo>
                    <a:pt x="1445165" y="2204149"/>
                    <a:pt x="1441012" y="2208302"/>
                    <a:pt x="1441012" y="2213425"/>
                  </a:cubicBezTo>
                  <a:lnTo>
                    <a:pt x="1441012" y="2419876"/>
                  </a:lnTo>
                  <a:cubicBezTo>
                    <a:pt x="1441012" y="2424999"/>
                    <a:pt x="1445165" y="2429152"/>
                    <a:pt x="1450288" y="2429152"/>
                  </a:cubicBezTo>
                  <a:lnTo>
                    <a:pt x="1487390" y="2429152"/>
                  </a:lnTo>
                  <a:cubicBezTo>
                    <a:pt x="1492513" y="2429152"/>
                    <a:pt x="1496666" y="2424999"/>
                    <a:pt x="1496666" y="2419876"/>
                  </a:cubicBezTo>
                  <a:lnTo>
                    <a:pt x="1496666" y="2213425"/>
                  </a:lnTo>
                  <a:cubicBezTo>
                    <a:pt x="1496666" y="2208302"/>
                    <a:pt x="1492513" y="2204149"/>
                    <a:pt x="1487390" y="2204149"/>
                  </a:cubicBezTo>
                  <a:lnTo>
                    <a:pt x="1522474" y="2204149"/>
                  </a:lnTo>
                  <a:cubicBezTo>
                    <a:pt x="1517351" y="2204149"/>
                    <a:pt x="1513198" y="2208302"/>
                    <a:pt x="1513198" y="2213425"/>
                  </a:cubicBezTo>
                  <a:lnTo>
                    <a:pt x="1513198" y="2419876"/>
                  </a:lnTo>
                  <a:cubicBezTo>
                    <a:pt x="1513198" y="2424999"/>
                    <a:pt x="1517351" y="2429152"/>
                    <a:pt x="1522474" y="2429152"/>
                  </a:cubicBezTo>
                  <a:lnTo>
                    <a:pt x="1559576" y="2429152"/>
                  </a:lnTo>
                  <a:cubicBezTo>
                    <a:pt x="1564699" y="2429152"/>
                    <a:pt x="1568852" y="2424999"/>
                    <a:pt x="1568852" y="2419876"/>
                  </a:cubicBezTo>
                  <a:lnTo>
                    <a:pt x="1568852" y="2213425"/>
                  </a:lnTo>
                  <a:cubicBezTo>
                    <a:pt x="1568852" y="2208302"/>
                    <a:pt x="1564699" y="2204149"/>
                    <a:pt x="1559576" y="2204149"/>
                  </a:cubicBezTo>
                  <a:lnTo>
                    <a:pt x="1553476" y="2204149"/>
                  </a:lnTo>
                  <a:lnTo>
                    <a:pt x="1553476" y="2058780"/>
                  </a:lnTo>
                  <a:cubicBezTo>
                    <a:pt x="1553476" y="2057367"/>
                    <a:pt x="1554621" y="2056222"/>
                    <a:pt x="1556033" y="2056222"/>
                  </a:cubicBezTo>
                  <a:lnTo>
                    <a:pt x="1578421" y="2056222"/>
                  </a:lnTo>
                  <a:cubicBezTo>
                    <a:pt x="1579834" y="2056222"/>
                    <a:pt x="1580978" y="2057367"/>
                    <a:pt x="1580978" y="2058780"/>
                  </a:cubicBezTo>
                  <a:lnTo>
                    <a:pt x="1580978" y="2204149"/>
                  </a:lnTo>
                  <a:lnTo>
                    <a:pt x="1595116" y="2204149"/>
                  </a:lnTo>
                  <a:cubicBezTo>
                    <a:pt x="1605110" y="2204149"/>
                    <a:pt x="1613211" y="2196048"/>
                    <a:pt x="1613211" y="2186054"/>
                  </a:cubicBezTo>
                  <a:lnTo>
                    <a:pt x="1613211" y="2027633"/>
                  </a:lnTo>
                  <a:cubicBezTo>
                    <a:pt x="1613211" y="2017640"/>
                    <a:pt x="1605110" y="2009538"/>
                    <a:pt x="1595116" y="2009538"/>
                  </a:cubicBezTo>
                  <a:lnTo>
                    <a:pt x="1415950" y="2009538"/>
                  </a:lnTo>
                  <a:close/>
                  <a:moveTo>
                    <a:pt x="1671701" y="2009538"/>
                  </a:moveTo>
                  <a:cubicBezTo>
                    <a:pt x="1661707" y="2009538"/>
                    <a:pt x="1653606" y="2017640"/>
                    <a:pt x="1653606" y="2027633"/>
                  </a:cubicBezTo>
                  <a:lnTo>
                    <a:pt x="1653606" y="2186054"/>
                  </a:lnTo>
                  <a:cubicBezTo>
                    <a:pt x="1653606" y="2196048"/>
                    <a:pt x="1661707" y="2204149"/>
                    <a:pt x="1671701" y="2204149"/>
                  </a:cubicBezTo>
                  <a:lnTo>
                    <a:pt x="1681787" y="2204149"/>
                  </a:lnTo>
                  <a:lnTo>
                    <a:pt x="1681787" y="2058780"/>
                  </a:lnTo>
                  <a:cubicBezTo>
                    <a:pt x="1681787" y="2057367"/>
                    <a:pt x="1682932" y="2056222"/>
                    <a:pt x="1684345" y="2056222"/>
                  </a:cubicBezTo>
                  <a:lnTo>
                    <a:pt x="1706733" y="2056222"/>
                  </a:lnTo>
                  <a:cubicBezTo>
                    <a:pt x="1708145" y="2056222"/>
                    <a:pt x="1709290" y="2057367"/>
                    <a:pt x="1709290" y="2058780"/>
                  </a:cubicBezTo>
                  <a:lnTo>
                    <a:pt x="1709290" y="2204149"/>
                  </a:lnTo>
                  <a:lnTo>
                    <a:pt x="1706039" y="2204149"/>
                  </a:lnTo>
                  <a:cubicBezTo>
                    <a:pt x="1700916" y="2204149"/>
                    <a:pt x="1696763" y="2208302"/>
                    <a:pt x="1696763" y="2213425"/>
                  </a:cubicBezTo>
                  <a:lnTo>
                    <a:pt x="1696763" y="2419876"/>
                  </a:lnTo>
                  <a:cubicBezTo>
                    <a:pt x="1696763" y="2424999"/>
                    <a:pt x="1700916" y="2429152"/>
                    <a:pt x="1706039" y="2429152"/>
                  </a:cubicBezTo>
                  <a:lnTo>
                    <a:pt x="1743141" y="2429152"/>
                  </a:lnTo>
                  <a:cubicBezTo>
                    <a:pt x="1748264" y="2429152"/>
                    <a:pt x="1752417" y="2424999"/>
                    <a:pt x="1752417" y="2419876"/>
                  </a:cubicBezTo>
                  <a:lnTo>
                    <a:pt x="1752417" y="2213425"/>
                  </a:lnTo>
                  <a:cubicBezTo>
                    <a:pt x="1752417" y="2208302"/>
                    <a:pt x="1748264" y="2204149"/>
                    <a:pt x="1743141" y="2204149"/>
                  </a:cubicBezTo>
                  <a:lnTo>
                    <a:pt x="1778225" y="2204149"/>
                  </a:lnTo>
                  <a:cubicBezTo>
                    <a:pt x="1773102" y="2204149"/>
                    <a:pt x="1768949" y="2208302"/>
                    <a:pt x="1768949" y="2213425"/>
                  </a:cubicBezTo>
                  <a:lnTo>
                    <a:pt x="1768949" y="2419876"/>
                  </a:lnTo>
                  <a:cubicBezTo>
                    <a:pt x="1768949" y="2424999"/>
                    <a:pt x="1773102" y="2429152"/>
                    <a:pt x="1778225" y="2429152"/>
                  </a:cubicBezTo>
                  <a:lnTo>
                    <a:pt x="1815327" y="2429152"/>
                  </a:lnTo>
                  <a:cubicBezTo>
                    <a:pt x="1820450" y="2429152"/>
                    <a:pt x="1824603" y="2424999"/>
                    <a:pt x="1824603" y="2419876"/>
                  </a:cubicBezTo>
                  <a:lnTo>
                    <a:pt x="1824603" y="2213425"/>
                  </a:lnTo>
                  <a:cubicBezTo>
                    <a:pt x="1824603" y="2208302"/>
                    <a:pt x="1820450" y="2204149"/>
                    <a:pt x="1815327" y="2204149"/>
                  </a:cubicBezTo>
                  <a:lnTo>
                    <a:pt x="1809227" y="2204149"/>
                  </a:lnTo>
                  <a:lnTo>
                    <a:pt x="1809227" y="2058780"/>
                  </a:lnTo>
                  <a:cubicBezTo>
                    <a:pt x="1809227" y="2057367"/>
                    <a:pt x="1810372" y="2056222"/>
                    <a:pt x="1811784" y="2056222"/>
                  </a:cubicBezTo>
                  <a:lnTo>
                    <a:pt x="1834172" y="2056222"/>
                  </a:lnTo>
                  <a:cubicBezTo>
                    <a:pt x="1835585" y="2056222"/>
                    <a:pt x="1836730" y="2057367"/>
                    <a:pt x="1836730" y="2058780"/>
                  </a:cubicBezTo>
                  <a:lnTo>
                    <a:pt x="1836730" y="2204149"/>
                  </a:lnTo>
                  <a:lnTo>
                    <a:pt x="1850867" y="2204149"/>
                  </a:lnTo>
                  <a:cubicBezTo>
                    <a:pt x="1860861" y="2204149"/>
                    <a:pt x="1868962" y="2196048"/>
                    <a:pt x="1868962" y="2186054"/>
                  </a:cubicBezTo>
                  <a:lnTo>
                    <a:pt x="1868962" y="2027633"/>
                  </a:lnTo>
                  <a:cubicBezTo>
                    <a:pt x="1868962" y="2017640"/>
                    <a:pt x="1860861" y="2009538"/>
                    <a:pt x="1850867" y="2009538"/>
                  </a:cubicBezTo>
                  <a:lnTo>
                    <a:pt x="1671701" y="2009538"/>
                  </a:lnTo>
                  <a:close/>
                  <a:moveTo>
                    <a:pt x="1927453" y="2009538"/>
                  </a:moveTo>
                  <a:cubicBezTo>
                    <a:pt x="1917459" y="2009538"/>
                    <a:pt x="1909358" y="2017640"/>
                    <a:pt x="1909358" y="2027633"/>
                  </a:cubicBezTo>
                  <a:lnTo>
                    <a:pt x="1909358" y="2186054"/>
                  </a:lnTo>
                  <a:cubicBezTo>
                    <a:pt x="1909358" y="2196048"/>
                    <a:pt x="1917459" y="2204149"/>
                    <a:pt x="1927453" y="2204149"/>
                  </a:cubicBezTo>
                  <a:lnTo>
                    <a:pt x="1937540" y="2204149"/>
                  </a:lnTo>
                  <a:lnTo>
                    <a:pt x="1937540" y="2058780"/>
                  </a:lnTo>
                  <a:cubicBezTo>
                    <a:pt x="1937540" y="2057367"/>
                    <a:pt x="1938684" y="2056222"/>
                    <a:pt x="1940097" y="2056222"/>
                  </a:cubicBezTo>
                  <a:lnTo>
                    <a:pt x="1962485" y="2056222"/>
                  </a:lnTo>
                  <a:cubicBezTo>
                    <a:pt x="1963897" y="2056222"/>
                    <a:pt x="1965042" y="2057367"/>
                    <a:pt x="1965042" y="2058780"/>
                  </a:cubicBezTo>
                  <a:lnTo>
                    <a:pt x="1965042" y="2204149"/>
                  </a:lnTo>
                  <a:lnTo>
                    <a:pt x="1961791" y="2204149"/>
                  </a:lnTo>
                  <a:cubicBezTo>
                    <a:pt x="1956668" y="2204149"/>
                    <a:pt x="1952515" y="2208302"/>
                    <a:pt x="1952515" y="2213425"/>
                  </a:cubicBezTo>
                  <a:lnTo>
                    <a:pt x="1952515" y="2419876"/>
                  </a:lnTo>
                  <a:cubicBezTo>
                    <a:pt x="1952515" y="2424999"/>
                    <a:pt x="1956668" y="2429152"/>
                    <a:pt x="1961791" y="2429152"/>
                  </a:cubicBezTo>
                  <a:lnTo>
                    <a:pt x="1998893" y="2429152"/>
                  </a:lnTo>
                  <a:cubicBezTo>
                    <a:pt x="2004016" y="2429152"/>
                    <a:pt x="2008169" y="2424999"/>
                    <a:pt x="2008169" y="2419876"/>
                  </a:cubicBezTo>
                  <a:lnTo>
                    <a:pt x="2008169" y="2213425"/>
                  </a:lnTo>
                  <a:cubicBezTo>
                    <a:pt x="2008169" y="2208302"/>
                    <a:pt x="2004016" y="2204149"/>
                    <a:pt x="1998893" y="2204149"/>
                  </a:cubicBezTo>
                  <a:lnTo>
                    <a:pt x="2033977" y="2204149"/>
                  </a:lnTo>
                  <a:cubicBezTo>
                    <a:pt x="2028854" y="2204149"/>
                    <a:pt x="2024701" y="2208302"/>
                    <a:pt x="2024701" y="2213425"/>
                  </a:cubicBezTo>
                  <a:lnTo>
                    <a:pt x="2024701" y="2419876"/>
                  </a:lnTo>
                  <a:cubicBezTo>
                    <a:pt x="2024701" y="2424999"/>
                    <a:pt x="2028854" y="2429152"/>
                    <a:pt x="2033977" y="2429152"/>
                  </a:cubicBezTo>
                  <a:lnTo>
                    <a:pt x="2071079" y="2429152"/>
                  </a:lnTo>
                  <a:cubicBezTo>
                    <a:pt x="2076202" y="2429152"/>
                    <a:pt x="2080355" y="2424999"/>
                    <a:pt x="2080355" y="2419876"/>
                  </a:cubicBezTo>
                  <a:lnTo>
                    <a:pt x="2080355" y="2213425"/>
                  </a:lnTo>
                  <a:cubicBezTo>
                    <a:pt x="2080355" y="2208302"/>
                    <a:pt x="2076202" y="2204149"/>
                    <a:pt x="2071079" y="2204149"/>
                  </a:cubicBezTo>
                  <a:lnTo>
                    <a:pt x="2064979" y="2204149"/>
                  </a:lnTo>
                  <a:lnTo>
                    <a:pt x="2064979" y="2058780"/>
                  </a:lnTo>
                  <a:cubicBezTo>
                    <a:pt x="2064979" y="2057367"/>
                    <a:pt x="2066124" y="2056222"/>
                    <a:pt x="2067536" y="2056222"/>
                  </a:cubicBezTo>
                  <a:lnTo>
                    <a:pt x="2089924" y="2056222"/>
                  </a:lnTo>
                  <a:cubicBezTo>
                    <a:pt x="2091337" y="2056222"/>
                    <a:pt x="2092482" y="2057367"/>
                    <a:pt x="2092482" y="2058780"/>
                  </a:cubicBezTo>
                  <a:lnTo>
                    <a:pt x="2092482" y="2204149"/>
                  </a:lnTo>
                  <a:lnTo>
                    <a:pt x="2106619" y="2204149"/>
                  </a:lnTo>
                  <a:cubicBezTo>
                    <a:pt x="2116613" y="2204149"/>
                    <a:pt x="2124714" y="2196048"/>
                    <a:pt x="2124714" y="2186054"/>
                  </a:cubicBezTo>
                  <a:lnTo>
                    <a:pt x="2124714" y="2027633"/>
                  </a:lnTo>
                  <a:cubicBezTo>
                    <a:pt x="2124714" y="2017640"/>
                    <a:pt x="2116613" y="2009538"/>
                    <a:pt x="2106619" y="2009538"/>
                  </a:cubicBezTo>
                  <a:lnTo>
                    <a:pt x="1927453" y="2009538"/>
                  </a:lnTo>
                  <a:close/>
                  <a:moveTo>
                    <a:pt x="740243" y="2470330"/>
                  </a:moveTo>
                  <a:cubicBezTo>
                    <a:pt x="708185" y="2470330"/>
                    <a:pt x="682198" y="2496318"/>
                    <a:pt x="682198" y="2528376"/>
                  </a:cubicBezTo>
                  <a:cubicBezTo>
                    <a:pt x="682198" y="2560433"/>
                    <a:pt x="708185" y="2586421"/>
                    <a:pt x="740243" y="2586421"/>
                  </a:cubicBezTo>
                  <a:cubicBezTo>
                    <a:pt x="772300" y="2586421"/>
                    <a:pt x="798288" y="2560433"/>
                    <a:pt x="798288" y="2528376"/>
                  </a:cubicBezTo>
                  <a:cubicBezTo>
                    <a:pt x="798288" y="2496318"/>
                    <a:pt x="772300" y="2470330"/>
                    <a:pt x="740243" y="2470330"/>
                  </a:cubicBezTo>
                  <a:close/>
                  <a:moveTo>
                    <a:pt x="995995" y="2470330"/>
                  </a:moveTo>
                  <a:cubicBezTo>
                    <a:pt x="963937" y="2470330"/>
                    <a:pt x="937950" y="2496318"/>
                    <a:pt x="937950" y="2528376"/>
                  </a:cubicBezTo>
                  <a:cubicBezTo>
                    <a:pt x="937950" y="2560433"/>
                    <a:pt x="963937" y="2586421"/>
                    <a:pt x="995995" y="2586421"/>
                  </a:cubicBezTo>
                  <a:cubicBezTo>
                    <a:pt x="1028052" y="2586421"/>
                    <a:pt x="1054040" y="2560433"/>
                    <a:pt x="1054040" y="2528376"/>
                  </a:cubicBezTo>
                  <a:cubicBezTo>
                    <a:pt x="1054040" y="2496318"/>
                    <a:pt x="1028052" y="2470330"/>
                    <a:pt x="995995" y="2470330"/>
                  </a:cubicBezTo>
                  <a:close/>
                  <a:moveTo>
                    <a:pt x="1251747" y="2470330"/>
                  </a:moveTo>
                  <a:cubicBezTo>
                    <a:pt x="1219689" y="2470330"/>
                    <a:pt x="1193702" y="2496318"/>
                    <a:pt x="1193702" y="2528376"/>
                  </a:cubicBezTo>
                  <a:cubicBezTo>
                    <a:pt x="1193702" y="2560433"/>
                    <a:pt x="1219689" y="2586421"/>
                    <a:pt x="1251747" y="2586421"/>
                  </a:cubicBezTo>
                  <a:cubicBezTo>
                    <a:pt x="1283804" y="2586421"/>
                    <a:pt x="1309792" y="2560433"/>
                    <a:pt x="1309792" y="2528376"/>
                  </a:cubicBezTo>
                  <a:cubicBezTo>
                    <a:pt x="1309792" y="2496318"/>
                    <a:pt x="1283804" y="2470330"/>
                    <a:pt x="1251747" y="2470330"/>
                  </a:cubicBezTo>
                  <a:close/>
                  <a:moveTo>
                    <a:pt x="1507499" y="2470330"/>
                  </a:moveTo>
                  <a:cubicBezTo>
                    <a:pt x="1475441" y="2470330"/>
                    <a:pt x="1449454" y="2496318"/>
                    <a:pt x="1449454" y="2528376"/>
                  </a:cubicBezTo>
                  <a:cubicBezTo>
                    <a:pt x="1449454" y="2560433"/>
                    <a:pt x="1475441" y="2586421"/>
                    <a:pt x="1507499" y="2586421"/>
                  </a:cubicBezTo>
                  <a:cubicBezTo>
                    <a:pt x="1539557" y="2586421"/>
                    <a:pt x="1565544" y="2560433"/>
                    <a:pt x="1565544" y="2528376"/>
                  </a:cubicBezTo>
                  <a:cubicBezTo>
                    <a:pt x="1565544" y="2496318"/>
                    <a:pt x="1539557" y="2470330"/>
                    <a:pt x="1507499" y="2470330"/>
                  </a:cubicBezTo>
                  <a:close/>
                  <a:moveTo>
                    <a:pt x="1763250" y="2470330"/>
                  </a:moveTo>
                  <a:cubicBezTo>
                    <a:pt x="1731192" y="2470330"/>
                    <a:pt x="1705205" y="2496318"/>
                    <a:pt x="1705205" y="2528376"/>
                  </a:cubicBezTo>
                  <a:cubicBezTo>
                    <a:pt x="1705205" y="2560433"/>
                    <a:pt x="1731192" y="2586421"/>
                    <a:pt x="1763250" y="2586421"/>
                  </a:cubicBezTo>
                  <a:cubicBezTo>
                    <a:pt x="1795308" y="2586421"/>
                    <a:pt x="1821295" y="2560433"/>
                    <a:pt x="1821295" y="2528376"/>
                  </a:cubicBezTo>
                  <a:cubicBezTo>
                    <a:pt x="1821295" y="2496318"/>
                    <a:pt x="1795308" y="2470330"/>
                    <a:pt x="1763250" y="2470330"/>
                  </a:cubicBezTo>
                  <a:close/>
                  <a:moveTo>
                    <a:pt x="2019002" y="2470330"/>
                  </a:moveTo>
                  <a:cubicBezTo>
                    <a:pt x="1986944" y="2470330"/>
                    <a:pt x="1960957" y="2496318"/>
                    <a:pt x="1960957" y="2528376"/>
                  </a:cubicBezTo>
                  <a:cubicBezTo>
                    <a:pt x="1960957" y="2560433"/>
                    <a:pt x="1986944" y="2586421"/>
                    <a:pt x="2019002" y="2586421"/>
                  </a:cubicBezTo>
                  <a:cubicBezTo>
                    <a:pt x="2051060" y="2586421"/>
                    <a:pt x="2077047" y="2560433"/>
                    <a:pt x="2077047" y="2528376"/>
                  </a:cubicBezTo>
                  <a:cubicBezTo>
                    <a:pt x="2077047" y="2496318"/>
                    <a:pt x="2051060" y="2470330"/>
                    <a:pt x="2019002" y="2470330"/>
                  </a:cubicBezTo>
                  <a:close/>
                </a:path>
              </a:pathLst>
            </a:custGeom>
            <a:solidFill>
              <a:srgbClr val="9AB0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1429754" y="2896271"/>
              <a:ext cx="2571480" cy="2571479"/>
            </a:xfrm>
            <a:custGeom>
              <a:avLst/>
              <a:gdLst>
                <a:gd name="connsiteX0" fmla="*/ 1879956 w 2571480"/>
                <a:gd name="connsiteY0" fmla="*/ 2300201 h 2571479"/>
                <a:gd name="connsiteX1" fmla="*/ 1825908 w 2571480"/>
                <a:gd name="connsiteY1" fmla="*/ 2354250 h 2571479"/>
                <a:gd name="connsiteX2" fmla="*/ 1879956 w 2571480"/>
                <a:gd name="connsiteY2" fmla="*/ 2408297 h 2571479"/>
                <a:gd name="connsiteX3" fmla="*/ 1934003 w 2571480"/>
                <a:gd name="connsiteY3" fmla="*/ 2354250 h 2571479"/>
                <a:gd name="connsiteX4" fmla="*/ 1879956 w 2571480"/>
                <a:gd name="connsiteY4" fmla="*/ 2300201 h 2571479"/>
                <a:gd name="connsiteX5" fmla="*/ 1641817 w 2571480"/>
                <a:gd name="connsiteY5" fmla="*/ 2300201 h 2571479"/>
                <a:gd name="connsiteX6" fmla="*/ 1587770 w 2571480"/>
                <a:gd name="connsiteY6" fmla="*/ 2354250 h 2571479"/>
                <a:gd name="connsiteX7" fmla="*/ 1641817 w 2571480"/>
                <a:gd name="connsiteY7" fmla="*/ 2408297 h 2571479"/>
                <a:gd name="connsiteX8" fmla="*/ 1695865 w 2571480"/>
                <a:gd name="connsiteY8" fmla="*/ 2354250 h 2571479"/>
                <a:gd name="connsiteX9" fmla="*/ 1641817 w 2571480"/>
                <a:gd name="connsiteY9" fmla="*/ 2300201 h 2571479"/>
                <a:gd name="connsiteX10" fmla="*/ 1403679 w 2571480"/>
                <a:gd name="connsiteY10" fmla="*/ 2300201 h 2571479"/>
                <a:gd name="connsiteX11" fmla="*/ 1349632 w 2571480"/>
                <a:gd name="connsiteY11" fmla="*/ 2354250 h 2571479"/>
                <a:gd name="connsiteX12" fmla="*/ 1403679 w 2571480"/>
                <a:gd name="connsiteY12" fmla="*/ 2408297 h 2571479"/>
                <a:gd name="connsiteX13" fmla="*/ 1457727 w 2571480"/>
                <a:gd name="connsiteY13" fmla="*/ 2354250 h 2571479"/>
                <a:gd name="connsiteX14" fmla="*/ 1403679 w 2571480"/>
                <a:gd name="connsiteY14" fmla="*/ 2300201 h 2571479"/>
                <a:gd name="connsiteX15" fmla="*/ 1165541 w 2571480"/>
                <a:gd name="connsiteY15" fmla="*/ 2300201 h 2571479"/>
                <a:gd name="connsiteX16" fmla="*/ 1111493 w 2571480"/>
                <a:gd name="connsiteY16" fmla="*/ 2354250 h 2571479"/>
                <a:gd name="connsiteX17" fmla="*/ 1165541 w 2571480"/>
                <a:gd name="connsiteY17" fmla="*/ 2408297 h 2571479"/>
                <a:gd name="connsiteX18" fmla="*/ 1219588 w 2571480"/>
                <a:gd name="connsiteY18" fmla="*/ 2354250 h 2571479"/>
                <a:gd name="connsiteX19" fmla="*/ 1165541 w 2571480"/>
                <a:gd name="connsiteY19" fmla="*/ 2300201 h 2571479"/>
                <a:gd name="connsiteX20" fmla="*/ 927402 w 2571480"/>
                <a:gd name="connsiteY20" fmla="*/ 2300201 h 2571479"/>
                <a:gd name="connsiteX21" fmla="*/ 873354 w 2571480"/>
                <a:gd name="connsiteY21" fmla="*/ 2354250 h 2571479"/>
                <a:gd name="connsiteX22" fmla="*/ 927402 w 2571480"/>
                <a:gd name="connsiteY22" fmla="*/ 2408297 h 2571479"/>
                <a:gd name="connsiteX23" fmla="*/ 981450 w 2571480"/>
                <a:gd name="connsiteY23" fmla="*/ 2354250 h 2571479"/>
                <a:gd name="connsiteX24" fmla="*/ 927402 w 2571480"/>
                <a:gd name="connsiteY24" fmla="*/ 2300201 h 2571479"/>
                <a:gd name="connsiteX25" fmla="*/ 689263 w 2571480"/>
                <a:gd name="connsiteY25" fmla="*/ 2300201 h 2571479"/>
                <a:gd name="connsiteX26" fmla="*/ 635216 w 2571480"/>
                <a:gd name="connsiteY26" fmla="*/ 2354250 h 2571479"/>
                <a:gd name="connsiteX27" fmla="*/ 689263 w 2571480"/>
                <a:gd name="connsiteY27" fmla="*/ 2408297 h 2571479"/>
                <a:gd name="connsiteX28" fmla="*/ 743311 w 2571480"/>
                <a:gd name="connsiteY28" fmla="*/ 2354250 h 2571479"/>
                <a:gd name="connsiteX29" fmla="*/ 689263 w 2571480"/>
                <a:gd name="connsiteY29" fmla="*/ 2300201 h 2571479"/>
                <a:gd name="connsiteX30" fmla="*/ 389218 w 2571480"/>
                <a:gd name="connsiteY30" fmla="*/ 2182260 h 2571479"/>
                <a:gd name="connsiteX31" fmla="*/ 389218 w 2571480"/>
                <a:gd name="connsiteY31" fmla="*/ 2206378 h 2571479"/>
                <a:gd name="connsiteX32" fmla="*/ 376584 w 2571480"/>
                <a:gd name="connsiteY32" fmla="*/ 2194895 h 2571479"/>
                <a:gd name="connsiteX33" fmla="*/ 376584 w 2571480"/>
                <a:gd name="connsiteY33" fmla="*/ 2194895 h 2571479"/>
                <a:gd name="connsiteX34" fmla="*/ 1794712 w 2571480"/>
                <a:gd name="connsiteY34" fmla="*/ 1871144 h 2571479"/>
                <a:gd name="connsiteX35" fmla="*/ 1777863 w 2571480"/>
                <a:gd name="connsiteY35" fmla="*/ 1887993 h 2571479"/>
                <a:gd name="connsiteX36" fmla="*/ 1777863 w 2571480"/>
                <a:gd name="connsiteY36" fmla="*/ 2035503 h 2571479"/>
                <a:gd name="connsiteX37" fmla="*/ 1794712 w 2571480"/>
                <a:gd name="connsiteY37" fmla="*/ 2052352 h 2571479"/>
                <a:gd name="connsiteX38" fmla="*/ 1804104 w 2571480"/>
                <a:gd name="connsiteY38" fmla="*/ 2052352 h 2571479"/>
                <a:gd name="connsiteX39" fmla="*/ 1804104 w 2571480"/>
                <a:gd name="connsiteY39" fmla="*/ 1916995 h 2571479"/>
                <a:gd name="connsiteX40" fmla="*/ 1806485 w 2571480"/>
                <a:gd name="connsiteY40" fmla="*/ 1914613 h 2571479"/>
                <a:gd name="connsiteX41" fmla="*/ 1827331 w 2571480"/>
                <a:gd name="connsiteY41" fmla="*/ 1914613 h 2571479"/>
                <a:gd name="connsiteX42" fmla="*/ 1829712 w 2571480"/>
                <a:gd name="connsiteY42" fmla="*/ 1916995 h 2571479"/>
                <a:gd name="connsiteX43" fmla="*/ 1829712 w 2571480"/>
                <a:gd name="connsiteY43" fmla="*/ 2052352 h 2571479"/>
                <a:gd name="connsiteX44" fmla="*/ 1826685 w 2571480"/>
                <a:gd name="connsiteY44" fmla="*/ 2052352 h 2571479"/>
                <a:gd name="connsiteX45" fmla="*/ 1818048 w 2571480"/>
                <a:gd name="connsiteY45" fmla="*/ 2060989 h 2571479"/>
                <a:gd name="connsiteX46" fmla="*/ 1818048 w 2571480"/>
                <a:gd name="connsiteY46" fmla="*/ 2253222 h 2571479"/>
                <a:gd name="connsiteX47" fmla="*/ 1826685 w 2571480"/>
                <a:gd name="connsiteY47" fmla="*/ 2261859 h 2571479"/>
                <a:gd name="connsiteX48" fmla="*/ 1861232 w 2571480"/>
                <a:gd name="connsiteY48" fmla="*/ 2261859 h 2571479"/>
                <a:gd name="connsiteX49" fmla="*/ 1869869 w 2571480"/>
                <a:gd name="connsiteY49" fmla="*/ 2253222 h 2571479"/>
                <a:gd name="connsiteX50" fmla="*/ 1869869 w 2571480"/>
                <a:gd name="connsiteY50" fmla="*/ 2060989 h 2571479"/>
                <a:gd name="connsiteX51" fmla="*/ 1861232 w 2571480"/>
                <a:gd name="connsiteY51" fmla="*/ 2052352 h 2571479"/>
                <a:gd name="connsiteX52" fmla="*/ 1893900 w 2571480"/>
                <a:gd name="connsiteY52" fmla="*/ 2052352 h 2571479"/>
                <a:gd name="connsiteX53" fmla="*/ 1885262 w 2571480"/>
                <a:gd name="connsiteY53" fmla="*/ 2060989 h 2571479"/>
                <a:gd name="connsiteX54" fmla="*/ 1885262 w 2571480"/>
                <a:gd name="connsiteY54" fmla="*/ 2253222 h 2571479"/>
                <a:gd name="connsiteX55" fmla="*/ 1893900 w 2571480"/>
                <a:gd name="connsiteY55" fmla="*/ 2261859 h 2571479"/>
                <a:gd name="connsiteX56" fmla="*/ 1928446 w 2571480"/>
                <a:gd name="connsiteY56" fmla="*/ 2261859 h 2571479"/>
                <a:gd name="connsiteX57" fmla="*/ 1937084 w 2571480"/>
                <a:gd name="connsiteY57" fmla="*/ 2253222 h 2571479"/>
                <a:gd name="connsiteX58" fmla="*/ 1937084 w 2571480"/>
                <a:gd name="connsiteY58" fmla="*/ 2060989 h 2571479"/>
                <a:gd name="connsiteX59" fmla="*/ 1928446 w 2571480"/>
                <a:gd name="connsiteY59" fmla="*/ 2052352 h 2571479"/>
                <a:gd name="connsiteX60" fmla="*/ 1922766 w 2571480"/>
                <a:gd name="connsiteY60" fmla="*/ 2052352 h 2571479"/>
                <a:gd name="connsiteX61" fmla="*/ 1922766 w 2571480"/>
                <a:gd name="connsiteY61" fmla="*/ 1916995 h 2571479"/>
                <a:gd name="connsiteX62" fmla="*/ 1925147 w 2571480"/>
                <a:gd name="connsiteY62" fmla="*/ 1914613 h 2571479"/>
                <a:gd name="connsiteX63" fmla="*/ 1945994 w 2571480"/>
                <a:gd name="connsiteY63" fmla="*/ 1914613 h 2571479"/>
                <a:gd name="connsiteX64" fmla="*/ 1948375 w 2571480"/>
                <a:gd name="connsiteY64" fmla="*/ 1916995 h 2571479"/>
                <a:gd name="connsiteX65" fmla="*/ 1948375 w 2571480"/>
                <a:gd name="connsiteY65" fmla="*/ 2052352 h 2571479"/>
                <a:gd name="connsiteX66" fmla="*/ 1961539 w 2571480"/>
                <a:gd name="connsiteY66" fmla="*/ 2052352 h 2571479"/>
                <a:gd name="connsiteX67" fmla="*/ 1978388 w 2571480"/>
                <a:gd name="connsiteY67" fmla="*/ 2035503 h 2571479"/>
                <a:gd name="connsiteX68" fmla="*/ 1978388 w 2571480"/>
                <a:gd name="connsiteY68" fmla="*/ 1887993 h 2571479"/>
                <a:gd name="connsiteX69" fmla="*/ 1961539 w 2571480"/>
                <a:gd name="connsiteY69" fmla="*/ 1871144 h 2571479"/>
                <a:gd name="connsiteX70" fmla="*/ 1556573 w 2571480"/>
                <a:gd name="connsiteY70" fmla="*/ 1871144 h 2571479"/>
                <a:gd name="connsiteX71" fmla="*/ 1539724 w 2571480"/>
                <a:gd name="connsiteY71" fmla="*/ 1887993 h 2571479"/>
                <a:gd name="connsiteX72" fmla="*/ 1539724 w 2571480"/>
                <a:gd name="connsiteY72" fmla="*/ 2035503 h 2571479"/>
                <a:gd name="connsiteX73" fmla="*/ 1556573 w 2571480"/>
                <a:gd name="connsiteY73" fmla="*/ 2052352 h 2571479"/>
                <a:gd name="connsiteX74" fmla="*/ 1565964 w 2571480"/>
                <a:gd name="connsiteY74" fmla="*/ 2052352 h 2571479"/>
                <a:gd name="connsiteX75" fmla="*/ 1565964 w 2571480"/>
                <a:gd name="connsiteY75" fmla="*/ 1916995 h 2571479"/>
                <a:gd name="connsiteX76" fmla="*/ 1568346 w 2571480"/>
                <a:gd name="connsiteY76" fmla="*/ 1914613 h 2571479"/>
                <a:gd name="connsiteX77" fmla="*/ 1589192 w 2571480"/>
                <a:gd name="connsiteY77" fmla="*/ 1914613 h 2571479"/>
                <a:gd name="connsiteX78" fmla="*/ 1591573 w 2571480"/>
                <a:gd name="connsiteY78" fmla="*/ 1916995 h 2571479"/>
                <a:gd name="connsiteX79" fmla="*/ 1591573 w 2571480"/>
                <a:gd name="connsiteY79" fmla="*/ 2052352 h 2571479"/>
                <a:gd name="connsiteX80" fmla="*/ 1588546 w 2571480"/>
                <a:gd name="connsiteY80" fmla="*/ 2052352 h 2571479"/>
                <a:gd name="connsiteX81" fmla="*/ 1579909 w 2571480"/>
                <a:gd name="connsiteY81" fmla="*/ 2060989 h 2571479"/>
                <a:gd name="connsiteX82" fmla="*/ 1579909 w 2571480"/>
                <a:gd name="connsiteY82" fmla="*/ 2253222 h 2571479"/>
                <a:gd name="connsiteX83" fmla="*/ 1588546 w 2571480"/>
                <a:gd name="connsiteY83" fmla="*/ 2261859 h 2571479"/>
                <a:gd name="connsiteX84" fmla="*/ 1623093 w 2571480"/>
                <a:gd name="connsiteY84" fmla="*/ 2261859 h 2571479"/>
                <a:gd name="connsiteX85" fmla="*/ 1631730 w 2571480"/>
                <a:gd name="connsiteY85" fmla="*/ 2253222 h 2571479"/>
                <a:gd name="connsiteX86" fmla="*/ 1631730 w 2571480"/>
                <a:gd name="connsiteY86" fmla="*/ 2060989 h 2571479"/>
                <a:gd name="connsiteX87" fmla="*/ 1623093 w 2571480"/>
                <a:gd name="connsiteY87" fmla="*/ 2052352 h 2571479"/>
                <a:gd name="connsiteX88" fmla="*/ 1655761 w 2571480"/>
                <a:gd name="connsiteY88" fmla="*/ 2052352 h 2571479"/>
                <a:gd name="connsiteX89" fmla="*/ 1647124 w 2571480"/>
                <a:gd name="connsiteY89" fmla="*/ 2060989 h 2571479"/>
                <a:gd name="connsiteX90" fmla="*/ 1647124 w 2571480"/>
                <a:gd name="connsiteY90" fmla="*/ 2253222 h 2571479"/>
                <a:gd name="connsiteX91" fmla="*/ 1655761 w 2571480"/>
                <a:gd name="connsiteY91" fmla="*/ 2261859 h 2571479"/>
                <a:gd name="connsiteX92" fmla="*/ 1690308 w 2571480"/>
                <a:gd name="connsiteY92" fmla="*/ 2261859 h 2571479"/>
                <a:gd name="connsiteX93" fmla="*/ 1698945 w 2571480"/>
                <a:gd name="connsiteY93" fmla="*/ 2253222 h 2571479"/>
                <a:gd name="connsiteX94" fmla="*/ 1698945 w 2571480"/>
                <a:gd name="connsiteY94" fmla="*/ 2060989 h 2571479"/>
                <a:gd name="connsiteX95" fmla="*/ 1690308 w 2571480"/>
                <a:gd name="connsiteY95" fmla="*/ 2052352 h 2571479"/>
                <a:gd name="connsiteX96" fmla="*/ 1684628 w 2571480"/>
                <a:gd name="connsiteY96" fmla="*/ 2052352 h 2571479"/>
                <a:gd name="connsiteX97" fmla="*/ 1684628 w 2571480"/>
                <a:gd name="connsiteY97" fmla="*/ 1916995 h 2571479"/>
                <a:gd name="connsiteX98" fmla="*/ 1687009 w 2571480"/>
                <a:gd name="connsiteY98" fmla="*/ 1914613 h 2571479"/>
                <a:gd name="connsiteX99" fmla="*/ 1707855 w 2571480"/>
                <a:gd name="connsiteY99" fmla="*/ 1914613 h 2571479"/>
                <a:gd name="connsiteX100" fmla="*/ 1710237 w 2571480"/>
                <a:gd name="connsiteY100" fmla="*/ 1916995 h 2571479"/>
                <a:gd name="connsiteX101" fmla="*/ 1710237 w 2571480"/>
                <a:gd name="connsiteY101" fmla="*/ 2052352 h 2571479"/>
                <a:gd name="connsiteX102" fmla="*/ 1723400 w 2571480"/>
                <a:gd name="connsiteY102" fmla="*/ 2052352 h 2571479"/>
                <a:gd name="connsiteX103" fmla="*/ 1740249 w 2571480"/>
                <a:gd name="connsiteY103" fmla="*/ 2035503 h 2571479"/>
                <a:gd name="connsiteX104" fmla="*/ 1740249 w 2571480"/>
                <a:gd name="connsiteY104" fmla="*/ 1887993 h 2571479"/>
                <a:gd name="connsiteX105" fmla="*/ 1723400 w 2571480"/>
                <a:gd name="connsiteY105" fmla="*/ 1871144 h 2571479"/>
                <a:gd name="connsiteX106" fmla="*/ 1318435 w 2571480"/>
                <a:gd name="connsiteY106" fmla="*/ 1871144 h 2571479"/>
                <a:gd name="connsiteX107" fmla="*/ 1301586 w 2571480"/>
                <a:gd name="connsiteY107" fmla="*/ 1887993 h 2571479"/>
                <a:gd name="connsiteX108" fmla="*/ 1301586 w 2571480"/>
                <a:gd name="connsiteY108" fmla="*/ 2035503 h 2571479"/>
                <a:gd name="connsiteX109" fmla="*/ 1318435 w 2571480"/>
                <a:gd name="connsiteY109" fmla="*/ 2052352 h 2571479"/>
                <a:gd name="connsiteX110" fmla="*/ 1327827 w 2571480"/>
                <a:gd name="connsiteY110" fmla="*/ 2052352 h 2571479"/>
                <a:gd name="connsiteX111" fmla="*/ 1327827 w 2571480"/>
                <a:gd name="connsiteY111" fmla="*/ 1916995 h 2571479"/>
                <a:gd name="connsiteX112" fmla="*/ 1330208 w 2571480"/>
                <a:gd name="connsiteY112" fmla="*/ 1914613 h 2571479"/>
                <a:gd name="connsiteX113" fmla="*/ 1351055 w 2571480"/>
                <a:gd name="connsiteY113" fmla="*/ 1914613 h 2571479"/>
                <a:gd name="connsiteX114" fmla="*/ 1353436 w 2571480"/>
                <a:gd name="connsiteY114" fmla="*/ 1916995 h 2571479"/>
                <a:gd name="connsiteX115" fmla="*/ 1353436 w 2571480"/>
                <a:gd name="connsiteY115" fmla="*/ 2052352 h 2571479"/>
                <a:gd name="connsiteX116" fmla="*/ 1350408 w 2571480"/>
                <a:gd name="connsiteY116" fmla="*/ 2052352 h 2571479"/>
                <a:gd name="connsiteX117" fmla="*/ 1341771 w 2571480"/>
                <a:gd name="connsiteY117" fmla="*/ 2060989 h 2571479"/>
                <a:gd name="connsiteX118" fmla="*/ 1341771 w 2571480"/>
                <a:gd name="connsiteY118" fmla="*/ 2253222 h 2571479"/>
                <a:gd name="connsiteX119" fmla="*/ 1350408 w 2571480"/>
                <a:gd name="connsiteY119" fmla="*/ 2261859 h 2571479"/>
                <a:gd name="connsiteX120" fmla="*/ 1384955 w 2571480"/>
                <a:gd name="connsiteY120" fmla="*/ 2261859 h 2571479"/>
                <a:gd name="connsiteX121" fmla="*/ 1393592 w 2571480"/>
                <a:gd name="connsiteY121" fmla="*/ 2253222 h 2571479"/>
                <a:gd name="connsiteX122" fmla="*/ 1393592 w 2571480"/>
                <a:gd name="connsiteY122" fmla="*/ 2060989 h 2571479"/>
                <a:gd name="connsiteX123" fmla="*/ 1384955 w 2571480"/>
                <a:gd name="connsiteY123" fmla="*/ 2052352 h 2571479"/>
                <a:gd name="connsiteX124" fmla="*/ 1417623 w 2571480"/>
                <a:gd name="connsiteY124" fmla="*/ 2052352 h 2571479"/>
                <a:gd name="connsiteX125" fmla="*/ 1408986 w 2571480"/>
                <a:gd name="connsiteY125" fmla="*/ 2060989 h 2571479"/>
                <a:gd name="connsiteX126" fmla="*/ 1408986 w 2571480"/>
                <a:gd name="connsiteY126" fmla="*/ 2253222 h 2571479"/>
                <a:gd name="connsiteX127" fmla="*/ 1417623 w 2571480"/>
                <a:gd name="connsiteY127" fmla="*/ 2261859 h 2571479"/>
                <a:gd name="connsiteX128" fmla="*/ 1452170 w 2571480"/>
                <a:gd name="connsiteY128" fmla="*/ 2261859 h 2571479"/>
                <a:gd name="connsiteX129" fmla="*/ 1460807 w 2571480"/>
                <a:gd name="connsiteY129" fmla="*/ 2253222 h 2571479"/>
                <a:gd name="connsiteX130" fmla="*/ 1460807 w 2571480"/>
                <a:gd name="connsiteY130" fmla="*/ 2060989 h 2571479"/>
                <a:gd name="connsiteX131" fmla="*/ 1452170 w 2571480"/>
                <a:gd name="connsiteY131" fmla="*/ 2052352 h 2571479"/>
                <a:gd name="connsiteX132" fmla="*/ 1446490 w 2571480"/>
                <a:gd name="connsiteY132" fmla="*/ 2052352 h 2571479"/>
                <a:gd name="connsiteX133" fmla="*/ 1446490 w 2571480"/>
                <a:gd name="connsiteY133" fmla="*/ 1916995 h 2571479"/>
                <a:gd name="connsiteX134" fmla="*/ 1448871 w 2571480"/>
                <a:gd name="connsiteY134" fmla="*/ 1914613 h 2571479"/>
                <a:gd name="connsiteX135" fmla="*/ 1469717 w 2571480"/>
                <a:gd name="connsiteY135" fmla="*/ 1914613 h 2571479"/>
                <a:gd name="connsiteX136" fmla="*/ 1472098 w 2571480"/>
                <a:gd name="connsiteY136" fmla="*/ 1916995 h 2571479"/>
                <a:gd name="connsiteX137" fmla="*/ 1472098 w 2571480"/>
                <a:gd name="connsiteY137" fmla="*/ 2052352 h 2571479"/>
                <a:gd name="connsiteX138" fmla="*/ 1485262 w 2571480"/>
                <a:gd name="connsiteY138" fmla="*/ 2052352 h 2571479"/>
                <a:gd name="connsiteX139" fmla="*/ 1502111 w 2571480"/>
                <a:gd name="connsiteY139" fmla="*/ 2035503 h 2571479"/>
                <a:gd name="connsiteX140" fmla="*/ 1502111 w 2571480"/>
                <a:gd name="connsiteY140" fmla="*/ 1887993 h 2571479"/>
                <a:gd name="connsiteX141" fmla="*/ 1485262 w 2571480"/>
                <a:gd name="connsiteY141" fmla="*/ 1871144 h 2571479"/>
                <a:gd name="connsiteX142" fmla="*/ 1080297 w 2571480"/>
                <a:gd name="connsiteY142" fmla="*/ 1871144 h 2571479"/>
                <a:gd name="connsiteX143" fmla="*/ 1063448 w 2571480"/>
                <a:gd name="connsiteY143" fmla="*/ 1887993 h 2571479"/>
                <a:gd name="connsiteX144" fmla="*/ 1063448 w 2571480"/>
                <a:gd name="connsiteY144" fmla="*/ 2035503 h 2571479"/>
                <a:gd name="connsiteX145" fmla="*/ 1080297 w 2571480"/>
                <a:gd name="connsiteY145" fmla="*/ 2052352 h 2571479"/>
                <a:gd name="connsiteX146" fmla="*/ 1089688 w 2571480"/>
                <a:gd name="connsiteY146" fmla="*/ 2052352 h 2571479"/>
                <a:gd name="connsiteX147" fmla="*/ 1089688 w 2571480"/>
                <a:gd name="connsiteY147" fmla="*/ 1916995 h 2571479"/>
                <a:gd name="connsiteX148" fmla="*/ 1092070 w 2571480"/>
                <a:gd name="connsiteY148" fmla="*/ 1914613 h 2571479"/>
                <a:gd name="connsiteX149" fmla="*/ 1112916 w 2571480"/>
                <a:gd name="connsiteY149" fmla="*/ 1914613 h 2571479"/>
                <a:gd name="connsiteX150" fmla="*/ 1115297 w 2571480"/>
                <a:gd name="connsiteY150" fmla="*/ 1916995 h 2571479"/>
                <a:gd name="connsiteX151" fmla="*/ 1115297 w 2571480"/>
                <a:gd name="connsiteY151" fmla="*/ 2052352 h 2571479"/>
                <a:gd name="connsiteX152" fmla="*/ 1112270 w 2571480"/>
                <a:gd name="connsiteY152" fmla="*/ 2052352 h 2571479"/>
                <a:gd name="connsiteX153" fmla="*/ 1103633 w 2571480"/>
                <a:gd name="connsiteY153" fmla="*/ 2060989 h 2571479"/>
                <a:gd name="connsiteX154" fmla="*/ 1103633 w 2571480"/>
                <a:gd name="connsiteY154" fmla="*/ 2253222 h 2571479"/>
                <a:gd name="connsiteX155" fmla="*/ 1112270 w 2571480"/>
                <a:gd name="connsiteY155" fmla="*/ 2261859 h 2571479"/>
                <a:gd name="connsiteX156" fmla="*/ 1146817 w 2571480"/>
                <a:gd name="connsiteY156" fmla="*/ 2261859 h 2571479"/>
                <a:gd name="connsiteX157" fmla="*/ 1155454 w 2571480"/>
                <a:gd name="connsiteY157" fmla="*/ 2253222 h 2571479"/>
                <a:gd name="connsiteX158" fmla="*/ 1155454 w 2571480"/>
                <a:gd name="connsiteY158" fmla="*/ 2060989 h 2571479"/>
                <a:gd name="connsiteX159" fmla="*/ 1146817 w 2571480"/>
                <a:gd name="connsiteY159" fmla="*/ 2052352 h 2571479"/>
                <a:gd name="connsiteX160" fmla="*/ 1179484 w 2571480"/>
                <a:gd name="connsiteY160" fmla="*/ 2052352 h 2571479"/>
                <a:gd name="connsiteX161" fmla="*/ 1170847 w 2571480"/>
                <a:gd name="connsiteY161" fmla="*/ 2060989 h 2571479"/>
                <a:gd name="connsiteX162" fmla="*/ 1170847 w 2571480"/>
                <a:gd name="connsiteY162" fmla="*/ 2253222 h 2571479"/>
                <a:gd name="connsiteX163" fmla="*/ 1179484 w 2571480"/>
                <a:gd name="connsiteY163" fmla="*/ 2261859 h 2571479"/>
                <a:gd name="connsiteX164" fmla="*/ 1214031 w 2571480"/>
                <a:gd name="connsiteY164" fmla="*/ 2261859 h 2571479"/>
                <a:gd name="connsiteX165" fmla="*/ 1222668 w 2571480"/>
                <a:gd name="connsiteY165" fmla="*/ 2253222 h 2571479"/>
                <a:gd name="connsiteX166" fmla="*/ 1222668 w 2571480"/>
                <a:gd name="connsiteY166" fmla="*/ 2060989 h 2571479"/>
                <a:gd name="connsiteX167" fmla="*/ 1214031 w 2571480"/>
                <a:gd name="connsiteY167" fmla="*/ 2052352 h 2571479"/>
                <a:gd name="connsiteX168" fmla="*/ 1208351 w 2571480"/>
                <a:gd name="connsiteY168" fmla="*/ 2052352 h 2571479"/>
                <a:gd name="connsiteX169" fmla="*/ 1208351 w 2571480"/>
                <a:gd name="connsiteY169" fmla="*/ 1916995 h 2571479"/>
                <a:gd name="connsiteX170" fmla="*/ 1210732 w 2571480"/>
                <a:gd name="connsiteY170" fmla="*/ 1914613 h 2571479"/>
                <a:gd name="connsiteX171" fmla="*/ 1231578 w 2571480"/>
                <a:gd name="connsiteY171" fmla="*/ 1914613 h 2571479"/>
                <a:gd name="connsiteX172" fmla="*/ 1233959 w 2571480"/>
                <a:gd name="connsiteY172" fmla="*/ 1916995 h 2571479"/>
                <a:gd name="connsiteX173" fmla="*/ 1233959 w 2571480"/>
                <a:gd name="connsiteY173" fmla="*/ 2052352 h 2571479"/>
                <a:gd name="connsiteX174" fmla="*/ 1247124 w 2571480"/>
                <a:gd name="connsiteY174" fmla="*/ 2052352 h 2571479"/>
                <a:gd name="connsiteX175" fmla="*/ 1263972 w 2571480"/>
                <a:gd name="connsiteY175" fmla="*/ 2035503 h 2571479"/>
                <a:gd name="connsiteX176" fmla="*/ 1263972 w 2571480"/>
                <a:gd name="connsiteY176" fmla="*/ 1887993 h 2571479"/>
                <a:gd name="connsiteX177" fmla="*/ 1247124 w 2571480"/>
                <a:gd name="connsiteY177" fmla="*/ 1871144 h 2571479"/>
                <a:gd name="connsiteX178" fmla="*/ 842158 w 2571480"/>
                <a:gd name="connsiteY178" fmla="*/ 1871144 h 2571479"/>
                <a:gd name="connsiteX179" fmla="*/ 825309 w 2571480"/>
                <a:gd name="connsiteY179" fmla="*/ 1887993 h 2571479"/>
                <a:gd name="connsiteX180" fmla="*/ 825309 w 2571480"/>
                <a:gd name="connsiteY180" fmla="*/ 2035503 h 2571479"/>
                <a:gd name="connsiteX181" fmla="*/ 842158 w 2571480"/>
                <a:gd name="connsiteY181" fmla="*/ 2052352 h 2571479"/>
                <a:gd name="connsiteX182" fmla="*/ 851549 w 2571480"/>
                <a:gd name="connsiteY182" fmla="*/ 2052352 h 2571479"/>
                <a:gd name="connsiteX183" fmla="*/ 851549 w 2571480"/>
                <a:gd name="connsiteY183" fmla="*/ 1916995 h 2571479"/>
                <a:gd name="connsiteX184" fmla="*/ 853931 w 2571480"/>
                <a:gd name="connsiteY184" fmla="*/ 1914613 h 2571479"/>
                <a:gd name="connsiteX185" fmla="*/ 874777 w 2571480"/>
                <a:gd name="connsiteY185" fmla="*/ 1914613 h 2571479"/>
                <a:gd name="connsiteX186" fmla="*/ 877158 w 2571480"/>
                <a:gd name="connsiteY186" fmla="*/ 1916995 h 2571479"/>
                <a:gd name="connsiteX187" fmla="*/ 877158 w 2571480"/>
                <a:gd name="connsiteY187" fmla="*/ 2052352 h 2571479"/>
                <a:gd name="connsiteX188" fmla="*/ 874131 w 2571480"/>
                <a:gd name="connsiteY188" fmla="*/ 2052352 h 2571479"/>
                <a:gd name="connsiteX189" fmla="*/ 865494 w 2571480"/>
                <a:gd name="connsiteY189" fmla="*/ 2060989 h 2571479"/>
                <a:gd name="connsiteX190" fmla="*/ 865494 w 2571480"/>
                <a:gd name="connsiteY190" fmla="*/ 2253222 h 2571479"/>
                <a:gd name="connsiteX191" fmla="*/ 874131 w 2571480"/>
                <a:gd name="connsiteY191" fmla="*/ 2261859 h 2571479"/>
                <a:gd name="connsiteX192" fmla="*/ 908678 w 2571480"/>
                <a:gd name="connsiteY192" fmla="*/ 2261859 h 2571479"/>
                <a:gd name="connsiteX193" fmla="*/ 917315 w 2571480"/>
                <a:gd name="connsiteY193" fmla="*/ 2253222 h 2571479"/>
                <a:gd name="connsiteX194" fmla="*/ 917315 w 2571480"/>
                <a:gd name="connsiteY194" fmla="*/ 2060989 h 2571479"/>
                <a:gd name="connsiteX195" fmla="*/ 908678 w 2571480"/>
                <a:gd name="connsiteY195" fmla="*/ 2052352 h 2571479"/>
                <a:gd name="connsiteX196" fmla="*/ 941346 w 2571480"/>
                <a:gd name="connsiteY196" fmla="*/ 2052352 h 2571479"/>
                <a:gd name="connsiteX197" fmla="*/ 932709 w 2571480"/>
                <a:gd name="connsiteY197" fmla="*/ 2060989 h 2571479"/>
                <a:gd name="connsiteX198" fmla="*/ 932709 w 2571480"/>
                <a:gd name="connsiteY198" fmla="*/ 2253222 h 2571479"/>
                <a:gd name="connsiteX199" fmla="*/ 941346 w 2571480"/>
                <a:gd name="connsiteY199" fmla="*/ 2261859 h 2571479"/>
                <a:gd name="connsiteX200" fmla="*/ 975893 w 2571480"/>
                <a:gd name="connsiteY200" fmla="*/ 2261859 h 2571479"/>
                <a:gd name="connsiteX201" fmla="*/ 984530 w 2571480"/>
                <a:gd name="connsiteY201" fmla="*/ 2253222 h 2571479"/>
                <a:gd name="connsiteX202" fmla="*/ 984530 w 2571480"/>
                <a:gd name="connsiteY202" fmla="*/ 2060989 h 2571479"/>
                <a:gd name="connsiteX203" fmla="*/ 975893 w 2571480"/>
                <a:gd name="connsiteY203" fmla="*/ 2052352 h 2571479"/>
                <a:gd name="connsiteX204" fmla="*/ 970213 w 2571480"/>
                <a:gd name="connsiteY204" fmla="*/ 2052352 h 2571479"/>
                <a:gd name="connsiteX205" fmla="*/ 970213 w 2571480"/>
                <a:gd name="connsiteY205" fmla="*/ 1916995 h 2571479"/>
                <a:gd name="connsiteX206" fmla="*/ 972594 w 2571480"/>
                <a:gd name="connsiteY206" fmla="*/ 1914613 h 2571479"/>
                <a:gd name="connsiteX207" fmla="*/ 993440 w 2571480"/>
                <a:gd name="connsiteY207" fmla="*/ 1914613 h 2571479"/>
                <a:gd name="connsiteX208" fmla="*/ 995821 w 2571480"/>
                <a:gd name="connsiteY208" fmla="*/ 1916995 h 2571479"/>
                <a:gd name="connsiteX209" fmla="*/ 995821 w 2571480"/>
                <a:gd name="connsiteY209" fmla="*/ 2052352 h 2571479"/>
                <a:gd name="connsiteX210" fmla="*/ 1008985 w 2571480"/>
                <a:gd name="connsiteY210" fmla="*/ 2052352 h 2571479"/>
                <a:gd name="connsiteX211" fmla="*/ 1025834 w 2571480"/>
                <a:gd name="connsiteY211" fmla="*/ 2035503 h 2571479"/>
                <a:gd name="connsiteX212" fmla="*/ 1025834 w 2571480"/>
                <a:gd name="connsiteY212" fmla="*/ 1887993 h 2571479"/>
                <a:gd name="connsiteX213" fmla="*/ 1008985 w 2571480"/>
                <a:gd name="connsiteY213" fmla="*/ 1871144 h 2571479"/>
                <a:gd name="connsiteX214" fmla="*/ 2356232 w 2571480"/>
                <a:gd name="connsiteY214" fmla="*/ 1754196 h 2571479"/>
                <a:gd name="connsiteX215" fmla="*/ 2302186 w 2571480"/>
                <a:gd name="connsiteY215" fmla="*/ 1808244 h 2571479"/>
                <a:gd name="connsiteX216" fmla="*/ 2356232 w 2571480"/>
                <a:gd name="connsiteY216" fmla="*/ 1862291 h 2571479"/>
                <a:gd name="connsiteX217" fmla="*/ 2410280 w 2571480"/>
                <a:gd name="connsiteY217" fmla="*/ 1808244 h 2571479"/>
                <a:gd name="connsiteX218" fmla="*/ 2356232 w 2571480"/>
                <a:gd name="connsiteY218" fmla="*/ 1754196 h 2571479"/>
                <a:gd name="connsiteX219" fmla="*/ 2118094 w 2571480"/>
                <a:gd name="connsiteY219" fmla="*/ 1754196 h 2571479"/>
                <a:gd name="connsiteX220" fmla="*/ 2064047 w 2571480"/>
                <a:gd name="connsiteY220" fmla="*/ 1808244 h 2571479"/>
                <a:gd name="connsiteX221" fmla="*/ 2118094 w 2571480"/>
                <a:gd name="connsiteY221" fmla="*/ 1862291 h 2571479"/>
                <a:gd name="connsiteX222" fmla="*/ 2172142 w 2571480"/>
                <a:gd name="connsiteY222" fmla="*/ 1808244 h 2571479"/>
                <a:gd name="connsiteX223" fmla="*/ 2118094 w 2571480"/>
                <a:gd name="connsiteY223" fmla="*/ 1754196 h 2571479"/>
                <a:gd name="connsiteX224" fmla="*/ 1879956 w 2571480"/>
                <a:gd name="connsiteY224" fmla="*/ 1754196 h 2571479"/>
                <a:gd name="connsiteX225" fmla="*/ 1825908 w 2571480"/>
                <a:gd name="connsiteY225" fmla="*/ 1808244 h 2571479"/>
                <a:gd name="connsiteX226" fmla="*/ 1879956 w 2571480"/>
                <a:gd name="connsiteY226" fmla="*/ 1862291 h 2571479"/>
                <a:gd name="connsiteX227" fmla="*/ 1934003 w 2571480"/>
                <a:gd name="connsiteY227" fmla="*/ 1808244 h 2571479"/>
                <a:gd name="connsiteX228" fmla="*/ 1879956 w 2571480"/>
                <a:gd name="connsiteY228" fmla="*/ 1754196 h 2571479"/>
                <a:gd name="connsiteX229" fmla="*/ 1641817 w 2571480"/>
                <a:gd name="connsiteY229" fmla="*/ 1754196 h 2571479"/>
                <a:gd name="connsiteX230" fmla="*/ 1587770 w 2571480"/>
                <a:gd name="connsiteY230" fmla="*/ 1808244 h 2571479"/>
                <a:gd name="connsiteX231" fmla="*/ 1641817 w 2571480"/>
                <a:gd name="connsiteY231" fmla="*/ 1862291 h 2571479"/>
                <a:gd name="connsiteX232" fmla="*/ 1695865 w 2571480"/>
                <a:gd name="connsiteY232" fmla="*/ 1808244 h 2571479"/>
                <a:gd name="connsiteX233" fmla="*/ 1641817 w 2571480"/>
                <a:gd name="connsiteY233" fmla="*/ 1754196 h 2571479"/>
                <a:gd name="connsiteX234" fmla="*/ 1403679 w 2571480"/>
                <a:gd name="connsiteY234" fmla="*/ 1754196 h 2571479"/>
                <a:gd name="connsiteX235" fmla="*/ 1349632 w 2571480"/>
                <a:gd name="connsiteY235" fmla="*/ 1808244 h 2571479"/>
                <a:gd name="connsiteX236" fmla="*/ 1403679 w 2571480"/>
                <a:gd name="connsiteY236" fmla="*/ 1862291 h 2571479"/>
                <a:gd name="connsiteX237" fmla="*/ 1457727 w 2571480"/>
                <a:gd name="connsiteY237" fmla="*/ 1808244 h 2571479"/>
                <a:gd name="connsiteX238" fmla="*/ 1403679 w 2571480"/>
                <a:gd name="connsiteY238" fmla="*/ 1754196 h 2571479"/>
                <a:gd name="connsiteX239" fmla="*/ 1165541 w 2571480"/>
                <a:gd name="connsiteY239" fmla="*/ 1754196 h 2571479"/>
                <a:gd name="connsiteX240" fmla="*/ 1111493 w 2571480"/>
                <a:gd name="connsiteY240" fmla="*/ 1808244 h 2571479"/>
                <a:gd name="connsiteX241" fmla="*/ 1165541 w 2571480"/>
                <a:gd name="connsiteY241" fmla="*/ 1862291 h 2571479"/>
                <a:gd name="connsiteX242" fmla="*/ 1219588 w 2571480"/>
                <a:gd name="connsiteY242" fmla="*/ 1808244 h 2571479"/>
                <a:gd name="connsiteX243" fmla="*/ 1165541 w 2571480"/>
                <a:gd name="connsiteY243" fmla="*/ 1754196 h 2571479"/>
                <a:gd name="connsiteX244" fmla="*/ 927402 w 2571480"/>
                <a:gd name="connsiteY244" fmla="*/ 1754196 h 2571479"/>
                <a:gd name="connsiteX245" fmla="*/ 873354 w 2571480"/>
                <a:gd name="connsiteY245" fmla="*/ 1808244 h 2571479"/>
                <a:gd name="connsiteX246" fmla="*/ 927402 w 2571480"/>
                <a:gd name="connsiteY246" fmla="*/ 1862291 h 2571479"/>
                <a:gd name="connsiteX247" fmla="*/ 981450 w 2571480"/>
                <a:gd name="connsiteY247" fmla="*/ 1808244 h 2571479"/>
                <a:gd name="connsiteX248" fmla="*/ 927402 w 2571480"/>
                <a:gd name="connsiteY248" fmla="*/ 1754196 h 2571479"/>
                <a:gd name="connsiteX249" fmla="*/ 2270989 w 2571480"/>
                <a:gd name="connsiteY249" fmla="*/ 1325139 h 2571479"/>
                <a:gd name="connsiteX250" fmla="*/ 2254140 w 2571480"/>
                <a:gd name="connsiteY250" fmla="*/ 1341987 h 2571479"/>
                <a:gd name="connsiteX251" fmla="*/ 2254140 w 2571480"/>
                <a:gd name="connsiteY251" fmla="*/ 1489498 h 2571479"/>
                <a:gd name="connsiteX252" fmla="*/ 2270989 w 2571480"/>
                <a:gd name="connsiteY252" fmla="*/ 1506347 h 2571479"/>
                <a:gd name="connsiteX253" fmla="*/ 2280381 w 2571480"/>
                <a:gd name="connsiteY253" fmla="*/ 1506347 h 2571479"/>
                <a:gd name="connsiteX254" fmla="*/ 2280381 w 2571480"/>
                <a:gd name="connsiteY254" fmla="*/ 1370988 h 2571479"/>
                <a:gd name="connsiteX255" fmla="*/ 2282762 w 2571480"/>
                <a:gd name="connsiteY255" fmla="*/ 1368608 h 2571479"/>
                <a:gd name="connsiteX256" fmla="*/ 2303608 w 2571480"/>
                <a:gd name="connsiteY256" fmla="*/ 1368608 h 2571479"/>
                <a:gd name="connsiteX257" fmla="*/ 2305989 w 2571480"/>
                <a:gd name="connsiteY257" fmla="*/ 1370988 h 2571479"/>
                <a:gd name="connsiteX258" fmla="*/ 2305989 w 2571480"/>
                <a:gd name="connsiteY258" fmla="*/ 1506347 h 2571479"/>
                <a:gd name="connsiteX259" fmla="*/ 2302962 w 2571480"/>
                <a:gd name="connsiteY259" fmla="*/ 1506347 h 2571479"/>
                <a:gd name="connsiteX260" fmla="*/ 2294325 w 2571480"/>
                <a:gd name="connsiteY260" fmla="*/ 1514984 h 2571479"/>
                <a:gd name="connsiteX261" fmla="*/ 2294325 w 2571480"/>
                <a:gd name="connsiteY261" fmla="*/ 1707217 h 2571479"/>
                <a:gd name="connsiteX262" fmla="*/ 2302962 w 2571480"/>
                <a:gd name="connsiteY262" fmla="*/ 1715854 h 2571479"/>
                <a:gd name="connsiteX263" fmla="*/ 2337509 w 2571480"/>
                <a:gd name="connsiteY263" fmla="*/ 1715854 h 2571479"/>
                <a:gd name="connsiteX264" fmla="*/ 2346146 w 2571480"/>
                <a:gd name="connsiteY264" fmla="*/ 1707217 h 2571479"/>
                <a:gd name="connsiteX265" fmla="*/ 2346146 w 2571480"/>
                <a:gd name="connsiteY265" fmla="*/ 1514984 h 2571479"/>
                <a:gd name="connsiteX266" fmla="*/ 2337509 w 2571480"/>
                <a:gd name="connsiteY266" fmla="*/ 1506347 h 2571479"/>
                <a:gd name="connsiteX267" fmla="*/ 2370176 w 2571480"/>
                <a:gd name="connsiteY267" fmla="*/ 1506347 h 2571479"/>
                <a:gd name="connsiteX268" fmla="*/ 2361540 w 2571480"/>
                <a:gd name="connsiteY268" fmla="*/ 1514984 h 2571479"/>
                <a:gd name="connsiteX269" fmla="*/ 2361540 w 2571480"/>
                <a:gd name="connsiteY269" fmla="*/ 1707217 h 2571479"/>
                <a:gd name="connsiteX270" fmla="*/ 2370176 w 2571480"/>
                <a:gd name="connsiteY270" fmla="*/ 1715854 h 2571479"/>
                <a:gd name="connsiteX271" fmla="*/ 2404724 w 2571480"/>
                <a:gd name="connsiteY271" fmla="*/ 1715854 h 2571479"/>
                <a:gd name="connsiteX272" fmla="*/ 2413360 w 2571480"/>
                <a:gd name="connsiteY272" fmla="*/ 1707217 h 2571479"/>
                <a:gd name="connsiteX273" fmla="*/ 2413360 w 2571480"/>
                <a:gd name="connsiteY273" fmla="*/ 1514984 h 2571479"/>
                <a:gd name="connsiteX274" fmla="*/ 2404724 w 2571480"/>
                <a:gd name="connsiteY274" fmla="*/ 1506347 h 2571479"/>
                <a:gd name="connsiteX275" fmla="*/ 2399044 w 2571480"/>
                <a:gd name="connsiteY275" fmla="*/ 1506347 h 2571479"/>
                <a:gd name="connsiteX276" fmla="*/ 2399044 w 2571480"/>
                <a:gd name="connsiteY276" fmla="*/ 1370988 h 2571479"/>
                <a:gd name="connsiteX277" fmla="*/ 2401424 w 2571480"/>
                <a:gd name="connsiteY277" fmla="*/ 1368608 h 2571479"/>
                <a:gd name="connsiteX278" fmla="*/ 2422270 w 2571480"/>
                <a:gd name="connsiteY278" fmla="*/ 1368608 h 2571479"/>
                <a:gd name="connsiteX279" fmla="*/ 2424652 w 2571480"/>
                <a:gd name="connsiteY279" fmla="*/ 1370988 h 2571479"/>
                <a:gd name="connsiteX280" fmla="*/ 2424652 w 2571480"/>
                <a:gd name="connsiteY280" fmla="*/ 1506347 h 2571479"/>
                <a:gd name="connsiteX281" fmla="*/ 2437816 w 2571480"/>
                <a:gd name="connsiteY281" fmla="*/ 1506347 h 2571479"/>
                <a:gd name="connsiteX282" fmla="*/ 2454664 w 2571480"/>
                <a:gd name="connsiteY282" fmla="*/ 1489498 h 2571479"/>
                <a:gd name="connsiteX283" fmla="*/ 2454664 w 2571480"/>
                <a:gd name="connsiteY283" fmla="*/ 1341987 h 2571479"/>
                <a:gd name="connsiteX284" fmla="*/ 2437816 w 2571480"/>
                <a:gd name="connsiteY284" fmla="*/ 1325139 h 2571479"/>
                <a:gd name="connsiteX285" fmla="*/ 2032850 w 2571480"/>
                <a:gd name="connsiteY285" fmla="*/ 1325139 h 2571479"/>
                <a:gd name="connsiteX286" fmla="*/ 2016002 w 2571480"/>
                <a:gd name="connsiteY286" fmla="*/ 1341987 h 2571479"/>
                <a:gd name="connsiteX287" fmla="*/ 2016002 w 2571480"/>
                <a:gd name="connsiteY287" fmla="*/ 1489498 h 2571479"/>
                <a:gd name="connsiteX288" fmla="*/ 2032850 w 2571480"/>
                <a:gd name="connsiteY288" fmla="*/ 1506347 h 2571479"/>
                <a:gd name="connsiteX289" fmla="*/ 2042243 w 2571480"/>
                <a:gd name="connsiteY289" fmla="*/ 1506347 h 2571479"/>
                <a:gd name="connsiteX290" fmla="*/ 2042243 w 2571480"/>
                <a:gd name="connsiteY290" fmla="*/ 1370988 h 2571479"/>
                <a:gd name="connsiteX291" fmla="*/ 2044624 w 2571480"/>
                <a:gd name="connsiteY291" fmla="*/ 1368608 h 2571479"/>
                <a:gd name="connsiteX292" fmla="*/ 2065470 w 2571480"/>
                <a:gd name="connsiteY292" fmla="*/ 1368608 h 2571479"/>
                <a:gd name="connsiteX293" fmla="*/ 2067851 w 2571480"/>
                <a:gd name="connsiteY293" fmla="*/ 1370988 h 2571479"/>
                <a:gd name="connsiteX294" fmla="*/ 2067851 w 2571480"/>
                <a:gd name="connsiteY294" fmla="*/ 1506347 h 2571479"/>
                <a:gd name="connsiteX295" fmla="*/ 2064824 w 2571480"/>
                <a:gd name="connsiteY295" fmla="*/ 1506347 h 2571479"/>
                <a:gd name="connsiteX296" fmla="*/ 2056186 w 2571480"/>
                <a:gd name="connsiteY296" fmla="*/ 1514984 h 2571479"/>
                <a:gd name="connsiteX297" fmla="*/ 2056186 w 2571480"/>
                <a:gd name="connsiteY297" fmla="*/ 1707217 h 2571479"/>
                <a:gd name="connsiteX298" fmla="*/ 2064824 w 2571480"/>
                <a:gd name="connsiteY298" fmla="*/ 1715854 h 2571479"/>
                <a:gd name="connsiteX299" fmla="*/ 2099370 w 2571480"/>
                <a:gd name="connsiteY299" fmla="*/ 1715854 h 2571479"/>
                <a:gd name="connsiteX300" fmla="*/ 2108008 w 2571480"/>
                <a:gd name="connsiteY300" fmla="*/ 1707217 h 2571479"/>
                <a:gd name="connsiteX301" fmla="*/ 2108008 w 2571480"/>
                <a:gd name="connsiteY301" fmla="*/ 1514984 h 2571479"/>
                <a:gd name="connsiteX302" fmla="*/ 2099370 w 2571480"/>
                <a:gd name="connsiteY302" fmla="*/ 1506347 h 2571479"/>
                <a:gd name="connsiteX303" fmla="*/ 2132038 w 2571480"/>
                <a:gd name="connsiteY303" fmla="*/ 1506347 h 2571479"/>
                <a:gd name="connsiteX304" fmla="*/ 2123401 w 2571480"/>
                <a:gd name="connsiteY304" fmla="*/ 1514984 h 2571479"/>
                <a:gd name="connsiteX305" fmla="*/ 2123401 w 2571480"/>
                <a:gd name="connsiteY305" fmla="*/ 1707217 h 2571479"/>
                <a:gd name="connsiteX306" fmla="*/ 2132038 w 2571480"/>
                <a:gd name="connsiteY306" fmla="*/ 1715854 h 2571479"/>
                <a:gd name="connsiteX307" fmla="*/ 2166585 w 2571480"/>
                <a:gd name="connsiteY307" fmla="*/ 1715854 h 2571479"/>
                <a:gd name="connsiteX308" fmla="*/ 2175222 w 2571480"/>
                <a:gd name="connsiteY308" fmla="*/ 1707217 h 2571479"/>
                <a:gd name="connsiteX309" fmla="*/ 2175222 w 2571480"/>
                <a:gd name="connsiteY309" fmla="*/ 1514984 h 2571479"/>
                <a:gd name="connsiteX310" fmla="*/ 2166585 w 2571480"/>
                <a:gd name="connsiteY310" fmla="*/ 1506347 h 2571479"/>
                <a:gd name="connsiteX311" fmla="*/ 2160905 w 2571480"/>
                <a:gd name="connsiteY311" fmla="*/ 1506347 h 2571479"/>
                <a:gd name="connsiteX312" fmla="*/ 2160905 w 2571480"/>
                <a:gd name="connsiteY312" fmla="*/ 1370988 h 2571479"/>
                <a:gd name="connsiteX313" fmla="*/ 2163286 w 2571480"/>
                <a:gd name="connsiteY313" fmla="*/ 1368608 h 2571479"/>
                <a:gd name="connsiteX314" fmla="*/ 2184132 w 2571480"/>
                <a:gd name="connsiteY314" fmla="*/ 1368608 h 2571479"/>
                <a:gd name="connsiteX315" fmla="*/ 2186514 w 2571480"/>
                <a:gd name="connsiteY315" fmla="*/ 1370988 h 2571479"/>
                <a:gd name="connsiteX316" fmla="*/ 2186514 w 2571480"/>
                <a:gd name="connsiteY316" fmla="*/ 1506347 h 2571479"/>
                <a:gd name="connsiteX317" fmla="*/ 2199678 w 2571480"/>
                <a:gd name="connsiteY317" fmla="*/ 1506347 h 2571479"/>
                <a:gd name="connsiteX318" fmla="*/ 2216526 w 2571480"/>
                <a:gd name="connsiteY318" fmla="*/ 1489498 h 2571479"/>
                <a:gd name="connsiteX319" fmla="*/ 2216526 w 2571480"/>
                <a:gd name="connsiteY319" fmla="*/ 1341987 h 2571479"/>
                <a:gd name="connsiteX320" fmla="*/ 2199678 w 2571480"/>
                <a:gd name="connsiteY320" fmla="*/ 1325139 h 2571479"/>
                <a:gd name="connsiteX321" fmla="*/ 1794712 w 2571480"/>
                <a:gd name="connsiteY321" fmla="*/ 1325139 h 2571479"/>
                <a:gd name="connsiteX322" fmla="*/ 1777863 w 2571480"/>
                <a:gd name="connsiteY322" fmla="*/ 1341987 h 2571479"/>
                <a:gd name="connsiteX323" fmla="*/ 1777863 w 2571480"/>
                <a:gd name="connsiteY323" fmla="*/ 1489498 h 2571479"/>
                <a:gd name="connsiteX324" fmla="*/ 1794712 w 2571480"/>
                <a:gd name="connsiteY324" fmla="*/ 1506347 h 2571479"/>
                <a:gd name="connsiteX325" fmla="*/ 1804104 w 2571480"/>
                <a:gd name="connsiteY325" fmla="*/ 1506347 h 2571479"/>
                <a:gd name="connsiteX326" fmla="*/ 1804104 w 2571480"/>
                <a:gd name="connsiteY326" fmla="*/ 1370988 h 2571479"/>
                <a:gd name="connsiteX327" fmla="*/ 1806485 w 2571480"/>
                <a:gd name="connsiteY327" fmla="*/ 1368608 h 2571479"/>
                <a:gd name="connsiteX328" fmla="*/ 1827331 w 2571480"/>
                <a:gd name="connsiteY328" fmla="*/ 1368608 h 2571479"/>
                <a:gd name="connsiteX329" fmla="*/ 1829712 w 2571480"/>
                <a:gd name="connsiteY329" fmla="*/ 1370988 h 2571479"/>
                <a:gd name="connsiteX330" fmla="*/ 1829712 w 2571480"/>
                <a:gd name="connsiteY330" fmla="*/ 1506347 h 2571479"/>
                <a:gd name="connsiteX331" fmla="*/ 1826685 w 2571480"/>
                <a:gd name="connsiteY331" fmla="*/ 1506347 h 2571479"/>
                <a:gd name="connsiteX332" fmla="*/ 1818048 w 2571480"/>
                <a:gd name="connsiteY332" fmla="*/ 1514984 h 2571479"/>
                <a:gd name="connsiteX333" fmla="*/ 1818048 w 2571480"/>
                <a:gd name="connsiteY333" fmla="*/ 1707217 h 2571479"/>
                <a:gd name="connsiteX334" fmla="*/ 1826685 w 2571480"/>
                <a:gd name="connsiteY334" fmla="*/ 1715854 h 2571479"/>
                <a:gd name="connsiteX335" fmla="*/ 1861232 w 2571480"/>
                <a:gd name="connsiteY335" fmla="*/ 1715854 h 2571479"/>
                <a:gd name="connsiteX336" fmla="*/ 1869869 w 2571480"/>
                <a:gd name="connsiteY336" fmla="*/ 1707217 h 2571479"/>
                <a:gd name="connsiteX337" fmla="*/ 1869869 w 2571480"/>
                <a:gd name="connsiteY337" fmla="*/ 1514984 h 2571479"/>
                <a:gd name="connsiteX338" fmla="*/ 1861232 w 2571480"/>
                <a:gd name="connsiteY338" fmla="*/ 1506347 h 2571479"/>
                <a:gd name="connsiteX339" fmla="*/ 1893900 w 2571480"/>
                <a:gd name="connsiteY339" fmla="*/ 1506347 h 2571479"/>
                <a:gd name="connsiteX340" fmla="*/ 1885262 w 2571480"/>
                <a:gd name="connsiteY340" fmla="*/ 1514984 h 2571479"/>
                <a:gd name="connsiteX341" fmla="*/ 1885262 w 2571480"/>
                <a:gd name="connsiteY341" fmla="*/ 1707217 h 2571479"/>
                <a:gd name="connsiteX342" fmla="*/ 1893900 w 2571480"/>
                <a:gd name="connsiteY342" fmla="*/ 1715854 h 2571479"/>
                <a:gd name="connsiteX343" fmla="*/ 1928446 w 2571480"/>
                <a:gd name="connsiteY343" fmla="*/ 1715854 h 2571479"/>
                <a:gd name="connsiteX344" fmla="*/ 1937084 w 2571480"/>
                <a:gd name="connsiteY344" fmla="*/ 1707217 h 2571479"/>
                <a:gd name="connsiteX345" fmla="*/ 1937084 w 2571480"/>
                <a:gd name="connsiteY345" fmla="*/ 1514984 h 2571479"/>
                <a:gd name="connsiteX346" fmla="*/ 1928446 w 2571480"/>
                <a:gd name="connsiteY346" fmla="*/ 1506347 h 2571479"/>
                <a:gd name="connsiteX347" fmla="*/ 1922766 w 2571480"/>
                <a:gd name="connsiteY347" fmla="*/ 1506347 h 2571479"/>
                <a:gd name="connsiteX348" fmla="*/ 1922766 w 2571480"/>
                <a:gd name="connsiteY348" fmla="*/ 1370988 h 2571479"/>
                <a:gd name="connsiteX349" fmla="*/ 1925147 w 2571480"/>
                <a:gd name="connsiteY349" fmla="*/ 1368608 h 2571479"/>
                <a:gd name="connsiteX350" fmla="*/ 1945994 w 2571480"/>
                <a:gd name="connsiteY350" fmla="*/ 1368608 h 2571479"/>
                <a:gd name="connsiteX351" fmla="*/ 1948375 w 2571480"/>
                <a:gd name="connsiteY351" fmla="*/ 1370988 h 2571479"/>
                <a:gd name="connsiteX352" fmla="*/ 1948375 w 2571480"/>
                <a:gd name="connsiteY352" fmla="*/ 1506347 h 2571479"/>
                <a:gd name="connsiteX353" fmla="*/ 1961539 w 2571480"/>
                <a:gd name="connsiteY353" fmla="*/ 1506347 h 2571479"/>
                <a:gd name="connsiteX354" fmla="*/ 1978388 w 2571480"/>
                <a:gd name="connsiteY354" fmla="*/ 1489498 h 2571479"/>
                <a:gd name="connsiteX355" fmla="*/ 1978388 w 2571480"/>
                <a:gd name="connsiteY355" fmla="*/ 1341987 h 2571479"/>
                <a:gd name="connsiteX356" fmla="*/ 1961539 w 2571480"/>
                <a:gd name="connsiteY356" fmla="*/ 1325139 h 2571479"/>
                <a:gd name="connsiteX357" fmla="*/ 1556573 w 2571480"/>
                <a:gd name="connsiteY357" fmla="*/ 1325139 h 2571479"/>
                <a:gd name="connsiteX358" fmla="*/ 1539724 w 2571480"/>
                <a:gd name="connsiteY358" fmla="*/ 1341987 h 2571479"/>
                <a:gd name="connsiteX359" fmla="*/ 1539724 w 2571480"/>
                <a:gd name="connsiteY359" fmla="*/ 1489498 h 2571479"/>
                <a:gd name="connsiteX360" fmla="*/ 1556573 w 2571480"/>
                <a:gd name="connsiteY360" fmla="*/ 1506347 h 2571479"/>
                <a:gd name="connsiteX361" fmla="*/ 1565964 w 2571480"/>
                <a:gd name="connsiteY361" fmla="*/ 1506347 h 2571479"/>
                <a:gd name="connsiteX362" fmla="*/ 1565964 w 2571480"/>
                <a:gd name="connsiteY362" fmla="*/ 1370988 h 2571479"/>
                <a:gd name="connsiteX363" fmla="*/ 1568346 w 2571480"/>
                <a:gd name="connsiteY363" fmla="*/ 1368608 h 2571479"/>
                <a:gd name="connsiteX364" fmla="*/ 1589192 w 2571480"/>
                <a:gd name="connsiteY364" fmla="*/ 1368608 h 2571479"/>
                <a:gd name="connsiteX365" fmla="*/ 1591573 w 2571480"/>
                <a:gd name="connsiteY365" fmla="*/ 1370988 h 2571479"/>
                <a:gd name="connsiteX366" fmla="*/ 1591573 w 2571480"/>
                <a:gd name="connsiteY366" fmla="*/ 1506347 h 2571479"/>
                <a:gd name="connsiteX367" fmla="*/ 1588546 w 2571480"/>
                <a:gd name="connsiteY367" fmla="*/ 1506347 h 2571479"/>
                <a:gd name="connsiteX368" fmla="*/ 1579909 w 2571480"/>
                <a:gd name="connsiteY368" fmla="*/ 1514984 h 2571479"/>
                <a:gd name="connsiteX369" fmla="*/ 1579909 w 2571480"/>
                <a:gd name="connsiteY369" fmla="*/ 1707217 h 2571479"/>
                <a:gd name="connsiteX370" fmla="*/ 1588546 w 2571480"/>
                <a:gd name="connsiteY370" fmla="*/ 1715854 h 2571479"/>
                <a:gd name="connsiteX371" fmla="*/ 1623093 w 2571480"/>
                <a:gd name="connsiteY371" fmla="*/ 1715854 h 2571479"/>
                <a:gd name="connsiteX372" fmla="*/ 1631730 w 2571480"/>
                <a:gd name="connsiteY372" fmla="*/ 1707217 h 2571479"/>
                <a:gd name="connsiteX373" fmla="*/ 1631730 w 2571480"/>
                <a:gd name="connsiteY373" fmla="*/ 1514984 h 2571479"/>
                <a:gd name="connsiteX374" fmla="*/ 1623093 w 2571480"/>
                <a:gd name="connsiteY374" fmla="*/ 1506347 h 2571479"/>
                <a:gd name="connsiteX375" fmla="*/ 1655761 w 2571480"/>
                <a:gd name="connsiteY375" fmla="*/ 1506347 h 2571479"/>
                <a:gd name="connsiteX376" fmla="*/ 1647124 w 2571480"/>
                <a:gd name="connsiteY376" fmla="*/ 1514984 h 2571479"/>
                <a:gd name="connsiteX377" fmla="*/ 1647124 w 2571480"/>
                <a:gd name="connsiteY377" fmla="*/ 1707217 h 2571479"/>
                <a:gd name="connsiteX378" fmla="*/ 1655761 w 2571480"/>
                <a:gd name="connsiteY378" fmla="*/ 1715854 h 2571479"/>
                <a:gd name="connsiteX379" fmla="*/ 1690308 w 2571480"/>
                <a:gd name="connsiteY379" fmla="*/ 1715854 h 2571479"/>
                <a:gd name="connsiteX380" fmla="*/ 1698945 w 2571480"/>
                <a:gd name="connsiteY380" fmla="*/ 1707217 h 2571479"/>
                <a:gd name="connsiteX381" fmla="*/ 1698945 w 2571480"/>
                <a:gd name="connsiteY381" fmla="*/ 1514984 h 2571479"/>
                <a:gd name="connsiteX382" fmla="*/ 1690308 w 2571480"/>
                <a:gd name="connsiteY382" fmla="*/ 1506347 h 2571479"/>
                <a:gd name="connsiteX383" fmla="*/ 1684628 w 2571480"/>
                <a:gd name="connsiteY383" fmla="*/ 1506347 h 2571479"/>
                <a:gd name="connsiteX384" fmla="*/ 1684628 w 2571480"/>
                <a:gd name="connsiteY384" fmla="*/ 1370988 h 2571479"/>
                <a:gd name="connsiteX385" fmla="*/ 1687009 w 2571480"/>
                <a:gd name="connsiteY385" fmla="*/ 1368608 h 2571479"/>
                <a:gd name="connsiteX386" fmla="*/ 1707855 w 2571480"/>
                <a:gd name="connsiteY386" fmla="*/ 1368608 h 2571479"/>
                <a:gd name="connsiteX387" fmla="*/ 1710237 w 2571480"/>
                <a:gd name="connsiteY387" fmla="*/ 1370988 h 2571479"/>
                <a:gd name="connsiteX388" fmla="*/ 1710237 w 2571480"/>
                <a:gd name="connsiteY388" fmla="*/ 1506347 h 2571479"/>
                <a:gd name="connsiteX389" fmla="*/ 1723400 w 2571480"/>
                <a:gd name="connsiteY389" fmla="*/ 1506347 h 2571479"/>
                <a:gd name="connsiteX390" fmla="*/ 1740249 w 2571480"/>
                <a:gd name="connsiteY390" fmla="*/ 1489498 h 2571479"/>
                <a:gd name="connsiteX391" fmla="*/ 1740249 w 2571480"/>
                <a:gd name="connsiteY391" fmla="*/ 1341987 h 2571479"/>
                <a:gd name="connsiteX392" fmla="*/ 1723400 w 2571480"/>
                <a:gd name="connsiteY392" fmla="*/ 1325139 h 2571479"/>
                <a:gd name="connsiteX393" fmla="*/ 1318435 w 2571480"/>
                <a:gd name="connsiteY393" fmla="*/ 1325139 h 2571479"/>
                <a:gd name="connsiteX394" fmla="*/ 1301586 w 2571480"/>
                <a:gd name="connsiteY394" fmla="*/ 1341987 h 2571479"/>
                <a:gd name="connsiteX395" fmla="*/ 1301586 w 2571480"/>
                <a:gd name="connsiteY395" fmla="*/ 1489498 h 2571479"/>
                <a:gd name="connsiteX396" fmla="*/ 1318435 w 2571480"/>
                <a:gd name="connsiteY396" fmla="*/ 1506347 h 2571479"/>
                <a:gd name="connsiteX397" fmla="*/ 1327827 w 2571480"/>
                <a:gd name="connsiteY397" fmla="*/ 1506347 h 2571479"/>
                <a:gd name="connsiteX398" fmla="*/ 1327827 w 2571480"/>
                <a:gd name="connsiteY398" fmla="*/ 1370988 h 2571479"/>
                <a:gd name="connsiteX399" fmla="*/ 1330208 w 2571480"/>
                <a:gd name="connsiteY399" fmla="*/ 1368608 h 2571479"/>
                <a:gd name="connsiteX400" fmla="*/ 1351055 w 2571480"/>
                <a:gd name="connsiteY400" fmla="*/ 1368608 h 2571479"/>
                <a:gd name="connsiteX401" fmla="*/ 1353436 w 2571480"/>
                <a:gd name="connsiteY401" fmla="*/ 1370988 h 2571479"/>
                <a:gd name="connsiteX402" fmla="*/ 1353436 w 2571480"/>
                <a:gd name="connsiteY402" fmla="*/ 1506347 h 2571479"/>
                <a:gd name="connsiteX403" fmla="*/ 1350408 w 2571480"/>
                <a:gd name="connsiteY403" fmla="*/ 1506347 h 2571479"/>
                <a:gd name="connsiteX404" fmla="*/ 1341771 w 2571480"/>
                <a:gd name="connsiteY404" fmla="*/ 1514984 h 2571479"/>
                <a:gd name="connsiteX405" fmla="*/ 1341771 w 2571480"/>
                <a:gd name="connsiteY405" fmla="*/ 1707217 h 2571479"/>
                <a:gd name="connsiteX406" fmla="*/ 1350408 w 2571480"/>
                <a:gd name="connsiteY406" fmla="*/ 1715854 h 2571479"/>
                <a:gd name="connsiteX407" fmla="*/ 1384955 w 2571480"/>
                <a:gd name="connsiteY407" fmla="*/ 1715854 h 2571479"/>
                <a:gd name="connsiteX408" fmla="*/ 1393592 w 2571480"/>
                <a:gd name="connsiteY408" fmla="*/ 1707217 h 2571479"/>
                <a:gd name="connsiteX409" fmla="*/ 1393592 w 2571480"/>
                <a:gd name="connsiteY409" fmla="*/ 1514984 h 2571479"/>
                <a:gd name="connsiteX410" fmla="*/ 1384955 w 2571480"/>
                <a:gd name="connsiteY410" fmla="*/ 1506347 h 2571479"/>
                <a:gd name="connsiteX411" fmla="*/ 1417623 w 2571480"/>
                <a:gd name="connsiteY411" fmla="*/ 1506347 h 2571479"/>
                <a:gd name="connsiteX412" fmla="*/ 1408986 w 2571480"/>
                <a:gd name="connsiteY412" fmla="*/ 1514984 h 2571479"/>
                <a:gd name="connsiteX413" fmla="*/ 1408986 w 2571480"/>
                <a:gd name="connsiteY413" fmla="*/ 1707217 h 2571479"/>
                <a:gd name="connsiteX414" fmla="*/ 1417623 w 2571480"/>
                <a:gd name="connsiteY414" fmla="*/ 1715854 h 2571479"/>
                <a:gd name="connsiteX415" fmla="*/ 1452170 w 2571480"/>
                <a:gd name="connsiteY415" fmla="*/ 1715854 h 2571479"/>
                <a:gd name="connsiteX416" fmla="*/ 1460807 w 2571480"/>
                <a:gd name="connsiteY416" fmla="*/ 1707217 h 2571479"/>
                <a:gd name="connsiteX417" fmla="*/ 1460807 w 2571480"/>
                <a:gd name="connsiteY417" fmla="*/ 1514984 h 2571479"/>
                <a:gd name="connsiteX418" fmla="*/ 1452170 w 2571480"/>
                <a:gd name="connsiteY418" fmla="*/ 1506347 h 2571479"/>
                <a:gd name="connsiteX419" fmla="*/ 1446490 w 2571480"/>
                <a:gd name="connsiteY419" fmla="*/ 1506347 h 2571479"/>
                <a:gd name="connsiteX420" fmla="*/ 1446490 w 2571480"/>
                <a:gd name="connsiteY420" fmla="*/ 1370988 h 2571479"/>
                <a:gd name="connsiteX421" fmla="*/ 1448871 w 2571480"/>
                <a:gd name="connsiteY421" fmla="*/ 1368608 h 2571479"/>
                <a:gd name="connsiteX422" fmla="*/ 1469717 w 2571480"/>
                <a:gd name="connsiteY422" fmla="*/ 1368608 h 2571479"/>
                <a:gd name="connsiteX423" fmla="*/ 1472098 w 2571480"/>
                <a:gd name="connsiteY423" fmla="*/ 1370988 h 2571479"/>
                <a:gd name="connsiteX424" fmla="*/ 1472098 w 2571480"/>
                <a:gd name="connsiteY424" fmla="*/ 1506347 h 2571479"/>
                <a:gd name="connsiteX425" fmla="*/ 1485262 w 2571480"/>
                <a:gd name="connsiteY425" fmla="*/ 1506347 h 2571479"/>
                <a:gd name="connsiteX426" fmla="*/ 1502111 w 2571480"/>
                <a:gd name="connsiteY426" fmla="*/ 1489498 h 2571479"/>
                <a:gd name="connsiteX427" fmla="*/ 1502111 w 2571480"/>
                <a:gd name="connsiteY427" fmla="*/ 1341987 h 2571479"/>
                <a:gd name="connsiteX428" fmla="*/ 1485262 w 2571480"/>
                <a:gd name="connsiteY428" fmla="*/ 1325139 h 2571479"/>
                <a:gd name="connsiteX429" fmla="*/ 539 w 2571480"/>
                <a:gd name="connsiteY429" fmla="*/ 1277196 h 2571479"/>
                <a:gd name="connsiteX430" fmla="*/ 539 w 2571480"/>
                <a:gd name="connsiteY430" fmla="*/ 1296414 h 2571479"/>
                <a:gd name="connsiteX431" fmla="*/ 0 w 2571480"/>
                <a:gd name="connsiteY431" fmla="*/ 1285740 h 2571479"/>
                <a:gd name="connsiteX432" fmla="*/ 2356232 w 2571480"/>
                <a:gd name="connsiteY432" fmla="*/ 1208190 h 2571479"/>
                <a:gd name="connsiteX433" fmla="*/ 2302186 w 2571480"/>
                <a:gd name="connsiteY433" fmla="*/ 1262238 h 2571479"/>
                <a:gd name="connsiteX434" fmla="*/ 2356232 w 2571480"/>
                <a:gd name="connsiteY434" fmla="*/ 1316286 h 2571479"/>
                <a:gd name="connsiteX435" fmla="*/ 2410280 w 2571480"/>
                <a:gd name="connsiteY435" fmla="*/ 1262238 h 2571479"/>
                <a:gd name="connsiteX436" fmla="*/ 2356232 w 2571480"/>
                <a:gd name="connsiteY436" fmla="*/ 1208190 h 2571479"/>
                <a:gd name="connsiteX437" fmla="*/ 2118094 w 2571480"/>
                <a:gd name="connsiteY437" fmla="*/ 1208190 h 2571479"/>
                <a:gd name="connsiteX438" fmla="*/ 2064047 w 2571480"/>
                <a:gd name="connsiteY438" fmla="*/ 1262238 h 2571479"/>
                <a:gd name="connsiteX439" fmla="*/ 2118094 w 2571480"/>
                <a:gd name="connsiteY439" fmla="*/ 1316286 h 2571479"/>
                <a:gd name="connsiteX440" fmla="*/ 2172142 w 2571480"/>
                <a:gd name="connsiteY440" fmla="*/ 1262238 h 2571479"/>
                <a:gd name="connsiteX441" fmla="*/ 2118094 w 2571480"/>
                <a:gd name="connsiteY441" fmla="*/ 1208190 h 2571479"/>
                <a:gd name="connsiteX442" fmla="*/ 1879956 w 2571480"/>
                <a:gd name="connsiteY442" fmla="*/ 1208190 h 2571479"/>
                <a:gd name="connsiteX443" fmla="*/ 1825908 w 2571480"/>
                <a:gd name="connsiteY443" fmla="*/ 1262238 h 2571479"/>
                <a:gd name="connsiteX444" fmla="*/ 1879956 w 2571480"/>
                <a:gd name="connsiteY444" fmla="*/ 1316286 h 2571479"/>
                <a:gd name="connsiteX445" fmla="*/ 1934003 w 2571480"/>
                <a:gd name="connsiteY445" fmla="*/ 1262238 h 2571479"/>
                <a:gd name="connsiteX446" fmla="*/ 1879956 w 2571480"/>
                <a:gd name="connsiteY446" fmla="*/ 1208190 h 2571479"/>
                <a:gd name="connsiteX447" fmla="*/ 1641817 w 2571480"/>
                <a:gd name="connsiteY447" fmla="*/ 1208190 h 2571479"/>
                <a:gd name="connsiteX448" fmla="*/ 1587770 w 2571480"/>
                <a:gd name="connsiteY448" fmla="*/ 1262238 h 2571479"/>
                <a:gd name="connsiteX449" fmla="*/ 1641817 w 2571480"/>
                <a:gd name="connsiteY449" fmla="*/ 1316286 h 2571479"/>
                <a:gd name="connsiteX450" fmla="*/ 1695865 w 2571480"/>
                <a:gd name="connsiteY450" fmla="*/ 1262238 h 2571479"/>
                <a:gd name="connsiteX451" fmla="*/ 1641817 w 2571480"/>
                <a:gd name="connsiteY451" fmla="*/ 1208190 h 2571479"/>
                <a:gd name="connsiteX452" fmla="*/ 1403679 w 2571480"/>
                <a:gd name="connsiteY452" fmla="*/ 1208190 h 2571479"/>
                <a:gd name="connsiteX453" fmla="*/ 1349632 w 2571480"/>
                <a:gd name="connsiteY453" fmla="*/ 1262238 h 2571479"/>
                <a:gd name="connsiteX454" fmla="*/ 1403679 w 2571480"/>
                <a:gd name="connsiteY454" fmla="*/ 1316286 h 2571479"/>
                <a:gd name="connsiteX455" fmla="*/ 1457727 w 2571480"/>
                <a:gd name="connsiteY455" fmla="*/ 1262238 h 2571479"/>
                <a:gd name="connsiteX456" fmla="*/ 1403679 w 2571480"/>
                <a:gd name="connsiteY456" fmla="*/ 1208190 h 2571479"/>
                <a:gd name="connsiteX457" fmla="*/ 2270989 w 2571480"/>
                <a:gd name="connsiteY457" fmla="*/ 779133 h 2571479"/>
                <a:gd name="connsiteX458" fmla="*/ 2254140 w 2571480"/>
                <a:gd name="connsiteY458" fmla="*/ 795981 h 2571479"/>
                <a:gd name="connsiteX459" fmla="*/ 2254140 w 2571480"/>
                <a:gd name="connsiteY459" fmla="*/ 943492 h 2571479"/>
                <a:gd name="connsiteX460" fmla="*/ 2270989 w 2571480"/>
                <a:gd name="connsiteY460" fmla="*/ 960341 h 2571479"/>
                <a:gd name="connsiteX461" fmla="*/ 2280381 w 2571480"/>
                <a:gd name="connsiteY461" fmla="*/ 960341 h 2571479"/>
                <a:gd name="connsiteX462" fmla="*/ 2280381 w 2571480"/>
                <a:gd name="connsiteY462" fmla="*/ 824982 h 2571479"/>
                <a:gd name="connsiteX463" fmla="*/ 2282762 w 2571480"/>
                <a:gd name="connsiteY463" fmla="*/ 822602 h 2571479"/>
                <a:gd name="connsiteX464" fmla="*/ 2303608 w 2571480"/>
                <a:gd name="connsiteY464" fmla="*/ 822602 h 2571479"/>
                <a:gd name="connsiteX465" fmla="*/ 2305989 w 2571480"/>
                <a:gd name="connsiteY465" fmla="*/ 824982 h 2571479"/>
                <a:gd name="connsiteX466" fmla="*/ 2305989 w 2571480"/>
                <a:gd name="connsiteY466" fmla="*/ 960341 h 2571479"/>
                <a:gd name="connsiteX467" fmla="*/ 2302962 w 2571480"/>
                <a:gd name="connsiteY467" fmla="*/ 960341 h 2571479"/>
                <a:gd name="connsiteX468" fmla="*/ 2294325 w 2571480"/>
                <a:gd name="connsiteY468" fmla="*/ 968978 h 2571479"/>
                <a:gd name="connsiteX469" fmla="*/ 2294325 w 2571480"/>
                <a:gd name="connsiteY469" fmla="*/ 1161211 h 2571479"/>
                <a:gd name="connsiteX470" fmla="*/ 2302962 w 2571480"/>
                <a:gd name="connsiteY470" fmla="*/ 1169848 h 2571479"/>
                <a:gd name="connsiteX471" fmla="*/ 2337509 w 2571480"/>
                <a:gd name="connsiteY471" fmla="*/ 1169848 h 2571479"/>
                <a:gd name="connsiteX472" fmla="*/ 2346146 w 2571480"/>
                <a:gd name="connsiteY472" fmla="*/ 1161211 h 2571479"/>
                <a:gd name="connsiteX473" fmla="*/ 2346146 w 2571480"/>
                <a:gd name="connsiteY473" fmla="*/ 968978 h 2571479"/>
                <a:gd name="connsiteX474" fmla="*/ 2337509 w 2571480"/>
                <a:gd name="connsiteY474" fmla="*/ 960341 h 2571479"/>
                <a:gd name="connsiteX475" fmla="*/ 2370176 w 2571480"/>
                <a:gd name="connsiteY475" fmla="*/ 960341 h 2571479"/>
                <a:gd name="connsiteX476" fmla="*/ 2361540 w 2571480"/>
                <a:gd name="connsiteY476" fmla="*/ 968978 h 2571479"/>
                <a:gd name="connsiteX477" fmla="*/ 2361540 w 2571480"/>
                <a:gd name="connsiteY477" fmla="*/ 1161211 h 2571479"/>
                <a:gd name="connsiteX478" fmla="*/ 2370176 w 2571480"/>
                <a:gd name="connsiteY478" fmla="*/ 1169848 h 2571479"/>
                <a:gd name="connsiteX479" fmla="*/ 2404724 w 2571480"/>
                <a:gd name="connsiteY479" fmla="*/ 1169848 h 2571479"/>
                <a:gd name="connsiteX480" fmla="*/ 2413360 w 2571480"/>
                <a:gd name="connsiteY480" fmla="*/ 1161211 h 2571479"/>
                <a:gd name="connsiteX481" fmla="*/ 2413360 w 2571480"/>
                <a:gd name="connsiteY481" fmla="*/ 968978 h 2571479"/>
                <a:gd name="connsiteX482" fmla="*/ 2404724 w 2571480"/>
                <a:gd name="connsiteY482" fmla="*/ 960341 h 2571479"/>
                <a:gd name="connsiteX483" fmla="*/ 2399044 w 2571480"/>
                <a:gd name="connsiteY483" fmla="*/ 960341 h 2571479"/>
                <a:gd name="connsiteX484" fmla="*/ 2399044 w 2571480"/>
                <a:gd name="connsiteY484" fmla="*/ 824982 h 2571479"/>
                <a:gd name="connsiteX485" fmla="*/ 2401424 w 2571480"/>
                <a:gd name="connsiteY485" fmla="*/ 822602 h 2571479"/>
                <a:gd name="connsiteX486" fmla="*/ 2422270 w 2571480"/>
                <a:gd name="connsiteY486" fmla="*/ 822602 h 2571479"/>
                <a:gd name="connsiteX487" fmla="*/ 2424652 w 2571480"/>
                <a:gd name="connsiteY487" fmla="*/ 824982 h 2571479"/>
                <a:gd name="connsiteX488" fmla="*/ 2424652 w 2571480"/>
                <a:gd name="connsiteY488" fmla="*/ 960341 h 2571479"/>
                <a:gd name="connsiteX489" fmla="*/ 2437816 w 2571480"/>
                <a:gd name="connsiteY489" fmla="*/ 960341 h 2571479"/>
                <a:gd name="connsiteX490" fmla="*/ 2454664 w 2571480"/>
                <a:gd name="connsiteY490" fmla="*/ 943492 h 2571479"/>
                <a:gd name="connsiteX491" fmla="*/ 2454664 w 2571480"/>
                <a:gd name="connsiteY491" fmla="*/ 795981 h 2571479"/>
                <a:gd name="connsiteX492" fmla="*/ 2437816 w 2571480"/>
                <a:gd name="connsiteY492" fmla="*/ 779133 h 2571479"/>
                <a:gd name="connsiteX493" fmla="*/ 2032850 w 2571480"/>
                <a:gd name="connsiteY493" fmla="*/ 779133 h 2571479"/>
                <a:gd name="connsiteX494" fmla="*/ 2016002 w 2571480"/>
                <a:gd name="connsiteY494" fmla="*/ 795981 h 2571479"/>
                <a:gd name="connsiteX495" fmla="*/ 2016002 w 2571480"/>
                <a:gd name="connsiteY495" fmla="*/ 943492 h 2571479"/>
                <a:gd name="connsiteX496" fmla="*/ 2032850 w 2571480"/>
                <a:gd name="connsiteY496" fmla="*/ 960341 h 2571479"/>
                <a:gd name="connsiteX497" fmla="*/ 2042243 w 2571480"/>
                <a:gd name="connsiteY497" fmla="*/ 960341 h 2571479"/>
                <a:gd name="connsiteX498" fmla="*/ 2042243 w 2571480"/>
                <a:gd name="connsiteY498" fmla="*/ 824982 h 2571479"/>
                <a:gd name="connsiteX499" fmla="*/ 2044624 w 2571480"/>
                <a:gd name="connsiteY499" fmla="*/ 822602 h 2571479"/>
                <a:gd name="connsiteX500" fmla="*/ 2065470 w 2571480"/>
                <a:gd name="connsiteY500" fmla="*/ 822602 h 2571479"/>
                <a:gd name="connsiteX501" fmla="*/ 2067851 w 2571480"/>
                <a:gd name="connsiteY501" fmla="*/ 824982 h 2571479"/>
                <a:gd name="connsiteX502" fmla="*/ 2067851 w 2571480"/>
                <a:gd name="connsiteY502" fmla="*/ 960341 h 2571479"/>
                <a:gd name="connsiteX503" fmla="*/ 2064824 w 2571480"/>
                <a:gd name="connsiteY503" fmla="*/ 960341 h 2571479"/>
                <a:gd name="connsiteX504" fmla="*/ 2056186 w 2571480"/>
                <a:gd name="connsiteY504" fmla="*/ 968978 h 2571479"/>
                <a:gd name="connsiteX505" fmla="*/ 2056186 w 2571480"/>
                <a:gd name="connsiteY505" fmla="*/ 1161211 h 2571479"/>
                <a:gd name="connsiteX506" fmla="*/ 2064824 w 2571480"/>
                <a:gd name="connsiteY506" fmla="*/ 1169848 h 2571479"/>
                <a:gd name="connsiteX507" fmla="*/ 2099370 w 2571480"/>
                <a:gd name="connsiteY507" fmla="*/ 1169848 h 2571479"/>
                <a:gd name="connsiteX508" fmla="*/ 2108008 w 2571480"/>
                <a:gd name="connsiteY508" fmla="*/ 1161211 h 2571479"/>
                <a:gd name="connsiteX509" fmla="*/ 2108008 w 2571480"/>
                <a:gd name="connsiteY509" fmla="*/ 968978 h 2571479"/>
                <a:gd name="connsiteX510" fmla="*/ 2099370 w 2571480"/>
                <a:gd name="connsiteY510" fmla="*/ 960341 h 2571479"/>
                <a:gd name="connsiteX511" fmla="*/ 2132038 w 2571480"/>
                <a:gd name="connsiteY511" fmla="*/ 960341 h 2571479"/>
                <a:gd name="connsiteX512" fmla="*/ 2123401 w 2571480"/>
                <a:gd name="connsiteY512" fmla="*/ 968978 h 2571479"/>
                <a:gd name="connsiteX513" fmla="*/ 2123401 w 2571480"/>
                <a:gd name="connsiteY513" fmla="*/ 1161211 h 2571479"/>
                <a:gd name="connsiteX514" fmla="*/ 2132038 w 2571480"/>
                <a:gd name="connsiteY514" fmla="*/ 1169848 h 2571479"/>
                <a:gd name="connsiteX515" fmla="*/ 2166585 w 2571480"/>
                <a:gd name="connsiteY515" fmla="*/ 1169848 h 2571479"/>
                <a:gd name="connsiteX516" fmla="*/ 2175222 w 2571480"/>
                <a:gd name="connsiteY516" fmla="*/ 1161211 h 2571479"/>
                <a:gd name="connsiteX517" fmla="*/ 2175222 w 2571480"/>
                <a:gd name="connsiteY517" fmla="*/ 968978 h 2571479"/>
                <a:gd name="connsiteX518" fmla="*/ 2166585 w 2571480"/>
                <a:gd name="connsiteY518" fmla="*/ 960341 h 2571479"/>
                <a:gd name="connsiteX519" fmla="*/ 2160905 w 2571480"/>
                <a:gd name="connsiteY519" fmla="*/ 960341 h 2571479"/>
                <a:gd name="connsiteX520" fmla="*/ 2160905 w 2571480"/>
                <a:gd name="connsiteY520" fmla="*/ 824982 h 2571479"/>
                <a:gd name="connsiteX521" fmla="*/ 2163286 w 2571480"/>
                <a:gd name="connsiteY521" fmla="*/ 822602 h 2571479"/>
                <a:gd name="connsiteX522" fmla="*/ 2184132 w 2571480"/>
                <a:gd name="connsiteY522" fmla="*/ 822602 h 2571479"/>
                <a:gd name="connsiteX523" fmla="*/ 2186514 w 2571480"/>
                <a:gd name="connsiteY523" fmla="*/ 824982 h 2571479"/>
                <a:gd name="connsiteX524" fmla="*/ 2186514 w 2571480"/>
                <a:gd name="connsiteY524" fmla="*/ 960341 h 2571479"/>
                <a:gd name="connsiteX525" fmla="*/ 2199678 w 2571480"/>
                <a:gd name="connsiteY525" fmla="*/ 960341 h 2571479"/>
                <a:gd name="connsiteX526" fmla="*/ 2216526 w 2571480"/>
                <a:gd name="connsiteY526" fmla="*/ 943492 h 2571479"/>
                <a:gd name="connsiteX527" fmla="*/ 2216526 w 2571480"/>
                <a:gd name="connsiteY527" fmla="*/ 795981 h 2571479"/>
                <a:gd name="connsiteX528" fmla="*/ 2199678 w 2571480"/>
                <a:gd name="connsiteY528" fmla="*/ 779133 h 2571479"/>
                <a:gd name="connsiteX529" fmla="*/ 2356232 w 2571480"/>
                <a:gd name="connsiteY529" fmla="*/ 662184 h 2571479"/>
                <a:gd name="connsiteX530" fmla="*/ 2302186 w 2571480"/>
                <a:gd name="connsiteY530" fmla="*/ 716232 h 2571479"/>
                <a:gd name="connsiteX531" fmla="*/ 2356232 w 2571480"/>
                <a:gd name="connsiteY531" fmla="*/ 770280 h 2571479"/>
                <a:gd name="connsiteX532" fmla="*/ 2410280 w 2571480"/>
                <a:gd name="connsiteY532" fmla="*/ 716232 h 2571479"/>
                <a:gd name="connsiteX533" fmla="*/ 2356232 w 2571480"/>
                <a:gd name="connsiteY533" fmla="*/ 662184 h 2571479"/>
                <a:gd name="connsiteX534" fmla="*/ 2118094 w 2571480"/>
                <a:gd name="connsiteY534" fmla="*/ 662184 h 2571479"/>
                <a:gd name="connsiteX535" fmla="*/ 2064047 w 2571480"/>
                <a:gd name="connsiteY535" fmla="*/ 716232 h 2571479"/>
                <a:gd name="connsiteX536" fmla="*/ 2118094 w 2571480"/>
                <a:gd name="connsiteY536" fmla="*/ 770280 h 2571479"/>
                <a:gd name="connsiteX537" fmla="*/ 2172142 w 2571480"/>
                <a:gd name="connsiteY537" fmla="*/ 716232 h 2571479"/>
                <a:gd name="connsiteX538" fmla="*/ 2118094 w 2571480"/>
                <a:gd name="connsiteY538" fmla="*/ 662184 h 2571479"/>
                <a:gd name="connsiteX539" fmla="*/ 2186514 w 2571480"/>
                <a:gd name="connsiteY539" fmla="*/ 384965 h 2571479"/>
                <a:gd name="connsiteX540" fmla="*/ 2186514 w 2571480"/>
                <a:gd name="connsiteY540" fmla="*/ 414336 h 2571479"/>
                <a:gd name="connsiteX541" fmla="*/ 2199678 w 2571480"/>
                <a:gd name="connsiteY541" fmla="*/ 414336 h 2571479"/>
                <a:gd name="connsiteX542" fmla="*/ 2211591 w 2571480"/>
                <a:gd name="connsiteY542" fmla="*/ 409401 h 2571479"/>
                <a:gd name="connsiteX543" fmla="*/ 2215702 w 2571480"/>
                <a:gd name="connsiteY543" fmla="*/ 399478 h 2571479"/>
                <a:gd name="connsiteX544" fmla="*/ 2277878 w 2571480"/>
                <a:gd name="connsiteY544" fmla="*/ 467890 h 2571479"/>
                <a:gd name="connsiteX545" fmla="*/ 2294325 w 2571480"/>
                <a:gd name="connsiteY545" fmla="*/ 489883 h 2571479"/>
                <a:gd name="connsiteX546" fmla="*/ 2294325 w 2571480"/>
                <a:gd name="connsiteY546" fmla="*/ 615206 h 2571479"/>
                <a:gd name="connsiteX547" fmla="*/ 2302962 w 2571480"/>
                <a:gd name="connsiteY547" fmla="*/ 623843 h 2571479"/>
                <a:gd name="connsiteX548" fmla="*/ 2337509 w 2571480"/>
                <a:gd name="connsiteY548" fmla="*/ 623843 h 2571479"/>
                <a:gd name="connsiteX549" fmla="*/ 2346146 w 2571480"/>
                <a:gd name="connsiteY549" fmla="*/ 615206 h 2571479"/>
                <a:gd name="connsiteX550" fmla="*/ 2346146 w 2571480"/>
                <a:gd name="connsiteY550" fmla="*/ 559183 h 2571479"/>
                <a:gd name="connsiteX551" fmla="*/ 2351896 w 2571480"/>
                <a:gd name="connsiteY551" fmla="*/ 566870 h 2571479"/>
                <a:gd name="connsiteX552" fmla="*/ 2361540 w 2571480"/>
                <a:gd name="connsiteY552" fmla="*/ 582746 h 2571479"/>
                <a:gd name="connsiteX553" fmla="*/ 2361540 w 2571480"/>
                <a:gd name="connsiteY553" fmla="*/ 615206 h 2571479"/>
                <a:gd name="connsiteX554" fmla="*/ 2370176 w 2571480"/>
                <a:gd name="connsiteY554" fmla="*/ 623843 h 2571479"/>
                <a:gd name="connsiteX555" fmla="*/ 2386508 w 2571480"/>
                <a:gd name="connsiteY555" fmla="*/ 623843 h 2571479"/>
                <a:gd name="connsiteX556" fmla="*/ 2416298 w 2571480"/>
                <a:gd name="connsiteY556" fmla="*/ 672879 h 2571479"/>
                <a:gd name="connsiteX557" fmla="*/ 2571480 w 2571480"/>
                <a:gd name="connsiteY557" fmla="*/ 1285740 h 2571479"/>
                <a:gd name="connsiteX558" fmla="*/ 2470440 w 2571480"/>
                <a:gd name="connsiteY558" fmla="*/ 1786208 h 2571479"/>
                <a:gd name="connsiteX559" fmla="*/ 2429524 w 2571480"/>
                <a:gd name="connsiteY559" fmla="*/ 1871144 h 2571479"/>
                <a:gd name="connsiteX560" fmla="*/ 2270989 w 2571480"/>
                <a:gd name="connsiteY560" fmla="*/ 1871144 h 2571479"/>
                <a:gd name="connsiteX561" fmla="*/ 2254140 w 2571480"/>
                <a:gd name="connsiteY561" fmla="*/ 1887993 h 2571479"/>
                <a:gd name="connsiteX562" fmla="*/ 2254140 w 2571480"/>
                <a:gd name="connsiteY562" fmla="*/ 2035503 h 2571479"/>
                <a:gd name="connsiteX563" fmla="*/ 2270989 w 2571480"/>
                <a:gd name="connsiteY563" fmla="*/ 2052352 h 2571479"/>
                <a:gd name="connsiteX564" fmla="*/ 2280381 w 2571480"/>
                <a:gd name="connsiteY564" fmla="*/ 2052352 h 2571479"/>
                <a:gd name="connsiteX565" fmla="*/ 2280381 w 2571480"/>
                <a:gd name="connsiteY565" fmla="*/ 1916995 h 2571479"/>
                <a:gd name="connsiteX566" fmla="*/ 2282762 w 2571480"/>
                <a:gd name="connsiteY566" fmla="*/ 1914613 h 2571479"/>
                <a:gd name="connsiteX567" fmla="*/ 2303608 w 2571480"/>
                <a:gd name="connsiteY567" fmla="*/ 1914613 h 2571479"/>
                <a:gd name="connsiteX568" fmla="*/ 2305989 w 2571480"/>
                <a:gd name="connsiteY568" fmla="*/ 1916995 h 2571479"/>
                <a:gd name="connsiteX569" fmla="*/ 2305989 w 2571480"/>
                <a:gd name="connsiteY569" fmla="*/ 2052352 h 2571479"/>
                <a:gd name="connsiteX570" fmla="*/ 2302962 w 2571480"/>
                <a:gd name="connsiteY570" fmla="*/ 2052352 h 2571479"/>
                <a:gd name="connsiteX571" fmla="*/ 2294325 w 2571480"/>
                <a:gd name="connsiteY571" fmla="*/ 2060989 h 2571479"/>
                <a:gd name="connsiteX572" fmla="*/ 2294325 w 2571480"/>
                <a:gd name="connsiteY572" fmla="*/ 2081596 h 2571479"/>
                <a:gd name="connsiteX573" fmla="*/ 2277878 w 2571480"/>
                <a:gd name="connsiteY573" fmla="*/ 2103589 h 2571479"/>
                <a:gd name="connsiteX574" fmla="*/ 2194895 w 2571480"/>
                <a:gd name="connsiteY574" fmla="*/ 2194895 h 2571479"/>
                <a:gd name="connsiteX575" fmla="*/ 2175222 w 2571480"/>
                <a:gd name="connsiteY575" fmla="*/ 2212775 h 2571479"/>
                <a:gd name="connsiteX576" fmla="*/ 2175222 w 2571480"/>
                <a:gd name="connsiteY576" fmla="*/ 2060989 h 2571479"/>
                <a:gd name="connsiteX577" fmla="*/ 2166585 w 2571480"/>
                <a:gd name="connsiteY577" fmla="*/ 2052352 h 2571479"/>
                <a:gd name="connsiteX578" fmla="*/ 2160905 w 2571480"/>
                <a:gd name="connsiteY578" fmla="*/ 2052352 h 2571479"/>
                <a:gd name="connsiteX579" fmla="*/ 2160905 w 2571480"/>
                <a:gd name="connsiteY579" fmla="*/ 1916995 h 2571479"/>
                <a:gd name="connsiteX580" fmla="*/ 2163286 w 2571480"/>
                <a:gd name="connsiteY580" fmla="*/ 1914613 h 2571479"/>
                <a:gd name="connsiteX581" fmla="*/ 2184132 w 2571480"/>
                <a:gd name="connsiteY581" fmla="*/ 1914613 h 2571479"/>
                <a:gd name="connsiteX582" fmla="*/ 2186514 w 2571480"/>
                <a:gd name="connsiteY582" fmla="*/ 1916995 h 2571479"/>
                <a:gd name="connsiteX583" fmla="*/ 2186514 w 2571480"/>
                <a:gd name="connsiteY583" fmla="*/ 2052352 h 2571479"/>
                <a:gd name="connsiteX584" fmla="*/ 2199678 w 2571480"/>
                <a:gd name="connsiteY584" fmla="*/ 2052352 h 2571479"/>
                <a:gd name="connsiteX585" fmla="*/ 2216526 w 2571480"/>
                <a:gd name="connsiteY585" fmla="*/ 2035503 h 2571479"/>
                <a:gd name="connsiteX586" fmla="*/ 2216526 w 2571480"/>
                <a:gd name="connsiteY586" fmla="*/ 1887993 h 2571479"/>
                <a:gd name="connsiteX587" fmla="*/ 2199678 w 2571480"/>
                <a:gd name="connsiteY587" fmla="*/ 1871144 h 2571479"/>
                <a:gd name="connsiteX588" fmla="*/ 2032850 w 2571480"/>
                <a:gd name="connsiteY588" fmla="*/ 1871144 h 2571479"/>
                <a:gd name="connsiteX589" fmla="*/ 2016002 w 2571480"/>
                <a:gd name="connsiteY589" fmla="*/ 1887993 h 2571479"/>
                <a:gd name="connsiteX590" fmla="*/ 2016002 w 2571480"/>
                <a:gd name="connsiteY590" fmla="*/ 2035503 h 2571479"/>
                <a:gd name="connsiteX591" fmla="*/ 2032850 w 2571480"/>
                <a:gd name="connsiteY591" fmla="*/ 2052352 h 2571479"/>
                <a:gd name="connsiteX592" fmla="*/ 2042243 w 2571480"/>
                <a:gd name="connsiteY592" fmla="*/ 2052352 h 2571479"/>
                <a:gd name="connsiteX593" fmla="*/ 2042243 w 2571480"/>
                <a:gd name="connsiteY593" fmla="*/ 1916995 h 2571479"/>
                <a:gd name="connsiteX594" fmla="*/ 2044624 w 2571480"/>
                <a:gd name="connsiteY594" fmla="*/ 1914613 h 2571479"/>
                <a:gd name="connsiteX595" fmla="*/ 2065470 w 2571480"/>
                <a:gd name="connsiteY595" fmla="*/ 1914613 h 2571479"/>
                <a:gd name="connsiteX596" fmla="*/ 2067851 w 2571480"/>
                <a:gd name="connsiteY596" fmla="*/ 1916995 h 2571479"/>
                <a:gd name="connsiteX597" fmla="*/ 2067851 w 2571480"/>
                <a:gd name="connsiteY597" fmla="*/ 2052352 h 2571479"/>
                <a:gd name="connsiteX598" fmla="*/ 2064824 w 2571480"/>
                <a:gd name="connsiteY598" fmla="*/ 2052352 h 2571479"/>
                <a:gd name="connsiteX599" fmla="*/ 2056186 w 2571480"/>
                <a:gd name="connsiteY599" fmla="*/ 2060989 h 2571479"/>
                <a:gd name="connsiteX600" fmla="*/ 2056186 w 2571480"/>
                <a:gd name="connsiteY600" fmla="*/ 2253222 h 2571479"/>
                <a:gd name="connsiteX601" fmla="*/ 2064824 w 2571480"/>
                <a:gd name="connsiteY601" fmla="*/ 2261859 h 2571479"/>
                <a:gd name="connsiteX602" fmla="*/ 2099370 w 2571480"/>
                <a:gd name="connsiteY602" fmla="*/ 2261859 h 2571479"/>
                <a:gd name="connsiteX603" fmla="*/ 2108008 w 2571480"/>
                <a:gd name="connsiteY603" fmla="*/ 2253222 h 2571479"/>
                <a:gd name="connsiteX604" fmla="*/ 2108008 w 2571480"/>
                <a:gd name="connsiteY604" fmla="*/ 2060989 h 2571479"/>
                <a:gd name="connsiteX605" fmla="*/ 2099370 w 2571480"/>
                <a:gd name="connsiteY605" fmla="*/ 2052352 h 2571479"/>
                <a:gd name="connsiteX606" fmla="*/ 2132038 w 2571480"/>
                <a:gd name="connsiteY606" fmla="*/ 2052352 h 2571479"/>
                <a:gd name="connsiteX607" fmla="*/ 2123401 w 2571480"/>
                <a:gd name="connsiteY607" fmla="*/ 2060989 h 2571479"/>
                <a:gd name="connsiteX608" fmla="*/ 2123401 w 2571480"/>
                <a:gd name="connsiteY608" fmla="*/ 2253222 h 2571479"/>
                <a:gd name="connsiteX609" fmla="*/ 2126885 w 2571480"/>
                <a:gd name="connsiteY609" fmla="*/ 2256706 h 2571479"/>
                <a:gd name="connsiteX610" fmla="*/ 2103589 w 2571480"/>
                <a:gd name="connsiteY610" fmla="*/ 2277879 h 2571479"/>
                <a:gd name="connsiteX611" fmla="*/ 1898600 w 2571480"/>
                <a:gd name="connsiteY611" fmla="*/ 2416298 h 2571479"/>
                <a:gd name="connsiteX612" fmla="*/ 1896832 w 2571480"/>
                <a:gd name="connsiteY612" fmla="*/ 2417150 h 2571479"/>
                <a:gd name="connsiteX613" fmla="*/ 1794712 w 2571480"/>
                <a:gd name="connsiteY613" fmla="*/ 2417150 h 2571479"/>
                <a:gd name="connsiteX614" fmla="*/ 1777863 w 2571480"/>
                <a:gd name="connsiteY614" fmla="*/ 2433999 h 2571479"/>
                <a:gd name="connsiteX615" fmla="*/ 1777863 w 2571480"/>
                <a:gd name="connsiteY615" fmla="*/ 2473493 h 2571479"/>
                <a:gd name="connsiteX616" fmla="*/ 1740249 w 2571480"/>
                <a:gd name="connsiteY616" fmla="*/ 2487260 h 2571479"/>
                <a:gd name="connsiteX617" fmla="*/ 1740249 w 2571480"/>
                <a:gd name="connsiteY617" fmla="*/ 2433999 h 2571479"/>
                <a:gd name="connsiteX618" fmla="*/ 1723400 w 2571480"/>
                <a:gd name="connsiteY618" fmla="*/ 2417150 h 2571479"/>
                <a:gd name="connsiteX619" fmla="*/ 1556573 w 2571480"/>
                <a:gd name="connsiteY619" fmla="*/ 2417150 h 2571479"/>
                <a:gd name="connsiteX620" fmla="*/ 1539724 w 2571480"/>
                <a:gd name="connsiteY620" fmla="*/ 2433999 h 2571479"/>
                <a:gd name="connsiteX621" fmla="*/ 1539724 w 2571480"/>
                <a:gd name="connsiteY621" fmla="*/ 2546141 h 2571479"/>
                <a:gd name="connsiteX622" fmla="*/ 1502111 w 2571480"/>
                <a:gd name="connsiteY622" fmla="*/ 2551882 h 2571479"/>
                <a:gd name="connsiteX623" fmla="*/ 1502111 w 2571480"/>
                <a:gd name="connsiteY623" fmla="*/ 2433999 h 2571479"/>
                <a:gd name="connsiteX624" fmla="*/ 1485262 w 2571480"/>
                <a:gd name="connsiteY624" fmla="*/ 2417150 h 2571479"/>
                <a:gd name="connsiteX625" fmla="*/ 1318435 w 2571480"/>
                <a:gd name="connsiteY625" fmla="*/ 2417150 h 2571479"/>
                <a:gd name="connsiteX626" fmla="*/ 1301586 w 2571480"/>
                <a:gd name="connsiteY626" fmla="*/ 2433999 h 2571479"/>
                <a:gd name="connsiteX627" fmla="*/ 1301586 w 2571480"/>
                <a:gd name="connsiteY627" fmla="*/ 2570679 h 2571479"/>
                <a:gd name="connsiteX628" fmla="*/ 1285740 w 2571480"/>
                <a:gd name="connsiteY628" fmla="*/ 2571479 h 2571479"/>
                <a:gd name="connsiteX629" fmla="*/ 1263972 w 2571480"/>
                <a:gd name="connsiteY629" fmla="*/ 2570380 h 2571479"/>
                <a:gd name="connsiteX630" fmla="*/ 1263972 w 2571480"/>
                <a:gd name="connsiteY630" fmla="*/ 2433999 h 2571479"/>
                <a:gd name="connsiteX631" fmla="*/ 1247124 w 2571480"/>
                <a:gd name="connsiteY631" fmla="*/ 2417150 h 2571479"/>
                <a:gd name="connsiteX632" fmla="*/ 1080297 w 2571480"/>
                <a:gd name="connsiteY632" fmla="*/ 2417150 h 2571479"/>
                <a:gd name="connsiteX633" fmla="*/ 1063448 w 2571480"/>
                <a:gd name="connsiteY633" fmla="*/ 2433999 h 2571479"/>
                <a:gd name="connsiteX634" fmla="*/ 1063448 w 2571480"/>
                <a:gd name="connsiteY634" fmla="*/ 2550978 h 2571479"/>
                <a:gd name="connsiteX635" fmla="*/ 1026618 w 2571480"/>
                <a:gd name="connsiteY635" fmla="*/ 2545357 h 2571479"/>
                <a:gd name="connsiteX636" fmla="*/ 1025834 w 2571480"/>
                <a:gd name="connsiteY636" fmla="*/ 2545156 h 2571479"/>
                <a:gd name="connsiteX637" fmla="*/ 1025834 w 2571480"/>
                <a:gd name="connsiteY637" fmla="*/ 2433999 h 2571479"/>
                <a:gd name="connsiteX638" fmla="*/ 1008985 w 2571480"/>
                <a:gd name="connsiteY638" fmla="*/ 2417150 h 2571479"/>
                <a:gd name="connsiteX639" fmla="*/ 842158 w 2571480"/>
                <a:gd name="connsiteY639" fmla="*/ 2417150 h 2571479"/>
                <a:gd name="connsiteX640" fmla="*/ 825309 w 2571480"/>
                <a:gd name="connsiteY640" fmla="*/ 2433999 h 2571479"/>
                <a:gd name="connsiteX641" fmla="*/ 825309 w 2571480"/>
                <a:gd name="connsiteY641" fmla="*/ 2485093 h 2571479"/>
                <a:gd name="connsiteX642" fmla="*/ 787695 w 2571480"/>
                <a:gd name="connsiteY642" fmla="*/ 2471327 h 2571479"/>
                <a:gd name="connsiteX643" fmla="*/ 787695 w 2571480"/>
                <a:gd name="connsiteY643" fmla="*/ 2433999 h 2571479"/>
                <a:gd name="connsiteX644" fmla="*/ 770846 w 2571480"/>
                <a:gd name="connsiteY644" fmla="*/ 2417150 h 2571479"/>
                <a:gd name="connsiteX645" fmla="*/ 674647 w 2571480"/>
                <a:gd name="connsiteY645" fmla="*/ 2417150 h 2571479"/>
                <a:gd name="connsiteX646" fmla="*/ 672879 w 2571480"/>
                <a:gd name="connsiteY646" fmla="*/ 2416298 h 2571479"/>
                <a:gd name="connsiteX647" fmla="*/ 467890 w 2571480"/>
                <a:gd name="connsiteY647" fmla="*/ 2277879 h 2571479"/>
                <a:gd name="connsiteX648" fmla="*/ 440906 w 2571480"/>
                <a:gd name="connsiteY648" fmla="*/ 2253354 h 2571479"/>
                <a:gd name="connsiteX649" fmla="*/ 441039 w 2571480"/>
                <a:gd name="connsiteY649" fmla="*/ 2253222 h 2571479"/>
                <a:gd name="connsiteX650" fmla="*/ 441039 w 2571480"/>
                <a:gd name="connsiteY650" fmla="*/ 2130439 h 2571479"/>
                <a:gd name="connsiteX651" fmla="*/ 456432 w 2571480"/>
                <a:gd name="connsiteY651" fmla="*/ 2115046 h 2571479"/>
                <a:gd name="connsiteX652" fmla="*/ 456432 w 2571480"/>
                <a:gd name="connsiteY652" fmla="*/ 2253222 h 2571479"/>
                <a:gd name="connsiteX653" fmla="*/ 465069 w 2571480"/>
                <a:gd name="connsiteY653" fmla="*/ 2261859 h 2571479"/>
                <a:gd name="connsiteX654" fmla="*/ 499616 w 2571480"/>
                <a:gd name="connsiteY654" fmla="*/ 2261859 h 2571479"/>
                <a:gd name="connsiteX655" fmla="*/ 508253 w 2571480"/>
                <a:gd name="connsiteY655" fmla="*/ 2253222 h 2571479"/>
                <a:gd name="connsiteX656" fmla="*/ 508253 w 2571480"/>
                <a:gd name="connsiteY656" fmla="*/ 2063225 h 2571479"/>
                <a:gd name="connsiteX657" fmla="*/ 519544 w 2571480"/>
                <a:gd name="connsiteY657" fmla="*/ 2051934 h 2571479"/>
                <a:gd name="connsiteX658" fmla="*/ 519544 w 2571480"/>
                <a:gd name="connsiteY658" fmla="*/ 2052352 h 2571479"/>
                <a:gd name="connsiteX659" fmla="*/ 532709 w 2571480"/>
                <a:gd name="connsiteY659" fmla="*/ 2052352 h 2571479"/>
                <a:gd name="connsiteX660" fmla="*/ 549557 w 2571480"/>
                <a:gd name="connsiteY660" fmla="*/ 2035503 h 2571479"/>
                <a:gd name="connsiteX661" fmla="*/ 549557 w 2571480"/>
                <a:gd name="connsiteY661" fmla="*/ 2021921 h 2571479"/>
                <a:gd name="connsiteX662" fmla="*/ 587170 w 2571480"/>
                <a:gd name="connsiteY662" fmla="*/ 1984308 h 2571479"/>
                <a:gd name="connsiteX663" fmla="*/ 587170 w 2571480"/>
                <a:gd name="connsiteY663" fmla="*/ 2035503 h 2571479"/>
                <a:gd name="connsiteX664" fmla="*/ 604019 w 2571480"/>
                <a:gd name="connsiteY664" fmla="*/ 2052352 h 2571479"/>
                <a:gd name="connsiteX665" fmla="*/ 613411 w 2571480"/>
                <a:gd name="connsiteY665" fmla="*/ 2052352 h 2571479"/>
                <a:gd name="connsiteX666" fmla="*/ 613411 w 2571480"/>
                <a:gd name="connsiteY666" fmla="*/ 1958067 h 2571479"/>
                <a:gd name="connsiteX667" fmla="*/ 639020 w 2571480"/>
                <a:gd name="connsiteY667" fmla="*/ 1932458 h 2571479"/>
                <a:gd name="connsiteX668" fmla="*/ 639020 w 2571480"/>
                <a:gd name="connsiteY668" fmla="*/ 2052352 h 2571479"/>
                <a:gd name="connsiteX669" fmla="*/ 635992 w 2571480"/>
                <a:gd name="connsiteY669" fmla="*/ 2052352 h 2571479"/>
                <a:gd name="connsiteX670" fmla="*/ 627355 w 2571480"/>
                <a:gd name="connsiteY670" fmla="*/ 2060989 h 2571479"/>
                <a:gd name="connsiteX671" fmla="*/ 627355 w 2571480"/>
                <a:gd name="connsiteY671" fmla="*/ 2253222 h 2571479"/>
                <a:gd name="connsiteX672" fmla="*/ 635992 w 2571480"/>
                <a:gd name="connsiteY672" fmla="*/ 2261859 h 2571479"/>
                <a:gd name="connsiteX673" fmla="*/ 670539 w 2571480"/>
                <a:gd name="connsiteY673" fmla="*/ 2261859 h 2571479"/>
                <a:gd name="connsiteX674" fmla="*/ 679176 w 2571480"/>
                <a:gd name="connsiteY674" fmla="*/ 2253222 h 2571479"/>
                <a:gd name="connsiteX675" fmla="*/ 679176 w 2571480"/>
                <a:gd name="connsiteY675" fmla="*/ 2060989 h 2571479"/>
                <a:gd name="connsiteX676" fmla="*/ 670539 w 2571480"/>
                <a:gd name="connsiteY676" fmla="*/ 2052352 h 2571479"/>
                <a:gd name="connsiteX677" fmla="*/ 703207 w 2571480"/>
                <a:gd name="connsiteY677" fmla="*/ 2052352 h 2571479"/>
                <a:gd name="connsiteX678" fmla="*/ 694570 w 2571480"/>
                <a:gd name="connsiteY678" fmla="*/ 2060989 h 2571479"/>
                <a:gd name="connsiteX679" fmla="*/ 694570 w 2571480"/>
                <a:gd name="connsiteY679" fmla="*/ 2253222 h 2571479"/>
                <a:gd name="connsiteX680" fmla="*/ 703207 w 2571480"/>
                <a:gd name="connsiteY680" fmla="*/ 2261859 h 2571479"/>
                <a:gd name="connsiteX681" fmla="*/ 737754 w 2571480"/>
                <a:gd name="connsiteY681" fmla="*/ 2261859 h 2571479"/>
                <a:gd name="connsiteX682" fmla="*/ 746391 w 2571480"/>
                <a:gd name="connsiteY682" fmla="*/ 2253222 h 2571479"/>
                <a:gd name="connsiteX683" fmla="*/ 746391 w 2571480"/>
                <a:gd name="connsiteY683" fmla="*/ 2060989 h 2571479"/>
                <a:gd name="connsiteX684" fmla="*/ 737754 w 2571480"/>
                <a:gd name="connsiteY684" fmla="*/ 2052352 h 2571479"/>
                <a:gd name="connsiteX685" fmla="*/ 732074 w 2571480"/>
                <a:gd name="connsiteY685" fmla="*/ 2052352 h 2571479"/>
                <a:gd name="connsiteX686" fmla="*/ 732074 w 2571480"/>
                <a:gd name="connsiteY686" fmla="*/ 1916995 h 2571479"/>
                <a:gd name="connsiteX687" fmla="*/ 734455 w 2571480"/>
                <a:gd name="connsiteY687" fmla="*/ 1914613 h 2571479"/>
                <a:gd name="connsiteX688" fmla="*/ 755301 w 2571480"/>
                <a:gd name="connsiteY688" fmla="*/ 1914613 h 2571479"/>
                <a:gd name="connsiteX689" fmla="*/ 757682 w 2571480"/>
                <a:gd name="connsiteY689" fmla="*/ 1916995 h 2571479"/>
                <a:gd name="connsiteX690" fmla="*/ 757682 w 2571480"/>
                <a:gd name="connsiteY690" fmla="*/ 2052352 h 2571479"/>
                <a:gd name="connsiteX691" fmla="*/ 770846 w 2571480"/>
                <a:gd name="connsiteY691" fmla="*/ 2052352 h 2571479"/>
                <a:gd name="connsiteX692" fmla="*/ 787695 w 2571480"/>
                <a:gd name="connsiteY692" fmla="*/ 2035503 h 2571479"/>
                <a:gd name="connsiteX693" fmla="*/ 787695 w 2571480"/>
                <a:gd name="connsiteY693" fmla="*/ 1887993 h 2571479"/>
                <a:gd name="connsiteX694" fmla="*/ 770846 w 2571480"/>
                <a:gd name="connsiteY694" fmla="*/ 1871144 h 2571479"/>
                <a:gd name="connsiteX695" fmla="*/ 700335 w 2571480"/>
                <a:gd name="connsiteY695" fmla="*/ 1871144 h 2571479"/>
                <a:gd name="connsiteX696" fmla="*/ 719920 w 2571480"/>
                <a:gd name="connsiteY696" fmla="*/ 1851559 h 2571479"/>
                <a:gd name="connsiteX697" fmla="*/ 727481 w 2571480"/>
                <a:gd name="connsiteY697" fmla="*/ 1846461 h 2571479"/>
                <a:gd name="connsiteX698" fmla="*/ 732579 w 2571480"/>
                <a:gd name="connsiteY698" fmla="*/ 1838899 h 2571479"/>
                <a:gd name="connsiteX699" fmla="*/ 865494 w 2571480"/>
                <a:gd name="connsiteY699" fmla="*/ 1705985 h 2571479"/>
                <a:gd name="connsiteX700" fmla="*/ 865494 w 2571480"/>
                <a:gd name="connsiteY700" fmla="*/ 1707217 h 2571479"/>
                <a:gd name="connsiteX701" fmla="*/ 874131 w 2571480"/>
                <a:gd name="connsiteY701" fmla="*/ 1715854 h 2571479"/>
                <a:gd name="connsiteX702" fmla="*/ 908678 w 2571480"/>
                <a:gd name="connsiteY702" fmla="*/ 1715854 h 2571479"/>
                <a:gd name="connsiteX703" fmla="*/ 917315 w 2571480"/>
                <a:gd name="connsiteY703" fmla="*/ 1707217 h 2571479"/>
                <a:gd name="connsiteX704" fmla="*/ 917315 w 2571480"/>
                <a:gd name="connsiteY704" fmla="*/ 1654164 h 2571479"/>
                <a:gd name="connsiteX705" fmla="*/ 932709 w 2571480"/>
                <a:gd name="connsiteY705" fmla="*/ 1638770 h 2571479"/>
                <a:gd name="connsiteX706" fmla="*/ 932709 w 2571480"/>
                <a:gd name="connsiteY706" fmla="*/ 1707217 h 2571479"/>
                <a:gd name="connsiteX707" fmla="*/ 941346 w 2571480"/>
                <a:gd name="connsiteY707" fmla="*/ 1715854 h 2571479"/>
                <a:gd name="connsiteX708" fmla="*/ 975893 w 2571480"/>
                <a:gd name="connsiteY708" fmla="*/ 1715854 h 2571479"/>
                <a:gd name="connsiteX709" fmla="*/ 984530 w 2571480"/>
                <a:gd name="connsiteY709" fmla="*/ 1707217 h 2571479"/>
                <a:gd name="connsiteX710" fmla="*/ 984530 w 2571480"/>
                <a:gd name="connsiteY710" fmla="*/ 1586949 h 2571479"/>
                <a:gd name="connsiteX711" fmla="*/ 1069573 w 2571480"/>
                <a:gd name="connsiteY711" fmla="*/ 1501906 h 2571479"/>
                <a:gd name="connsiteX712" fmla="*/ 1080297 w 2571480"/>
                <a:gd name="connsiteY712" fmla="*/ 1506347 h 2571479"/>
                <a:gd name="connsiteX713" fmla="*/ 1089688 w 2571480"/>
                <a:gd name="connsiteY713" fmla="*/ 1506347 h 2571479"/>
                <a:gd name="connsiteX714" fmla="*/ 1089688 w 2571480"/>
                <a:gd name="connsiteY714" fmla="*/ 1481791 h 2571479"/>
                <a:gd name="connsiteX715" fmla="*/ 1115297 w 2571480"/>
                <a:gd name="connsiteY715" fmla="*/ 1456182 h 2571479"/>
                <a:gd name="connsiteX716" fmla="*/ 1115297 w 2571480"/>
                <a:gd name="connsiteY716" fmla="*/ 1506347 h 2571479"/>
                <a:gd name="connsiteX717" fmla="*/ 1112270 w 2571480"/>
                <a:gd name="connsiteY717" fmla="*/ 1506347 h 2571479"/>
                <a:gd name="connsiteX718" fmla="*/ 1103633 w 2571480"/>
                <a:gd name="connsiteY718" fmla="*/ 1514984 h 2571479"/>
                <a:gd name="connsiteX719" fmla="*/ 1103633 w 2571480"/>
                <a:gd name="connsiteY719" fmla="*/ 1707217 h 2571479"/>
                <a:gd name="connsiteX720" fmla="*/ 1112270 w 2571480"/>
                <a:gd name="connsiteY720" fmla="*/ 1715854 h 2571479"/>
                <a:gd name="connsiteX721" fmla="*/ 1146817 w 2571480"/>
                <a:gd name="connsiteY721" fmla="*/ 1715854 h 2571479"/>
                <a:gd name="connsiteX722" fmla="*/ 1155454 w 2571480"/>
                <a:gd name="connsiteY722" fmla="*/ 1707217 h 2571479"/>
                <a:gd name="connsiteX723" fmla="*/ 1155454 w 2571480"/>
                <a:gd name="connsiteY723" fmla="*/ 1514984 h 2571479"/>
                <a:gd name="connsiteX724" fmla="*/ 1146817 w 2571480"/>
                <a:gd name="connsiteY724" fmla="*/ 1506347 h 2571479"/>
                <a:gd name="connsiteX725" fmla="*/ 1179484 w 2571480"/>
                <a:gd name="connsiteY725" fmla="*/ 1506347 h 2571479"/>
                <a:gd name="connsiteX726" fmla="*/ 1170847 w 2571480"/>
                <a:gd name="connsiteY726" fmla="*/ 1514984 h 2571479"/>
                <a:gd name="connsiteX727" fmla="*/ 1170847 w 2571480"/>
                <a:gd name="connsiteY727" fmla="*/ 1707217 h 2571479"/>
                <a:gd name="connsiteX728" fmla="*/ 1179484 w 2571480"/>
                <a:gd name="connsiteY728" fmla="*/ 1715854 h 2571479"/>
                <a:gd name="connsiteX729" fmla="*/ 1214031 w 2571480"/>
                <a:gd name="connsiteY729" fmla="*/ 1715854 h 2571479"/>
                <a:gd name="connsiteX730" fmla="*/ 1222668 w 2571480"/>
                <a:gd name="connsiteY730" fmla="*/ 1707217 h 2571479"/>
                <a:gd name="connsiteX731" fmla="*/ 1222668 w 2571480"/>
                <a:gd name="connsiteY731" fmla="*/ 1514984 h 2571479"/>
                <a:gd name="connsiteX732" fmla="*/ 1214031 w 2571480"/>
                <a:gd name="connsiteY732" fmla="*/ 1506347 h 2571479"/>
                <a:gd name="connsiteX733" fmla="*/ 1208351 w 2571480"/>
                <a:gd name="connsiteY733" fmla="*/ 1506347 h 2571479"/>
                <a:gd name="connsiteX734" fmla="*/ 1208351 w 2571480"/>
                <a:gd name="connsiteY734" fmla="*/ 1370988 h 2571479"/>
                <a:gd name="connsiteX735" fmla="*/ 1210732 w 2571480"/>
                <a:gd name="connsiteY735" fmla="*/ 1368608 h 2571479"/>
                <a:gd name="connsiteX736" fmla="*/ 1231578 w 2571480"/>
                <a:gd name="connsiteY736" fmla="*/ 1368608 h 2571479"/>
                <a:gd name="connsiteX737" fmla="*/ 1233959 w 2571480"/>
                <a:gd name="connsiteY737" fmla="*/ 1370988 h 2571479"/>
                <a:gd name="connsiteX738" fmla="*/ 1233959 w 2571480"/>
                <a:gd name="connsiteY738" fmla="*/ 1506347 h 2571479"/>
                <a:gd name="connsiteX739" fmla="*/ 1247124 w 2571480"/>
                <a:gd name="connsiteY739" fmla="*/ 1506347 h 2571479"/>
                <a:gd name="connsiteX740" fmla="*/ 1263972 w 2571480"/>
                <a:gd name="connsiteY740" fmla="*/ 1489498 h 2571479"/>
                <a:gd name="connsiteX741" fmla="*/ 1263972 w 2571480"/>
                <a:gd name="connsiteY741" fmla="*/ 1341987 h 2571479"/>
                <a:gd name="connsiteX742" fmla="*/ 1247124 w 2571480"/>
                <a:gd name="connsiteY742" fmla="*/ 1325139 h 2571479"/>
                <a:gd name="connsiteX743" fmla="*/ 1246340 w 2571480"/>
                <a:gd name="connsiteY743" fmla="*/ 1325139 h 2571479"/>
                <a:gd name="connsiteX744" fmla="*/ 1409627 w 2571480"/>
                <a:gd name="connsiteY744" fmla="*/ 1161852 h 2571479"/>
                <a:gd name="connsiteX745" fmla="*/ 1417623 w 2571480"/>
                <a:gd name="connsiteY745" fmla="*/ 1169848 h 2571479"/>
                <a:gd name="connsiteX746" fmla="*/ 1452170 w 2571480"/>
                <a:gd name="connsiteY746" fmla="*/ 1169848 h 2571479"/>
                <a:gd name="connsiteX747" fmla="*/ 1460807 w 2571480"/>
                <a:gd name="connsiteY747" fmla="*/ 1161211 h 2571479"/>
                <a:gd name="connsiteX748" fmla="*/ 1460807 w 2571480"/>
                <a:gd name="connsiteY748" fmla="*/ 1110672 h 2571479"/>
                <a:gd name="connsiteX749" fmla="*/ 1579909 w 2571480"/>
                <a:gd name="connsiteY749" fmla="*/ 991570 h 2571479"/>
                <a:gd name="connsiteX750" fmla="*/ 1579909 w 2571480"/>
                <a:gd name="connsiteY750" fmla="*/ 1161211 h 2571479"/>
                <a:gd name="connsiteX751" fmla="*/ 1588546 w 2571480"/>
                <a:gd name="connsiteY751" fmla="*/ 1169848 h 2571479"/>
                <a:gd name="connsiteX752" fmla="*/ 1623093 w 2571480"/>
                <a:gd name="connsiteY752" fmla="*/ 1169848 h 2571479"/>
                <a:gd name="connsiteX753" fmla="*/ 1631730 w 2571480"/>
                <a:gd name="connsiteY753" fmla="*/ 1161211 h 2571479"/>
                <a:gd name="connsiteX754" fmla="*/ 1631730 w 2571480"/>
                <a:gd name="connsiteY754" fmla="*/ 968978 h 2571479"/>
                <a:gd name="connsiteX755" fmla="*/ 1623093 w 2571480"/>
                <a:gd name="connsiteY755" fmla="*/ 960341 h 2571479"/>
                <a:gd name="connsiteX756" fmla="*/ 1655761 w 2571480"/>
                <a:gd name="connsiteY756" fmla="*/ 960341 h 2571479"/>
                <a:gd name="connsiteX757" fmla="*/ 1647124 w 2571480"/>
                <a:gd name="connsiteY757" fmla="*/ 968978 h 2571479"/>
                <a:gd name="connsiteX758" fmla="*/ 1647124 w 2571480"/>
                <a:gd name="connsiteY758" fmla="*/ 1161211 h 2571479"/>
                <a:gd name="connsiteX759" fmla="*/ 1655761 w 2571480"/>
                <a:gd name="connsiteY759" fmla="*/ 1169848 h 2571479"/>
                <a:gd name="connsiteX760" fmla="*/ 1690308 w 2571480"/>
                <a:gd name="connsiteY760" fmla="*/ 1169848 h 2571479"/>
                <a:gd name="connsiteX761" fmla="*/ 1698945 w 2571480"/>
                <a:gd name="connsiteY761" fmla="*/ 1161211 h 2571479"/>
                <a:gd name="connsiteX762" fmla="*/ 1698945 w 2571480"/>
                <a:gd name="connsiteY762" fmla="*/ 968978 h 2571479"/>
                <a:gd name="connsiteX763" fmla="*/ 1690308 w 2571480"/>
                <a:gd name="connsiteY763" fmla="*/ 960341 h 2571479"/>
                <a:gd name="connsiteX764" fmla="*/ 1684628 w 2571480"/>
                <a:gd name="connsiteY764" fmla="*/ 960341 h 2571479"/>
                <a:gd name="connsiteX765" fmla="*/ 1684628 w 2571480"/>
                <a:gd name="connsiteY765" fmla="*/ 886851 h 2571479"/>
                <a:gd name="connsiteX766" fmla="*/ 1710237 w 2571480"/>
                <a:gd name="connsiteY766" fmla="*/ 861242 h 2571479"/>
                <a:gd name="connsiteX767" fmla="*/ 1710237 w 2571480"/>
                <a:gd name="connsiteY767" fmla="*/ 960341 h 2571479"/>
                <a:gd name="connsiteX768" fmla="*/ 1723400 w 2571480"/>
                <a:gd name="connsiteY768" fmla="*/ 960341 h 2571479"/>
                <a:gd name="connsiteX769" fmla="*/ 1740249 w 2571480"/>
                <a:gd name="connsiteY769" fmla="*/ 943492 h 2571479"/>
                <a:gd name="connsiteX770" fmla="*/ 1740249 w 2571480"/>
                <a:gd name="connsiteY770" fmla="*/ 831230 h 2571479"/>
                <a:gd name="connsiteX771" fmla="*/ 1779536 w 2571480"/>
                <a:gd name="connsiteY771" fmla="*/ 791943 h 2571479"/>
                <a:gd name="connsiteX772" fmla="*/ 1777863 w 2571480"/>
                <a:gd name="connsiteY772" fmla="*/ 795981 h 2571479"/>
                <a:gd name="connsiteX773" fmla="*/ 1777863 w 2571480"/>
                <a:gd name="connsiteY773" fmla="*/ 943492 h 2571479"/>
                <a:gd name="connsiteX774" fmla="*/ 1794712 w 2571480"/>
                <a:gd name="connsiteY774" fmla="*/ 960341 h 2571479"/>
                <a:gd name="connsiteX775" fmla="*/ 1804104 w 2571480"/>
                <a:gd name="connsiteY775" fmla="*/ 960341 h 2571479"/>
                <a:gd name="connsiteX776" fmla="*/ 1804104 w 2571480"/>
                <a:gd name="connsiteY776" fmla="*/ 824982 h 2571479"/>
                <a:gd name="connsiteX777" fmla="*/ 1806485 w 2571480"/>
                <a:gd name="connsiteY777" fmla="*/ 822602 h 2571479"/>
                <a:gd name="connsiteX778" fmla="*/ 1827331 w 2571480"/>
                <a:gd name="connsiteY778" fmla="*/ 822602 h 2571479"/>
                <a:gd name="connsiteX779" fmla="*/ 1829712 w 2571480"/>
                <a:gd name="connsiteY779" fmla="*/ 824982 h 2571479"/>
                <a:gd name="connsiteX780" fmla="*/ 1829712 w 2571480"/>
                <a:gd name="connsiteY780" fmla="*/ 960341 h 2571479"/>
                <a:gd name="connsiteX781" fmla="*/ 1826685 w 2571480"/>
                <a:gd name="connsiteY781" fmla="*/ 960341 h 2571479"/>
                <a:gd name="connsiteX782" fmla="*/ 1818048 w 2571480"/>
                <a:gd name="connsiteY782" fmla="*/ 968978 h 2571479"/>
                <a:gd name="connsiteX783" fmla="*/ 1818048 w 2571480"/>
                <a:gd name="connsiteY783" fmla="*/ 1161211 h 2571479"/>
                <a:gd name="connsiteX784" fmla="*/ 1826685 w 2571480"/>
                <a:gd name="connsiteY784" fmla="*/ 1169848 h 2571479"/>
                <a:gd name="connsiteX785" fmla="*/ 1861232 w 2571480"/>
                <a:gd name="connsiteY785" fmla="*/ 1169848 h 2571479"/>
                <a:gd name="connsiteX786" fmla="*/ 1869869 w 2571480"/>
                <a:gd name="connsiteY786" fmla="*/ 1161211 h 2571479"/>
                <a:gd name="connsiteX787" fmla="*/ 1869869 w 2571480"/>
                <a:gd name="connsiteY787" fmla="*/ 968978 h 2571479"/>
                <a:gd name="connsiteX788" fmla="*/ 1861232 w 2571480"/>
                <a:gd name="connsiteY788" fmla="*/ 960341 h 2571479"/>
                <a:gd name="connsiteX789" fmla="*/ 1893900 w 2571480"/>
                <a:gd name="connsiteY789" fmla="*/ 960341 h 2571479"/>
                <a:gd name="connsiteX790" fmla="*/ 1885262 w 2571480"/>
                <a:gd name="connsiteY790" fmla="*/ 968978 h 2571479"/>
                <a:gd name="connsiteX791" fmla="*/ 1885262 w 2571480"/>
                <a:gd name="connsiteY791" fmla="*/ 1161211 h 2571479"/>
                <a:gd name="connsiteX792" fmla="*/ 1893900 w 2571480"/>
                <a:gd name="connsiteY792" fmla="*/ 1169848 h 2571479"/>
                <a:gd name="connsiteX793" fmla="*/ 1928446 w 2571480"/>
                <a:gd name="connsiteY793" fmla="*/ 1169848 h 2571479"/>
                <a:gd name="connsiteX794" fmla="*/ 1937084 w 2571480"/>
                <a:gd name="connsiteY794" fmla="*/ 1161211 h 2571479"/>
                <a:gd name="connsiteX795" fmla="*/ 1937084 w 2571480"/>
                <a:gd name="connsiteY795" fmla="*/ 968978 h 2571479"/>
                <a:gd name="connsiteX796" fmla="*/ 1928446 w 2571480"/>
                <a:gd name="connsiteY796" fmla="*/ 960341 h 2571479"/>
                <a:gd name="connsiteX797" fmla="*/ 1922766 w 2571480"/>
                <a:gd name="connsiteY797" fmla="*/ 960341 h 2571479"/>
                <a:gd name="connsiteX798" fmla="*/ 1922766 w 2571480"/>
                <a:gd name="connsiteY798" fmla="*/ 824982 h 2571479"/>
                <a:gd name="connsiteX799" fmla="*/ 1925147 w 2571480"/>
                <a:gd name="connsiteY799" fmla="*/ 822602 h 2571479"/>
                <a:gd name="connsiteX800" fmla="*/ 1945994 w 2571480"/>
                <a:gd name="connsiteY800" fmla="*/ 822602 h 2571479"/>
                <a:gd name="connsiteX801" fmla="*/ 1948375 w 2571480"/>
                <a:gd name="connsiteY801" fmla="*/ 824982 h 2571479"/>
                <a:gd name="connsiteX802" fmla="*/ 1948375 w 2571480"/>
                <a:gd name="connsiteY802" fmla="*/ 960341 h 2571479"/>
                <a:gd name="connsiteX803" fmla="*/ 1961539 w 2571480"/>
                <a:gd name="connsiteY803" fmla="*/ 960341 h 2571479"/>
                <a:gd name="connsiteX804" fmla="*/ 1978388 w 2571480"/>
                <a:gd name="connsiteY804" fmla="*/ 943492 h 2571479"/>
                <a:gd name="connsiteX805" fmla="*/ 1978388 w 2571480"/>
                <a:gd name="connsiteY805" fmla="*/ 795981 h 2571479"/>
                <a:gd name="connsiteX806" fmla="*/ 1961539 w 2571480"/>
                <a:gd name="connsiteY806" fmla="*/ 779133 h 2571479"/>
                <a:gd name="connsiteX807" fmla="*/ 1794712 w 2571480"/>
                <a:gd name="connsiteY807" fmla="*/ 779133 h 2571479"/>
                <a:gd name="connsiteX808" fmla="*/ 1790673 w 2571480"/>
                <a:gd name="connsiteY808" fmla="*/ 780806 h 2571479"/>
                <a:gd name="connsiteX809" fmla="*/ 1831788 w 2571480"/>
                <a:gd name="connsiteY809" fmla="*/ 739691 h 2571479"/>
                <a:gd name="connsiteX810" fmla="*/ 1841738 w 2571480"/>
                <a:gd name="connsiteY810" fmla="*/ 754450 h 2571479"/>
                <a:gd name="connsiteX811" fmla="*/ 1879956 w 2571480"/>
                <a:gd name="connsiteY811" fmla="*/ 770280 h 2571479"/>
                <a:gd name="connsiteX812" fmla="*/ 1934003 w 2571480"/>
                <a:gd name="connsiteY812" fmla="*/ 716232 h 2571479"/>
                <a:gd name="connsiteX813" fmla="*/ 1918173 w 2571480"/>
                <a:gd name="connsiteY813" fmla="*/ 678015 h 2571479"/>
                <a:gd name="connsiteX814" fmla="*/ 1903415 w 2571480"/>
                <a:gd name="connsiteY814" fmla="*/ 668064 h 2571479"/>
                <a:gd name="connsiteX815" fmla="*/ 2056186 w 2571480"/>
                <a:gd name="connsiteY815" fmla="*/ 515293 h 2571479"/>
                <a:gd name="connsiteX816" fmla="*/ 2056186 w 2571480"/>
                <a:gd name="connsiteY816" fmla="*/ 615206 h 2571479"/>
                <a:gd name="connsiteX817" fmla="*/ 2064824 w 2571480"/>
                <a:gd name="connsiteY817" fmla="*/ 623843 h 2571479"/>
                <a:gd name="connsiteX818" fmla="*/ 2099370 w 2571480"/>
                <a:gd name="connsiteY818" fmla="*/ 623843 h 2571479"/>
                <a:gd name="connsiteX819" fmla="*/ 2108008 w 2571480"/>
                <a:gd name="connsiteY819" fmla="*/ 615206 h 2571479"/>
                <a:gd name="connsiteX820" fmla="*/ 2108008 w 2571480"/>
                <a:gd name="connsiteY820" fmla="*/ 463471 h 2571479"/>
                <a:gd name="connsiteX821" fmla="*/ 2123401 w 2571480"/>
                <a:gd name="connsiteY821" fmla="*/ 448078 h 2571479"/>
                <a:gd name="connsiteX822" fmla="*/ 2123401 w 2571480"/>
                <a:gd name="connsiteY822" fmla="*/ 615206 h 2571479"/>
                <a:gd name="connsiteX823" fmla="*/ 2132038 w 2571480"/>
                <a:gd name="connsiteY823" fmla="*/ 623843 h 2571479"/>
                <a:gd name="connsiteX824" fmla="*/ 2166585 w 2571480"/>
                <a:gd name="connsiteY824" fmla="*/ 623843 h 2571479"/>
                <a:gd name="connsiteX825" fmla="*/ 2175222 w 2571480"/>
                <a:gd name="connsiteY825" fmla="*/ 615206 h 2571479"/>
                <a:gd name="connsiteX826" fmla="*/ 2175222 w 2571480"/>
                <a:gd name="connsiteY826" fmla="*/ 422973 h 2571479"/>
                <a:gd name="connsiteX827" fmla="*/ 2166585 w 2571480"/>
                <a:gd name="connsiteY827" fmla="*/ 414336 h 2571479"/>
                <a:gd name="connsiteX828" fmla="*/ 2160905 w 2571480"/>
                <a:gd name="connsiteY828" fmla="*/ 414336 h 2571479"/>
                <a:gd name="connsiteX829" fmla="*/ 2160905 w 2571480"/>
                <a:gd name="connsiteY829" fmla="*/ 410574 h 2571479"/>
                <a:gd name="connsiteX830" fmla="*/ 1285740 w 2571480"/>
                <a:gd name="connsiteY830" fmla="*/ 0 h 2571479"/>
                <a:gd name="connsiteX831" fmla="*/ 1296413 w 2571480"/>
                <a:gd name="connsiteY831" fmla="*/ 539 h 2571479"/>
                <a:gd name="connsiteX832" fmla="*/ 1275065 w 2571480"/>
                <a:gd name="connsiteY832" fmla="*/ 539 h 25714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</a:cxnLst>
              <a:rect l="l" t="t" r="r" b="b"/>
              <a:pathLst>
                <a:path w="2571480" h="2571479">
                  <a:moveTo>
                    <a:pt x="1879956" y="2300201"/>
                  </a:moveTo>
                  <a:cubicBezTo>
                    <a:pt x="1850106" y="2300201"/>
                    <a:pt x="1825908" y="2324400"/>
                    <a:pt x="1825908" y="2354250"/>
                  </a:cubicBezTo>
                  <a:cubicBezTo>
                    <a:pt x="1825908" y="2384099"/>
                    <a:pt x="1850106" y="2408297"/>
                    <a:pt x="1879956" y="2408297"/>
                  </a:cubicBezTo>
                  <a:cubicBezTo>
                    <a:pt x="1909806" y="2408297"/>
                    <a:pt x="1934003" y="2384099"/>
                    <a:pt x="1934003" y="2354250"/>
                  </a:cubicBezTo>
                  <a:cubicBezTo>
                    <a:pt x="1934003" y="2324400"/>
                    <a:pt x="1909806" y="2300201"/>
                    <a:pt x="1879956" y="2300201"/>
                  </a:cubicBezTo>
                  <a:close/>
                  <a:moveTo>
                    <a:pt x="1641817" y="2300201"/>
                  </a:moveTo>
                  <a:cubicBezTo>
                    <a:pt x="1611967" y="2300201"/>
                    <a:pt x="1587770" y="2324400"/>
                    <a:pt x="1587770" y="2354250"/>
                  </a:cubicBezTo>
                  <a:cubicBezTo>
                    <a:pt x="1587770" y="2384099"/>
                    <a:pt x="1611967" y="2408297"/>
                    <a:pt x="1641817" y="2408297"/>
                  </a:cubicBezTo>
                  <a:cubicBezTo>
                    <a:pt x="1671667" y="2408297"/>
                    <a:pt x="1695865" y="2384099"/>
                    <a:pt x="1695865" y="2354250"/>
                  </a:cubicBezTo>
                  <a:cubicBezTo>
                    <a:pt x="1695865" y="2324400"/>
                    <a:pt x="1671667" y="2300201"/>
                    <a:pt x="1641817" y="2300201"/>
                  </a:cubicBezTo>
                  <a:close/>
                  <a:moveTo>
                    <a:pt x="1403679" y="2300201"/>
                  </a:moveTo>
                  <a:cubicBezTo>
                    <a:pt x="1373829" y="2300201"/>
                    <a:pt x="1349632" y="2324400"/>
                    <a:pt x="1349632" y="2354250"/>
                  </a:cubicBezTo>
                  <a:cubicBezTo>
                    <a:pt x="1349632" y="2384099"/>
                    <a:pt x="1373829" y="2408297"/>
                    <a:pt x="1403679" y="2408297"/>
                  </a:cubicBezTo>
                  <a:cubicBezTo>
                    <a:pt x="1433530" y="2408297"/>
                    <a:pt x="1457727" y="2384099"/>
                    <a:pt x="1457727" y="2354250"/>
                  </a:cubicBezTo>
                  <a:cubicBezTo>
                    <a:pt x="1457727" y="2324400"/>
                    <a:pt x="1433530" y="2300201"/>
                    <a:pt x="1403679" y="2300201"/>
                  </a:cubicBezTo>
                  <a:close/>
                  <a:moveTo>
                    <a:pt x="1165541" y="2300201"/>
                  </a:moveTo>
                  <a:cubicBezTo>
                    <a:pt x="1135690" y="2300201"/>
                    <a:pt x="1111493" y="2324400"/>
                    <a:pt x="1111493" y="2354250"/>
                  </a:cubicBezTo>
                  <a:cubicBezTo>
                    <a:pt x="1111493" y="2384099"/>
                    <a:pt x="1135690" y="2408297"/>
                    <a:pt x="1165541" y="2408297"/>
                  </a:cubicBezTo>
                  <a:cubicBezTo>
                    <a:pt x="1195390" y="2408297"/>
                    <a:pt x="1219588" y="2384099"/>
                    <a:pt x="1219588" y="2354250"/>
                  </a:cubicBezTo>
                  <a:cubicBezTo>
                    <a:pt x="1219588" y="2324400"/>
                    <a:pt x="1195390" y="2300201"/>
                    <a:pt x="1165541" y="2300201"/>
                  </a:cubicBezTo>
                  <a:close/>
                  <a:moveTo>
                    <a:pt x="927402" y="2300201"/>
                  </a:moveTo>
                  <a:cubicBezTo>
                    <a:pt x="897552" y="2300201"/>
                    <a:pt x="873354" y="2324400"/>
                    <a:pt x="873354" y="2354250"/>
                  </a:cubicBezTo>
                  <a:cubicBezTo>
                    <a:pt x="873354" y="2384099"/>
                    <a:pt x="897552" y="2408297"/>
                    <a:pt x="927402" y="2408297"/>
                  </a:cubicBezTo>
                  <a:cubicBezTo>
                    <a:pt x="957251" y="2408297"/>
                    <a:pt x="981450" y="2384099"/>
                    <a:pt x="981450" y="2354250"/>
                  </a:cubicBezTo>
                  <a:cubicBezTo>
                    <a:pt x="981450" y="2324400"/>
                    <a:pt x="957251" y="2300201"/>
                    <a:pt x="927402" y="2300201"/>
                  </a:cubicBezTo>
                  <a:close/>
                  <a:moveTo>
                    <a:pt x="689263" y="2300201"/>
                  </a:moveTo>
                  <a:cubicBezTo>
                    <a:pt x="659413" y="2300201"/>
                    <a:pt x="635216" y="2324400"/>
                    <a:pt x="635216" y="2354250"/>
                  </a:cubicBezTo>
                  <a:cubicBezTo>
                    <a:pt x="635216" y="2384099"/>
                    <a:pt x="659413" y="2408297"/>
                    <a:pt x="689263" y="2408297"/>
                  </a:cubicBezTo>
                  <a:cubicBezTo>
                    <a:pt x="719113" y="2408297"/>
                    <a:pt x="743311" y="2384099"/>
                    <a:pt x="743311" y="2354250"/>
                  </a:cubicBezTo>
                  <a:cubicBezTo>
                    <a:pt x="743311" y="2324400"/>
                    <a:pt x="719113" y="2300201"/>
                    <a:pt x="689263" y="2300201"/>
                  </a:cubicBezTo>
                  <a:close/>
                  <a:moveTo>
                    <a:pt x="389218" y="2182260"/>
                  </a:moveTo>
                  <a:lnTo>
                    <a:pt x="389218" y="2206378"/>
                  </a:lnTo>
                  <a:lnTo>
                    <a:pt x="376584" y="2194895"/>
                  </a:lnTo>
                  <a:lnTo>
                    <a:pt x="376584" y="2194895"/>
                  </a:lnTo>
                  <a:close/>
                  <a:moveTo>
                    <a:pt x="1794712" y="1871144"/>
                  </a:moveTo>
                  <a:cubicBezTo>
                    <a:pt x="1785406" y="1871144"/>
                    <a:pt x="1777863" y="1878688"/>
                    <a:pt x="1777863" y="1887993"/>
                  </a:cubicBezTo>
                  <a:lnTo>
                    <a:pt x="1777863" y="2035503"/>
                  </a:lnTo>
                  <a:cubicBezTo>
                    <a:pt x="1777863" y="2044809"/>
                    <a:pt x="1785406" y="2052352"/>
                    <a:pt x="1794712" y="2052352"/>
                  </a:cubicBezTo>
                  <a:lnTo>
                    <a:pt x="1804104" y="2052352"/>
                  </a:lnTo>
                  <a:lnTo>
                    <a:pt x="1804104" y="1916995"/>
                  </a:lnTo>
                  <a:cubicBezTo>
                    <a:pt x="1804104" y="1915679"/>
                    <a:pt x="1805169" y="1914613"/>
                    <a:pt x="1806485" y="1914613"/>
                  </a:cubicBezTo>
                  <a:lnTo>
                    <a:pt x="1827331" y="1914613"/>
                  </a:lnTo>
                  <a:cubicBezTo>
                    <a:pt x="1828646" y="1914613"/>
                    <a:pt x="1829712" y="1915679"/>
                    <a:pt x="1829712" y="1916995"/>
                  </a:cubicBezTo>
                  <a:lnTo>
                    <a:pt x="1829712" y="2052352"/>
                  </a:lnTo>
                  <a:lnTo>
                    <a:pt x="1826685" y="2052352"/>
                  </a:lnTo>
                  <a:cubicBezTo>
                    <a:pt x="1821915" y="2052352"/>
                    <a:pt x="1818048" y="2056219"/>
                    <a:pt x="1818048" y="2060989"/>
                  </a:cubicBezTo>
                  <a:lnTo>
                    <a:pt x="1818048" y="2253222"/>
                  </a:lnTo>
                  <a:cubicBezTo>
                    <a:pt x="1818048" y="2257992"/>
                    <a:pt x="1821915" y="2261859"/>
                    <a:pt x="1826685" y="2261859"/>
                  </a:cubicBezTo>
                  <a:lnTo>
                    <a:pt x="1861232" y="2261859"/>
                  </a:lnTo>
                  <a:cubicBezTo>
                    <a:pt x="1866002" y="2261859"/>
                    <a:pt x="1869869" y="2257992"/>
                    <a:pt x="1869869" y="2253222"/>
                  </a:cubicBezTo>
                  <a:lnTo>
                    <a:pt x="1869869" y="2060989"/>
                  </a:lnTo>
                  <a:cubicBezTo>
                    <a:pt x="1869869" y="2056219"/>
                    <a:pt x="1866002" y="2052352"/>
                    <a:pt x="1861232" y="2052352"/>
                  </a:cubicBezTo>
                  <a:lnTo>
                    <a:pt x="1893900" y="2052352"/>
                  </a:lnTo>
                  <a:cubicBezTo>
                    <a:pt x="1889129" y="2052352"/>
                    <a:pt x="1885262" y="2056219"/>
                    <a:pt x="1885262" y="2060989"/>
                  </a:cubicBezTo>
                  <a:lnTo>
                    <a:pt x="1885262" y="2253222"/>
                  </a:lnTo>
                  <a:cubicBezTo>
                    <a:pt x="1885262" y="2257992"/>
                    <a:pt x="1889129" y="2261859"/>
                    <a:pt x="1893900" y="2261859"/>
                  </a:cubicBezTo>
                  <a:lnTo>
                    <a:pt x="1928446" y="2261859"/>
                  </a:lnTo>
                  <a:cubicBezTo>
                    <a:pt x="1933216" y="2261859"/>
                    <a:pt x="1937084" y="2257992"/>
                    <a:pt x="1937084" y="2253222"/>
                  </a:cubicBezTo>
                  <a:lnTo>
                    <a:pt x="1937084" y="2060989"/>
                  </a:lnTo>
                  <a:cubicBezTo>
                    <a:pt x="1937084" y="2056219"/>
                    <a:pt x="1933216" y="2052352"/>
                    <a:pt x="1928446" y="2052352"/>
                  </a:cubicBezTo>
                  <a:lnTo>
                    <a:pt x="1922766" y="2052352"/>
                  </a:lnTo>
                  <a:lnTo>
                    <a:pt x="1922766" y="1916995"/>
                  </a:lnTo>
                  <a:cubicBezTo>
                    <a:pt x="1922766" y="1915679"/>
                    <a:pt x="1923832" y="1914613"/>
                    <a:pt x="1925147" y="1914613"/>
                  </a:cubicBezTo>
                  <a:lnTo>
                    <a:pt x="1945994" y="1914613"/>
                  </a:lnTo>
                  <a:cubicBezTo>
                    <a:pt x="1947309" y="1914613"/>
                    <a:pt x="1948375" y="1915679"/>
                    <a:pt x="1948375" y="1916995"/>
                  </a:cubicBezTo>
                  <a:lnTo>
                    <a:pt x="1948375" y="2052352"/>
                  </a:lnTo>
                  <a:lnTo>
                    <a:pt x="1961539" y="2052352"/>
                  </a:lnTo>
                  <a:cubicBezTo>
                    <a:pt x="1970844" y="2052352"/>
                    <a:pt x="1978388" y="2044809"/>
                    <a:pt x="1978388" y="2035503"/>
                  </a:cubicBezTo>
                  <a:lnTo>
                    <a:pt x="1978388" y="1887993"/>
                  </a:lnTo>
                  <a:cubicBezTo>
                    <a:pt x="1978388" y="1878688"/>
                    <a:pt x="1970844" y="1871144"/>
                    <a:pt x="1961539" y="1871144"/>
                  </a:cubicBezTo>
                  <a:close/>
                  <a:moveTo>
                    <a:pt x="1556573" y="1871144"/>
                  </a:moveTo>
                  <a:cubicBezTo>
                    <a:pt x="1547267" y="1871144"/>
                    <a:pt x="1539724" y="1878688"/>
                    <a:pt x="1539724" y="1887993"/>
                  </a:cubicBezTo>
                  <a:lnTo>
                    <a:pt x="1539724" y="2035503"/>
                  </a:lnTo>
                  <a:cubicBezTo>
                    <a:pt x="1539724" y="2044809"/>
                    <a:pt x="1547267" y="2052352"/>
                    <a:pt x="1556573" y="2052352"/>
                  </a:cubicBezTo>
                  <a:lnTo>
                    <a:pt x="1565964" y="2052352"/>
                  </a:lnTo>
                  <a:lnTo>
                    <a:pt x="1565964" y="1916995"/>
                  </a:lnTo>
                  <a:cubicBezTo>
                    <a:pt x="1565964" y="1915679"/>
                    <a:pt x="1567030" y="1914613"/>
                    <a:pt x="1568346" y="1914613"/>
                  </a:cubicBezTo>
                  <a:lnTo>
                    <a:pt x="1589192" y="1914613"/>
                  </a:lnTo>
                  <a:cubicBezTo>
                    <a:pt x="1590507" y="1914613"/>
                    <a:pt x="1591573" y="1915679"/>
                    <a:pt x="1591573" y="1916995"/>
                  </a:cubicBezTo>
                  <a:lnTo>
                    <a:pt x="1591573" y="2052352"/>
                  </a:lnTo>
                  <a:lnTo>
                    <a:pt x="1588546" y="2052352"/>
                  </a:lnTo>
                  <a:cubicBezTo>
                    <a:pt x="1583776" y="2052352"/>
                    <a:pt x="1579909" y="2056219"/>
                    <a:pt x="1579909" y="2060989"/>
                  </a:cubicBezTo>
                  <a:lnTo>
                    <a:pt x="1579909" y="2253222"/>
                  </a:lnTo>
                  <a:cubicBezTo>
                    <a:pt x="1579909" y="2257992"/>
                    <a:pt x="1583776" y="2261859"/>
                    <a:pt x="1588546" y="2261859"/>
                  </a:cubicBezTo>
                  <a:lnTo>
                    <a:pt x="1623093" y="2261859"/>
                  </a:lnTo>
                  <a:cubicBezTo>
                    <a:pt x="1627863" y="2261859"/>
                    <a:pt x="1631730" y="2257992"/>
                    <a:pt x="1631730" y="2253222"/>
                  </a:cubicBezTo>
                  <a:lnTo>
                    <a:pt x="1631730" y="2060989"/>
                  </a:lnTo>
                  <a:cubicBezTo>
                    <a:pt x="1631730" y="2056219"/>
                    <a:pt x="1627863" y="2052352"/>
                    <a:pt x="1623093" y="2052352"/>
                  </a:cubicBezTo>
                  <a:lnTo>
                    <a:pt x="1655761" y="2052352"/>
                  </a:lnTo>
                  <a:cubicBezTo>
                    <a:pt x="1650991" y="2052352"/>
                    <a:pt x="1647124" y="2056219"/>
                    <a:pt x="1647124" y="2060989"/>
                  </a:cubicBezTo>
                  <a:lnTo>
                    <a:pt x="1647124" y="2253222"/>
                  </a:lnTo>
                  <a:cubicBezTo>
                    <a:pt x="1647124" y="2257992"/>
                    <a:pt x="1650991" y="2261859"/>
                    <a:pt x="1655761" y="2261859"/>
                  </a:cubicBezTo>
                  <a:lnTo>
                    <a:pt x="1690308" y="2261859"/>
                  </a:lnTo>
                  <a:cubicBezTo>
                    <a:pt x="1695078" y="2261859"/>
                    <a:pt x="1698945" y="2257992"/>
                    <a:pt x="1698945" y="2253222"/>
                  </a:cubicBezTo>
                  <a:lnTo>
                    <a:pt x="1698945" y="2060989"/>
                  </a:lnTo>
                  <a:cubicBezTo>
                    <a:pt x="1698945" y="2056219"/>
                    <a:pt x="1695078" y="2052352"/>
                    <a:pt x="1690308" y="2052352"/>
                  </a:cubicBezTo>
                  <a:lnTo>
                    <a:pt x="1684628" y="2052352"/>
                  </a:lnTo>
                  <a:lnTo>
                    <a:pt x="1684628" y="1916995"/>
                  </a:lnTo>
                  <a:cubicBezTo>
                    <a:pt x="1684628" y="1915679"/>
                    <a:pt x="1685694" y="1914613"/>
                    <a:pt x="1687009" y="1914613"/>
                  </a:cubicBezTo>
                  <a:lnTo>
                    <a:pt x="1707855" y="1914613"/>
                  </a:lnTo>
                  <a:cubicBezTo>
                    <a:pt x="1709170" y="1914613"/>
                    <a:pt x="1710237" y="1915679"/>
                    <a:pt x="1710237" y="1916995"/>
                  </a:cubicBezTo>
                  <a:lnTo>
                    <a:pt x="1710237" y="2052352"/>
                  </a:lnTo>
                  <a:lnTo>
                    <a:pt x="1723400" y="2052352"/>
                  </a:lnTo>
                  <a:cubicBezTo>
                    <a:pt x="1732706" y="2052352"/>
                    <a:pt x="1740249" y="2044809"/>
                    <a:pt x="1740249" y="2035503"/>
                  </a:cubicBezTo>
                  <a:lnTo>
                    <a:pt x="1740249" y="1887993"/>
                  </a:lnTo>
                  <a:cubicBezTo>
                    <a:pt x="1740249" y="1878688"/>
                    <a:pt x="1732706" y="1871144"/>
                    <a:pt x="1723400" y="1871144"/>
                  </a:cubicBezTo>
                  <a:close/>
                  <a:moveTo>
                    <a:pt x="1318435" y="1871144"/>
                  </a:moveTo>
                  <a:cubicBezTo>
                    <a:pt x="1309130" y="1871144"/>
                    <a:pt x="1301586" y="1878688"/>
                    <a:pt x="1301586" y="1887993"/>
                  </a:cubicBezTo>
                  <a:lnTo>
                    <a:pt x="1301586" y="2035503"/>
                  </a:lnTo>
                  <a:cubicBezTo>
                    <a:pt x="1301586" y="2044809"/>
                    <a:pt x="1309130" y="2052352"/>
                    <a:pt x="1318435" y="2052352"/>
                  </a:cubicBezTo>
                  <a:lnTo>
                    <a:pt x="1327827" y="2052352"/>
                  </a:lnTo>
                  <a:lnTo>
                    <a:pt x="1327827" y="1916995"/>
                  </a:lnTo>
                  <a:cubicBezTo>
                    <a:pt x="1327827" y="1915679"/>
                    <a:pt x="1328893" y="1914613"/>
                    <a:pt x="1330208" y="1914613"/>
                  </a:cubicBezTo>
                  <a:lnTo>
                    <a:pt x="1351055" y="1914613"/>
                  </a:lnTo>
                  <a:cubicBezTo>
                    <a:pt x="1352369" y="1914613"/>
                    <a:pt x="1353436" y="1915679"/>
                    <a:pt x="1353436" y="1916995"/>
                  </a:cubicBezTo>
                  <a:lnTo>
                    <a:pt x="1353436" y="2052352"/>
                  </a:lnTo>
                  <a:lnTo>
                    <a:pt x="1350408" y="2052352"/>
                  </a:lnTo>
                  <a:cubicBezTo>
                    <a:pt x="1345638" y="2052352"/>
                    <a:pt x="1341771" y="2056219"/>
                    <a:pt x="1341771" y="2060989"/>
                  </a:cubicBezTo>
                  <a:lnTo>
                    <a:pt x="1341771" y="2253222"/>
                  </a:lnTo>
                  <a:cubicBezTo>
                    <a:pt x="1341771" y="2257992"/>
                    <a:pt x="1345638" y="2261859"/>
                    <a:pt x="1350408" y="2261859"/>
                  </a:cubicBezTo>
                  <a:lnTo>
                    <a:pt x="1384955" y="2261859"/>
                  </a:lnTo>
                  <a:cubicBezTo>
                    <a:pt x="1389726" y="2261859"/>
                    <a:pt x="1393592" y="2257992"/>
                    <a:pt x="1393592" y="2253222"/>
                  </a:cubicBezTo>
                  <a:lnTo>
                    <a:pt x="1393592" y="2060989"/>
                  </a:lnTo>
                  <a:cubicBezTo>
                    <a:pt x="1393592" y="2056219"/>
                    <a:pt x="1389726" y="2052352"/>
                    <a:pt x="1384955" y="2052352"/>
                  </a:cubicBezTo>
                  <a:lnTo>
                    <a:pt x="1417623" y="2052352"/>
                  </a:lnTo>
                  <a:cubicBezTo>
                    <a:pt x="1412853" y="2052352"/>
                    <a:pt x="1408986" y="2056219"/>
                    <a:pt x="1408986" y="2060989"/>
                  </a:cubicBezTo>
                  <a:lnTo>
                    <a:pt x="1408986" y="2253222"/>
                  </a:lnTo>
                  <a:cubicBezTo>
                    <a:pt x="1408986" y="2257992"/>
                    <a:pt x="1412853" y="2261859"/>
                    <a:pt x="1417623" y="2261859"/>
                  </a:cubicBezTo>
                  <a:lnTo>
                    <a:pt x="1452170" y="2261859"/>
                  </a:lnTo>
                  <a:cubicBezTo>
                    <a:pt x="1456940" y="2261859"/>
                    <a:pt x="1460807" y="2257992"/>
                    <a:pt x="1460807" y="2253222"/>
                  </a:cubicBezTo>
                  <a:lnTo>
                    <a:pt x="1460807" y="2060989"/>
                  </a:lnTo>
                  <a:cubicBezTo>
                    <a:pt x="1460807" y="2056219"/>
                    <a:pt x="1456940" y="2052352"/>
                    <a:pt x="1452170" y="2052352"/>
                  </a:cubicBezTo>
                  <a:lnTo>
                    <a:pt x="1446490" y="2052352"/>
                  </a:lnTo>
                  <a:lnTo>
                    <a:pt x="1446490" y="1916995"/>
                  </a:lnTo>
                  <a:cubicBezTo>
                    <a:pt x="1446490" y="1915679"/>
                    <a:pt x="1447556" y="1914613"/>
                    <a:pt x="1448871" y="1914613"/>
                  </a:cubicBezTo>
                  <a:lnTo>
                    <a:pt x="1469717" y="1914613"/>
                  </a:lnTo>
                  <a:cubicBezTo>
                    <a:pt x="1471033" y="1914613"/>
                    <a:pt x="1472098" y="1915679"/>
                    <a:pt x="1472098" y="1916995"/>
                  </a:cubicBezTo>
                  <a:lnTo>
                    <a:pt x="1472098" y="2052352"/>
                  </a:lnTo>
                  <a:lnTo>
                    <a:pt x="1485262" y="2052352"/>
                  </a:lnTo>
                  <a:cubicBezTo>
                    <a:pt x="1494568" y="2052352"/>
                    <a:pt x="1502111" y="2044809"/>
                    <a:pt x="1502111" y="2035503"/>
                  </a:cubicBezTo>
                  <a:lnTo>
                    <a:pt x="1502111" y="1887993"/>
                  </a:lnTo>
                  <a:cubicBezTo>
                    <a:pt x="1502111" y="1878688"/>
                    <a:pt x="1494568" y="1871144"/>
                    <a:pt x="1485262" y="1871144"/>
                  </a:cubicBezTo>
                  <a:close/>
                  <a:moveTo>
                    <a:pt x="1080297" y="1871144"/>
                  </a:moveTo>
                  <a:cubicBezTo>
                    <a:pt x="1070991" y="1871144"/>
                    <a:pt x="1063448" y="1878688"/>
                    <a:pt x="1063448" y="1887993"/>
                  </a:cubicBezTo>
                  <a:lnTo>
                    <a:pt x="1063448" y="2035503"/>
                  </a:lnTo>
                  <a:cubicBezTo>
                    <a:pt x="1063448" y="2044809"/>
                    <a:pt x="1070991" y="2052352"/>
                    <a:pt x="1080297" y="2052352"/>
                  </a:cubicBezTo>
                  <a:lnTo>
                    <a:pt x="1089688" y="2052352"/>
                  </a:lnTo>
                  <a:lnTo>
                    <a:pt x="1089688" y="1916995"/>
                  </a:lnTo>
                  <a:cubicBezTo>
                    <a:pt x="1089688" y="1915679"/>
                    <a:pt x="1090754" y="1914613"/>
                    <a:pt x="1092070" y="1914613"/>
                  </a:cubicBezTo>
                  <a:lnTo>
                    <a:pt x="1112916" y="1914613"/>
                  </a:lnTo>
                  <a:cubicBezTo>
                    <a:pt x="1114231" y="1914613"/>
                    <a:pt x="1115297" y="1915679"/>
                    <a:pt x="1115297" y="1916995"/>
                  </a:cubicBezTo>
                  <a:lnTo>
                    <a:pt x="1115297" y="2052352"/>
                  </a:lnTo>
                  <a:lnTo>
                    <a:pt x="1112270" y="2052352"/>
                  </a:lnTo>
                  <a:cubicBezTo>
                    <a:pt x="1107500" y="2052352"/>
                    <a:pt x="1103633" y="2056219"/>
                    <a:pt x="1103633" y="2060989"/>
                  </a:cubicBezTo>
                  <a:lnTo>
                    <a:pt x="1103633" y="2253222"/>
                  </a:lnTo>
                  <a:cubicBezTo>
                    <a:pt x="1103633" y="2257992"/>
                    <a:pt x="1107500" y="2261859"/>
                    <a:pt x="1112270" y="2261859"/>
                  </a:cubicBezTo>
                  <a:lnTo>
                    <a:pt x="1146817" y="2261859"/>
                  </a:lnTo>
                  <a:cubicBezTo>
                    <a:pt x="1151587" y="2261859"/>
                    <a:pt x="1155454" y="2257992"/>
                    <a:pt x="1155454" y="2253222"/>
                  </a:cubicBezTo>
                  <a:lnTo>
                    <a:pt x="1155454" y="2060989"/>
                  </a:lnTo>
                  <a:cubicBezTo>
                    <a:pt x="1155454" y="2056219"/>
                    <a:pt x="1151587" y="2052352"/>
                    <a:pt x="1146817" y="2052352"/>
                  </a:cubicBezTo>
                  <a:lnTo>
                    <a:pt x="1179484" y="2052352"/>
                  </a:lnTo>
                  <a:cubicBezTo>
                    <a:pt x="1174714" y="2052352"/>
                    <a:pt x="1170847" y="2056219"/>
                    <a:pt x="1170847" y="2060989"/>
                  </a:cubicBezTo>
                  <a:lnTo>
                    <a:pt x="1170847" y="2253222"/>
                  </a:lnTo>
                  <a:cubicBezTo>
                    <a:pt x="1170847" y="2257992"/>
                    <a:pt x="1174714" y="2261859"/>
                    <a:pt x="1179484" y="2261859"/>
                  </a:cubicBezTo>
                  <a:lnTo>
                    <a:pt x="1214031" y="2261859"/>
                  </a:lnTo>
                  <a:cubicBezTo>
                    <a:pt x="1218801" y="2261859"/>
                    <a:pt x="1222668" y="2257992"/>
                    <a:pt x="1222668" y="2253222"/>
                  </a:cubicBezTo>
                  <a:lnTo>
                    <a:pt x="1222668" y="2060989"/>
                  </a:lnTo>
                  <a:cubicBezTo>
                    <a:pt x="1222668" y="2056219"/>
                    <a:pt x="1218801" y="2052352"/>
                    <a:pt x="1214031" y="2052352"/>
                  </a:cubicBezTo>
                  <a:lnTo>
                    <a:pt x="1208351" y="2052352"/>
                  </a:lnTo>
                  <a:lnTo>
                    <a:pt x="1208351" y="1916995"/>
                  </a:lnTo>
                  <a:cubicBezTo>
                    <a:pt x="1208351" y="1915679"/>
                    <a:pt x="1209418" y="1914613"/>
                    <a:pt x="1210732" y="1914613"/>
                  </a:cubicBezTo>
                  <a:lnTo>
                    <a:pt x="1231578" y="1914613"/>
                  </a:lnTo>
                  <a:cubicBezTo>
                    <a:pt x="1232894" y="1914613"/>
                    <a:pt x="1233959" y="1915679"/>
                    <a:pt x="1233959" y="1916995"/>
                  </a:cubicBezTo>
                  <a:lnTo>
                    <a:pt x="1233959" y="2052352"/>
                  </a:lnTo>
                  <a:lnTo>
                    <a:pt x="1247124" y="2052352"/>
                  </a:lnTo>
                  <a:cubicBezTo>
                    <a:pt x="1256429" y="2052352"/>
                    <a:pt x="1263972" y="2044809"/>
                    <a:pt x="1263972" y="2035503"/>
                  </a:cubicBezTo>
                  <a:lnTo>
                    <a:pt x="1263972" y="1887993"/>
                  </a:lnTo>
                  <a:cubicBezTo>
                    <a:pt x="1263972" y="1878688"/>
                    <a:pt x="1256429" y="1871144"/>
                    <a:pt x="1247124" y="1871144"/>
                  </a:cubicBezTo>
                  <a:close/>
                  <a:moveTo>
                    <a:pt x="842158" y="1871144"/>
                  </a:moveTo>
                  <a:cubicBezTo>
                    <a:pt x="832852" y="1871144"/>
                    <a:pt x="825309" y="1878688"/>
                    <a:pt x="825309" y="1887993"/>
                  </a:cubicBezTo>
                  <a:lnTo>
                    <a:pt x="825309" y="2035503"/>
                  </a:lnTo>
                  <a:cubicBezTo>
                    <a:pt x="825309" y="2044809"/>
                    <a:pt x="832852" y="2052352"/>
                    <a:pt x="842158" y="2052352"/>
                  </a:cubicBezTo>
                  <a:lnTo>
                    <a:pt x="851549" y="2052352"/>
                  </a:lnTo>
                  <a:lnTo>
                    <a:pt x="851549" y="1916995"/>
                  </a:lnTo>
                  <a:cubicBezTo>
                    <a:pt x="851549" y="1915679"/>
                    <a:pt x="852615" y="1914613"/>
                    <a:pt x="853931" y="1914613"/>
                  </a:cubicBezTo>
                  <a:lnTo>
                    <a:pt x="874777" y="1914613"/>
                  </a:lnTo>
                  <a:cubicBezTo>
                    <a:pt x="876092" y="1914613"/>
                    <a:pt x="877158" y="1915679"/>
                    <a:pt x="877158" y="1916995"/>
                  </a:cubicBezTo>
                  <a:lnTo>
                    <a:pt x="877158" y="2052352"/>
                  </a:lnTo>
                  <a:lnTo>
                    <a:pt x="874131" y="2052352"/>
                  </a:lnTo>
                  <a:cubicBezTo>
                    <a:pt x="869361" y="2052352"/>
                    <a:pt x="865494" y="2056219"/>
                    <a:pt x="865494" y="2060989"/>
                  </a:cubicBezTo>
                  <a:lnTo>
                    <a:pt x="865494" y="2253222"/>
                  </a:lnTo>
                  <a:cubicBezTo>
                    <a:pt x="865494" y="2257992"/>
                    <a:pt x="869361" y="2261859"/>
                    <a:pt x="874131" y="2261859"/>
                  </a:cubicBezTo>
                  <a:lnTo>
                    <a:pt x="908678" y="2261859"/>
                  </a:lnTo>
                  <a:cubicBezTo>
                    <a:pt x="913448" y="2261859"/>
                    <a:pt x="917315" y="2257992"/>
                    <a:pt x="917315" y="2253222"/>
                  </a:cubicBezTo>
                  <a:lnTo>
                    <a:pt x="917315" y="2060989"/>
                  </a:lnTo>
                  <a:cubicBezTo>
                    <a:pt x="917315" y="2056219"/>
                    <a:pt x="913448" y="2052352"/>
                    <a:pt x="908678" y="2052352"/>
                  </a:cubicBezTo>
                  <a:lnTo>
                    <a:pt x="941346" y="2052352"/>
                  </a:lnTo>
                  <a:cubicBezTo>
                    <a:pt x="936576" y="2052352"/>
                    <a:pt x="932709" y="2056219"/>
                    <a:pt x="932709" y="2060989"/>
                  </a:cubicBezTo>
                  <a:lnTo>
                    <a:pt x="932709" y="2253222"/>
                  </a:lnTo>
                  <a:cubicBezTo>
                    <a:pt x="932709" y="2257992"/>
                    <a:pt x="936576" y="2261859"/>
                    <a:pt x="941346" y="2261859"/>
                  </a:cubicBezTo>
                  <a:lnTo>
                    <a:pt x="975893" y="2261859"/>
                  </a:lnTo>
                  <a:cubicBezTo>
                    <a:pt x="980663" y="2261859"/>
                    <a:pt x="984530" y="2257992"/>
                    <a:pt x="984530" y="2253222"/>
                  </a:cubicBezTo>
                  <a:lnTo>
                    <a:pt x="984530" y="2060989"/>
                  </a:lnTo>
                  <a:cubicBezTo>
                    <a:pt x="984530" y="2056219"/>
                    <a:pt x="980663" y="2052352"/>
                    <a:pt x="975893" y="2052352"/>
                  </a:cubicBezTo>
                  <a:lnTo>
                    <a:pt x="970213" y="2052352"/>
                  </a:lnTo>
                  <a:lnTo>
                    <a:pt x="970213" y="1916995"/>
                  </a:lnTo>
                  <a:cubicBezTo>
                    <a:pt x="970213" y="1915679"/>
                    <a:pt x="971279" y="1914613"/>
                    <a:pt x="972594" y="1914613"/>
                  </a:cubicBezTo>
                  <a:lnTo>
                    <a:pt x="993440" y="1914613"/>
                  </a:lnTo>
                  <a:cubicBezTo>
                    <a:pt x="994755" y="1914613"/>
                    <a:pt x="995821" y="1915679"/>
                    <a:pt x="995821" y="1916995"/>
                  </a:cubicBezTo>
                  <a:lnTo>
                    <a:pt x="995821" y="2052352"/>
                  </a:lnTo>
                  <a:lnTo>
                    <a:pt x="1008985" y="2052352"/>
                  </a:lnTo>
                  <a:cubicBezTo>
                    <a:pt x="1018291" y="2052352"/>
                    <a:pt x="1025834" y="2044809"/>
                    <a:pt x="1025834" y="2035503"/>
                  </a:cubicBezTo>
                  <a:lnTo>
                    <a:pt x="1025834" y="1887993"/>
                  </a:lnTo>
                  <a:cubicBezTo>
                    <a:pt x="1025834" y="1878688"/>
                    <a:pt x="1018291" y="1871144"/>
                    <a:pt x="1008985" y="1871144"/>
                  </a:cubicBezTo>
                  <a:close/>
                  <a:moveTo>
                    <a:pt x="2356232" y="1754196"/>
                  </a:moveTo>
                  <a:cubicBezTo>
                    <a:pt x="2326383" y="1754196"/>
                    <a:pt x="2302186" y="1778394"/>
                    <a:pt x="2302186" y="1808244"/>
                  </a:cubicBezTo>
                  <a:cubicBezTo>
                    <a:pt x="2302186" y="1838093"/>
                    <a:pt x="2326383" y="1862291"/>
                    <a:pt x="2356232" y="1862291"/>
                  </a:cubicBezTo>
                  <a:cubicBezTo>
                    <a:pt x="2386084" y="1862291"/>
                    <a:pt x="2410280" y="1838093"/>
                    <a:pt x="2410280" y="1808244"/>
                  </a:cubicBezTo>
                  <a:cubicBezTo>
                    <a:pt x="2410280" y="1778394"/>
                    <a:pt x="2386084" y="1754196"/>
                    <a:pt x="2356232" y="1754196"/>
                  </a:cubicBezTo>
                  <a:close/>
                  <a:moveTo>
                    <a:pt x="2118094" y="1754196"/>
                  </a:moveTo>
                  <a:cubicBezTo>
                    <a:pt x="2088244" y="1754196"/>
                    <a:pt x="2064047" y="1778394"/>
                    <a:pt x="2064047" y="1808244"/>
                  </a:cubicBezTo>
                  <a:cubicBezTo>
                    <a:pt x="2064047" y="1838093"/>
                    <a:pt x="2088244" y="1862291"/>
                    <a:pt x="2118094" y="1862291"/>
                  </a:cubicBezTo>
                  <a:cubicBezTo>
                    <a:pt x="2147945" y="1862291"/>
                    <a:pt x="2172142" y="1838093"/>
                    <a:pt x="2172142" y="1808244"/>
                  </a:cubicBezTo>
                  <a:cubicBezTo>
                    <a:pt x="2172142" y="1778394"/>
                    <a:pt x="2147945" y="1754196"/>
                    <a:pt x="2118094" y="1754196"/>
                  </a:cubicBezTo>
                  <a:close/>
                  <a:moveTo>
                    <a:pt x="1879956" y="1754196"/>
                  </a:moveTo>
                  <a:cubicBezTo>
                    <a:pt x="1850106" y="1754196"/>
                    <a:pt x="1825908" y="1778394"/>
                    <a:pt x="1825908" y="1808244"/>
                  </a:cubicBezTo>
                  <a:cubicBezTo>
                    <a:pt x="1825908" y="1838093"/>
                    <a:pt x="1850106" y="1862291"/>
                    <a:pt x="1879956" y="1862291"/>
                  </a:cubicBezTo>
                  <a:cubicBezTo>
                    <a:pt x="1909806" y="1862291"/>
                    <a:pt x="1934003" y="1838093"/>
                    <a:pt x="1934003" y="1808244"/>
                  </a:cubicBezTo>
                  <a:cubicBezTo>
                    <a:pt x="1934003" y="1778394"/>
                    <a:pt x="1909806" y="1754196"/>
                    <a:pt x="1879956" y="1754196"/>
                  </a:cubicBezTo>
                  <a:close/>
                  <a:moveTo>
                    <a:pt x="1641817" y="1754196"/>
                  </a:moveTo>
                  <a:cubicBezTo>
                    <a:pt x="1611967" y="1754196"/>
                    <a:pt x="1587770" y="1778394"/>
                    <a:pt x="1587770" y="1808244"/>
                  </a:cubicBezTo>
                  <a:cubicBezTo>
                    <a:pt x="1587770" y="1838093"/>
                    <a:pt x="1611967" y="1862291"/>
                    <a:pt x="1641817" y="1862291"/>
                  </a:cubicBezTo>
                  <a:cubicBezTo>
                    <a:pt x="1671667" y="1862291"/>
                    <a:pt x="1695865" y="1838093"/>
                    <a:pt x="1695865" y="1808244"/>
                  </a:cubicBezTo>
                  <a:cubicBezTo>
                    <a:pt x="1695865" y="1778394"/>
                    <a:pt x="1671667" y="1754196"/>
                    <a:pt x="1641817" y="1754196"/>
                  </a:cubicBezTo>
                  <a:close/>
                  <a:moveTo>
                    <a:pt x="1403679" y="1754196"/>
                  </a:moveTo>
                  <a:cubicBezTo>
                    <a:pt x="1373829" y="1754196"/>
                    <a:pt x="1349632" y="1778394"/>
                    <a:pt x="1349632" y="1808244"/>
                  </a:cubicBezTo>
                  <a:cubicBezTo>
                    <a:pt x="1349632" y="1838093"/>
                    <a:pt x="1373829" y="1862291"/>
                    <a:pt x="1403679" y="1862291"/>
                  </a:cubicBezTo>
                  <a:cubicBezTo>
                    <a:pt x="1433530" y="1862291"/>
                    <a:pt x="1457727" y="1838093"/>
                    <a:pt x="1457727" y="1808244"/>
                  </a:cubicBezTo>
                  <a:cubicBezTo>
                    <a:pt x="1457727" y="1778394"/>
                    <a:pt x="1433530" y="1754196"/>
                    <a:pt x="1403679" y="1754196"/>
                  </a:cubicBezTo>
                  <a:close/>
                  <a:moveTo>
                    <a:pt x="1165541" y="1754196"/>
                  </a:moveTo>
                  <a:cubicBezTo>
                    <a:pt x="1135690" y="1754196"/>
                    <a:pt x="1111493" y="1778394"/>
                    <a:pt x="1111493" y="1808244"/>
                  </a:cubicBezTo>
                  <a:cubicBezTo>
                    <a:pt x="1111493" y="1838093"/>
                    <a:pt x="1135690" y="1862291"/>
                    <a:pt x="1165541" y="1862291"/>
                  </a:cubicBezTo>
                  <a:cubicBezTo>
                    <a:pt x="1195390" y="1862291"/>
                    <a:pt x="1219588" y="1838093"/>
                    <a:pt x="1219588" y="1808244"/>
                  </a:cubicBezTo>
                  <a:cubicBezTo>
                    <a:pt x="1219588" y="1778394"/>
                    <a:pt x="1195390" y="1754196"/>
                    <a:pt x="1165541" y="1754196"/>
                  </a:cubicBezTo>
                  <a:close/>
                  <a:moveTo>
                    <a:pt x="927402" y="1754196"/>
                  </a:moveTo>
                  <a:cubicBezTo>
                    <a:pt x="897552" y="1754196"/>
                    <a:pt x="873354" y="1778394"/>
                    <a:pt x="873354" y="1808244"/>
                  </a:cubicBezTo>
                  <a:cubicBezTo>
                    <a:pt x="873354" y="1838093"/>
                    <a:pt x="897552" y="1862291"/>
                    <a:pt x="927402" y="1862291"/>
                  </a:cubicBezTo>
                  <a:cubicBezTo>
                    <a:pt x="957251" y="1862291"/>
                    <a:pt x="981450" y="1838093"/>
                    <a:pt x="981450" y="1808244"/>
                  </a:cubicBezTo>
                  <a:cubicBezTo>
                    <a:pt x="981450" y="1778394"/>
                    <a:pt x="957251" y="1754196"/>
                    <a:pt x="927402" y="1754196"/>
                  </a:cubicBezTo>
                  <a:close/>
                  <a:moveTo>
                    <a:pt x="2270989" y="1325139"/>
                  </a:moveTo>
                  <a:cubicBezTo>
                    <a:pt x="2261683" y="1325139"/>
                    <a:pt x="2254140" y="1332683"/>
                    <a:pt x="2254140" y="1341987"/>
                  </a:cubicBezTo>
                  <a:lnTo>
                    <a:pt x="2254140" y="1489498"/>
                  </a:lnTo>
                  <a:cubicBezTo>
                    <a:pt x="2254140" y="1498804"/>
                    <a:pt x="2261683" y="1506347"/>
                    <a:pt x="2270989" y="1506347"/>
                  </a:cubicBezTo>
                  <a:lnTo>
                    <a:pt x="2280381" y="1506347"/>
                  </a:lnTo>
                  <a:lnTo>
                    <a:pt x="2280381" y="1370988"/>
                  </a:lnTo>
                  <a:cubicBezTo>
                    <a:pt x="2280381" y="1369674"/>
                    <a:pt x="2281446" y="1368608"/>
                    <a:pt x="2282762" y="1368608"/>
                  </a:cubicBezTo>
                  <a:lnTo>
                    <a:pt x="2303608" y="1368608"/>
                  </a:lnTo>
                  <a:cubicBezTo>
                    <a:pt x="2304923" y="1368608"/>
                    <a:pt x="2305989" y="1369674"/>
                    <a:pt x="2305989" y="1370988"/>
                  </a:cubicBezTo>
                  <a:lnTo>
                    <a:pt x="2305989" y="1506347"/>
                  </a:lnTo>
                  <a:lnTo>
                    <a:pt x="2302962" y="1506347"/>
                  </a:lnTo>
                  <a:cubicBezTo>
                    <a:pt x="2298192" y="1506347"/>
                    <a:pt x="2294325" y="1510214"/>
                    <a:pt x="2294325" y="1514984"/>
                  </a:cubicBezTo>
                  <a:lnTo>
                    <a:pt x="2294325" y="1707217"/>
                  </a:lnTo>
                  <a:cubicBezTo>
                    <a:pt x="2294325" y="1711987"/>
                    <a:pt x="2298192" y="1715854"/>
                    <a:pt x="2302962" y="1715854"/>
                  </a:cubicBezTo>
                  <a:lnTo>
                    <a:pt x="2337509" y="1715854"/>
                  </a:lnTo>
                  <a:cubicBezTo>
                    <a:pt x="2342279" y="1715854"/>
                    <a:pt x="2346146" y="1711987"/>
                    <a:pt x="2346146" y="1707217"/>
                  </a:cubicBezTo>
                  <a:lnTo>
                    <a:pt x="2346146" y="1514984"/>
                  </a:lnTo>
                  <a:cubicBezTo>
                    <a:pt x="2346146" y="1510214"/>
                    <a:pt x="2342279" y="1506347"/>
                    <a:pt x="2337509" y="1506347"/>
                  </a:cubicBezTo>
                  <a:lnTo>
                    <a:pt x="2370176" y="1506347"/>
                  </a:lnTo>
                  <a:cubicBezTo>
                    <a:pt x="2365406" y="1506347"/>
                    <a:pt x="2361540" y="1510214"/>
                    <a:pt x="2361540" y="1514984"/>
                  </a:cubicBezTo>
                  <a:lnTo>
                    <a:pt x="2361540" y="1707217"/>
                  </a:lnTo>
                  <a:cubicBezTo>
                    <a:pt x="2361540" y="1711987"/>
                    <a:pt x="2365406" y="1715854"/>
                    <a:pt x="2370176" y="1715854"/>
                  </a:cubicBezTo>
                  <a:lnTo>
                    <a:pt x="2404724" y="1715854"/>
                  </a:lnTo>
                  <a:cubicBezTo>
                    <a:pt x="2409494" y="1715854"/>
                    <a:pt x="2413360" y="1711987"/>
                    <a:pt x="2413360" y="1707217"/>
                  </a:cubicBezTo>
                  <a:lnTo>
                    <a:pt x="2413360" y="1514984"/>
                  </a:lnTo>
                  <a:cubicBezTo>
                    <a:pt x="2413360" y="1510214"/>
                    <a:pt x="2409494" y="1506347"/>
                    <a:pt x="2404724" y="1506347"/>
                  </a:cubicBezTo>
                  <a:lnTo>
                    <a:pt x="2399044" y="1506347"/>
                  </a:lnTo>
                  <a:lnTo>
                    <a:pt x="2399044" y="1370988"/>
                  </a:lnTo>
                  <a:cubicBezTo>
                    <a:pt x="2399044" y="1369674"/>
                    <a:pt x="2400110" y="1368608"/>
                    <a:pt x="2401424" y="1368608"/>
                  </a:cubicBezTo>
                  <a:lnTo>
                    <a:pt x="2422270" y="1368608"/>
                  </a:lnTo>
                  <a:cubicBezTo>
                    <a:pt x="2423586" y="1368608"/>
                    <a:pt x="2424652" y="1369674"/>
                    <a:pt x="2424652" y="1370988"/>
                  </a:cubicBezTo>
                  <a:lnTo>
                    <a:pt x="2424652" y="1506347"/>
                  </a:lnTo>
                  <a:lnTo>
                    <a:pt x="2437816" y="1506347"/>
                  </a:lnTo>
                  <a:cubicBezTo>
                    <a:pt x="2447122" y="1506347"/>
                    <a:pt x="2454664" y="1498804"/>
                    <a:pt x="2454664" y="1489498"/>
                  </a:cubicBezTo>
                  <a:lnTo>
                    <a:pt x="2454664" y="1341987"/>
                  </a:lnTo>
                  <a:cubicBezTo>
                    <a:pt x="2454664" y="1332683"/>
                    <a:pt x="2447122" y="1325139"/>
                    <a:pt x="2437816" y="1325139"/>
                  </a:cubicBezTo>
                  <a:close/>
                  <a:moveTo>
                    <a:pt x="2032850" y="1325139"/>
                  </a:moveTo>
                  <a:cubicBezTo>
                    <a:pt x="2023545" y="1325139"/>
                    <a:pt x="2016002" y="1332683"/>
                    <a:pt x="2016002" y="1341987"/>
                  </a:cubicBezTo>
                  <a:lnTo>
                    <a:pt x="2016002" y="1489498"/>
                  </a:lnTo>
                  <a:cubicBezTo>
                    <a:pt x="2016002" y="1498804"/>
                    <a:pt x="2023545" y="1506347"/>
                    <a:pt x="2032850" y="1506347"/>
                  </a:cubicBezTo>
                  <a:lnTo>
                    <a:pt x="2042243" y="1506347"/>
                  </a:lnTo>
                  <a:lnTo>
                    <a:pt x="2042243" y="1370988"/>
                  </a:lnTo>
                  <a:cubicBezTo>
                    <a:pt x="2042243" y="1369674"/>
                    <a:pt x="2043308" y="1368608"/>
                    <a:pt x="2044624" y="1368608"/>
                  </a:cubicBezTo>
                  <a:lnTo>
                    <a:pt x="2065470" y="1368608"/>
                  </a:lnTo>
                  <a:cubicBezTo>
                    <a:pt x="2066784" y="1368608"/>
                    <a:pt x="2067851" y="1369674"/>
                    <a:pt x="2067851" y="1370988"/>
                  </a:cubicBezTo>
                  <a:lnTo>
                    <a:pt x="2067851" y="1506347"/>
                  </a:lnTo>
                  <a:lnTo>
                    <a:pt x="2064824" y="1506347"/>
                  </a:lnTo>
                  <a:cubicBezTo>
                    <a:pt x="2060053" y="1506347"/>
                    <a:pt x="2056186" y="1510214"/>
                    <a:pt x="2056186" y="1514984"/>
                  </a:cubicBezTo>
                  <a:lnTo>
                    <a:pt x="2056186" y="1707217"/>
                  </a:lnTo>
                  <a:cubicBezTo>
                    <a:pt x="2056186" y="1711987"/>
                    <a:pt x="2060053" y="1715854"/>
                    <a:pt x="2064824" y="1715854"/>
                  </a:cubicBezTo>
                  <a:lnTo>
                    <a:pt x="2099370" y="1715854"/>
                  </a:lnTo>
                  <a:cubicBezTo>
                    <a:pt x="2104140" y="1715854"/>
                    <a:pt x="2108008" y="1711987"/>
                    <a:pt x="2108008" y="1707217"/>
                  </a:cubicBezTo>
                  <a:lnTo>
                    <a:pt x="2108008" y="1514984"/>
                  </a:lnTo>
                  <a:cubicBezTo>
                    <a:pt x="2108008" y="1510214"/>
                    <a:pt x="2104140" y="1506347"/>
                    <a:pt x="2099370" y="1506347"/>
                  </a:cubicBezTo>
                  <a:lnTo>
                    <a:pt x="2132038" y="1506347"/>
                  </a:lnTo>
                  <a:cubicBezTo>
                    <a:pt x="2127268" y="1506347"/>
                    <a:pt x="2123401" y="1510214"/>
                    <a:pt x="2123401" y="1514984"/>
                  </a:cubicBezTo>
                  <a:lnTo>
                    <a:pt x="2123401" y="1707217"/>
                  </a:lnTo>
                  <a:cubicBezTo>
                    <a:pt x="2123401" y="1711987"/>
                    <a:pt x="2127268" y="1715854"/>
                    <a:pt x="2132038" y="1715854"/>
                  </a:cubicBezTo>
                  <a:lnTo>
                    <a:pt x="2166585" y="1715854"/>
                  </a:lnTo>
                  <a:cubicBezTo>
                    <a:pt x="2171355" y="1715854"/>
                    <a:pt x="2175222" y="1711987"/>
                    <a:pt x="2175222" y="1707217"/>
                  </a:cubicBezTo>
                  <a:lnTo>
                    <a:pt x="2175222" y="1514984"/>
                  </a:lnTo>
                  <a:cubicBezTo>
                    <a:pt x="2175222" y="1510214"/>
                    <a:pt x="2171355" y="1506347"/>
                    <a:pt x="2166585" y="1506347"/>
                  </a:cubicBezTo>
                  <a:lnTo>
                    <a:pt x="2160905" y="1506347"/>
                  </a:lnTo>
                  <a:lnTo>
                    <a:pt x="2160905" y="1370988"/>
                  </a:lnTo>
                  <a:cubicBezTo>
                    <a:pt x="2160905" y="1369674"/>
                    <a:pt x="2161971" y="1368608"/>
                    <a:pt x="2163286" y="1368608"/>
                  </a:cubicBezTo>
                  <a:lnTo>
                    <a:pt x="2184132" y="1368608"/>
                  </a:lnTo>
                  <a:cubicBezTo>
                    <a:pt x="2185448" y="1368608"/>
                    <a:pt x="2186514" y="1369674"/>
                    <a:pt x="2186514" y="1370988"/>
                  </a:cubicBezTo>
                  <a:lnTo>
                    <a:pt x="2186514" y="1506347"/>
                  </a:lnTo>
                  <a:lnTo>
                    <a:pt x="2199678" y="1506347"/>
                  </a:lnTo>
                  <a:cubicBezTo>
                    <a:pt x="2208983" y="1506347"/>
                    <a:pt x="2216526" y="1498804"/>
                    <a:pt x="2216526" y="1489498"/>
                  </a:cubicBezTo>
                  <a:lnTo>
                    <a:pt x="2216526" y="1341987"/>
                  </a:lnTo>
                  <a:cubicBezTo>
                    <a:pt x="2216526" y="1332683"/>
                    <a:pt x="2208983" y="1325139"/>
                    <a:pt x="2199678" y="1325139"/>
                  </a:cubicBezTo>
                  <a:close/>
                  <a:moveTo>
                    <a:pt x="1794712" y="1325139"/>
                  </a:moveTo>
                  <a:cubicBezTo>
                    <a:pt x="1785406" y="1325139"/>
                    <a:pt x="1777863" y="1332683"/>
                    <a:pt x="1777863" y="1341987"/>
                  </a:cubicBezTo>
                  <a:lnTo>
                    <a:pt x="1777863" y="1489498"/>
                  </a:lnTo>
                  <a:cubicBezTo>
                    <a:pt x="1777863" y="1498804"/>
                    <a:pt x="1785406" y="1506347"/>
                    <a:pt x="1794712" y="1506347"/>
                  </a:cubicBezTo>
                  <a:lnTo>
                    <a:pt x="1804104" y="1506347"/>
                  </a:lnTo>
                  <a:lnTo>
                    <a:pt x="1804104" y="1370988"/>
                  </a:lnTo>
                  <a:cubicBezTo>
                    <a:pt x="1804104" y="1369674"/>
                    <a:pt x="1805169" y="1368608"/>
                    <a:pt x="1806485" y="1368608"/>
                  </a:cubicBezTo>
                  <a:lnTo>
                    <a:pt x="1827331" y="1368608"/>
                  </a:lnTo>
                  <a:cubicBezTo>
                    <a:pt x="1828646" y="1368608"/>
                    <a:pt x="1829712" y="1369674"/>
                    <a:pt x="1829712" y="1370988"/>
                  </a:cubicBezTo>
                  <a:lnTo>
                    <a:pt x="1829712" y="1506347"/>
                  </a:lnTo>
                  <a:lnTo>
                    <a:pt x="1826685" y="1506347"/>
                  </a:lnTo>
                  <a:cubicBezTo>
                    <a:pt x="1821915" y="1506347"/>
                    <a:pt x="1818048" y="1510214"/>
                    <a:pt x="1818048" y="1514984"/>
                  </a:cubicBezTo>
                  <a:lnTo>
                    <a:pt x="1818048" y="1707217"/>
                  </a:lnTo>
                  <a:cubicBezTo>
                    <a:pt x="1818048" y="1711987"/>
                    <a:pt x="1821915" y="1715854"/>
                    <a:pt x="1826685" y="1715854"/>
                  </a:cubicBezTo>
                  <a:lnTo>
                    <a:pt x="1861232" y="1715854"/>
                  </a:lnTo>
                  <a:cubicBezTo>
                    <a:pt x="1866002" y="1715854"/>
                    <a:pt x="1869869" y="1711987"/>
                    <a:pt x="1869869" y="1707217"/>
                  </a:cubicBezTo>
                  <a:lnTo>
                    <a:pt x="1869869" y="1514984"/>
                  </a:lnTo>
                  <a:cubicBezTo>
                    <a:pt x="1869869" y="1510214"/>
                    <a:pt x="1866002" y="1506347"/>
                    <a:pt x="1861232" y="1506347"/>
                  </a:cubicBezTo>
                  <a:lnTo>
                    <a:pt x="1893900" y="1506347"/>
                  </a:lnTo>
                  <a:cubicBezTo>
                    <a:pt x="1889129" y="1506347"/>
                    <a:pt x="1885262" y="1510214"/>
                    <a:pt x="1885262" y="1514984"/>
                  </a:cubicBezTo>
                  <a:lnTo>
                    <a:pt x="1885262" y="1707217"/>
                  </a:lnTo>
                  <a:cubicBezTo>
                    <a:pt x="1885262" y="1711987"/>
                    <a:pt x="1889129" y="1715854"/>
                    <a:pt x="1893900" y="1715854"/>
                  </a:cubicBezTo>
                  <a:lnTo>
                    <a:pt x="1928446" y="1715854"/>
                  </a:lnTo>
                  <a:cubicBezTo>
                    <a:pt x="1933216" y="1715854"/>
                    <a:pt x="1937084" y="1711987"/>
                    <a:pt x="1937084" y="1707217"/>
                  </a:cubicBezTo>
                  <a:lnTo>
                    <a:pt x="1937084" y="1514984"/>
                  </a:lnTo>
                  <a:cubicBezTo>
                    <a:pt x="1937084" y="1510214"/>
                    <a:pt x="1933216" y="1506347"/>
                    <a:pt x="1928446" y="1506347"/>
                  </a:cubicBezTo>
                  <a:lnTo>
                    <a:pt x="1922766" y="1506347"/>
                  </a:lnTo>
                  <a:lnTo>
                    <a:pt x="1922766" y="1370988"/>
                  </a:lnTo>
                  <a:cubicBezTo>
                    <a:pt x="1922766" y="1369674"/>
                    <a:pt x="1923832" y="1368608"/>
                    <a:pt x="1925147" y="1368608"/>
                  </a:cubicBezTo>
                  <a:lnTo>
                    <a:pt x="1945994" y="1368608"/>
                  </a:lnTo>
                  <a:cubicBezTo>
                    <a:pt x="1947309" y="1368608"/>
                    <a:pt x="1948375" y="1369674"/>
                    <a:pt x="1948375" y="1370988"/>
                  </a:cubicBezTo>
                  <a:lnTo>
                    <a:pt x="1948375" y="1506347"/>
                  </a:lnTo>
                  <a:lnTo>
                    <a:pt x="1961539" y="1506347"/>
                  </a:lnTo>
                  <a:cubicBezTo>
                    <a:pt x="1970844" y="1506347"/>
                    <a:pt x="1978388" y="1498804"/>
                    <a:pt x="1978388" y="1489498"/>
                  </a:cubicBezTo>
                  <a:lnTo>
                    <a:pt x="1978388" y="1341987"/>
                  </a:lnTo>
                  <a:cubicBezTo>
                    <a:pt x="1978388" y="1332683"/>
                    <a:pt x="1970844" y="1325139"/>
                    <a:pt x="1961539" y="1325139"/>
                  </a:cubicBezTo>
                  <a:close/>
                  <a:moveTo>
                    <a:pt x="1556573" y="1325139"/>
                  </a:moveTo>
                  <a:cubicBezTo>
                    <a:pt x="1547267" y="1325139"/>
                    <a:pt x="1539724" y="1332683"/>
                    <a:pt x="1539724" y="1341987"/>
                  </a:cubicBezTo>
                  <a:lnTo>
                    <a:pt x="1539724" y="1489498"/>
                  </a:lnTo>
                  <a:cubicBezTo>
                    <a:pt x="1539724" y="1498804"/>
                    <a:pt x="1547267" y="1506347"/>
                    <a:pt x="1556573" y="1506347"/>
                  </a:cubicBezTo>
                  <a:lnTo>
                    <a:pt x="1565964" y="1506347"/>
                  </a:lnTo>
                  <a:lnTo>
                    <a:pt x="1565964" y="1370988"/>
                  </a:lnTo>
                  <a:cubicBezTo>
                    <a:pt x="1565964" y="1369674"/>
                    <a:pt x="1567030" y="1368608"/>
                    <a:pt x="1568346" y="1368608"/>
                  </a:cubicBezTo>
                  <a:lnTo>
                    <a:pt x="1589192" y="1368608"/>
                  </a:lnTo>
                  <a:cubicBezTo>
                    <a:pt x="1590507" y="1368608"/>
                    <a:pt x="1591573" y="1369674"/>
                    <a:pt x="1591573" y="1370988"/>
                  </a:cubicBezTo>
                  <a:lnTo>
                    <a:pt x="1591573" y="1506347"/>
                  </a:lnTo>
                  <a:lnTo>
                    <a:pt x="1588546" y="1506347"/>
                  </a:lnTo>
                  <a:cubicBezTo>
                    <a:pt x="1583776" y="1506347"/>
                    <a:pt x="1579909" y="1510214"/>
                    <a:pt x="1579909" y="1514984"/>
                  </a:cubicBezTo>
                  <a:lnTo>
                    <a:pt x="1579909" y="1707217"/>
                  </a:lnTo>
                  <a:cubicBezTo>
                    <a:pt x="1579909" y="1711987"/>
                    <a:pt x="1583776" y="1715854"/>
                    <a:pt x="1588546" y="1715854"/>
                  </a:cubicBezTo>
                  <a:lnTo>
                    <a:pt x="1623093" y="1715854"/>
                  </a:lnTo>
                  <a:cubicBezTo>
                    <a:pt x="1627863" y="1715854"/>
                    <a:pt x="1631730" y="1711987"/>
                    <a:pt x="1631730" y="1707217"/>
                  </a:cubicBezTo>
                  <a:lnTo>
                    <a:pt x="1631730" y="1514984"/>
                  </a:lnTo>
                  <a:cubicBezTo>
                    <a:pt x="1631730" y="1510214"/>
                    <a:pt x="1627863" y="1506347"/>
                    <a:pt x="1623093" y="1506347"/>
                  </a:cubicBezTo>
                  <a:lnTo>
                    <a:pt x="1655761" y="1506347"/>
                  </a:lnTo>
                  <a:cubicBezTo>
                    <a:pt x="1650991" y="1506347"/>
                    <a:pt x="1647124" y="1510214"/>
                    <a:pt x="1647124" y="1514984"/>
                  </a:cubicBezTo>
                  <a:lnTo>
                    <a:pt x="1647124" y="1707217"/>
                  </a:lnTo>
                  <a:cubicBezTo>
                    <a:pt x="1647124" y="1711987"/>
                    <a:pt x="1650991" y="1715854"/>
                    <a:pt x="1655761" y="1715854"/>
                  </a:cubicBezTo>
                  <a:lnTo>
                    <a:pt x="1690308" y="1715854"/>
                  </a:lnTo>
                  <a:cubicBezTo>
                    <a:pt x="1695078" y="1715854"/>
                    <a:pt x="1698945" y="1711987"/>
                    <a:pt x="1698945" y="1707217"/>
                  </a:cubicBezTo>
                  <a:lnTo>
                    <a:pt x="1698945" y="1514984"/>
                  </a:lnTo>
                  <a:cubicBezTo>
                    <a:pt x="1698945" y="1510214"/>
                    <a:pt x="1695078" y="1506347"/>
                    <a:pt x="1690308" y="1506347"/>
                  </a:cubicBezTo>
                  <a:lnTo>
                    <a:pt x="1684628" y="1506347"/>
                  </a:lnTo>
                  <a:lnTo>
                    <a:pt x="1684628" y="1370988"/>
                  </a:lnTo>
                  <a:cubicBezTo>
                    <a:pt x="1684628" y="1369674"/>
                    <a:pt x="1685694" y="1368608"/>
                    <a:pt x="1687009" y="1368608"/>
                  </a:cubicBezTo>
                  <a:lnTo>
                    <a:pt x="1707855" y="1368608"/>
                  </a:lnTo>
                  <a:cubicBezTo>
                    <a:pt x="1709170" y="1368608"/>
                    <a:pt x="1710237" y="1369674"/>
                    <a:pt x="1710237" y="1370988"/>
                  </a:cubicBezTo>
                  <a:lnTo>
                    <a:pt x="1710237" y="1506347"/>
                  </a:lnTo>
                  <a:lnTo>
                    <a:pt x="1723400" y="1506347"/>
                  </a:lnTo>
                  <a:cubicBezTo>
                    <a:pt x="1732706" y="1506347"/>
                    <a:pt x="1740249" y="1498804"/>
                    <a:pt x="1740249" y="1489498"/>
                  </a:cubicBezTo>
                  <a:lnTo>
                    <a:pt x="1740249" y="1341987"/>
                  </a:lnTo>
                  <a:cubicBezTo>
                    <a:pt x="1740249" y="1332683"/>
                    <a:pt x="1732706" y="1325139"/>
                    <a:pt x="1723400" y="1325139"/>
                  </a:cubicBezTo>
                  <a:close/>
                  <a:moveTo>
                    <a:pt x="1318435" y="1325139"/>
                  </a:moveTo>
                  <a:cubicBezTo>
                    <a:pt x="1309130" y="1325139"/>
                    <a:pt x="1301586" y="1332683"/>
                    <a:pt x="1301586" y="1341987"/>
                  </a:cubicBezTo>
                  <a:lnTo>
                    <a:pt x="1301586" y="1489498"/>
                  </a:lnTo>
                  <a:cubicBezTo>
                    <a:pt x="1301586" y="1498804"/>
                    <a:pt x="1309130" y="1506347"/>
                    <a:pt x="1318435" y="1506347"/>
                  </a:cubicBezTo>
                  <a:lnTo>
                    <a:pt x="1327827" y="1506347"/>
                  </a:lnTo>
                  <a:lnTo>
                    <a:pt x="1327827" y="1370988"/>
                  </a:lnTo>
                  <a:cubicBezTo>
                    <a:pt x="1327827" y="1369674"/>
                    <a:pt x="1328893" y="1368608"/>
                    <a:pt x="1330208" y="1368608"/>
                  </a:cubicBezTo>
                  <a:lnTo>
                    <a:pt x="1351055" y="1368608"/>
                  </a:lnTo>
                  <a:cubicBezTo>
                    <a:pt x="1352369" y="1368608"/>
                    <a:pt x="1353436" y="1369674"/>
                    <a:pt x="1353436" y="1370988"/>
                  </a:cubicBezTo>
                  <a:lnTo>
                    <a:pt x="1353436" y="1506347"/>
                  </a:lnTo>
                  <a:lnTo>
                    <a:pt x="1350408" y="1506347"/>
                  </a:lnTo>
                  <a:cubicBezTo>
                    <a:pt x="1345638" y="1506347"/>
                    <a:pt x="1341771" y="1510214"/>
                    <a:pt x="1341771" y="1514984"/>
                  </a:cubicBezTo>
                  <a:lnTo>
                    <a:pt x="1341771" y="1707217"/>
                  </a:lnTo>
                  <a:cubicBezTo>
                    <a:pt x="1341771" y="1711987"/>
                    <a:pt x="1345638" y="1715854"/>
                    <a:pt x="1350408" y="1715854"/>
                  </a:cubicBezTo>
                  <a:lnTo>
                    <a:pt x="1384955" y="1715854"/>
                  </a:lnTo>
                  <a:cubicBezTo>
                    <a:pt x="1389726" y="1715854"/>
                    <a:pt x="1393592" y="1711987"/>
                    <a:pt x="1393592" y="1707217"/>
                  </a:cubicBezTo>
                  <a:lnTo>
                    <a:pt x="1393592" y="1514984"/>
                  </a:lnTo>
                  <a:cubicBezTo>
                    <a:pt x="1393592" y="1510214"/>
                    <a:pt x="1389726" y="1506347"/>
                    <a:pt x="1384955" y="1506347"/>
                  </a:cubicBezTo>
                  <a:lnTo>
                    <a:pt x="1417623" y="1506347"/>
                  </a:lnTo>
                  <a:cubicBezTo>
                    <a:pt x="1412853" y="1506347"/>
                    <a:pt x="1408986" y="1510214"/>
                    <a:pt x="1408986" y="1514984"/>
                  </a:cubicBezTo>
                  <a:lnTo>
                    <a:pt x="1408986" y="1707217"/>
                  </a:lnTo>
                  <a:cubicBezTo>
                    <a:pt x="1408986" y="1711987"/>
                    <a:pt x="1412853" y="1715854"/>
                    <a:pt x="1417623" y="1715854"/>
                  </a:cubicBezTo>
                  <a:lnTo>
                    <a:pt x="1452170" y="1715854"/>
                  </a:lnTo>
                  <a:cubicBezTo>
                    <a:pt x="1456940" y="1715854"/>
                    <a:pt x="1460807" y="1711987"/>
                    <a:pt x="1460807" y="1707217"/>
                  </a:cubicBezTo>
                  <a:lnTo>
                    <a:pt x="1460807" y="1514984"/>
                  </a:lnTo>
                  <a:cubicBezTo>
                    <a:pt x="1460807" y="1510214"/>
                    <a:pt x="1456940" y="1506347"/>
                    <a:pt x="1452170" y="1506347"/>
                  </a:cubicBezTo>
                  <a:lnTo>
                    <a:pt x="1446490" y="1506347"/>
                  </a:lnTo>
                  <a:lnTo>
                    <a:pt x="1446490" y="1370988"/>
                  </a:lnTo>
                  <a:cubicBezTo>
                    <a:pt x="1446490" y="1369674"/>
                    <a:pt x="1447556" y="1368608"/>
                    <a:pt x="1448871" y="1368608"/>
                  </a:cubicBezTo>
                  <a:lnTo>
                    <a:pt x="1469717" y="1368608"/>
                  </a:lnTo>
                  <a:cubicBezTo>
                    <a:pt x="1471033" y="1368608"/>
                    <a:pt x="1472098" y="1369674"/>
                    <a:pt x="1472098" y="1370988"/>
                  </a:cubicBezTo>
                  <a:lnTo>
                    <a:pt x="1472098" y="1506347"/>
                  </a:lnTo>
                  <a:lnTo>
                    <a:pt x="1485262" y="1506347"/>
                  </a:lnTo>
                  <a:cubicBezTo>
                    <a:pt x="1494568" y="1506347"/>
                    <a:pt x="1502111" y="1498804"/>
                    <a:pt x="1502111" y="1489498"/>
                  </a:cubicBezTo>
                  <a:lnTo>
                    <a:pt x="1502111" y="1341987"/>
                  </a:lnTo>
                  <a:cubicBezTo>
                    <a:pt x="1502111" y="1332683"/>
                    <a:pt x="1494568" y="1325139"/>
                    <a:pt x="1485262" y="1325139"/>
                  </a:cubicBezTo>
                  <a:close/>
                  <a:moveTo>
                    <a:pt x="539" y="1277196"/>
                  </a:moveTo>
                  <a:lnTo>
                    <a:pt x="539" y="1296414"/>
                  </a:lnTo>
                  <a:lnTo>
                    <a:pt x="0" y="1285740"/>
                  </a:lnTo>
                  <a:close/>
                  <a:moveTo>
                    <a:pt x="2356232" y="1208190"/>
                  </a:moveTo>
                  <a:cubicBezTo>
                    <a:pt x="2326383" y="1208190"/>
                    <a:pt x="2302186" y="1232389"/>
                    <a:pt x="2302186" y="1262238"/>
                  </a:cubicBezTo>
                  <a:cubicBezTo>
                    <a:pt x="2302186" y="1292088"/>
                    <a:pt x="2326383" y="1316286"/>
                    <a:pt x="2356232" y="1316286"/>
                  </a:cubicBezTo>
                  <a:cubicBezTo>
                    <a:pt x="2386084" y="1316286"/>
                    <a:pt x="2410280" y="1292088"/>
                    <a:pt x="2410280" y="1262238"/>
                  </a:cubicBezTo>
                  <a:cubicBezTo>
                    <a:pt x="2410280" y="1232389"/>
                    <a:pt x="2386084" y="1208190"/>
                    <a:pt x="2356232" y="1208190"/>
                  </a:cubicBezTo>
                  <a:close/>
                  <a:moveTo>
                    <a:pt x="2118094" y="1208190"/>
                  </a:moveTo>
                  <a:cubicBezTo>
                    <a:pt x="2088244" y="1208190"/>
                    <a:pt x="2064047" y="1232389"/>
                    <a:pt x="2064047" y="1262238"/>
                  </a:cubicBezTo>
                  <a:cubicBezTo>
                    <a:pt x="2064047" y="1292088"/>
                    <a:pt x="2088244" y="1316286"/>
                    <a:pt x="2118094" y="1316286"/>
                  </a:cubicBezTo>
                  <a:cubicBezTo>
                    <a:pt x="2147945" y="1316286"/>
                    <a:pt x="2172142" y="1292088"/>
                    <a:pt x="2172142" y="1262238"/>
                  </a:cubicBezTo>
                  <a:cubicBezTo>
                    <a:pt x="2172142" y="1232389"/>
                    <a:pt x="2147945" y="1208190"/>
                    <a:pt x="2118094" y="1208190"/>
                  </a:cubicBezTo>
                  <a:close/>
                  <a:moveTo>
                    <a:pt x="1879956" y="1208190"/>
                  </a:moveTo>
                  <a:cubicBezTo>
                    <a:pt x="1850106" y="1208190"/>
                    <a:pt x="1825908" y="1232389"/>
                    <a:pt x="1825908" y="1262238"/>
                  </a:cubicBezTo>
                  <a:cubicBezTo>
                    <a:pt x="1825908" y="1292088"/>
                    <a:pt x="1850106" y="1316286"/>
                    <a:pt x="1879956" y="1316286"/>
                  </a:cubicBezTo>
                  <a:cubicBezTo>
                    <a:pt x="1909806" y="1316286"/>
                    <a:pt x="1934003" y="1292088"/>
                    <a:pt x="1934003" y="1262238"/>
                  </a:cubicBezTo>
                  <a:cubicBezTo>
                    <a:pt x="1934003" y="1232389"/>
                    <a:pt x="1909806" y="1208190"/>
                    <a:pt x="1879956" y="1208190"/>
                  </a:cubicBezTo>
                  <a:close/>
                  <a:moveTo>
                    <a:pt x="1641817" y="1208190"/>
                  </a:moveTo>
                  <a:cubicBezTo>
                    <a:pt x="1611967" y="1208190"/>
                    <a:pt x="1587770" y="1232389"/>
                    <a:pt x="1587770" y="1262238"/>
                  </a:cubicBezTo>
                  <a:cubicBezTo>
                    <a:pt x="1587770" y="1292088"/>
                    <a:pt x="1611967" y="1316286"/>
                    <a:pt x="1641817" y="1316286"/>
                  </a:cubicBezTo>
                  <a:cubicBezTo>
                    <a:pt x="1671667" y="1316286"/>
                    <a:pt x="1695865" y="1292088"/>
                    <a:pt x="1695865" y="1262238"/>
                  </a:cubicBezTo>
                  <a:cubicBezTo>
                    <a:pt x="1695865" y="1232389"/>
                    <a:pt x="1671667" y="1208190"/>
                    <a:pt x="1641817" y="1208190"/>
                  </a:cubicBezTo>
                  <a:close/>
                  <a:moveTo>
                    <a:pt x="1403679" y="1208190"/>
                  </a:moveTo>
                  <a:cubicBezTo>
                    <a:pt x="1373829" y="1208190"/>
                    <a:pt x="1349632" y="1232389"/>
                    <a:pt x="1349632" y="1262238"/>
                  </a:cubicBezTo>
                  <a:cubicBezTo>
                    <a:pt x="1349632" y="1292088"/>
                    <a:pt x="1373829" y="1316286"/>
                    <a:pt x="1403679" y="1316286"/>
                  </a:cubicBezTo>
                  <a:cubicBezTo>
                    <a:pt x="1433530" y="1316286"/>
                    <a:pt x="1457727" y="1292088"/>
                    <a:pt x="1457727" y="1262238"/>
                  </a:cubicBezTo>
                  <a:cubicBezTo>
                    <a:pt x="1457727" y="1232389"/>
                    <a:pt x="1433530" y="1208190"/>
                    <a:pt x="1403679" y="1208190"/>
                  </a:cubicBezTo>
                  <a:close/>
                  <a:moveTo>
                    <a:pt x="2270989" y="779133"/>
                  </a:moveTo>
                  <a:cubicBezTo>
                    <a:pt x="2261683" y="779133"/>
                    <a:pt x="2254140" y="786677"/>
                    <a:pt x="2254140" y="795981"/>
                  </a:cubicBezTo>
                  <a:lnTo>
                    <a:pt x="2254140" y="943492"/>
                  </a:lnTo>
                  <a:cubicBezTo>
                    <a:pt x="2254140" y="952798"/>
                    <a:pt x="2261683" y="960341"/>
                    <a:pt x="2270989" y="960341"/>
                  </a:cubicBezTo>
                  <a:lnTo>
                    <a:pt x="2280381" y="960341"/>
                  </a:lnTo>
                  <a:lnTo>
                    <a:pt x="2280381" y="824982"/>
                  </a:lnTo>
                  <a:cubicBezTo>
                    <a:pt x="2280381" y="823668"/>
                    <a:pt x="2281446" y="822602"/>
                    <a:pt x="2282762" y="822602"/>
                  </a:cubicBezTo>
                  <a:lnTo>
                    <a:pt x="2303608" y="822602"/>
                  </a:lnTo>
                  <a:cubicBezTo>
                    <a:pt x="2304923" y="822602"/>
                    <a:pt x="2305989" y="823668"/>
                    <a:pt x="2305989" y="824982"/>
                  </a:cubicBezTo>
                  <a:lnTo>
                    <a:pt x="2305989" y="960341"/>
                  </a:lnTo>
                  <a:lnTo>
                    <a:pt x="2302962" y="960341"/>
                  </a:lnTo>
                  <a:cubicBezTo>
                    <a:pt x="2298192" y="960341"/>
                    <a:pt x="2294325" y="964208"/>
                    <a:pt x="2294325" y="968978"/>
                  </a:cubicBezTo>
                  <a:lnTo>
                    <a:pt x="2294325" y="1161211"/>
                  </a:lnTo>
                  <a:cubicBezTo>
                    <a:pt x="2294325" y="1165981"/>
                    <a:pt x="2298192" y="1169848"/>
                    <a:pt x="2302962" y="1169848"/>
                  </a:cubicBezTo>
                  <a:lnTo>
                    <a:pt x="2337509" y="1169848"/>
                  </a:lnTo>
                  <a:cubicBezTo>
                    <a:pt x="2342279" y="1169848"/>
                    <a:pt x="2346146" y="1165981"/>
                    <a:pt x="2346146" y="1161211"/>
                  </a:cubicBezTo>
                  <a:lnTo>
                    <a:pt x="2346146" y="968978"/>
                  </a:lnTo>
                  <a:cubicBezTo>
                    <a:pt x="2346146" y="964208"/>
                    <a:pt x="2342279" y="960341"/>
                    <a:pt x="2337509" y="960341"/>
                  </a:cubicBezTo>
                  <a:lnTo>
                    <a:pt x="2370176" y="960341"/>
                  </a:lnTo>
                  <a:cubicBezTo>
                    <a:pt x="2365406" y="960341"/>
                    <a:pt x="2361540" y="964208"/>
                    <a:pt x="2361540" y="968978"/>
                  </a:cubicBezTo>
                  <a:lnTo>
                    <a:pt x="2361540" y="1161211"/>
                  </a:lnTo>
                  <a:cubicBezTo>
                    <a:pt x="2361540" y="1165981"/>
                    <a:pt x="2365406" y="1169848"/>
                    <a:pt x="2370176" y="1169848"/>
                  </a:cubicBezTo>
                  <a:lnTo>
                    <a:pt x="2404724" y="1169848"/>
                  </a:lnTo>
                  <a:cubicBezTo>
                    <a:pt x="2409494" y="1169848"/>
                    <a:pt x="2413360" y="1165981"/>
                    <a:pt x="2413360" y="1161211"/>
                  </a:cubicBezTo>
                  <a:lnTo>
                    <a:pt x="2413360" y="968978"/>
                  </a:lnTo>
                  <a:cubicBezTo>
                    <a:pt x="2413360" y="964208"/>
                    <a:pt x="2409494" y="960341"/>
                    <a:pt x="2404724" y="960341"/>
                  </a:cubicBezTo>
                  <a:lnTo>
                    <a:pt x="2399044" y="960341"/>
                  </a:lnTo>
                  <a:lnTo>
                    <a:pt x="2399044" y="824982"/>
                  </a:lnTo>
                  <a:cubicBezTo>
                    <a:pt x="2399044" y="823668"/>
                    <a:pt x="2400110" y="822602"/>
                    <a:pt x="2401424" y="822602"/>
                  </a:cubicBezTo>
                  <a:lnTo>
                    <a:pt x="2422270" y="822602"/>
                  </a:lnTo>
                  <a:cubicBezTo>
                    <a:pt x="2423586" y="822602"/>
                    <a:pt x="2424652" y="823668"/>
                    <a:pt x="2424652" y="824982"/>
                  </a:cubicBezTo>
                  <a:lnTo>
                    <a:pt x="2424652" y="960341"/>
                  </a:lnTo>
                  <a:lnTo>
                    <a:pt x="2437816" y="960341"/>
                  </a:lnTo>
                  <a:cubicBezTo>
                    <a:pt x="2447122" y="960341"/>
                    <a:pt x="2454664" y="952798"/>
                    <a:pt x="2454664" y="943492"/>
                  </a:cubicBezTo>
                  <a:lnTo>
                    <a:pt x="2454664" y="795981"/>
                  </a:lnTo>
                  <a:cubicBezTo>
                    <a:pt x="2454664" y="786677"/>
                    <a:pt x="2447122" y="779133"/>
                    <a:pt x="2437816" y="779133"/>
                  </a:cubicBezTo>
                  <a:close/>
                  <a:moveTo>
                    <a:pt x="2032850" y="779133"/>
                  </a:moveTo>
                  <a:cubicBezTo>
                    <a:pt x="2023545" y="779133"/>
                    <a:pt x="2016002" y="786677"/>
                    <a:pt x="2016002" y="795981"/>
                  </a:cubicBezTo>
                  <a:lnTo>
                    <a:pt x="2016002" y="943492"/>
                  </a:lnTo>
                  <a:cubicBezTo>
                    <a:pt x="2016002" y="952798"/>
                    <a:pt x="2023545" y="960341"/>
                    <a:pt x="2032850" y="960341"/>
                  </a:cubicBezTo>
                  <a:lnTo>
                    <a:pt x="2042243" y="960341"/>
                  </a:lnTo>
                  <a:lnTo>
                    <a:pt x="2042243" y="824982"/>
                  </a:lnTo>
                  <a:cubicBezTo>
                    <a:pt x="2042243" y="823668"/>
                    <a:pt x="2043308" y="822602"/>
                    <a:pt x="2044624" y="822602"/>
                  </a:cubicBezTo>
                  <a:lnTo>
                    <a:pt x="2065470" y="822602"/>
                  </a:lnTo>
                  <a:cubicBezTo>
                    <a:pt x="2066784" y="822602"/>
                    <a:pt x="2067851" y="823668"/>
                    <a:pt x="2067851" y="824982"/>
                  </a:cubicBezTo>
                  <a:lnTo>
                    <a:pt x="2067851" y="960341"/>
                  </a:lnTo>
                  <a:lnTo>
                    <a:pt x="2064824" y="960341"/>
                  </a:lnTo>
                  <a:cubicBezTo>
                    <a:pt x="2060053" y="960341"/>
                    <a:pt x="2056186" y="964208"/>
                    <a:pt x="2056186" y="968978"/>
                  </a:cubicBezTo>
                  <a:lnTo>
                    <a:pt x="2056186" y="1161211"/>
                  </a:lnTo>
                  <a:cubicBezTo>
                    <a:pt x="2056186" y="1165981"/>
                    <a:pt x="2060053" y="1169848"/>
                    <a:pt x="2064824" y="1169848"/>
                  </a:cubicBezTo>
                  <a:lnTo>
                    <a:pt x="2099370" y="1169848"/>
                  </a:lnTo>
                  <a:cubicBezTo>
                    <a:pt x="2104140" y="1169848"/>
                    <a:pt x="2108008" y="1165981"/>
                    <a:pt x="2108008" y="1161211"/>
                  </a:cubicBezTo>
                  <a:lnTo>
                    <a:pt x="2108008" y="968978"/>
                  </a:lnTo>
                  <a:cubicBezTo>
                    <a:pt x="2108008" y="964208"/>
                    <a:pt x="2104140" y="960341"/>
                    <a:pt x="2099370" y="960341"/>
                  </a:cubicBezTo>
                  <a:lnTo>
                    <a:pt x="2132038" y="960341"/>
                  </a:lnTo>
                  <a:cubicBezTo>
                    <a:pt x="2127268" y="960341"/>
                    <a:pt x="2123401" y="964208"/>
                    <a:pt x="2123401" y="968978"/>
                  </a:cubicBezTo>
                  <a:lnTo>
                    <a:pt x="2123401" y="1161211"/>
                  </a:lnTo>
                  <a:cubicBezTo>
                    <a:pt x="2123401" y="1165981"/>
                    <a:pt x="2127268" y="1169848"/>
                    <a:pt x="2132038" y="1169848"/>
                  </a:cubicBezTo>
                  <a:lnTo>
                    <a:pt x="2166585" y="1169848"/>
                  </a:lnTo>
                  <a:cubicBezTo>
                    <a:pt x="2171355" y="1169848"/>
                    <a:pt x="2175222" y="1165981"/>
                    <a:pt x="2175222" y="1161211"/>
                  </a:cubicBezTo>
                  <a:lnTo>
                    <a:pt x="2175222" y="968978"/>
                  </a:lnTo>
                  <a:cubicBezTo>
                    <a:pt x="2175222" y="964208"/>
                    <a:pt x="2171355" y="960341"/>
                    <a:pt x="2166585" y="960341"/>
                  </a:cubicBezTo>
                  <a:lnTo>
                    <a:pt x="2160905" y="960341"/>
                  </a:lnTo>
                  <a:lnTo>
                    <a:pt x="2160905" y="824982"/>
                  </a:lnTo>
                  <a:cubicBezTo>
                    <a:pt x="2160905" y="823668"/>
                    <a:pt x="2161971" y="822602"/>
                    <a:pt x="2163286" y="822602"/>
                  </a:cubicBezTo>
                  <a:lnTo>
                    <a:pt x="2184132" y="822602"/>
                  </a:lnTo>
                  <a:cubicBezTo>
                    <a:pt x="2185448" y="822602"/>
                    <a:pt x="2186514" y="823668"/>
                    <a:pt x="2186514" y="824982"/>
                  </a:cubicBezTo>
                  <a:lnTo>
                    <a:pt x="2186514" y="960341"/>
                  </a:lnTo>
                  <a:lnTo>
                    <a:pt x="2199678" y="960341"/>
                  </a:lnTo>
                  <a:cubicBezTo>
                    <a:pt x="2208983" y="960341"/>
                    <a:pt x="2216526" y="952798"/>
                    <a:pt x="2216526" y="943492"/>
                  </a:cubicBezTo>
                  <a:lnTo>
                    <a:pt x="2216526" y="795981"/>
                  </a:lnTo>
                  <a:cubicBezTo>
                    <a:pt x="2216526" y="786677"/>
                    <a:pt x="2208983" y="779133"/>
                    <a:pt x="2199678" y="779133"/>
                  </a:cubicBezTo>
                  <a:close/>
                  <a:moveTo>
                    <a:pt x="2356232" y="662184"/>
                  </a:moveTo>
                  <a:cubicBezTo>
                    <a:pt x="2326383" y="662184"/>
                    <a:pt x="2302186" y="686383"/>
                    <a:pt x="2302186" y="716232"/>
                  </a:cubicBezTo>
                  <a:cubicBezTo>
                    <a:pt x="2302186" y="746082"/>
                    <a:pt x="2326383" y="770280"/>
                    <a:pt x="2356232" y="770280"/>
                  </a:cubicBezTo>
                  <a:cubicBezTo>
                    <a:pt x="2386084" y="770280"/>
                    <a:pt x="2410280" y="746082"/>
                    <a:pt x="2410280" y="716232"/>
                  </a:cubicBezTo>
                  <a:cubicBezTo>
                    <a:pt x="2410280" y="686383"/>
                    <a:pt x="2386084" y="662184"/>
                    <a:pt x="2356232" y="662184"/>
                  </a:cubicBezTo>
                  <a:close/>
                  <a:moveTo>
                    <a:pt x="2118094" y="662184"/>
                  </a:moveTo>
                  <a:cubicBezTo>
                    <a:pt x="2088244" y="662184"/>
                    <a:pt x="2064047" y="686383"/>
                    <a:pt x="2064047" y="716232"/>
                  </a:cubicBezTo>
                  <a:cubicBezTo>
                    <a:pt x="2064047" y="746082"/>
                    <a:pt x="2088244" y="770280"/>
                    <a:pt x="2118094" y="770280"/>
                  </a:cubicBezTo>
                  <a:cubicBezTo>
                    <a:pt x="2147945" y="770280"/>
                    <a:pt x="2172142" y="746082"/>
                    <a:pt x="2172142" y="716232"/>
                  </a:cubicBezTo>
                  <a:cubicBezTo>
                    <a:pt x="2172142" y="686383"/>
                    <a:pt x="2147945" y="662184"/>
                    <a:pt x="2118094" y="662184"/>
                  </a:cubicBezTo>
                  <a:close/>
                  <a:moveTo>
                    <a:pt x="2186514" y="384965"/>
                  </a:moveTo>
                  <a:lnTo>
                    <a:pt x="2186514" y="414336"/>
                  </a:lnTo>
                  <a:lnTo>
                    <a:pt x="2199678" y="414336"/>
                  </a:lnTo>
                  <a:cubicBezTo>
                    <a:pt x="2204330" y="414336"/>
                    <a:pt x="2208543" y="412450"/>
                    <a:pt x="2211591" y="409401"/>
                  </a:cubicBezTo>
                  <a:lnTo>
                    <a:pt x="2215702" y="399478"/>
                  </a:lnTo>
                  <a:lnTo>
                    <a:pt x="2277878" y="467890"/>
                  </a:lnTo>
                  <a:lnTo>
                    <a:pt x="2294325" y="489883"/>
                  </a:lnTo>
                  <a:lnTo>
                    <a:pt x="2294325" y="615206"/>
                  </a:lnTo>
                  <a:cubicBezTo>
                    <a:pt x="2294325" y="619976"/>
                    <a:pt x="2298192" y="623843"/>
                    <a:pt x="2302962" y="623843"/>
                  </a:cubicBezTo>
                  <a:lnTo>
                    <a:pt x="2337509" y="623843"/>
                  </a:lnTo>
                  <a:cubicBezTo>
                    <a:pt x="2342279" y="623843"/>
                    <a:pt x="2346146" y="619976"/>
                    <a:pt x="2346146" y="615206"/>
                  </a:cubicBezTo>
                  <a:lnTo>
                    <a:pt x="2346146" y="559183"/>
                  </a:lnTo>
                  <a:lnTo>
                    <a:pt x="2351896" y="566870"/>
                  </a:lnTo>
                  <a:lnTo>
                    <a:pt x="2361540" y="582746"/>
                  </a:lnTo>
                  <a:lnTo>
                    <a:pt x="2361540" y="615206"/>
                  </a:lnTo>
                  <a:cubicBezTo>
                    <a:pt x="2361540" y="619976"/>
                    <a:pt x="2365406" y="623843"/>
                    <a:pt x="2370176" y="623843"/>
                  </a:cubicBezTo>
                  <a:lnTo>
                    <a:pt x="2386508" y="623843"/>
                  </a:lnTo>
                  <a:lnTo>
                    <a:pt x="2416298" y="672879"/>
                  </a:lnTo>
                  <a:cubicBezTo>
                    <a:pt x="2515264" y="855061"/>
                    <a:pt x="2571480" y="1063835"/>
                    <a:pt x="2571480" y="1285740"/>
                  </a:cubicBezTo>
                  <a:cubicBezTo>
                    <a:pt x="2571480" y="1463264"/>
                    <a:pt x="2535500" y="1632384"/>
                    <a:pt x="2470440" y="1786208"/>
                  </a:cubicBezTo>
                  <a:lnTo>
                    <a:pt x="2429524" y="1871144"/>
                  </a:lnTo>
                  <a:lnTo>
                    <a:pt x="2270989" y="1871144"/>
                  </a:lnTo>
                  <a:cubicBezTo>
                    <a:pt x="2261683" y="1871144"/>
                    <a:pt x="2254140" y="1878688"/>
                    <a:pt x="2254140" y="1887993"/>
                  </a:cubicBezTo>
                  <a:lnTo>
                    <a:pt x="2254140" y="2035503"/>
                  </a:lnTo>
                  <a:cubicBezTo>
                    <a:pt x="2254140" y="2044809"/>
                    <a:pt x="2261683" y="2052352"/>
                    <a:pt x="2270989" y="2052352"/>
                  </a:cubicBezTo>
                  <a:lnTo>
                    <a:pt x="2280381" y="2052352"/>
                  </a:lnTo>
                  <a:lnTo>
                    <a:pt x="2280381" y="1916995"/>
                  </a:lnTo>
                  <a:cubicBezTo>
                    <a:pt x="2280381" y="1915679"/>
                    <a:pt x="2281446" y="1914613"/>
                    <a:pt x="2282762" y="1914613"/>
                  </a:cubicBezTo>
                  <a:lnTo>
                    <a:pt x="2303608" y="1914613"/>
                  </a:lnTo>
                  <a:cubicBezTo>
                    <a:pt x="2304923" y="1914613"/>
                    <a:pt x="2305989" y="1915679"/>
                    <a:pt x="2305989" y="1916995"/>
                  </a:cubicBezTo>
                  <a:lnTo>
                    <a:pt x="2305989" y="2052352"/>
                  </a:lnTo>
                  <a:lnTo>
                    <a:pt x="2302962" y="2052352"/>
                  </a:lnTo>
                  <a:cubicBezTo>
                    <a:pt x="2298192" y="2052352"/>
                    <a:pt x="2294325" y="2056219"/>
                    <a:pt x="2294325" y="2060989"/>
                  </a:cubicBezTo>
                  <a:lnTo>
                    <a:pt x="2294325" y="2081596"/>
                  </a:lnTo>
                  <a:lnTo>
                    <a:pt x="2277878" y="2103589"/>
                  </a:lnTo>
                  <a:cubicBezTo>
                    <a:pt x="2251676" y="2135340"/>
                    <a:pt x="2223979" y="2165811"/>
                    <a:pt x="2194895" y="2194895"/>
                  </a:cubicBezTo>
                  <a:lnTo>
                    <a:pt x="2175222" y="2212775"/>
                  </a:lnTo>
                  <a:lnTo>
                    <a:pt x="2175222" y="2060989"/>
                  </a:lnTo>
                  <a:cubicBezTo>
                    <a:pt x="2175222" y="2056219"/>
                    <a:pt x="2171355" y="2052352"/>
                    <a:pt x="2166585" y="2052352"/>
                  </a:cubicBezTo>
                  <a:lnTo>
                    <a:pt x="2160905" y="2052352"/>
                  </a:lnTo>
                  <a:lnTo>
                    <a:pt x="2160905" y="1916995"/>
                  </a:lnTo>
                  <a:cubicBezTo>
                    <a:pt x="2160905" y="1915679"/>
                    <a:pt x="2161971" y="1914613"/>
                    <a:pt x="2163286" y="1914613"/>
                  </a:cubicBezTo>
                  <a:lnTo>
                    <a:pt x="2184132" y="1914613"/>
                  </a:lnTo>
                  <a:cubicBezTo>
                    <a:pt x="2185448" y="1914613"/>
                    <a:pt x="2186514" y="1915679"/>
                    <a:pt x="2186514" y="1916995"/>
                  </a:cubicBezTo>
                  <a:lnTo>
                    <a:pt x="2186514" y="2052352"/>
                  </a:lnTo>
                  <a:lnTo>
                    <a:pt x="2199678" y="2052352"/>
                  </a:lnTo>
                  <a:cubicBezTo>
                    <a:pt x="2208983" y="2052352"/>
                    <a:pt x="2216526" y="2044809"/>
                    <a:pt x="2216526" y="2035503"/>
                  </a:cubicBezTo>
                  <a:lnTo>
                    <a:pt x="2216526" y="1887993"/>
                  </a:lnTo>
                  <a:cubicBezTo>
                    <a:pt x="2216526" y="1878688"/>
                    <a:pt x="2208983" y="1871144"/>
                    <a:pt x="2199678" y="1871144"/>
                  </a:cubicBezTo>
                  <a:lnTo>
                    <a:pt x="2032850" y="1871144"/>
                  </a:lnTo>
                  <a:cubicBezTo>
                    <a:pt x="2023545" y="1871144"/>
                    <a:pt x="2016002" y="1878688"/>
                    <a:pt x="2016002" y="1887993"/>
                  </a:cubicBezTo>
                  <a:lnTo>
                    <a:pt x="2016002" y="2035503"/>
                  </a:lnTo>
                  <a:cubicBezTo>
                    <a:pt x="2016002" y="2044809"/>
                    <a:pt x="2023545" y="2052352"/>
                    <a:pt x="2032850" y="2052352"/>
                  </a:cubicBezTo>
                  <a:lnTo>
                    <a:pt x="2042243" y="2052352"/>
                  </a:lnTo>
                  <a:lnTo>
                    <a:pt x="2042243" y="1916995"/>
                  </a:lnTo>
                  <a:cubicBezTo>
                    <a:pt x="2042243" y="1915679"/>
                    <a:pt x="2043308" y="1914613"/>
                    <a:pt x="2044624" y="1914613"/>
                  </a:cubicBezTo>
                  <a:lnTo>
                    <a:pt x="2065470" y="1914613"/>
                  </a:lnTo>
                  <a:cubicBezTo>
                    <a:pt x="2066784" y="1914613"/>
                    <a:pt x="2067851" y="1915679"/>
                    <a:pt x="2067851" y="1916995"/>
                  </a:cubicBezTo>
                  <a:lnTo>
                    <a:pt x="2067851" y="2052352"/>
                  </a:lnTo>
                  <a:lnTo>
                    <a:pt x="2064824" y="2052352"/>
                  </a:lnTo>
                  <a:cubicBezTo>
                    <a:pt x="2060053" y="2052352"/>
                    <a:pt x="2056186" y="2056219"/>
                    <a:pt x="2056186" y="2060989"/>
                  </a:cubicBezTo>
                  <a:lnTo>
                    <a:pt x="2056186" y="2253222"/>
                  </a:lnTo>
                  <a:cubicBezTo>
                    <a:pt x="2056186" y="2257992"/>
                    <a:pt x="2060053" y="2261859"/>
                    <a:pt x="2064824" y="2261859"/>
                  </a:cubicBezTo>
                  <a:lnTo>
                    <a:pt x="2099370" y="2261859"/>
                  </a:lnTo>
                  <a:cubicBezTo>
                    <a:pt x="2104140" y="2261859"/>
                    <a:pt x="2108008" y="2257992"/>
                    <a:pt x="2108008" y="2253222"/>
                  </a:cubicBezTo>
                  <a:lnTo>
                    <a:pt x="2108008" y="2060989"/>
                  </a:lnTo>
                  <a:cubicBezTo>
                    <a:pt x="2108008" y="2056219"/>
                    <a:pt x="2104140" y="2052352"/>
                    <a:pt x="2099370" y="2052352"/>
                  </a:cubicBezTo>
                  <a:lnTo>
                    <a:pt x="2132038" y="2052352"/>
                  </a:lnTo>
                  <a:cubicBezTo>
                    <a:pt x="2127268" y="2052352"/>
                    <a:pt x="2123401" y="2056219"/>
                    <a:pt x="2123401" y="2060989"/>
                  </a:cubicBezTo>
                  <a:lnTo>
                    <a:pt x="2123401" y="2253222"/>
                  </a:lnTo>
                  <a:lnTo>
                    <a:pt x="2126885" y="2256706"/>
                  </a:lnTo>
                  <a:lnTo>
                    <a:pt x="2103589" y="2277879"/>
                  </a:lnTo>
                  <a:cubicBezTo>
                    <a:pt x="2040089" y="2330284"/>
                    <a:pt x="1971472" y="2376711"/>
                    <a:pt x="1898600" y="2416298"/>
                  </a:cubicBezTo>
                  <a:lnTo>
                    <a:pt x="1896832" y="2417150"/>
                  </a:lnTo>
                  <a:lnTo>
                    <a:pt x="1794712" y="2417150"/>
                  </a:lnTo>
                  <a:cubicBezTo>
                    <a:pt x="1785406" y="2417150"/>
                    <a:pt x="1777863" y="2424694"/>
                    <a:pt x="1777863" y="2433999"/>
                  </a:cubicBezTo>
                  <a:lnTo>
                    <a:pt x="1777863" y="2473493"/>
                  </a:lnTo>
                  <a:lnTo>
                    <a:pt x="1740249" y="2487260"/>
                  </a:lnTo>
                  <a:lnTo>
                    <a:pt x="1740249" y="2433999"/>
                  </a:lnTo>
                  <a:cubicBezTo>
                    <a:pt x="1740249" y="2424694"/>
                    <a:pt x="1732706" y="2417150"/>
                    <a:pt x="1723400" y="2417150"/>
                  </a:cubicBezTo>
                  <a:lnTo>
                    <a:pt x="1556573" y="2417150"/>
                  </a:lnTo>
                  <a:cubicBezTo>
                    <a:pt x="1547267" y="2417150"/>
                    <a:pt x="1539724" y="2424694"/>
                    <a:pt x="1539724" y="2433999"/>
                  </a:cubicBezTo>
                  <a:lnTo>
                    <a:pt x="1539724" y="2546141"/>
                  </a:lnTo>
                  <a:lnTo>
                    <a:pt x="1502111" y="2551882"/>
                  </a:lnTo>
                  <a:lnTo>
                    <a:pt x="1502111" y="2433999"/>
                  </a:lnTo>
                  <a:cubicBezTo>
                    <a:pt x="1502111" y="2424694"/>
                    <a:pt x="1494568" y="2417150"/>
                    <a:pt x="1485262" y="2417150"/>
                  </a:cubicBezTo>
                  <a:lnTo>
                    <a:pt x="1318435" y="2417150"/>
                  </a:lnTo>
                  <a:cubicBezTo>
                    <a:pt x="1309130" y="2417150"/>
                    <a:pt x="1301586" y="2424694"/>
                    <a:pt x="1301586" y="2433999"/>
                  </a:cubicBezTo>
                  <a:lnTo>
                    <a:pt x="1301586" y="2570679"/>
                  </a:lnTo>
                  <a:lnTo>
                    <a:pt x="1285740" y="2571479"/>
                  </a:lnTo>
                  <a:lnTo>
                    <a:pt x="1263972" y="2570380"/>
                  </a:lnTo>
                  <a:lnTo>
                    <a:pt x="1263972" y="2433999"/>
                  </a:lnTo>
                  <a:cubicBezTo>
                    <a:pt x="1263972" y="2424694"/>
                    <a:pt x="1256429" y="2417150"/>
                    <a:pt x="1247124" y="2417150"/>
                  </a:cubicBezTo>
                  <a:lnTo>
                    <a:pt x="1080297" y="2417150"/>
                  </a:lnTo>
                  <a:cubicBezTo>
                    <a:pt x="1070991" y="2417150"/>
                    <a:pt x="1063448" y="2424694"/>
                    <a:pt x="1063448" y="2433999"/>
                  </a:cubicBezTo>
                  <a:lnTo>
                    <a:pt x="1063448" y="2550978"/>
                  </a:lnTo>
                  <a:lnTo>
                    <a:pt x="1026618" y="2545357"/>
                  </a:lnTo>
                  <a:lnTo>
                    <a:pt x="1025834" y="2545156"/>
                  </a:lnTo>
                  <a:lnTo>
                    <a:pt x="1025834" y="2433999"/>
                  </a:lnTo>
                  <a:cubicBezTo>
                    <a:pt x="1025834" y="2424694"/>
                    <a:pt x="1018291" y="2417150"/>
                    <a:pt x="1008985" y="2417150"/>
                  </a:cubicBezTo>
                  <a:lnTo>
                    <a:pt x="842158" y="2417150"/>
                  </a:lnTo>
                  <a:cubicBezTo>
                    <a:pt x="832852" y="2417150"/>
                    <a:pt x="825309" y="2424694"/>
                    <a:pt x="825309" y="2433999"/>
                  </a:cubicBezTo>
                  <a:lnTo>
                    <a:pt x="825309" y="2485093"/>
                  </a:lnTo>
                  <a:lnTo>
                    <a:pt x="787695" y="2471327"/>
                  </a:lnTo>
                  <a:lnTo>
                    <a:pt x="787695" y="2433999"/>
                  </a:lnTo>
                  <a:cubicBezTo>
                    <a:pt x="787695" y="2424694"/>
                    <a:pt x="780152" y="2417150"/>
                    <a:pt x="770846" y="2417150"/>
                  </a:cubicBezTo>
                  <a:lnTo>
                    <a:pt x="674647" y="2417150"/>
                  </a:lnTo>
                  <a:lnTo>
                    <a:pt x="672879" y="2416298"/>
                  </a:lnTo>
                  <a:cubicBezTo>
                    <a:pt x="600007" y="2376711"/>
                    <a:pt x="531390" y="2330284"/>
                    <a:pt x="467890" y="2277879"/>
                  </a:cubicBezTo>
                  <a:lnTo>
                    <a:pt x="440906" y="2253354"/>
                  </a:lnTo>
                  <a:lnTo>
                    <a:pt x="441039" y="2253222"/>
                  </a:lnTo>
                  <a:lnTo>
                    <a:pt x="441039" y="2130439"/>
                  </a:lnTo>
                  <a:lnTo>
                    <a:pt x="456432" y="2115046"/>
                  </a:lnTo>
                  <a:lnTo>
                    <a:pt x="456432" y="2253222"/>
                  </a:lnTo>
                  <a:cubicBezTo>
                    <a:pt x="456432" y="2257992"/>
                    <a:pt x="460299" y="2261859"/>
                    <a:pt x="465069" y="2261859"/>
                  </a:cubicBezTo>
                  <a:lnTo>
                    <a:pt x="499616" y="2261859"/>
                  </a:lnTo>
                  <a:cubicBezTo>
                    <a:pt x="504386" y="2261859"/>
                    <a:pt x="508253" y="2257992"/>
                    <a:pt x="508253" y="2253222"/>
                  </a:cubicBezTo>
                  <a:lnTo>
                    <a:pt x="508253" y="2063225"/>
                  </a:lnTo>
                  <a:lnTo>
                    <a:pt x="519544" y="2051934"/>
                  </a:lnTo>
                  <a:lnTo>
                    <a:pt x="519544" y="2052352"/>
                  </a:lnTo>
                  <a:lnTo>
                    <a:pt x="532709" y="2052352"/>
                  </a:lnTo>
                  <a:cubicBezTo>
                    <a:pt x="542014" y="2052352"/>
                    <a:pt x="549557" y="2044809"/>
                    <a:pt x="549557" y="2035503"/>
                  </a:cubicBezTo>
                  <a:lnTo>
                    <a:pt x="549557" y="2021921"/>
                  </a:lnTo>
                  <a:lnTo>
                    <a:pt x="587170" y="1984308"/>
                  </a:lnTo>
                  <a:lnTo>
                    <a:pt x="587170" y="2035503"/>
                  </a:lnTo>
                  <a:cubicBezTo>
                    <a:pt x="587170" y="2044809"/>
                    <a:pt x="594714" y="2052352"/>
                    <a:pt x="604019" y="2052352"/>
                  </a:cubicBezTo>
                  <a:lnTo>
                    <a:pt x="613411" y="2052352"/>
                  </a:lnTo>
                  <a:lnTo>
                    <a:pt x="613411" y="1958067"/>
                  </a:lnTo>
                  <a:lnTo>
                    <a:pt x="639020" y="1932458"/>
                  </a:lnTo>
                  <a:lnTo>
                    <a:pt x="639020" y="2052352"/>
                  </a:lnTo>
                  <a:lnTo>
                    <a:pt x="635992" y="2052352"/>
                  </a:lnTo>
                  <a:cubicBezTo>
                    <a:pt x="631222" y="2052352"/>
                    <a:pt x="627355" y="2056219"/>
                    <a:pt x="627355" y="2060989"/>
                  </a:cubicBezTo>
                  <a:lnTo>
                    <a:pt x="627355" y="2253222"/>
                  </a:lnTo>
                  <a:cubicBezTo>
                    <a:pt x="627355" y="2257992"/>
                    <a:pt x="631222" y="2261859"/>
                    <a:pt x="635992" y="2261859"/>
                  </a:cubicBezTo>
                  <a:lnTo>
                    <a:pt x="670539" y="2261859"/>
                  </a:lnTo>
                  <a:cubicBezTo>
                    <a:pt x="675309" y="2261859"/>
                    <a:pt x="679176" y="2257992"/>
                    <a:pt x="679176" y="2253222"/>
                  </a:cubicBezTo>
                  <a:lnTo>
                    <a:pt x="679176" y="2060989"/>
                  </a:lnTo>
                  <a:cubicBezTo>
                    <a:pt x="679176" y="2056219"/>
                    <a:pt x="675309" y="2052352"/>
                    <a:pt x="670539" y="2052352"/>
                  </a:cubicBezTo>
                  <a:lnTo>
                    <a:pt x="703207" y="2052352"/>
                  </a:lnTo>
                  <a:cubicBezTo>
                    <a:pt x="698437" y="2052352"/>
                    <a:pt x="694570" y="2056219"/>
                    <a:pt x="694570" y="2060989"/>
                  </a:cubicBezTo>
                  <a:lnTo>
                    <a:pt x="694570" y="2253222"/>
                  </a:lnTo>
                  <a:cubicBezTo>
                    <a:pt x="694570" y="2257992"/>
                    <a:pt x="698437" y="2261859"/>
                    <a:pt x="703207" y="2261859"/>
                  </a:cubicBezTo>
                  <a:lnTo>
                    <a:pt x="737754" y="2261859"/>
                  </a:lnTo>
                  <a:cubicBezTo>
                    <a:pt x="742524" y="2261859"/>
                    <a:pt x="746391" y="2257992"/>
                    <a:pt x="746391" y="2253222"/>
                  </a:cubicBezTo>
                  <a:lnTo>
                    <a:pt x="746391" y="2060989"/>
                  </a:lnTo>
                  <a:cubicBezTo>
                    <a:pt x="746391" y="2056219"/>
                    <a:pt x="742524" y="2052352"/>
                    <a:pt x="737754" y="2052352"/>
                  </a:cubicBezTo>
                  <a:lnTo>
                    <a:pt x="732074" y="2052352"/>
                  </a:lnTo>
                  <a:lnTo>
                    <a:pt x="732074" y="1916995"/>
                  </a:lnTo>
                  <a:cubicBezTo>
                    <a:pt x="732074" y="1915679"/>
                    <a:pt x="733140" y="1914613"/>
                    <a:pt x="734455" y="1914613"/>
                  </a:cubicBezTo>
                  <a:lnTo>
                    <a:pt x="755301" y="1914613"/>
                  </a:lnTo>
                  <a:cubicBezTo>
                    <a:pt x="756617" y="1914613"/>
                    <a:pt x="757682" y="1915679"/>
                    <a:pt x="757682" y="1916995"/>
                  </a:cubicBezTo>
                  <a:lnTo>
                    <a:pt x="757682" y="2052352"/>
                  </a:lnTo>
                  <a:lnTo>
                    <a:pt x="770846" y="2052352"/>
                  </a:lnTo>
                  <a:cubicBezTo>
                    <a:pt x="780152" y="2052352"/>
                    <a:pt x="787695" y="2044809"/>
                    <a:pt x="787695" y="2035503"/>
                  </a:cubicBezTo>
                  <a:lnTo>
                    <a:pt x="787695" y="1887993"/>
                  </a:lnTo>
                  <a:cubicBezTo>
                    <a:pt x="787695" y="1878688"/>
                    <a:pt x="780152" y="1871144"/>
                    <a:pt x="770846" y="1871144"/>
                  </a:cubicBezTo>
                  <a:lnTo>
                    <a:pt x="700335" y="1871144"/>
                  </a:lnTo>
                  <a:lnTo>
                    <a:pt x="719920" y="1851559"/>
                  </a:lnTo>
                  <a:lnTo>
                    <a:pt x="727481" y="1846461"/>
                  </a:lnTo>
                  <a:lnTo>
                    <a:pt x="732579" y="1838899"/>
                  </a:lnTo>
                  <a:lnTo>
                    <a:pt x="865494" y="1705985"/>
                  </a:lnTo>
                  <a:lnTo>
                    <a:pt x="865494" y="1707217"/>
                  </a:lnTo>
                  <a:cubicBezTo>
                    <a:pt x="865494" y="1711987"/>
                    <a:pt x="869361" y="1715854"/>
                    <a:pt x="874131" y="1715854"/>
                  </a:cubicBezTo>
                  <a:lnTo>
                    <a:pt x="908678" y="1715854"/>
                  </a:lnTo>
                  <a:cubicBezTo>
                    <a:pt x="913448" y="1715854"/>
                    <a:pt x="917315" y="1711987"/>
                    <a:pt x="917315" y="1707217"/>
                  </a:cubicBezTo>
                  <a:lnTo>
                    <a:pt x="917315" y="1654164"/>
                  </a:lnTo>
                  <a:lnTo>
                    <a:pt x="932709" y="1638770"/>
                  </a:lnTo>
                  <a:lnTo>
                    <a:pt x="932709" y="1707217"/>
                  </a:lnTo>
                  <a:cubicBezTo>
                    <a:pt x="932709" y="1711987"/>
                    <a:pt x="936576" y="1715854"/>
                    <a:pt x="941346" y="1715854"/>
                  </a:cubicBezTo>
                  <a:lnTo>
                    <a:pt x="975893" y="1715854"/>
                  </a:lnTo>
                  <a:cubicBezTo>
                    <a:pt x="980663" y="1715854"/>
                    <a:pt x="984530" y="1711987"/>
                    <a:pt x="984530" y="1707217"/>
                  </a:cubicBezTo>
                  <a:lnTo>
                    <a:pt x="984530" y="1586949"/>
                  </a:lnTo>
                  <a:lnTo>
                    <a:pt x="1069573" y="1501906"/>
                  </a:lnTo>
                  <a:lnTo>
                    <a:pt x="1080297" y="1506347"/>
                  </a:lnTo>
                  <a:lnTo>
                    <a:pt x="1089688" y="1506347"/>
                  </a:lnTo>
                  <a:lnTo>
                    <a:pt x="1089688" y="1481791"/>
                  </a:lnTo>
                  <a:lnTo>
                    <a:pt x="1115297" y="1456182"/>
                  </a:lnTo>
                  <a:lnTo>
                    <a:pt x="1115297" y="1506347"/>
                  </a:lnTo>
                  <a:lnTo>
                    <a:pt x="1112270" y="1506347"/>
                  </a:lnTo>
                  <a:cubicBezTo>
                    <a:pt x="1107500" y="1506347"/>
                    <a:pt x="1103633" y="1510214"/>
                    <a:pt x="1103633" y="1514984"/>
                  </a:cubicBezTo>
                  <a:lnTo>
                    <a:pt x="1103633" y="1707217"/>
                  </a:lnTo>
                  <a:cubicBezTo>
                    <a:pt x="1103633" y="1711987"/>
                    <a:pt x="1107500" y="1715854"/>
                    <a:pt x="1112270" y="1715854"/>
                  </a:cubicBezTo>
                  <a:lnTo>
                    <a:pt x="1146817" y="1715854"/>
                  </a:lnTo>
                  <a:cubicBezTo>
                    <a:pt x="1151587" y="1715854"/>
                    <a:pt x="1155454" y="1711987"/>
                    <a:pt x="1155454" y="1707217"/>
                  </a:cubicBezTo>
                  <a:lnTo>
                    <a:pt x="1155454" y="1514984"/>
                  </a:lnTo>
                  <a:cubicBezTo>
                    <a:pt x="1155454" y="1510214"/>
                    <a:pt x="1151587" y="1506347"/>
                    <a:pt x="1146817" y="1506347"/>
                  </a:cubicBezTo>
                  <a:lnTo>
                    <a:pt x="1179484" y="1506347"/>
                  </a:lnTo>
                  <a:cubicBezTo>
                    <a:pt x="1174714" y="1506347"/>
                    <a:pt x="1170847" y="1510214"/>
                    <a:pt x="1170847" y="1514984"/>
                  </a:cubicBezTo>
                  <a:lnTo>
                    <a:pt x="1170847" y="1707217"/>
                  </a:lnTo>
                  <a:cubicBezTo>
                    <a:pt x="1170847" y="1711987"/>
                    <a:pt x="1174714" y="1715854"/>
                    <a:pt x="1179484" y="1715854"/>
                  </a:cubicBezTo>
                  <a:lnTo>
                    <a:pt x="1214031" y="1715854"/>
                  </a:lnTo>
                  <a:cubicBezTo>
                    <a:pt x="1218801" y="1715854"/>
                    <a:pt x="1222668" y="1711987"/>
                    <a:pt x="1222668" y="1707217"/>
                  </a:cubicBezTo>
                  <a:lnTo>
                    <a:pt x="1222668" y="1514984"/>
                  </a:lnTo>
                  <a:cubicBezTo>
                    <a:pt x="1222668" y="1510214"/>
                    <a:pt x="1218801" y="1506347"/>
                    <a:pt x="1214031" y="1506347"/>
                  </a:cubicBezTo>
                  <a:lnTo>
                    <a:pt x="1208351" y="1506347"/>
                  </a:lnTo>
                  <a:lnTo>
                    <a:pt x="1208351" y="1370988"/>
                  </a:lnTo>
                  <a:cubicBezTo>
                    <a:pt x="1208351" y="1369674"/>
                    <a:pt x="1209418" y="1368608"/>
                    <a:pt x="1210732" y="1368608"/>
                  </a:cubicBezTo>
                  <a:lnTo>
                    <a:pt x="1231578" y="1368608"/>
                  </a:lnTo>
                  <a:cubicBezTo>
                    <a:pt x="1232894" y="1368608"/>
                    <a:pt x="1233959" y="1369674"/>
                    <a:pt x="1233959" y="1370988"/>
                  </a:cubicBezTo>
                  <a:lnTo>
                    <a:pt x="1233959" y="1506347"/>
                  </a:lnTo>
                  <a:lnTo>
                    <a:pt x="1247124" y="1506347"/>
                  </a:lnTo>
                  <a:cubicBezTo>
                    <a:pt x="1256429" y="1506347"/>
                    <a:pt x="1263972" y="1498804"/>
                    <a:pt x="1263972" y="1489498"/>
                  </a:cubicBezTo>
                  <a:lnTo>
                    <a:pt x="1263972" y="1341987"/>
                  </a:lnTo>
                  <a:cubicBezTo>
                    <a:pt x="1263972" y="1332683"/>
                    <a:pt x="1256429" y="1325139"/>
                    <a:pt x="1247124" y="1325139"/>
                  </a:cubicBezTo>
                  <a:lnTo>
                    <a:pt x="1246340" y="1325139"/>
                  </a:lnTo>
                  <a:lnTo>
                    <a:pt x="1409627" y="1161852"/>
                  </a:lnTo>
                  <a:lnTo>
                    <a:pt x="1417623" y="1169848"/>
                  </a:lnTo>
                  <a:lnTo>
                    <a:pt x="1452170" y="1169848"/>
                  </a:lnTo>
                  <a:cubicBezTo>
                    <a:pt x="1456940" y="1169848"/>
                    <a:pt x="1460807" y="1165981"/>
                    <a:pt x="1460807" y="1161211"/>
                  </a:cubicBezTo>
                  <a:lnTo>
                    <a:pt x="1460807" y="1110672"/>
                  </a:lnTo>
                  <a:lnTo>
                    <a:pt x="1579909" y="991570"/>
                  </a:lnTo>
                  <a:lnTo>
                    <a:pt x="1579909" y="1161211"/>
                  </a:lnTo>
                  <a:cubicBezTo>
                    <a:pt x="1579909" y="1165981"/>
                    <a:pt x="1583776" y="1169848"/>
                    <a:pt x="1588546" y="1169848"/>
                  </a:cubicBezTo>
                  <a:lnTo>
                    <a:pt x="1623093" y="1169848"/>
                  </a:lnTo>
                  <a:cubicBezTo>
                    <a:pt x="1627863" y="1169848"/>
                    <a:pt x="1631730" y="1165981"/>
                    <a:pt x="1631730" y="1161211"/>
                  </a:cubicBezTo>
                  <a:lnTo>
                    <a:pt x="1631730" y="968978"/>
                  </a:lnTo>
                  <a:cubicBezTo>
                    <a:pt x="1631730" y="964208"/>
                    <a:pt x="1627863" y="960341"/>
                    <a:pt x="1623093" y="960341"/>
                  </a:cubicBezTo>
                  <a:lnTo>
                    <a:pt x="1655761" y="960341"/>
                  </a:lnTo>
                  <a:cubicBezTo>
                    <a:pt x="1650991" y="960341"/>
                    <a:pt x="1647124" y="964208"/>
                    <a:pt x="1647124" y="968978"/>
                  </a:cubicBezTo>
                  <a:lnTo>
                    <a:pt x="1647124" y="1161211"/>
                  </a:lnTo>
                  <a:cubicBezTo>
                    <a:pt x="1647124" y="1165981"/>
                    <a:pt x="1650991" y="1169848"/>
                    <a:pt x="1655761" y="1169848"/>
                  </a:cubicBezTo>
                  <a:lnTo>
                    <a:pt x="1690308" y="1169848"/>
                  </a:lnTo>
                  <a:cubicBezTo>
                    <a:pt x="1695078" y="1169848"/>
                    <a:pt x="1698945" y="1165981"/>
                    <a:pt x="1698945" y="1161211"/>
                  </a:cubicBezTo>
                  <a:lnTo>
                    <a:pt x="1698945" y="968978"/>
                  </a:lnTo>
                  <a:cubicBezTo>
                    <a:pt x="1698945" y="964208"/>
                    <a:pt x="1695078" y="960341"/>
                    <a:pt x="1690308" y="960341"/>
                  </a:cubicBezTo>
                  <a:lnTo>
                    <a:pt x="1684628" y="960341"/>
                  </a:lnTo>
                  <a:lnTo>
                    <a:pt x="1684628" y="886851"/>
                  </a:lnTo>
                  <a:lnTo>
                    <a:pt x="1710237" y="861242"/>
                  </a:lnTo>
                  <a:lnTo>
                    <a:pt x="1710237" y="960341"/>
                  </a:lnTo>
                  <a:lnTo>
                    <a:pt x="1723400" y="960341"/>
                  </a:lnTo>
                  <a:cubicBezTo>
                    <a:pt x="1732706" y="960341"/>
                    <a:pt x="1740249" y="952798"/>
                    <a:pt x="1740249" y="943492"/>
                  </a:cubicBezTo>
                  <a:lnTo>
                    <a:pt x="1740249" y="831230"/>
                  </a:lnTo>
                  <a:lnTo>
                    <a:pt x="1779536" y="791943"/>
                  </a:lnTo>
                  <a:lnTo>
                    <a:pt x="1777863" y="795981"/>
                  </a:lnTo>
                  <a:lnTo>
                    <a:pt x="1777863" y="943492"/>
                  </a:lnTo>
                  <a:cubicBezTo>
                    <a:pt x="1777863" y="952798"/>
                    <a:pt x="1785406" y="960341"/>
                    <a:pt x="1794712" y="960341"/>
                  </a:cubicBezTo>
                  <a:lnTo>
                    <a:pt x="1804104" y="960341"/>
                  </a:lnTo>
                  <a:lnTo>
                    <a:pt x="1804104" y="824982"/>
                  </a:lnTo>
                  <a:cubicBezTo>
                    <a:pt x="1804104" y="823668"/>
                    <a:pt x="1805169" y="822602"/>
                    <a:pt x="1806485" y="822602"/>
                  </a:cubicBezTo>
                  <a:lnTo>
                    <a:pt x="1827331" y="822602"/>
                  </a:lnTo>
                  <a:cubicBezTo>
                    <a:pt x="1828646" y="822602"/>
                    <a:pt x="1829712" y="823668"/>
                    <a:pt x="1829712" y="824982"/>
                  </a:cubicBezTo>
                  <a:lnTo>
                    <a:pt x="1829712" y="960341"/>
                  </a:lnTo>
                  <a:lnTo>
                    <a:pt x="1826685" y="960341"/>
                  </a:lnTo>
                  <a:cubicBezTo>
                    <a:pt x="1821915" y="960341"/>
                    <a:pt x="1818048" y="964208"/>
                    <a:pt x="1818048" y="968978"/>
                  </a:cubicBezTo>
                  <a:lnTo>
                    <a:pt x="1818048" y="1161211"/>
                  </a:lnTo>
                  <a:cubicBezTo>
                    <a:pt x="1818048" y="1165981"/>
                    <a:pt x="1821915" y="1169848"/>
                    <a:pt x="1826685" y="1169848"/>
                  </a:cubicBezTo>
                  <a:lnTo>
                    <a:pt x="1861232" y="1169848"/>
                  </a:lnTo>
                  <a:cubicBezTo>
                    <a:pt x="1866002" y="1169848"/>
                    <a:pt x="1869869" y="1165981"/>
                    <a:pt x="1869869" y="1161211"/>
                  </a:cubicBezTo>
                  <a:lnTo>
                    <a:pt x="1869869" y="968978"/>
                  </a:lnTo>
                  <a:cubicBezTo>
                    <a:pt x="1869869" y="964208"/>
                    <a:pt x="1866002" y="960341"/>
                    <a:pt x="1861232" y="960341"/>
                  </a:cubicBezTo>
                  <a:lnTo>
                    <a:pt x="1893900" y="960341"/>
                  </a:lnTo>
                  <a:cubicBezTo>
                    <a:pt x="1889129" y="960341"/>
                    <a:pt x="1885262" y="964208"/>
                    <a:pt x="1885262" y="968978"/>
                  </a:cubicBezTo>
                  <a:lnTo>
                    <a:pt x="1885262" y="1161211"/>
                  </a:lnTo>
                  <a:cubicBezTo>
                    <a:pt x="1885262" y="1165981"/>
                    <a:pt x="1889129" y="1169848"/>
                    <a:pt x="1893900" y="1169848"/>
                  </a:cubicBezTo>
                  <a:lnTo>
                    <a:pt x="1928446" y="1169848"/>
                  </a:lnTo>
                  <a:cubicBezTo>
                    <a:pt x="1933216" y="1169848"/>
                    <a:pt x="1937084" y="1165981"/>
                    <a:pt x="1937084" y="1161211"/>
                  </a:cubicBezTo>
                  <a:lnTo>
                    <a:pt x="1937084" y="968978"/>
                  </a:lnTo>
                  <a:cubicBezTo>
                    <a:pt x="1937084" y="964208"/>
                    <a:pt x="1933216" y="960341"/>
                    <a:pt x="1928446" y="960341"/>
                  </a:cubicBezTo>
                  <a:lnTo>
                    <a:pt x="1922766" y="960341"/>
                  </a:lnTo>
                  <a:lnTo>
                    <a:pt x="1922766" y="824982"/>
                  </a:lnTo>
                  <a:cubicBezTo>
                    <a:pt x="1922766" y="823668"/>
                    <a:pt x="1923832" y="822602"/>
                    <a:pt x="1925147" y="822602"/>
                  </a:cubicBezTo>
                  <a:lnTo>
                    <a:pt x="1945994" y="822602"/>
                  </a:lnTo>
                  <a:cubicBezTo>
                    <a:pt x="1947309" y="822602"/>
                    <a:pt x="1948375" y="823668"/>
                    <a:pt x="1948375" y="824982"/>
                  </a:cubicBezTo>
                  <a:lnTo>
                    <a:pt x="1948375" y="960341"/>
                  </a:lnTo>
                  <a:lnTo>
                    <a:pt x="1961539" y="960341"/>
                  </a:lnTo>
                  <a:cubicBezTo>
                    <a:pt x="1970844" y="960341"/>
                    <a:pt x="1978388" y="952798"/>
                    <a:pt x="1978388" y="943492"/>
                  </a:cubicBezTo>
                  <a:lnTo>
                    <a:pt x="1978388" y="795981"/>
                  </a:lnTo>
                  <a:cubicBezTo>
                    <a:pt x="1978388" y="786677"/>
                    <a:pt x="1970844" y="779133"/>
                    <a:pt x="1961539" y="779133"/>
                  </a:cubicBezTo>
                  <a:lnTo>
                    <a:pt x="1794712" y="779133"/>
                  </a:lnTo>
                  <a:lnTo>
                    <a:pt x="1790673" y="780806"/>
                  </a:lnTo>
                  <a:lnTo>
                    <a:pt x="1831788" y="739691"/>
                  </a:lnTo>
                  <a:lnTo>
                    <a:pt x="1841738" y="754450"/>
                  </a:lnTo>
                  <a:cubicBezTo>
                    <a:pt x="1851519" y="764231"/>
                    <a:pt x="1865031" y="770280"/>
                    <a:pt x="1879956" y="770280"/>
                  </a:cubicBezTo>
                  <a:cubicBezTo>
                    <a:pt x="1909806" y="770280"/>
                    <a:pt x="1934003" y="746082"/>
                    <a:pt x="1934003" y="716232"/>
                  </a:cubicBezTo>
                  <a:cubicBezTo>
                    <a:pt x="1934003" y="701307"/>
                    <a:pt x="1927954" y="687795"/>
                    <a:pt x="1918173" y="678015"/>
                  </a:cubicBezTo>
                  <a:lnTo>
                    <a:pt x="1903415" y="668064"/>
                  </a:lnTo>
                  <a:lnTo>
                    <a:pt x="2056186" y="515293"/>
                  </a:lnTo>
                  <a:lnTo>
                    <a:pt x="2056186" y="615206"/>
                  </a:lnTo>
                  <a:cubicBezTo>
                    <a:pt x="2056186" y="619976"/>
                    <a:pt x="2060053" y="623843"/>
                    <a:pt x="2064824" y="623843"/>
                  </a:cubicBezTo>
                  <a:lnTo>
                    <a:pt x="2099370" y="623843"/>
                  </a:lnTo>
                  <a:cubicBezTo>
                    <a:pt x="2104140" y="623843"/>
                    <a:pt x="2108008" y="619976"/>
                    <a:pt x="2108008" y="615206"/>
                  </a:cubicBezTo>
                  <a:lnTo>
                    <a:pt x="2108008" y="463471"/>
                  </a:lnTo>
                  <a:lnTo>
                    <a:pt x="2123401" y="448078"/>
                  </a:lnTo>
                  <a:lnTo>
                    <a:pt x="2123401" y="615206"/>
                  </a:lnTo>
                  <a:cubicBezTo>
                    <a:pt x="2123401" y="619976"/>
                    <a:pt x="2127268" y="623843"/>
                    <a:pt x="2132038" y="623843"/>
                  </a:cubicBezTo>
                  <a:lnTo>
                    <a:pt x="2166585" y="623843"/>
                  </a:lnTo>
                  <a:cubicBezTo>
                    <a:pt x="2171355" y="623843"/>
                    <a:pt x="2175222" y="619976"/>
                    <a:pt x="2175222" y="615206"/>
                  </a:cubicBezTo>
                  <a:lnTo>
                    <a:pt x="2175222" y="422973"/>
                  </a:lnTo>
                  <a:cubicBezTo>
                    <a:pt x="2175222" y="418203"/>
                    <a:pt x="2171355" y="414336"/>
                    <a:pt x="2166585" y="414336"/>
                  </a:cubicBezTo>
                  <a:lnTo>
                    <a:pt x="2160905" y="414336"/>
                  </a:lnTo>
                  <a:lnTo>
                    <a:pt x="2160905" y="410574"/>
                  </a:lnTo>
                  <a:close/>
                  <a:moveTo>
                    <a:pt x="1285740" y="0"/>
                  </a:moveTo>
                  <a:lnTo>
                    <a:pt x="1296413" y="539"/>
                  </a:lnTo>
                  <a:lnTo>
                    <a:pt x="1275065" y="539"/>
                  </a:lnTo>
                  <a:close/>
                </a:path>
              </a:pathLst>
            </a:custGeom>
            <a:solidFill>
              <a:srgbClr val="728A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2002565" y="1327521"/>
            <a:ext cx="81868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海量的用户基数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无论哪种盈利模式，必须从用户出发，以海量用户为基础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7063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563203" y="76200"/>
            <a:ext cx="7065595" cy="83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互联网的商业模式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464228" y="1327521"/>
            <a:ext cx="726352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产品模式为基础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刚开始就想着那几个小钱，终究不能成就伟大的事业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1441717" y="2887663"/>
            <a:ext cx="9308566" cy="3267804"/>
            <a:chOff x="1014276" y="2887663"/>
            <a:chExt cx="9308566" cy="3267804"/>
          </a:xfrm>
        </p:grpSpPr>
        <p:grpSp>
          <p:nvGrpSpPr>
            <p:cNvPr id="13" name="组合 12"/>
            <p:cNvGrpSpPr/>
            <p:nvPr/>
          </p:nvGrpSpPr>
          <p:grpSpPr>
            <a:xfrm>
              <a:off x="1014276" y="2887663"/>
              <a:ext cx="6670005" cy="3267804"/>
              <a:chOff x="1014276" y="2887663"/>
              <a:chExt cx="6670005" cy="3267804"/>
            </a:xfrm>
          </p:grpSpPr>
          <p:sp>
            <p:nvSpPr>
              <p:cNvPr id="11" name="右箭头 10"/>
              <p:cNvSpPr/>
              <p:nvPr/>
            </p:nvSpPr>
            <p:spPr bwMode="auto">
              <a:xfrm>
                <a:off x="1204986" y="2887663"/>
                <a:ext cx="6479295" cy="3267804"/>
              </a:xfrm>
              <a:prstGeom prst="rightArrow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0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rgbClr r="0" g="0" b="0"/>
              </a:fillRef>
              <a:effectRef idx="0">
                <a:schemeClr val="accent1">
                  <a:tint val="4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grpSp>
            <p:nvGrpSpPr>
              <p:cNvPr id="9" name="组合 8"/>
              <p:cNvGrpSpPr/>
              <p:nvPr/>
            </p:nvGrpSpPr>
            <p:grpSpPr>
              <a:xfrm>
                <a:off x="1014276" y="3997124"/>
                <a:ext cx="6657518" cy="1048883"/>
                <a:chOff x="2080082" y="3883253"/>
                <a:chExt cx="6657518" cy="1048883"/>
              </a:xfrm>
            </p:grpSpPr>
            <p:grpSp>
              <p:nvGrpSpPr>
                <p:cNvPr id="24" name="组合 23"/>
                <p:cNvGrpSpPr/>
                <p:nvPr/>
              </p:nvGrpSpPr>
              <p:grpSpPr>
                <a:xfrm>
                  <a:off x="2080082" y="3883253"/>
                  <a:ext cx="2155181" cy="1048883"/>
                  <a:chOff x="10024800" y="2554969"/>
                  <a:chExt cx="2167200" cy="1216800"/>
                </a:xfrm>
              </p:grpSpPr>
              <p:grpSp>
                <p:nvGrpSpPr>
                  <p:cNvPr id="25" name="组合 24"/>
                  <p:cNvGrpSpPr/>
                  <p:nvPr/>
                </p:nvGrpSpPr>
                <p:grpSpPr>
                  <a:xfrm>
                    <a:off x="10024800" y="2554969"/>
                    <a:ext cx="2167200" cy="1216800"/>
                    <a:chOff x="9975321" y="1015818"/>
                    <a:chExt cx="2167200" cy="1216800"/>
                  </a:xfrm>
                </p:grpSpPr>
                <p:sp>
                  <p:nvSpPr>
                    <p:cNvPr id="32" name="任意多边形 31"/>
                    <p:cNvSpPr/>
                    <p:nvPr/>
                  </p:nvSpPr>
                  <p:spPr>
                    <a:xfrm>
                      <a:off x="9975321" y="1015818"/>
                      <a:ext cx="2167200" cy="1216800"/>
                    </a:xfrm>
                    <a:custGeom>
                      <a:avLst/>
                      <a:gdLst>
                        <a:gd name="connsiteX0" fmla="*/ 2167200 w 2167200"/>
                        <a:gd name="connsiteY0" fmla="*/ 0 h 1216800"/>
                        <a:gd name="connsiteX1" fmla="*/ 2167200 w 2167200"/>
                        <a:gd name="connsiteY1" fmla="*/ 1216800 h 1216800"/>
                        <a:gd name="connsiteX2" fmla="*/ 0 w 2167200"/>
                        <a:gd name="connsiteY2" fmla="*/ 1216800 h 1216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67200" h="1216800">
                          <a:moveTo>
                            <a:pt x="2167200" y="0"/>
                          </a:moveTo>
                          <a:lnTo>
                            <a:pt x="2167200" y="1216800"/>
                          </a:lnTo>
                          <a:lnTo>
                            <a:pt x="0" y="1216800"/>
                          </a:lnTo>
                          <a:close/>
                        </a:path>
                      </a:pathLst>
                    </a:custGeom>
                    <a:solidFill>
                      <a:srgbClr val="728A8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33" name="任意多边形 32"/>
                    <p:cNvSpPr/>
                    <p:nvPr/>
                  </p:nvSpPr>
                  <p:spPr>
                    <a:xfrm>
                      <a:off x="9975321" y="1015818"/>
                      <a:ext cx="2167200" cy="1216800"/>
                    </a:xfrm>
                    <a:custGeom>
                      <a:avLst/>
                      <a:gdLst>
                        <a:gd name="connsiteX0" fmla="*/ 0 w 2167200"/>
                        <a:gd name="connsiteY0" fmla="*/ 0 h 1216800"/>
                        <a:gd name="connsiteX1" fmla="*/ 2167200 w 2167200"/>
                        <a:gd name="connsiteY1" fmla="*/ 0 h 1216800"/>
                        <a:gd name="connsiteX2" fmla="*/ 0 w 2167200"/>
                        <a:gd name="connsiteY2" fmla="*/ 1216800 h 1216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67200" h="1216800">
                          <a:moveTo>
                            <a:pt x="0" y="0"/>
                          </a:moveTo>
                          <a:lnTo>
                            <a:pt x="2167200" y="0"/>
                          </a:lnTo>
                          <a:lnTo>
                            <a:pt x="0" y="1216800"/>
                          </a:lnTo>
                          <a:close/>
                        </a:path>
                      </a:pathLst>
                    </a:custGeom>
                    <a:solidFill>
                      <a:srgbClr val="9AB0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26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0287655" y="2917148"/>
                    <a:ext cx="1641484" cy="49244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zh-CN" altLang="en-US" sz="3200" dirty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rPr>
                      <a:t>产品</a:t>
                    </a:r>
                    <a:r>
                      <a:rPr lang="zh-CN" altLang="en-US" sz="3200" dirty="0" smtClean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rPr>
                      <a:t>模式</a:t>
                    </a:r>
                    <a:endParaRPr kumimoji="0" lang="zh-CN" altLang="zh-CN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方正粗宋简体" panose="03000509000000000000" pitchFamily="65" charset="-122"/>
                      <a:ea typeface="方正粗宋简体" panose="03000509000000000000" pitchFamily="65" charset="-122"/>
                    </a:endParaRPr>
                  </a:p>
                </p:txBody>
              </p:sp>
            </p:grpSp>
            <p:grpSp>
              <p:nvGrpSpPr>
                <p:cNvPr id="39" name="组合 38"/>
                <p:cNvGrpSpPr/>
                <p:nvPr/>
              </p:nvGrpSpPr>
              <p:grpSpPr>
                <a:xfrm>
                  <a:off x="4345765" y="3883253"/>
                  <a:ext cx="2155180" cy="1048883"/>
                  <a:chOff x="10024800" y="2554969"/>
                  <a:chExt cx="2167200" cy="1216800"/>
                </a:xfrm>
              </p:grpSpPr>
              <p:grpSp>
                <p:nvGrpSpPr>
                  <p:cNvPr id="40" name="组合 39"/>
                  <p:cNvGrpSpPr/>
                  <p:nvPr/>
                </p:nvGrpSpPr>
                <p:grpSpPr>
                  <a:xfrm>
                    <a:off x="10024800" y="2554969"/>
                    <a:ext cx="2167200" cy="1216800"/>
                    <a:chOff x="9975321" y="1015818"/>
                    <a:chExt cx="2167200" cy="1216800"/>
                  </a:xfrm>
                </p:grpSpPr>
                <p:sp>
                  <p:nvSpPr>
                    <p:cNvPr id="42" name="任意多边形 41"/>
                    <p:cNvSpPr/>
                    <p:nvPr/>
                  </p:nvSpPr>
                  <p:spPr>
                    <a:xfrm>
                      <a:off x="9975321" y="1015818"/>
                      <a:ext cx="2167200" cy="1216800"/>
                    </a:xfrm>
                    <a:custGeom>
                      <a:avLst/>
                      <a:gdLst>
                        <a:gd name="connsiteX0" fmla="*/ 2167200 w 2167200"/>
                        <a:gd name="connsiteY0" fmla="*/ 0 h 1216800"/>
                        <a:gd name="connsiteX1" fmla="*/ 2167200 w 2167200"/>
                        <a:gd name="connsiteY1" fmla="*/ 1216800 h 1216800"/>
                        <a:gd name="connsiteX2" fmla="*/ 0 w 2167200"/>
                        <a:gd name="connsiteY2" fmla="*/ 1216800 h 1216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67200" h="1216800">
                          <a:moveTo>
                            <a:pt x="2167200" y="0"/>
                          </a:moveTo>
                          <a:lnTo>
                            <a:pt x="2167200" y="1216800"/>
                          </a:lnTo>
                          <a:lnTo>
                            <a:pt x="0" y="1216800"/>
                          </a:lnTo>
                          <a:close/>
                        </a:path>
                      </a:pathLst>
                    </a:custGeom>
                    <a:solidFill>
                      <a:srgbClr val="728A8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43" name="任意多边形 42"/>
                    <p:cNvSpPr/>
                    <p:nvPr/>
                  </p:nvSpPr>
                  <p:spPr>
                    <a:xfrm>
                      <a:off x="9975321" y="1015818"/>
                      <a:ext cx="2167200" cy="1216800"/>
                    </a:xfrm>
                    <a:custGeom>
                      <a:avLst/>
                      <a:gdLst>
                        <a:gd name="connsiteX0" fmla="*/ 0 w 2167200"/>
                        <a:gd name="connsiteY0" fmla="*/ 0 h 1216800"/>
                        <a:gd name="connsiteX1" fmla="*/ 2167200 w 2167200"/>
                        <a:gd name="connsiteY1" fmla="*/ 0 h 1216800"/>
                        <a:gd name="connsiteX2" fmla="*/ 0 w 2167200"/>
                        <a:gd name="connsiteY2" fmla="*/ 1216800 h 1216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67200" h="1216800">
                          <a:moveTo>
                            <a:pt x="0" y="0"/>
                          </a:moveTo>
                          <a:lnTo>
                            <a:pt x="2167200" y="0"/>
                          </a:lnTo>
                          <a:lnTo>
                            <a:pt x="0" y="1216800"/>
                          </a:lnTo>
                          <a:close/>
                        </a:path>
                      </a:pathLst>
                    </a:custGeom>
                    <a:solidFill>
                      <a:srgbClr val="9AB0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4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0287658" y="2917148"/>
                    <a:ext cx="1641484" cy="4924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zh-CN" altLang="en-US" sz="3200" dirty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rPr>
                      <a:t>用户</a:t>
                    </a:r>
                    <a:r>
                      <a:rPr lang="zh-CN" altLang="en-US" sz="3200" dirty="0" smtClean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rPr>
                      <a:t>模式</a:t>
                    </a:r>
                    <a:endParaRPr kumimoji="0" lang="zh-CN" altLang="zh-CN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方正粗宋简体" panose="03000509000000000000" pitchFamily="65" charset="-122"/>
                      <a:ea typeface="方正粗宋简体" panose="03000509000000000000" pitchFamily="65" charset="-122"/>
                    </a:endParaRPr>
                  </a:p>
                </p:txBody>
              </p:sp>
            </p:grpSp>
            <p:grpSp>
              <p:nvGrpSpPr>
                <p:cNvPr id="49" name="组合 48"/>
                <p:cNvGrpSpPr/>
                <p:nvPr/>
              </p:nvGrpSpPr>
              <p:grpSpPr>
                <a:xfrm>
                  <a:off x="6582420" y="3883253"/>
                  <a:ext cx="2155180" cy="1048883"/>
                  <a:chOff x="10024800" y="2554969"/>
                  <a:chExt cx="2167200" cy="1216800"/>
                </a:xfrm>
              </p:grpSpPr>
              <p:grpSp>
                <p:nvGrpSpPr>
                  <p:cNvPr id="50" name="组合 49"/>
                  <p:cNvGrpSpPr/>
                  <p:nvPr/>
                </p:nvGrpSpPr>
                <p:grpSpPr>
                  <a:xfrm>
                    <a:off x="10024800" y="2554969"/>
                    <a:ext cx="2167200" cy="1216800"/>
                    <a:chOff x="9975321" y="1015818"/>
                    <a:chExt cx="2167200" cy="1216800"/>
                  </a:xfrm>
                </p:grpSpPr>
                <p:sp>
                  <p:nvSpPr>
                    <p:cNvPr id="52" name="任意多边形 51"/>
                    <p:cNvSpPr/>
                    <p:nvPr/>
                  </p:nvSpPr>
                  <p:spPr>
                    <a:xfrm>
                      <a:off x="9975321" y="1015818"/>
                      <a:ext cx="2167200" cy="1216800"/>
                    </a:xfrm>
                    <a:custGeom>
                      <a:avLst/>
                      <a:gdLst>
                        <a:gd name="connsiteX0" fmla="*/ 2167200 w 2167200"/>
                        <a:gd name="connsiteY0" fmla="*/ 0 h 1216800"/>
                        <a:gd name="connsiteX1" fmla="*/ 2167200 w 2167200"/>
                        <a:gd name="connsiteY1" fmla="*/ 1216800 h 1216800"/>
                        <a:gd name="connsiteX2" fmla="*/ 0 w 2167200"/>
                        <a:gd name="connsiteY2" fmla="*/ 1216800 h 1216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67200" h="1216800">
                          <a:moveTo>
                            <a:pt x="2167200" y="0"/>
                          </a:moveTo>
                          <a:lnTo>
                            <a:pt x="2167200" y="1216800"/>
                          </a:lnTo>
                          <a:lnTo>
                            <a:pt x="0" y="1216800"/>
                          </a:lnTo>
                          <a:close/>
                        </a:path>
                      </a:pathLst>
                    </a:custGeom>
                    <a:solidFill>
                      <a:srgbClr val="728A8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  <p:sp>
                  <p:nvSpPr>
                    <p:cNvPr id="53" name="任意多边形 52"/>
                    <p:cNvSpPr/>
                    <p:nvPr/>
                  </p:nvSpPr>
                  <p:spPr>
                    <a:xfrm>
                      <a:off x="9975321" y="1015818"/>
                      <a:ext cx="2167200" cy="1216800"/>
                    </a:xfrm>
                    <a:custGeom>
                      <a:avLst/>
                      <a:gdLst>
                        <a:gd name="connsiteX0" fmla="*/ 0 w 2167200"/>
                        <a:gd name="connsiteY0" fmla="*/ 0 h 1216800"/>
                        <a:gd name="connsiteX1" fmla="*/ 2167200 w 2167200"/>
                        <a:gd name="connsiteY1" fmla="*/ 0 h 1216800"/>
                        <a:gd name="connsiteX2" fmla="*/ 0 w 2167200"/>
                        <a:gd name="connsiteY2" fmla="*/ 1216800 h 121680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2167200" h="1216800">
                          <a:moveTo>
                            <a:pt x="0" y="0"/>
                          </a:moveTo>
                          <a:lnTo>
                            <a:pt x="2167200" y="0"/>
                          </a:lnTo>
                          <a:lnTo>
                            <a:pt x="0" y="1216800"/>
                          </a:lnTo>
                          <a:close/>
                        </a:path>
                      </a:pathLst>
                    </a:custGeom>
                    <a:solidFill>
                      <a:srgbClr val="9AB0B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zh-CN" altLang="en-US"/>
                    </a:p>
                  </p:txBody>
                </p:sp>
              </p:grpSp>
              <p:sp>
                <p:nvSpPr>
                  <p:cNvPr id="51" name="Rectangle 8"/>
                  <p:cNvSpPr>
                    <a:spLocks noChangeArrowheads="1"/>
                  </p:cNvSpPr>
                  <p:nvPr/>
                </p:nvSpPr>
                <p:spPr bwMode="auto">
                  <a:xfrm>
                    <a:off x="10287658" y="2917148"/>
                    <a:ext cx="1641484" cy="492443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0" tIns="0" rIns="0" bIns="0" numCol="1" anchor="t" anchorCtr="0" compatLnSpc="1">
                    <a:prstTxWarp prst="textNoShape">
                      <a:avLst/>
                    </a:prstTxWarp>
                    <a:spAutoFit/>
                  </a:bodyPr>
                  <a:lstStyle>
                    <a:lvl1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1pPr>
                    <a:lvl2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2pPr>
                    <a:lvl3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3pPr>
                    <a:lvl4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4pPr>
                    <a:lvl5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5pPr>
                    <a:lvl6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6pPr>
                    <a:lvl7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7pPr>
                    <a:lvl8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8pPr>
                    <a:lvl9pPr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Arial" panose="020B0604020202020204" pitchFamily="34" charset="0"/>
                      </a:defRPr>
                    </a:lvl9pPr>
                  </a:lstStyle>
                  <a:p>
                    <a:pPr marL="0" marR="0" lvl="0" indent="0" algn="ctr" defTabSz="914400" rtl="0" eaLnBrk="0" fontAlgn="base" latinLnBrk="0" hangingPunct="0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r>
                      <a:rPr lang="zh-CN" altLang="en-US" sz="3200" dirty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rPr>
                      <a:t>推广</a:t>
                    </a:r>
                    <a:r>
                      <a:rPr lang="zh-CN" altLang="en-US" sz="3200" dirty="0" smtClean="0">
                        <a:solidFill>
                          <a:schemeClr val="bg1"/>
                        </a:solidFill>
                        <a:latin typeface="方正粗宋简体" panose="03000509000000000000" pitchFamily="65" charset="-122"/>
                        <a:ea typeface="方正粗宋简体" panose="03000509000000000000" pitchFamily="65" charset="-122"/>
                      </a:rPr>
                      <a:t>模式</a:t>
                    </a:r>
                    <a:endParaRPr kumimoji="0" lang="zh-CN" altLang="zh-CN" sz="1400" b="0" i="0" u="none" strike="noStrike" cap="none" normalizeH="0" baseline="0" dirty="0" smtClean="0">
                      <a:ln>
                        <a:noFill/>
                      </a:ln>
                      <a:solidFill>
                        <a:schemeClr val="bg1"/>
                      </a:solidFill>
                      <a:effectLst/>
                      <a:latin typeface="方正粗宋简体" panose="03000509000000000000" pitchFamily="65" charset="-122"/>
                      <a:ea typeface="方正粗宋简体" panose="03000509000000000000" pitchFamily="65" charset="-122"/>
                    </a:endParaRPr>
                  </a:p>
                </p:txBody>
              </p:sp>
            </p:grpSp>
          </p:grpSp>
        </p:grpSp>
        <p:grpSp>
          <p:nvGrpSpPr>
            <p:cNvPr id="14" name="组合 13"/>
            <p:cNvGrpSpPr/>
            <p:nvPr/>
          </p:nvGrpSpPr>
          <p:grpSpPr>
            <a:xfrm>
              <a:off x="8113486" y="3214021"/>
              <a:ext cx="2209356" cy="2773515"/>
              <a:chOff x="8113486" y="3214021"/>
              <a:chExt cx="2209356" cy="2773515"/>
            </a:xfrm>
          </p:grpSpPr>
          <p:sp>
            <p:nvSpPr>
              <p:cNvPr id="31" name="Rectangle 8"/>
              <p:cNvSpPr>
                <a:spLocks noChangeArrowheads="1"/>
              </p:cNvSpPr>
              <p:nvPr/>
            </p:nvSpPr>
            <p:spPr bwMode="auto">
              <a:xfrm>
                <a:off x="8385579" y="5495093"/>
                <a:ext cx="1665171" cy="49244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3200" dirty="0"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收入</a:t>
                </a:r>
                <a:r>
                  <a:rPr lang="zh-CN" altLang="en-US" sz="3000" dirty="0">
                    <a:latin typeface="方正粗宋简体" panose="03000509000000000000" pitchFamily="65" charset="-122"/>
                    <a:ea typeface="方正粗宋简体" panose="03000509000000000000" pitchFamily="65" charset="-122"/>
                  </a:rPr>
                  <a:t>模式</a:t>
                </a:r>
                <a:endParaRPr lang="en-US" altLang="zh-CN" sz="3000" dirty="0">
                  <a:latin typeface="方正粗宋简体" panose="03000509000000000000" pitchFamily="65" charset="-122"/>
                  <a:ea typeface="方正粗宋简体" panose="03000509000000000000" pitchFamily="65" charset="-122"/>
                </a:endParaRPr>
              </a:p>
            </p:txBody>
          </p:sp>
          <p:pic>
            <p:nvPicPr>
              <p:cNvPr id="1026" name="Picture 2" descr="http://cdn-img.easyicon.cn/png/125/12521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saturation sat="66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13486" y="3214021"/>
                <a:ext cx="2209356" cy="2209358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</p:spTree>
    <p:extLst>
      <p:ext uri="{BB962C8B-B14F-4D97-AF65-F5344CB8AC3E}">
        <p14:creationId xmlns:p14="http://schemas.microsoft.com/office/powerpoint/2010/main" val="324481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椭圆 116"/>
          <p:cNvSpPr/>
          <p:nvPr/>
        </p:nvSpPr>
        <p:spPr>
          <a:xfrm>
            <a:off x="3040659" y="-2468028"/>
            <a:ext cx="3049200" cy="3049200"/>
          </a:xfrm>
          <a:prstGeom prst="ellipse">
            <a:avLst/>
          </a:prstGeom>
          <a:solidFill>
            <a:srgbClr val="1CABF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9" name="椭圆 118"/>
          <p:cNvSpPr/>
          <p:nvPr/>
        </p:nvSpPr>
        <p:spPr>
          <a:xfrm>
            <a:off x="6088259" y="-2468028"/>
            <a:ext cx="3049200" cy="3049200"/>
          </a:xfrm>
          <a:prstGeom prst="ellipse">
            <a:avLst/>
          </a:prstGeom>
          <a:solidFill>
            <a:srgbClr val="F9B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1" name="椭圆 120"/>
          <p:cNvSpPr/>
          <p:nvPr/>
        </p:nvSpPr>
        <p:spPr>
          <a:xfrm>
            <a:off x="9142800" y="-2468028"/>
            <a:ext cx="3049200" cy="3049200"/>
          </a:xfrm>
          <a:prstGeom prst="ellipse">
            <a:avLst/>
          </a:prstGeom>
          <a:solidFill>
            <a:srgbClr val="728A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5" name="椭圆 124"/>
          <p:cNvSpPr/>
          <p:nvPr/>
        </p:nvSpPr>
        <p:spPr>
          <a:xfrm>
            <a:off x="0" y="-2468028"/>
            <a:ext cx="3049200" cy="3049200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7" name="文本框 146"/>
          <p:cNvSpPr txBox="1"/>
          <p:nvPr/>
        </p:nvSpPr>
        <p:spPr>
          <a:xfrm>
            <a:off x="991868" y="1548806"/>
            <a:ext cx="733933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      这</a:t>
            </a: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本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书看完，如果你能点点头，说着本书写得还可以，能说得出</a:t>
            </a:r>
            <a:r>
              <a:rPr lang="zh-CN" altLang="en-US" sz="24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用户至上</a:t>
            </a:r>
            <a:r>
              <a:rPr lang="zh-CN" altLang="en-US" sz="20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、</a:t>
            </a:r>
            <a:r>
              <a:rPr lang="zh-CN" altLang="en-US" sz="2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体验为王</a:t>
            </a:r>
            <a:r>
              <a:rPr lang="zh-CN" altLang="en-US" sz="20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、</a:t>
            </a:r>
            <a:r>
              <a:rPr lang="zh-CN" altLang="en-US" sz="2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免费的商业模式</a:t>
            </a:r>
            <a:r>
              <a:rPr lang="zh-CN" altLang="en-US" sz="20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、</a:t>
            </a:r>
            <a:r>
              <a:rPr lang="zh-CN" altLang="en-US" sz="2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颠覆式创新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等等，算是及格。如果你看完后，心里有一种激动，就像当年我读</a:t>
            </a:r>
            <a:r>
              <a:rPr lang="en-US" altLang="zh-CN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《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硅谷热</a:t>
            </a:r>
            <a:r>
              <a:rPr lang="en-US" altLang="zh-CN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》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一样，那你应该是领悟到了影响我的那些价值观。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</a:t>
            </a:r>
            <a:r>
              <a:rPr lang="en-US" altLang="zh-CN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      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读出了这些后，虽然我不能保证你能成功，但我可以说，你正在一条正确的起跑线上。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48" name="矩形 147"/>
          <p:cNvSpPr/>
          <p:nvPr/>
        </p:nvSpPr>
        <p:spPr>
          <a:xfrm>
            <a:off x="3765525" y="5558052"/>
            <a:ext cx="4421403" cy="8358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——</a:t>
            </a:r>
            <a:r>
              <a:rPr lang="zh-CN" altLang="en-US" sz="2400" b="1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奇虎</a:t>
            </a:r>
            <a:r>
              <a:rPr lang="en-US" altLang="zh-CN" sz="2400" b="1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360</a:t>
            </a:r>
            <a:r>
              <a:rPr lang="zh-CN" altLang="en-US" sz="2400" b="1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董事长   </a:t>
            </a:r>
            <a:r>
              <a:rPr lang="zh-CN" altLang="en-US" sz="3600" b="1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周鸿祎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201445" y="973056"/>
            <a:ext cx="4884664" cy="581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9163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2563203" y="76200"/>
            <a:ext cx="70655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互联网的未来趋势</a:t>
            </a:r>
          </a:p>
        </p:txBody>
      </p:sp>
      <p:sp>
        <p:nvSpPr>
          <p:cNvPr id="2" name="矩形 1"/>
          <p:cNvSpPr/>
          <p:nvPr/>
        </p:nvSpPr>
        <p:spPr>
          <a:xfrm>
            <a:off x="7359961" y="3328287"/>
            <a:ext cx="3222859" cy="49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zh-CN" altLang="en-US" sz="3200" dirty="0">
                <a:latin typeface="方正粗宋简体" panose="03000509000000000000" pitchFamily="65" charset="-122"/>
                <a:ea typeface="方正粗宋简体" panose="03000509000000000000" pitchFamily="65" charset="-122"/>
              </a:rPr>
              <a:t>硬件免费是趋势</a:t>
            </a:r>
            <a:endParaRPr lang="en-US" altLang="zh-CN" sz="3200" dirty="0">
              <a:latin typeface="方正粗宋简体" panose="03000509000000000000" pitchFamily="65" charset="-122"/>
              <a:ea typeface="方正粗宋简体" panose="03000509000000000000" pitchFamily="65" charset="-122"/>
            </a:endParaRPr>
          </a:p>
        </p:txBody>
      </p:sp>
      <p:grpSp>
        <p:nvGrpSpPr>
          <p:cNvPr id="27" name="组合 26"/>
          <p:cNvGrpSpPr/>
          <p:nvPr/>
        </p:nvGrpSpPr>
        <p:grpSpPr>
          <a:xfrm>
            <a:off x="4038004" y="2229276"/>
            <a:ext cx="2682287" cy="1605205"/>
            <a:chOff x="3251199" y="2032000"/>
            <a:chExt cx="6619235" cy="3961257"/>
          </a:xfrm>
        </p:grpSpPr>
        <p:sp>
          <p:nvSpPr>
            <p:cNvPr id="28" name="矩形 27"/>
            <p:cNvSpPr/>
            <p:nvPr/>
          </p:nvSpPr>
          <p:spPr>
            <a:xfrm>
              <a:off x="3628571" y="2032000"/>
              <a:ext cx="5820229" cy="3483429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矩形 28"/>
            <p:cNvSpPr/>
            <p:nvPr/>
          </p:nvSpPr>
          <p:spPr>
            <a:xfrm>
              <a:off x="6212114" y="5515429"/>
              <a:ext cx="725715" cy="20320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矩形 29"/>
            <p:cNvSpPr/>
            <p:nvPr/>
          </p:nvSpPr>
          <p:spPr>
            <a:xfrm>
              <a:off x="5203371" y="5675085"/>
              <a:ext cx="2663372" cy="230060"/>
            </a:xfrm>
            <a:prstGeom prst="rect">
              <a:avLst/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矩形 30"/>
            <p:cNvSpPr/>
            <p:nvPr/>
          </p:nvSpPr>
          <p:spPr>
            <a:xfrm>
              <a:off x="3251199" y="5849257"/>
              <a:ext cx="6619235" cy="144000"/>
            </a:xfrm>
            <a:prstGeom prst="rect">
              <a:avLst/>
            </a:prstGeom>
            <a:solidFill>
              <a:srgbClr val="42515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 rot="10800000" flipV="1">
              <a:off x="3911599" y="2228180"/>
              <a:ext cx="5326743" cy="3048000"/>
              <a:chOff x="3911599" y="2228180"/>
              <a:chExt cx="5326743" cy="3048000"/>
            </a:xfrm>
          </p:grpSpPr>
          <p:sp>
            <p:nvSpPr>
              <p:cNvPr id="33" name="直角三角形 32"/>
              <p:cNvSpPr/>
              <p:nvPr/>
            </p:nvSpPr>
            <p:spPr>
              <a:xfrm>
                <a:off x="3911599" y="2228180"/>
                <a:ext cx="5326743" cy="3048000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直角三角形 33"/>
              <p:cNvSpPr/>
              <p:nvPr/>
            </p:nvSpPr>
            <p:spPr>
              <a:xfrm rot="10800000">
                <a:off x="3911599" y="2228180"/>
                <a:ext cx="5326743" cy="3048000"/>
              </a:xfrm>
              <a:prstGeom prst="rtTriangle">
                <a:avLst/>
              </a:prstGeom>
              <a:solidFill>
                <a:srgbClr val="9AB0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02" name="组合 101"/>
          <p:cNvGrpSpPr/>
          <p:nvPr/>
        </p:nvGrpSpPr>
        <p:grpSpPr>
          <a:xfrm>
            <a:off x="5754185" y="4087996"/>
            <a:ext cx="912638" cy="1892198"/>
            <a:chOff x="5754185" y="4087996"/>
            <a:chExt cx="912638" cy="1892198"/>
          </a:xfrm>
        </p:grpSpPr>
        <p:grpSp>
          <p:nvGrpSpPr>
            <p:cNvPr id="13" name="组合 12"/>
            <p:cNvGrpSpPr/>
            <p:nvPr/>
          </p:nvGrpSpPr>
          <p:grpSpPr>
            <a:xfrm>
              <a:off x="5754185" y="4087996"/>
              <a:ext cx="912638" cy="1892198"/>
              <a:chOff x="8343900" y="4145731"/>
              <a:chExt cx="1028700" cy="2132832"/>
            </a:xfrm>
          </p:grpSpPr>
          <p:sp>
            <p:nvSpPr>
              <p:cNvPr id="36" name="圆角矩形 35"/>
              <p:cNvSpPr/>
              <p:nvPr/>
            </p:nvSpPr>
            <p:spPr bwMode="auto">
              <a:xfrm>
                <a:off x="8354832" y="4156663"/>
                <a:ext cx="1017768" cy="2121900"/>
              </a:xfrm>
              <a:prstGeom prst="roundRect">
                <a:avLst>
                  <a:gd name="adj" fmla="val 15353"/>
                </a:avLst>
              </a:prstGeom>
              <a:solidFill>
                <a:srgbClr val="4D4D4D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 bwMode="auto">
              <a:xfrm>
                <a:off x="8364670" y="4167595"/>
                <a:ext cx="996998" cy="2100036"/>
              </a:xfrm>
              <a:prstGeom prst="roundRect">
                <a:avLst>
                  <a:gd name="adj" fmla="val 15353"/>
                </a:avLst>
              </a:prstGeom>
              <a:solidFill>
                <a:srgbClr val="4D4D4D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9" name="椭圆 38"/>
              <p:cNvSpPr/>
              <p:nvPr/>
            </p:nvSpPr>
            <p:spPr bwMode="auto">
              <a:xfrm>
                <a:off x="8778993" y="6031500"/>
                <a:ext cx="168353" cy="168353"/>
              </a:xfrm>
              <a:prstGeom prst="ellipse">
                <a:avLst/>
              </a:prstGeom>
              <a:noFill/>
              <a:ln>
                <a:solidFill>
                  <a:srgbClr val="231F2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 bwMode="auto">
              <a:xfrm>
                <a:off x="8770248" y="4287847"/>
                <a:ext cx="185844" cy="28423"/>
              </a:xfrm>
              <a:prstGeom prst="roundRect">
                <a:avLst>
                  <a:gd name="adj" fmla="val 50000"/>
                </a:avLst>
              </a:prstGeom>
              <a:solidFill>
                <a:srgbClr val="231F2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1" name="椭圆 40"/>
              <p:cNvSpPr/>
              <p:nvPr/>
            </p:nvSpPr>
            <p:spPr bwMode="auto">
              <a:xfrm>
                <a:off x="8844585" y="4223349"/>
                <a:ext cx="33889" cy="32796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2" name="椭圆 41"/>
              <p:cNvSpPr/>
              <p:nvPr/>
            </p:nvSpPr>
            <p:spPr bwMode="auto">
              <a:xfrm>
                <a:off x="8725426" y="4290033"/>
                <a:ext cx="20771" cy="20771"/>
              </a:xfrm>
              <a:prstGeom prst="ellipse">
                <a:avLst/>
              </a:prstGeom>
              <a:solidFill>
                <a:srgbClr val="231F2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3" name="矩形 42"/>
              <p:cNvSpPr/>
              <p:nvPr/>
            </p:nvSpPr>
            <p:spPr bwMode="auto">
              <a:xfrm>
                <a:off x="8343900" y="4538190"/>
                <a:ext cx="10932" cy="100574"/>
              </a:xfrm>
              <a:prstGeom prst="rect">
                <a:avLst/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4" name="矩形 43"/>
              <p:cNvSpPr/>
              <p:nvPr/>
            </p:nvSpPr>
            <p:spPr bwMode="auto">
              <a:xfrm>
                <a:off x="8343900" y="4707635"/>
                <a:ext cx="10932" cy="81990"/>
              </a:xfrm>
              <a:prstGeom prst="rect">
                <a:avLst/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5" name="矩形 44"/>
              <p:cNvSpPr/>
              <p:nvPr/>
            </p:nvSpPr>
            <p:spPr bwMode="auto">
              <a:xfrm>
                <a:off x="8343900" y="4877081"/>
                <a:ext cx="10932" cy="83083"/>
              </a:xfrm>
              <a:prstGeom prst="rect">
                <a:avLst/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46" name="矩形 45"/>
              <p:cNvSpPr/>
              <p:nvPr/>
            </p:nvSpPr>
            <p:spPr bwMode="auto">
              <a:xfrm flipV="1">
                <a:off x="9062131" y="4145731"/>
                <a:ext cx="100574" cy="12025"/>
              </a:xfrm>
              <a:prstGeom prst="rect">
                <a:avLst/>
              </a:prstGeom>
              <a:solidFill>
                <a:srgbClr val="E6E5D3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56" name="弦形 55"/>
              <p:cNvSpPr/>
              <p:nvPr/>
            </p:nvSpPr>
            <p:spPr bwMode="auto">
              <a:xfrm rot="12152834">
                <a:off x="9272049" y="4469322"/>
                <a:ext cx="5466" cy="4373"/>
              </a:xfrm>
              <a:prstGeom prst="chord">
                <a:avLst/>
              </a:prstGeom>
              <a:solidFill>
                <a:srgbClr val="E6E5D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</p:grpSp>
        <p:grpSp>
          <p:nvGrpSpPr>
            <p:cNvPr id="58" name="组合 57"/>
            <p:cNvGrpSpPr/>
            <p:nvPr/>
          </p:nvGrpSpPr>
          <p:grpSpPr>
            <a:xfrm>
              <a:off x="5826208" y="4346872"/>
              <a:ext cx="783830" cy="1387518"/>
              <a:chOff x="8466040" y="4408501"/>
              <a:chExt cx="883511" cy="1563971"/>
            </a:xfrm>
          </p:grpSpPr>
          <p:sp>
            <p:nvSpPr>
              <p:cNvPr id="14" name="直角三角形 13"/>
              <p:cNvSpPr/>
              <p:nvPr/>
            </p:nvSpPr>
            <p:spPr>
              <a:xfrm rot="16200000" flipH="1" flipV="1">
                <a:off x="8127148" y="4750274"/>
                <a:ext cx="1561090" cy="883306"/>
              </a:xfrm>
              <a:prstGeom prst="rtTriangle">
                <a:avLst/>
              </a:prstGeom>
              <a:solidFill>
                <a:srgbClr val="9AB0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直角三角形 56"/>
              <p:cNvSpPr/>
              <p:nvPr/>
            </p:nvSpPr>
            <p:spPr>
              <a:xfrm rot="5400000" flipH="1" flipV="1">
                <a:off x="8127353" y="4747392"/>
                <a:ext cx="1561089" cy="883307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1814361" y="2229276"/>
            <a:ext cx="1762053" cy="3723988"/>
            <a:chOff x="3292546" y="2054512"/>
            <a:chExt cx="1762053" cy="3723988"/>
          </a:xfrm>
        </p:grpSpPr>
        <p:sp>
          <p:nvSpPr>
            <p:cNvPr id="61" name="矩形 60"/>
            <p:cNvSpPr/>
            <p:nvPr/>
          </p:nvSpPr>
          <p:spPr>
            <a:xfrm>
              <a:off x="3292546" y="2054512"/>
              <a:ext cx="1762053" cy="2593688"/>
            </a:xfrm>
            <a:prstGeom prst="rect">
              <a:avLst/>
            </a:prstGeom>
            <a:solidFill>
              <a:srgbClr val="4D4D4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>
              <a:off x="3292546" y="4648200"/>
              <a:ext cx="1762053" cy="1130300"/>
            </a:xfrm>
            <a:prstGeom prst="rect">
              <a:avLst/>
            </a:prstGeom>
            <a:solidFill>
              <a:srgbClr val="4D4D4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4033872" y="2346309"/>
              <a:ext cx="279400" cy="108420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4" name="组合 63"/>
            <p:cNvGrpSpPr/>
            <p:nvPr/>
          </p:nvGrpSpPr>
          <p:grpSpPr>
            <a:xfrm rot="10800000" flipV="1">
              <a:off x="3455496" y="2515228"/>
              <a:ext cx="1436153" cy="1993271"/>
              <a:chOff x="3911599" y="2228180"/>
              <a:chExt cx="5326743" cy="3048000"/>
            </a:xfrm>
          </p:grpSpPr>
          <p:sp>
            <p:nvSpPr>
              <p:cNvPr id="70" name="直角三角形 69"/>
              <p:cNvSpPr/>
              <p:nvPr/>
            </p:nvSpPr>
            <p:spPr>
              <a:xfrm>
                <a:off x="3911599" y="2228180"/>
                <a:ext cx="5326743" cy="3048000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直角三角形 70"/>
              <p:cNvSpPr/>
              <p:nvPr/>
            </p:nvSpPr>
            <p:spPr>
              <a:xfrm rot="10800000">
                <a:off x="3911599" y="2228180"/>
                <a:ext cx="5326743" cy="3048000"/>
              </a:xfrm>
              <a:prstGeom prst="rtTriangle">
                <a:avLst/>
              </a:prstGeom>
              <a:solidFill>
                <a:srgbClr val="9AB0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 rot="10800000" flipV="1">
              <a:off x="3455496" y="4708699"/>
              <a:ext cx="1436153" cy="892001"/>
              <a:chOff x="3911599" y="2228180"/>
              <a:chExt cx="5326743" cy="3048000"/>
            </a:xfrm>
          </p:grpSpPr>
          <p:sp>
            <p:nvSpPr>
              <p:cNvPr id="68" name="直角三角形 67"/>
              <p:cNvSpPr/>
              <p:nvPr/>
            </p:nvSpPr>
            <p:spPr>
              <a:xfrm>
                <a:off x="3911599" y="2228180"/>
                <a:ext cx="5326743" cy="3048000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9" name="直角三角形 68"/>
              <p:cNvSpPr/>
              <p:nvPr/>
            </p:nvSpPr>
            <p:spPr>
              <a:xfrm rot="10800000">
                <a:off x="3911599" y="2228180"/>
                <a:ext cx="5326743" cy="3048000"/>
              </a:xfrm>
              <a:prstGeom prst="rtTriangle">
                <a:avLst/>
              </a:prstGeom>
              <a:solidFill>
                <a:srgbClr val="9AB0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6" name="圆角矩形 65"/>
            <p:cNvSpPr/>
            <p:nvPr/>
          </p:nvSpPr>
          <p:spPr>
            <a:xfrm flipH="1">
              <a:off x="3509094" y="2976868"/>
              <a:ext cx="108000" cy="1069991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角矩形 66"/>
            <p:cNvSpPr/>
            <p:nvPr/>
          </p:nvSpPr>
          <p:spPr>
            <a:xfrm flipH="1">
              <a:off x="3509094" y="4928224"/>
              <a:ext cx="108000" cy="452953"/>
            </a:xfrm>
            <a:prstGeom prst="round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088140" y="4114294"/>
            <a:ext cx="1329483" cy="1861239"/>
            <a:chOff x="6548120" y="1390205"/>
            <a:chExt cx="3568700" cy="4996081"/>
          </a:xfrm>
        </p:grpSpPr>
        <p:sp>
          <p:nvSpPr>
            <p:cNvPr id="73" name="圆角矩形 72"/>
            <p:cNvSpPr/>
            <p:nvPr/>
          </p:nvSpPr>
          <p:spPr>
            <a:xfrm>
              <a:off x="6548120" y="1390205"/>
              <a:ext cx="3568700" cy="4996081"/>
            </a:xfrm>
            <a:prstGeom prst="roundRect">
              <a:avLst>
                <a:gd name="adj" fmla="val 1068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7039611" y="2627632"/>
              <a:ext cx="2585718" cy="258571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7391669" y="2976868"/>
              <a:ext cx="1878467" cy="1237278"/>
            </a:xfrm>
            <a:custGeom>
              <a:avLst/>
              <a:gdLst>
                <a:gd name="connsiteX0" fmla="*/ 940802 w 1878467"/>
                <a:gd name="connsiteY0" fmla="*/ 0 h 1237278"/>
                <a:gd name="connsiteX1" fmla="*/ 1862490 w 1878467"/>
                <a:gd name="connsiteY1" fmla="*/ 751198 h 1237278"/>
                <a:gd name="connsiteX2" fmla="*/ 1878467 w 1878467"/>
                <a:gd name="connsiteY2" fmla="*/ 909687 h 1237278"/>
                <a:gd name="connsiteX3" fmla="*/ 1691526 w 1878467"/>
                <a:gd name="connsiteY3" fmla="*/ 912981 h 1237278"/>
                <a:gd name="connsiteX4" fmla="*/ 940802 w 1878467"/>
                <a:gd name="connsiteY4" fmla="*/ 1073915 h 1237278"/>
                <a:gd name="connsiteX5" fmla="*/ 190079 w 1878467"/>
                <a:gd name="connsiteY5" fmla="*/ 1234850 h 1237278"/>
                <a:gd name="connsiteX6" fmla="*/ 52289 w 1878467"/>
                <a:gd name="connsiteY6" fmla="*/ 1237278 h 1237278"/>
                <a:gd name="connsiteX7" fmla="*/ 19114 w 1878467"/>
                <a:gd name="connsiteY7" fmla="*/ 1130407 h 1237278"/>
                <a:gd name="connsiteX8" fmla="*/ 0 w 1878467"/>
                <a:gd name="connsiteY8" fmla="*/ 940802 h 1237278"/>
                <a:gd name="connsiteX9" fmla="*/ 940802 w 1878467"/>
                <a:gd name="connsiteY9" fmla="*/ 0 h 12372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78467" h="1237278">
                  <a:moveTo>
                    <a:pt x="940802" y="0"/>
                  </a:moveTo>
                  <a:cubicBezTo>
                    <a:pt x="1395444" y="0"/>
                    <a:pt x="1774764" y="322490"/>
                    <a:pt x="1862490" y="751198"/>
                  </a:cubicBezTo>
                  <a:lnTo>
                    <a:pt x="1878467" y="909687"/>
                  </a:lnTo>
                  <a:lnTo>
                    <a:pt x="1691526" y="912981"/>
                  </a:lnTo>
                  <a:cubicBezTo>
                    <a:pt x="1263019" y="928307"/>
                    <a:pt x="940802" y="994571"/>
                    <a:pt x="940802" y="1073915"/>
                  </a:cubicBezTo>
                  <a:cubicBezTo>
                    <a:pt x="940802" y="1153260"/>
                    <a:pt x="618585" y="1219524"/>
                    <a:pt x="190079" y="1234850"/>
                  </a:cubicBezTo>
                  <a:lnTo>
                    <a:pt x="52289" y="1237278"/>
                  </a:lnTo>
                  <a:lnTo>
                    <a:pt x="19114" y="1130407"/>
                  </a:lnTo>
                  <a:cubicBezTo>
                    <a:pt x="6582" y="1069163"/>
                    <a:pt x="0" y="1005751"/>
                    <a:pt x="0" y="940802"/>
                  </a:cubicBezTo>
                  <a:cubicBezTo>
                    <a:pt x="0" y="421211"/>
                    <a:pt x="421211" y="0"/>
                    <a:pt x="940802" y="0"/>
                  </a:cubicBezTo>
                  <a:close/>
                </a:path>
              </a:pathLst>
            </a:custGeom>
            <a:solidFill>
              <a:srgbClr val="9AB0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9495236" y="3663670"/>
              <a:ext cx="290287" cy="508000"/>
            </a:xfrm>
            <a:prstGeom prst="ellipse">
              <a:avLst/>
            </a:prstGeom>
            <a:solidFill>
              <a:schemeClr val="bg2"/>
            </a:solidFill>
            <a:ln w="76200">
              <a:solidFill>
                <a:srgbClr val="728A8E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8679543" y="5689600"/>
              <a:ext cx="1088571" cy="449943"/>
            </a:xfrm>
            <a:prstGeom prst="roundRect">
              <a:avLst/>
            </a:prstGeom>
            <a:solidFill>
              <a:srgbClr val="9AB0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9153671" y="1658422"/>
              <a:ext cx="553532" cy="553532"/>
            </a:xfrm>
            <a:prstGeom prst="ellipse">
              <a:avLst/>
            </a:prstGeom>
            <a:solidFill>
              <a:srgbClr val="9AB0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 rot="1920000">
              <a:off x="9328837" y="1702523"/>
              <a:ext cx="203200" cy="465331"/>
            </a:xfrm>
            <a:prstGeom prst="ellipse">
              <a:avLst/>
            </a:prstGeom>
            <a:solidFill>
              <a:srgbClr val="728A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7436991" y="3879570"/>
              <a:ext cx="1829316" cy="971917"/>
            </a:xfrm>
            <a:custGeom>
              <a:avLst/>
              <a:gdLst>
                <a:gd name="connsiteX0" fmla="*/ 1826179 w 1829316"/>
                <a:gd name="connsiteY0" fmla="*/ 0 h 971917"/>
                <a:gd name="connsiteX1" fmla="*/ 1829316 w 1829316"/>
                <a:gd name="connsiteY1" fmla="*/ 31115 h 971917"/>
                <a:gd name="connsiteX2" fmla="*/ 888514 w 1829316"/>
                <a:gd name="connsiteY2" fmla="*/ 971917 h 971917"/>
                <a:gd name="connsiteX3" fmla="*/ 21645 w 1829316"/>
                <a:gd name="connsiteY3" fmla="*/ 397318 h 971917"/>
                <a:gd name="connsiteX4" fmla="*/ 0 w 1829316"/>
                <a:gd name="connsiteY4" fmla="*/ 327591 h 971917"/>
                <a:gd name="connsiteX5" fmla="*/ 137790 w 1829316"/>
                <a:gd name="connsiteY5" fmla="*/ 325163 h 971917"/>
                <a:gd name="connsiteX6" fmla="*/ 888514 w 1829316"/>
                <a:gd name="connsiteY6" fmla="*/ 164228 h 971917"/>
                <a:gd name="connsiteX7" fmla="*/ 1639238 w 1829316"/>
                <a:gd name="connsiteY7" fmla="*/ 3294 h 9719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29316" h="971917">
                  <a:moveTo>
                    <a:pt x="1826179" y="0"/>
                  </a:moveTo>
                  <a:lnTo>
                    <a:pt x="1829316" y="31115"/>
                  </a:lnTo>
                  <a:cubicBezTo>
                    <a:pt x="1829316" y="550706"/>
                    <a:pt x="1408105" y="971917"/>
                    <a:pt x="888514" y="971917"/>
                  </a:cubicBezTo>
                  <a:cubicBezTo>
                    <a:pt x="498821" y="971917"/>
                    <a:pt x="164466" y="734986"/>
                    <a:pt x="21645" y="397318"/>
                  </a:cubicBezTo>
                  <a:lnTo>
                    <a:pt x="0" y="327591"/>
                  </a:lnTo>
                  <a:lnTo>
                    <a:pt x="137790" y="325163"/>
                  </a:lnTo>
                  <a:cubicBezTo>
                    <a:pt x="566297" y="309837"/>
                    <a:pt x="888514" y="243573"/>
                    <a:pt x="888514" y="164228"/>
                  </a:cubicBezTo>
                  <a:cubicBezTo>
                    <a:pt x="888514" y="84884"/>
                    <a:pt x="1210731" y="18620"/>
                    <a:pt x="1639238" y="3294"/>
                  </a:cubicBezTo>
                  <a:close/>
                </a:path>
              </a:pathLst>
            </a:custGeom>
            <a:solidFill>
              <a:srgbClr val="728A8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7161850" y="4116282"/>
            <a:ext cx="3582349" cy="1863911"/>
            <a:chOff x="3867150" y="2743200"/>
            <a:chExt cx="7410450" cy="2359156"/>
          </a:xfrm>
        </p:grpSpPr>
        <p:sp>
          <p:nvSpPr>
            <p:cNvPr id="82" name="圆角矩形 81"/>
            <p:cNvSpPr/>
            <p:nvPr/>
          </p:nvSpPr>
          <p:spPr>
            <a:xfrm>
              <a:off x="3867150" y="2743200"/>
              <a:ext cx="7410450" cy="1777855"/>
            </a:xfrm>
            <a:prstGeom prst="roundRect">
              <a:avLst>
                <a:gd name="adj" fmla="val 7023"/>
              </a:avLst>
            </a:prstGeom>
            <a:solidFill>
              <a:srgbClr val="4D4D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圆角矩形 44"/>
            <p:cNvSpPr/>
            <p:nvPr/>
          </p:nvSpPr>
          <p:spPr>
            <a:xfrm>
              <a:off x="3990964" y="4521055"/>
              <a:ext cx="7153286" cy="581301"/>
            </a:xfrm>
            <a:custGeom>
              <a:avLst/>
              <a:gdLst>
                <a:gd name="connsiteX0" fmla="*/ 0 w 7153286"/>
                <a:gd name="connsiteY0" fmla="*/ 39601 h 563869"/>
                <a:gd name="connsiteX1" fmla="*/ 39601 w 7153286"/>
                <a:gd name="connsiteY1" fmla="*/ 0 h 563869"/>
                <a:gd name="connsiteX2" fmla="*/ 7113685 w 7153286"/>
                <a:gd name="connsiteY2" fmla="*/ 0 h 563869"/>
                <a:gd name="connsiteX3" fmla="*/ 7153286 w 7153286"/>
                <a:gd name="connsiteY3" fmla="*/ 39601 h 563869"/>
                <a:gd name="connsiteX4" fmla="*/ 7153286 w 7153286"/>
                <a:gd name="connsiteY4" fmla="*/ 524268 h 563869"/>
                <a:gd name="connsiteX5" fmla="*/ 7113685 w 7153286"/>
                <a:gd name="connsiteY5" fmla="*/ 563869 h 563869"/>
                <a:gd name="connsiteX6" fmla="*/ 39601 w 7153286"/>
                <a:gd name="connsiteY6" fmla="*/ 563869 h 563869"/>
                <a:gd name="connsiteX7" fmla="*/ 0 w 7153286"/>
                <a:gd name="connsiteY7" fmla="*/ 524268 h 563869"/>
                <a:gd name="connsiteX8" fmla="*/ 0 w 7153286"/>
                <a:gd name="connsiteY8" fmla="*/ 39601 h 563869"/>
                <a:gd name="connsiteX0" fmla="*/ 0 w 7153286"/>
                <a:gd name="connsiteY0" fmla="*/ 39601 h 563869"/>
                <a:gd name="connsiteX1" fmla="*/ 39601 w 7153286"/>
                <a:gd name="connsiteY1" fmla="*/ 0 h 563869"/>
                <a:gd name="connsiteX2" fmla="*/ 7113685 w 7153286"/>
                <a:gd name="connsiteY2" fmla="*/ 0 h 563869"/>
                <a:gd name="connsiteX3" fmla="*/ 7153286 w 7153286"/>
                <a:gd name="connsiteY3" fmla="*/ 39601 h 563869"/>
                <a:gd name="connsiteX4" fmla="*/ 7153286 w 7153286"/>
                <a:gd name="connsiteY4" fmla="*/ 524268 h 563869"/>
                <a:gd name="connsiteX5" fmla="*/ 6837913 w 7153286"/>
                <a:gd name="connsiteY5" fmla="*/ 563869 h 563869"/>
                <a:gd name="connsiteX6" fmla="*/ 39601 w 7153286"/>
                <a:gd name="connsiteY6" fmla="*/ 563869 h 563869"/>
                <a:gd name="connsiteX7" fmla="*/ 0 w 7153286"/>
                <a:gd name="connsiteY7" fmla="*/ 524268 h 563869"/>
                <a:gd name="connsiteX8" fmla="*/ 0 w 7153286"/>
                <a:gd name="connsiteY8" fmla="*/ 39601 h 563869"/>
                <a:gd name="connsiteX0" fmla="*/ 0 w 7153286"/>
                <a:gd name="connsiteY0" fmla="*/ 39601 h 563869"/>
                <a:gd name="connsiteX1" fmla="*/ 39601 w 7153286"/>
                <a:gd name="connsiteY1" fmla="*/ 0 h 563869"/>
                <a:gd name="connsiteX2" fmla="*/ 7113685 w 7153286"/>
                <a:gd name="connsiteY2" fmla="*/ 0 h 563869"/>
                <a:gd name="connsiteX3" fmla="*/ 7153286 w 7153286"/>
                <a:gd name="connsiteY3" fmla="*/ 39601 h 563869"/>
                <a:gd name="connsiteX4" fmla="*/ 6950086 w 7153286"/>
                <a:gd name="connsiteY4" fmla="*/ 538783 h 563869"/>
                <a:gd name="connsiteX5" fmla="*/ 6837913 w 7153286"/>
                <a:gd name="connsiteY5" fmla="*/ 563869 h 563869"/>
                <a:gd name="connsiteX6" fmla="*/ 39601 w 7153286"/>
                <a:gd name="connsiteY6" fmla="*/ 563869 h 563869"/>
                <a:gd name="connsiteX7" fmla="*/ 0 w 7153286"/>
                <a:gd name="connsiteY7" fmla="*/ 524268 h 563869"/>
                <a:gd name="connsiteX8" fmla="*/ 0 w 7153286"/>
                <a:gd name="connsiteY8" fmla="*/ 39601 h 563869"/>
                <a:gd name="connsiteX0" fmla="*/ 0 w 7153286"/>
                <a:gd name="connsiteY0" fmla="*/ 39601 h 576605"/>
                <a:gd name="connsiteX1" fmla="*/ 39601 w 7153286"/>
                <a:gd name="connsiteY1" fmla="*/ 0 h 576605"/>
                <a:gd name="connsiteX2" fmla="*/ 7113685 w 7153286"/>
                <a:gd name="connsiteY2" fmla="*/ 0 h 576605"/>
                <a:gd name="connsiteX3" fmla="*/ 7153286 w 7153286"/>
                <a:gd name="connsiteY3" fmla="*/ 39601 h 576605"/>
                <a:gd name="connsiteX4" fmla="*/ 6950086 w 7153286"/>
                <a:gd name="connsiteY4" fmla="*/ 538783 h 576605"/>
                <a:gd name="connsiteX5" fmla="*/ 6837913 w 7153286"/>
                <a:gd name="connsiteY5" fmla="*/ 563869 h 576605"/>
                <a:gd name="connsiteX6" fmla="*/ 39601 w 7153286"/>
                <a:gd name="connsiteY6" fmla="*/ 563869 h 576605"/>
                <a:gd name="connsiteX7" fmla="*/ 217714 w 7153286"/>
                <a:gd name="connsiteY7" fmla="*/ 567811 h 576605"/>
                <a:gd name="connsiteX8" fmla="*/ 0 w 7153286"/>
                <a:gd name="connsiteY8" fmla="*/ 39601 h 576605"/>
                <a:gd name="connsiteX0" fmla="*/ 0 w 7153286"/>
                <a:gd name="connsiteY0" fmla="*/ 39601 h 581301"/>
                <a:gd name="connsiteX1" fmla="*/ 39601 w 7153286"/>
                <a:gd name="connsiteY1" fmla="*/ 0 h 581301"/>
                <a:gd name="connsiteX2" fmla="*/ 7113685 w 7153286"/>
                <a:gd name="connsiteY2" fmla="*/ 0 h 581301"/>
                <a:gd name="connsiteX3" fmla="*/ 7153286 w 7153286"/>
                <a:gd name="connsiteY3" fmla="*/ 39601 h 581301"/>
                <a:gd name="connsiteX4" fmla="*/ 6950086 w 7153286"/>
                <a:gd name="connsiteY4" fmla="*/ 538783 h 581301"/>
                <a:gd name="connsiteX5" fmla="*/ 6837913 w 7153286"/>
                <a:gd name="connsiteY5" fmla="*/ 563869 h 581301"/>
                <a:gd name="connsiteX6" fmla="*/ 315372 w 7153286"/>
                <a:gd name="connsiteY6" fmla="*/ 578384 h 581301"/>
                <a:gd name="connsiteX7" fmla="*/ 217714 w 7153286"/>
                <a:gd name="connsiteY7" fmla="*/ 567811 h 581301"/>
                <a:gd name="connsiteX8" fmla="*/ 0 w 7153286"/>
                <a:gd name="connsiteY8" fmla="*/ 39601 h 5813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53286" h="581301">
                  <a:moveTo>
                    <a:pt x="0" y="39601"/>
                  </a:moveTo>
                  <a:cubicBezTo>
                    <a:pt x="0" y="17730"/>
                    <a:pt x="17730" y="0"/>
                    <a:pt x="39601" y="0"/>
                  </a:cubicBezTo>
                  <a:lnTo>
                    <a:pt x="7113685" y="0"/>
                  </a:lnTo>
                  <a:cubicBezTo>
                    <a:pt x="7135556" y="0"/>
                    <a:pt x="7153286" y="17730"/>
                    <a:pt x="7153286" y="39601"/>
                  </a:cubicBezTo>
                  <a:lnTo>
                    <a:pt x="6950086" y="538783"/>
                  </a:lnTo>
                  <a:cubicBezTo>
                    <a:pt x="6950086" y="560654"/>
                    <a:pt x="6859784" y="563869"/>
                    <a:pt x="6837913" y="563869"/>
                  </a:cubicBezTo>
                  <a:lnTo>
                    <a:pt x="315372" y="578384"/>
                  </a:lnTo>
                  <a:cubicBezTo>
                    <a:pt x="293501" y="578384"/>
                    <a:pt x="217714" y="589682"/>
                    <a:pt x="217714" y="567811"/>
                  </a:cubicBezTo>
                  <a:lnTo>
                    <a:pt x="0" y="39601"/>
                  </a:lnTo>
                  <a:close/>
                </a:path>
              </a:pathLst>
            </a:custGeom>
            <a:solidFill>
              <a:srgbClr val="4D4D4D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4" name="组合 83"/>
            <p:cNvGrpSpPr/>
            <p:nvPr/>
          </p:nvGrpSpPr>
          <p:grpSpPr>
            <a:xfrm>
              <a:off x="4236449" y="2859312"/>
              <a:ext cx="6671852" cy="1161144"/>
              <a:chOff x="4271919" y="2859312"/>
              <a:chExt cx="6671852" cy="1161144"/>
            </a:xfrm>
          </p:grpSpPr>
          <p:cxnSp>
            <p:nvCxnSpPr>
              <p:cNvPr id="93" name="直接连接符 92"/>
              <p:cNvCxnSpPr/>
              <p:nvPr/>
            </p:nvCxnSpPr>
            <p:spPr>
              <a:xfrm>
                <a:off x="4271919" y="2859312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直接连接符 93"/>
              <p:cNvCxnSpPr/>
              <p:nvPr/>
            </p:nvCxnSpPr>
            <p:spPr>
              <a:xfrm>
                <a:off x="4271919" y="3004455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直接连接符 94"/>
              <p:cNvCxnSpPr/>
              <p:nvPr/>
            </p:nvCxnSpPr>
            <p:spPr>
              <a:xfrm>
                <a:off x="4271919" y="3149598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直接连接符 95"/>
              <p:cNvCxnSpPr/>
              <p:nvPr/>
            </p:nvCxnSpPr>
            <p:spPr>
              <a:xfrm>
                <a:off x="4271919" y="3294741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直接连接符 96"/>
              <p:cNvCxnSpPr/>
              <p:nvPr/>
            </p:nvCxnSpPr>
            <p:spPr>
              <a:xfrm>
                <a:off x="4271919" y="3439884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直接连接符 97"/>
              <p:cNvCxnSpPr/>
              <p:nvPr/>
            </p:nvCxnSpPr>
            <p:spPr>
              <a:xfrm>
                <a:off x="4271919" y="3585027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直接连接符 98"/>
              <p:cNvCxnSpPr/>
              <p:nvPr/>
            </p:nvCxnSpPr>
            <p:spPr>
              <a:xfrm>
                <a:off x="4271919" y="3730170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直接连接符 99"/>
              <p:cNvCxnSpPr/>
              <p:nvPr/>
            </p:nvCxnSpPr>
            <p:spPr>
              <a:xfrm>
                <a:off x="4271919" y="3875313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直接连接符 100"/>
              <p:cNvCxnSpPr/>
              <p:nvPr/>
            </p:nvCxnSpPr>
            <p:spPr>
              <a:xfrm>
                <a:off x="4271919" y="4020456"/>
                <a:ext cx="6671852" cy="0"/>
              </a:xfrm>
              <a:prstGeom prst="line">
                <a:avLst/>
              </a:prstGeom>
              <a:ln w="50800">
                <a:solidFill>
                  <a:srgbClr val="9AB0B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5" name="直接连接符 84"/>
            <p:cNvCxnSpPr/>
            <p:nvPr/>
          </p:nvCxnSpPr>
          <p:spPr>
            <a:xfrm>
              <a:off x="10145486" y="4623284"/>
              <a:ext cx="798285" cy="0"/>
            </a:xfrm>
            <a:prstGeom prst="line">
              <a:avLst/>
            </a:prstGeom>
            <a:ln w="38100">
              <a:solidFill>
                <a:srgbClr val="9AB0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接连接符 85"/>
            <p:cNvCxnSpPr/>
            <p:nvPr/>
          </p:nvCxnSpPr>
          <p:spPr>
            <a:xfrm>
              <a:off x="10097861" y="4724884"/>
              <a:ext cx="798285" cy="0"/>
            </a:xfrm>
            <a:prstGeom prst="line">
              <a:avLst/>
            </a:prstGeom>
            <a:ln w="38100">
              <a:solidFill>
                <a:srgbClr val="9AB0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直接连接符 86"/>
            <p:cNvCxnSpPr/>
            <p:nvPr/>
          </p:nvCxnSpPr>
          <p:spPr>
            <a:xfrm>
              <a:off x="10050236" y="4826484"/>
              <a:ext cx="798285" cy="0"/>
            </a:xfrm>
            <a:prstGeom prst="line">
              <a:avLst/>
            </a:prstGeom>
            <a:ln w="38100">
              <a:solidFill>
                <a:srgbClr val="9AB0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直接连接符 87"/>
            <p:cNvCxnSpPr/>
            <p:nvPr/>
          </p:nvCxnSpPr>
          <p:spPr>
            <a:xfrm>
              <a:off x="10002611" y="4928084"/>
              <a:ext cx="798285" cy="0"/>
            </a:xfrm>
            <a:prstGeom prst="line">
              <a:avLst/>
            </a:prstGeom>
            <a:ln w="38100">
              <a:solidFill>
                <a:srgbClr val="9AB0B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9" name="椭圆 88"/>
            <p:cNvSpPr/>
            <p:nvPr/>
          </p:nvSpPr>
          <p:spPr>
            <a:xfrm>
              <a:off x="10439399" y="4114799"/>
              <a:ext cx="270195" cy="270195"/>
            </a:xfrm>
            <a:prstGeom prst="ellipse">
              <a:avLst/>
            </a:prstGeom>
            <a:solidFill>
              <a:srgbClr val="D9D9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0" name="组合 89"/>
            <p:cNvGrpSpPr/>
            <p:nvPr/>
          </p:nvGrpSpPr>
          <p:grpSpPr>
            <a:xfrm>
              <a:off x="6934199" y="4143826"/>
              <a:ext cx="1308101" cy="270195"/>
              <a:chOff x="2717800" y="3943349"/>
              <a:chExt cx="2247900" cy="270000"/>
            </a:xfrm>
          </p:grpSpPr>
          <p:sp>
            <p:nvSpPr>
              <p:cNvPr id="91" name="直角三角形 90"/>
              <p:cNvSpPr/>
              <p:nvPr/>
            </p:nvSpPr>
            <p:spPr>
              <a:xfrm flipV="1">
                <a:off x="2717800" y="3943349"/>
                <a:ext cx="2247900" cy="270000"/>
              </a:xfrm>
              <a:prstGeom prst="rtTriangle">
                <a:avLst/>
              </a:prstGeom>
              <a:solidFill>
                <a:srgbClr val="9AB0B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2" name="直角三角形 91"/>
              <p:cNvSpPr/>
              <p:nvPr/>
            </p:nvSpPr>
            <p:spPr>
              <a:xfrm flipH="1">
                <a:off x="2717800" y="3943349"/>
                <a:ext cx="2247900" cy="270000"/>
              </a:xfrm>
              <a:prstGeom prst="rtTriangle">
                <a:avLst/>
              </a:prstGeom>
              <a:solidFill>
                <a:srgbClr val="728A8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646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000" b="50000"/>
            <a:stretch>
              <a:fillRect/>
            </a:stretch>
          </p:blipFill>
          <p:spPr>
            <a:xfrm>
              <a:off x="0" y="1714500"/>
              <a:ext cx="12192000" cy="1714500"/>
            </a:xfrm>
            <a:custGeom>
              <a:avLst/>
              <a:gdLst>
                <a:gd name="connsiteX0" fmla="*/ 0 w 12192000"/>
                <a:gd name="connsiteY0" fmla="*/ 0 h 1714500"/>
                <a:gd name="connsiteX1" fmla="*/ 12192000 w 12192000"/>
                <a:gd name="connsiteY1" fmla="*/ 0 h 1714500"/>
                <a:gd name="connsiteX2" fmla="*/ 12192000 w 12192000"/>
                <a:gd name="connsiteY2" fmla="*/ 1714500 h 1714500"/>
                <a:gd name="connsiteX3" fmla="*/ 0 w 12192000"/>
                <a:gd name="connsiteY3" fmla="*/ 171450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2000" h="1714500">
                  <a:moveTo>
                    <a:pt x="0" y="0"/>
                  </a:moveTo>
                  <a:lnTo>
                    <a:pt x="12192000" y="0"/>
                  </a:lnTo>
                  <a:lnTo>
                    <a:pt x="12192000" y="1714500"/>
                  </a:lnTo>
                  <a:lnTo>
                    <a:pt x="0" y="1714500"/>
                  </a:lnTo>
                  <a:close/>
                </a:path>
              </a:pathLst>
            </a:cu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5029"/>
            <a:stretch>
              <a:fillRect/>
            </a:stretch>
          </p:blipFill>
          <p:spPr>
            <a:xfrm>
              <a:off x="0" y="0"/>
              <a:ext cx="12192000" cy="1714500"/>
            </a:xfrm>
            <a:custGeom>
              <a:avLst/>
              <a:gdLst>
                <a:gd name="connsiteX0" fmla="*/ 0 w 12177851"/>
                <a:gd name="connsiteY0" fmla="*/ 0 h 1714500"/>
                <a:gd name="connsiteX1" fmla="*/ 12177851 w 12177851"/>
                <a:gd name="connsiteY1" fmla="*/ 0 h 1714500"/>
                <a:gd name="connsiteX2" fmla="*/ 12177851 w 12177851"/>
                <a:gd name="connsiteY2" fmla="*/ 1714500 h 1714500"/>
                <a:gd name="connsiteX3" fmla="*/ 0 w 12177851"/>
                <a:gd name="connsiteY3" fmla="*/ 171450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77851" h="1714500">
                  <a:moveTo>
                    <a:pt x="0" y="0"/>
                  </a:moveTo>
                  <a:lnTo>
                    <a:pt x="12177851" y="0"/>
                  </a:lnTo>
                  <a:lnTo>
                    <a:pt x="12177851" y="1714500"/>
                  </a:lnTo>
                  <a:lnTo>
                    <a:pt x="0" y="1714500"/>
                  </a:lnTo>
                  <a:close/>
                </a:path>
              </a:pathLst>
            </a:cu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9942" b="25087"/>
            <a:stretch>
              <a:fillRect/>
            </a:stretch>
          </p:blipFill>
          <p:spPr>
            <a:xfrm>
              <a:off x="1" y="3429000"/>
              <a:ext cx="12191999" cy="1714500"/>
            </a:xfrm>
            <a:custGeom>
              <a:avLst/>
              <a:gdLst>
                <a:gd name="connsiteX0" fmla="*/ 0 w 12191999"/>
                <a:gd name="connsiteY0" fmla="*/ 0 h 1714500"/>
                <a:gd name="connsiteX1" fmla="*/ 12191999 w 12191999"/>
                <a:gd name="connsiteY1" fmla="*/ 0 h 1714500"/>
                <a:gd name="connsiteX2" fmla="*/ 12191999 w 12191999"/>
                <a:gd name="connsiteY2" fmla="*/ 1714500 h 1714500"/>
                <a:gd name="connsiteX3" fmla="*/ 0 w 12191999"/>
                <a:gd name="connsiteY3" fmla="*/ 171450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1999" h="1714500">
                  <a:moveTo>
                    <a:pt x="0" y="0"/>
                  </a:moveTo>
                  <a:lnTo>
                    <a:pt x="12191999" y="0"/>
                  </a:lnTo>
                  <a:lnTo>
                    <a:pt x="12191999" y="1714500"/>
                  </a:lnTo>
                  <a:lnTo>
                    <a:pt x="0" y="1714500"/>
                  </a:lnTo>
                  <a:close/>
                </a:path>
              </a:pathLst>
            </a:cu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4913" b="116"/>
            <a:stretch>
              <a:fillRect/>
            </a:stretch>
          </p:blipFill>
          <p:spPr>
            <a:xfrm>
              <a:off x="1" y="5143500"/>
              <a:ext cx="12191999" cy="1714500"/>
            </a:xfrm>
            <a:custGeom>
              <a:avLst/>
              <a:gdLst>
                <a:gd name="connsiteX0" fmla="*/ 0 w 12191999"/>
                <a:gd name="connsiteY0" fmla="*/ 0 h 1714500"/>
                <a:gd name="connsiteX1" fmla="*/ 12191999 w 12191999"/>
                <a:gd name="connsiteY1" fmla="*/ 0 h 1714500"/>
                <a:gd name="connsiteX2" fmla="*/ 12191999 w 12191999"/>
                <a:gd name="connsiteY2" fmla="*/ 1714500 h 1714500"/>
                <a:gd name="connsiteX3" fmla="*/ 0 w 12191999"/>
                <a:gd name="connsiteY3" fmla="*/ 171450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1999" h="1714500">
                  <a:moveTo>
                    <a:pt x="0" y="0"/>
                  </a:moveTo>
                  <a:lnTo>
                    <a:pt x="12191999" y="0"/>
                  </a:lnTo>
                  <a:lnTo>
                    <a:pt x="12191999" y="1714500"/>
                  </a:lnTo>
                  <a:lnTo>
                    <a:pt x="0" y="1714500"/>
                  </a:lnTo>
                  <a:close/>
                </a:path>
              </a:pathLst>
            </a:custGeom>
          </p:spPr>
        </p:pic>
      </p:grpSp>
      <p:pic>
        <p:nvPicPr>
          <p:cNvPr id="28" name="图片 2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117" y="830500"/>
            <a:ext cx="4063934" cy="5197000"/>
          </a:xfrm>
          <a:prstGeom prst="rect">
            <a:avLst/>
          </a:prstGeom>
        </p:spPr>
      </p:pic>
      <p:sp>
        <p:nvSpPr>
          <p:cNvPr id="29" name="文本框 28"/>
          <p:cNvSpPr txBox="1"/>
          <p:nvPr/>
        </p:nvSpPr>
        <p:spPr>
          <a:xfrm>
            <a:off x="5505035" y="1825371"/>
            <a:ext cx="4110228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zh-CN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3200" b="0" i="0" u="none" strike="noStrike" cap="none" normalizeH="0" baseline="0">
                <a:ln>
                  <a:noFill/>
                </a:ln>
                <a:solidFill>
                  <a:srgbClr val="FFFFFF"/>
                </a:solidFill>
                <a:effectLst/>
                <a:latin typeface="方正粗宋简体" panose="03000509000000000000" pitchFamily="65" charset="-122"/>
                <a:ea typeface="方正粗宋简体" panose="03000509000000000000" pitchFamily="65" charset="-122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latin typeface="Arial" panose="020B0604020202020204" pitchFamily="34" charset="0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4000" dirty="0" smtClean="0"/>
              <a:t>我的互</a:t>
            </a:r>
            <a:r>
              <a:rPr lang="zh-CN" altLang="en-US" sz="4000" dirty="0"/>
              <a:t>联</a:t>
            </a:r>
            <a:r>
              <a:rPr lang="zh-CN" altLang="en-US" sz="4000" dirty="0" smtClean="0"/>
              <a:t>网方法论</a:t>
            </a:r>
            <a:endParaRPr lang="en-US" altLang="zh-CN" sz="4000" dirty="0"/>
          </a:p>
          <a:p>
            <a:pPr>
              <a:lnSpc>
                <a:spcPct val="130000"/>
              </a:lnSpc>
            </a:pPr>
            <a:r>
              <a:rPr lang="zh-CN" altLang="en-US" sz="4000" dirty="0" smtClean="0"/>
              <a:t>助你启航</a:t>
            </a:r>
            <a:r>
              <a:rPr lang="en-US" altLang="zh-CN" sz="4000" dirty="0"/>
              <a:t>!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461493" y="4597177"/>
            <a:ext cx="3740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赵大砖    读书笔记</a:t>
            </a:r>
            <a:r>
              <a:rPr lang="en-US" altLang="zh-CN" sz="28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PPT</a:t>
            </a:r>
            <a:endParaRPr lang="zh-CN" altLang="en-US" sz="2800" b="1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461493" y="4050371"/>
            <a:ext cx="37405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周鸿</a:t>
            </a:r>
            <a:r>
              <a:rPr lang="zh-CN" altLang="en-US" sz="28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祎</a:t>
            </a:r>
            <a:r>
              <a:rPr lang="zh-CN" altLang="en-US" sz="2800" b="1" dirty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 </a:t>
            </a:r>
            <a:r>
              <a:rPr lang="zh-CN" altLang="en-US" sz="2800" b="1" dirty="0" smtClean="0">
                <a:solidFill>
                  <a:schemeClr val="bg1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   著</a:t>
            </a:r>
            <a:endParaRPr lang="zh-CN" altLang="en-US" sz="2800" b="1" dirty="0">
              <a:solidFill>
                <a:schemeClr val="bg1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4928" y="4180067"/>
            <a:ext cx="263829" cy="263829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54927" y="4726873"/>
            <a:ext cx="263829" cy="26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395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260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885593" y="2962045"/>
            <a:ext cx="8420814" cy="1189046"/>
            <a:chOff x="2348786" y="2962045"/>
            <a:chExt cx="8420814" cy="1189046"/>
          </a:xfrm>
        </p:grpSpPr>
        <p:grpSp>
          <p:nvGrpSpPr>
            <p:cNvPr id="8" name="组合 7"/>
            <p:cNvGrpSpPr/>
            <p:nvPr/>
          </p:nvGrpSpPr>
          <p:grpSpPr>
            <a:xfrm>
              <a:off x="2348786" y="2962045"/>
              <a:ext cx="8420814" cy="1189046"/>
              <a:chOff x="2348786" y="3266841"/>
              <a:chExt cx="7494428" cy="1189046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2487550" y="4233830"/>
                <a:ext cx="7216899" cy="222057"/>
                <a:chOff x="-723790" y="5169467"/>
                <a:chExt cx="11763444" cy="361950"/>
              </a:xfrm>
              <a:solidFill>
                <a:srgbClr val="CC9B00"/>
              </a:solidFill>
            </p:grpSpPr>
            <p:sp>
              <p:nvSpPr>
                <p:cNvPr id="11" name="直角三角形 10"/>
                <p:cNvSpPr/>
                <p:nvPr/>
              </p:nvSpPr>
              <p:spPr>
                <a:xfrm flipV="1">
                  <a:off x="-723790" y="5169467"/>
                  <a:ext cx="5943600" cy="361950"/>
                </a:xfrm>
                <a:prstGeom prst="rtTriangle">
                  <a:avLst/>
                </a:prstGeom>
                <a:solidFill>
                  <a:srgbClr val="6BA42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2" name="直角三角形 11"/>
                <p:cNvSpPr/>
                <p:nvPr/>
              </p:nvSpPr>
              <p:spPr>
                <a:xfrm flipH="1" flipV="1">
                  <a:off x="5096054" y="5169467"/>
                  <a:ext cx="5943600" cy="361950"/>
                </a:xfrm>
                <a:prstGeom prst="rtTriangle">
                  <a:avLst/>
                </a:prstGeom>
                <a:solidFill>
                  <a:srgbClr val="6BA42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6" name="矩形 75"/>
              <p:cNvSpPr/>
              <p:nvPr/>
            </p:nvSpPr>
            <p:spPr>
              <a:xfrm>
                <a:off x="2348786" y="3266841"/>
                <a:ext cx="7494428" cy="106048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" name="文本框 4"/>
            <p:cNvSpPr txBox="1"/>
            <p:nvPr/>
          </p:nvSpPr>
          <p:spPr>
            <a:xfrm>
              <a:off x="2563201" y="3141070"/>
              <a:ext cx="82063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>
                <a:defRPr sz="6600">
                  <a:latin typeface="造字工房力黑（非商用）常规体" pitchFamily="50" charset="-122"/>
                  <a:ea typeface="造字工房力黑（非商用）常规体" pitchFamily="50" charset="-122"/>
                </a:defRPr>
              </a:lvl1pPr>
            </a:lstStyle>
            <a:p>
              <a:r>
                <a:rPr lang="zh-CN" altLang="en-US" sz="4800" dirty="0" smtClean="0">
                  <a:latin typeface="造字工房悦圆（非商用）常规体" pitchFamily="50" charset="-122"/>
                  <a:ea typeface="造字工房悦圆（非商用）常规体" pitchFamily="50" charset="-122"/>
                </a:rPr>
                <a:t>是如何成为安全领域第一的？</a:t>
              </a:r>
              <a:endParaRPr lang="zh-CN" altLang="en-US" sz="4800" dirty="0">
                <a:latin typeface="造字工房悦圆（非商用）常规体" pitchFamily="50" charset="-122"/>
                <a:ea typeface="造字工房悦圆（非商用）常规体" pitchFamily="50" charset="-122"/>
              </a:endParaRPr>
            </a:p>
          </p:txBody>
        </p:sp>
      </p:grpSp>
      <p:sp>
        <p:nvSpPr>
          <p:cNvPr id="6" name="文本框 5"/>
          <p:cNvSpPr txBox="1"/>
          <p:nvPr/>
        </p:nvSpPr>
        <p:spPr>
          <a:xfrm>
            <a:off x="4027966" y="1507971"/>
            <a:ext cx="41360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92D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奇虎</a:t>
            </a:r>
            <a:r>
              <a:rPr lang="en-US" altLang="zh-CN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360</a:t>
            </a:r>
          </a:p>
        </p:txBody>
      </p:sp>
    </p:spTree>
    <p:extLst>
      <p:ext uri="{BB962C8B-B14F-4D97-AF65-F5344CB8AC3E}">
        <p14:creationId xmlns:p14="http://schemas.microsoft.com/office/powerpoint/2010/main" val="25622046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884586" y="1630034"/>
            <a:ext cx="5886439" cy="4865728"/>
            <a:chOff x="6519982" y="1355586"/>
            <a:chExt cx="4653580" cy="3846647"/>
          </a:xfrm>
        </p:grpSpPr>
        <p:grpSp>
          <p:nvGrpSpPr>
            <p:cNvPr id="60" name="组合 59"/>
            <p:cNvGrpSpPr/>
            <p:nvPr/>
          </p:nvGrpSpPr>
          <p:grpSpPr>
            <a:xfrm>
              <a:off x="6519982" y="1355586"/>
              <a:ext cx="4653580" cy="3846647"/>
              <a:chOff x="201613" y="3175"/>
              <a:chExt cx="9429750" cy="7794626"/>
            </a:xfrm>
          </p:grpSpPr>
          <p:sp>
            <p:nvSpPr>
              <p:cNvPr id="61" name="Freeform 5"/>
              <p:cNvSpPr>
                <a:spLocks/>
              </p:cNvSpPr>
              <p:nvPr/>
            </p:nvSpPr>
            <p:spPr bwMode="auto">
              <a:xfrm>
                <a:off x="6049963" y="7380288"/>
                <a:ext cx="508000" cy="417513"/>
              </a:xfrm>
              <a:custGeom>
                <a:avLst/>
                <a:gdLst>
                  <a:gd name="T0" fmla="*/ 46 w 135"/>
                  <a:gd name="T1" fmla="*/ 111 h 111"/>
                  <a:gd name="T2" fmla="*/ 5 w 135"/>
                  <a:gd name="T3" fmla="*/ 92 h 111"/>
                  <a:gd name="T4" fmla="*/ 6 w 135"/>
                  <a:gd name="T5" fmla="*/ 44 h 111"/>
                  <a:gd name="T6" fmla="*/ 23 w 135"/>
                  <a:gd name="T7" fmla="*/ 37 h 111"/>
                  <a:gd name="T8" fmla="*/ 25 w 135"/>
                  <a:gd name="T9" fmla="*/ 18 h 111"/>
                  <a:gd name="T10" fmla="*/ 47 w 135"/>
                  <a:gd name="T11" fmla="*/ 17 h 111"/>
                  <a:gd name="T12" fmla="*/ 72 w 135"/>
                  <a:gd name="T13" fmla="*/ 3 h 111"/>
                  <a:gd name="T14" fmla="*/ 119 w 135"/>
                  <a:gd name="T15" fmla="*/ 0 h 111"/>
                  <a:gd name="T16" fmla="*/ 135 w 135"/>
                  <a:gd name="T17" fmla="*/ 16 h 111"/>
                  <a:gd name="T18" fmla="*/ 135 w 135"/>
                  <a:gd name="T19" fmla="*/ 26 h 111"/>
                  <a:gd name="T20" fmla="*/ 131 w 135"/>
                  <a:gd name="T21" fmla="*/ 34 h 111"/>
                  <a:gd name="T22" fmla="*/ 110 w 135"/>
                  <a:gd name="T23" fmla="*/ 67 h 111"/>
                  <a:gd name="T24" fmla="*/ 102 w 135"/>
                  <a:gd name="T25" fmla="*/ 83 h 111"/>
                  <a:gd name="T26" fmla="*/ 60 w 135"/>
                  <a:gd name="T27" fmla="*/ 109 h 111"/>
                  <a:gd name="T28" fmla="*/ 46 w 135"/>
                  <a:gd name="T29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35" h="111">
                    <a:moveTo>
                      <a:pt x="46" y="111"/>
                    </a:moveTo>
                    <a:cubicBezTo>
                      <a:pt x="28" y="104"/>
                      <a:pt x="13" y="102"/>
                      <a:pt x="5" y="92"/>
                    </a:cubicBezTo>
                    <a:cubicBezTo>
                      <a:pt x="1" y="77"/>
                      <a:pt x="0" y="55"/>
                      <a:pt x="6" y="44"/>
                    </a:cubicBezTo>
                    <a:cubicBezTo>
                      <a:pt x="10" y="42"/>
                      <a:pt x="19" y="40"/>
                      <a:pt x="23" y="37"/>
                    </a:cubicBezTo>
                    <a:cubicBezTo>
                      <a:pt x="24" y="31"/>
                      <a:pt x="25" y="24"/>
                      <a:pt x="25" y="18"/>
                    </a:cubicBezTo>
                    <a:cubicBezTo>
                      <a:pt x="31" y="12"/>
                      <a:pt x="37" y="19"/>
                      <a:pt x="47" y="17"/>
                    </a:cubicBezTo>
                    <a:cubicBezTo>
                      <a:pt x="56" y="12"/>
                      <a:pt x="64" y="7"/>
                      <a:pt x="72" y="3"/>
                    </a:cubicBezTo>
                    <a:cubicBezTo>
                      <a:pt x="88" y="2"/>
                      <a:pt x="104" y="1"/>
                      <a:pt x="119" y="0"/>
                    </a:cubicBezTo>
                    <a:cubicBezTo>
                      <a:pt x="122" y="2"/>
                      <a:pt x="131" y="7"/>
                      <a:pt x="135" y="16"/>
                    </a:cubicBezTo>
                    <a:cubicBezTo>
                      <a:pt x="135" y="19"/>
                      <a:pt x="135" y="22"/>
                      <a:pt x="135" y="26"/>
                    </a:cubicBezTo>
                    <a:cubicBezTo>
                      <a:pt x="133" y="28"/>
                      <a:pt x="132" y="31"/>
                      <a:pt x="131" y="34"/>
                    </a:cubicBezTo>
                    <a:cubicBezTo>
                      <a:pt x="123" y="45"/>
                      <a:pt x="116" y="55"/>
                      <a:pt x="110" y="67"/>
                    </a:cubicBezTo>
                    <a:cubicBezTo>
                      <a:pt x="109" y="72"/>
                      <a:pt x="108" y="77"/>
                      <a:pt x="102" y="83"/>
                    </a:cubicBezTo>
                    <a:cubicBezTo>
                      <a:pt x="87" y="90"/>
                      <a:pt x="72" y="102"/>
                      <a:pt x="60" y="109"/>
                    </a:cubicBezTo>
                    <a:cubicBezTo>
                      <a:pt x="55" y="110"/>
                      <a:pt x="50" y="110"/>
                      <a:pt x="46" y="111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7"/>
              <p:cNvSpPr>
                <a:spLocks/>
              </p:cNvSpPr>
              <p:nvPr/>
            </p:nvSpPr>
            <p:spPr bwMode="auto">
              <a:xfrm>
                <a:off x="201613" y="3175"/>
                <a:ext cx="9429750" cy="7351713"/>
              </a:xfrm>
              <a:custGeom>
                <a:avLst/>
                <a:gdLst>
                  <a:gd name="T0" fmla="*/ 1576 w 2512"/>
                  <a:gd name="T1" fmla="*/ 1882 h 1957"/>
                  <a:gd name="T2" fmla="*/ 1460 w 2512"/>
                  <a:gd name="T3" fmla="*/ 1818 h 1957"/>
                  <a:gd name="T4" fmla="*/ 1316 w 2512"/>
                  <a:gd name="T5" fmla="*/ 1832 h 1957"/>
                  <a:gd name="T6" fmla="*/ 1197 w 2512"/>
                  <a:gd name="T7" fmla="*/ 1828 h 1957"/>
                  <a:gd name="T8" fmla="*/ 1161 w 2512"/>
                  <a:gd name="T9" fmla="*/ 1872 h 1957"/>
                  <a:gd name="T10" fmla="*/ 1067 w 2512"/>
                  <a:gd name="T11" fmla="*/ 1802 h 1957"/>
                  <a:gd name="T12" fmla="*/ 998 w 2512"/>
                  <a:gd name="T13" fmla="*/ 1739 h 1957"/>
                  <a:gd name="T14" fmla="*/ 1025 w 2512"/>
                  <a:gd name="T15" fmla="*/ 1518 h 1957"/>
                  <a:gd name="T16" fmla="*/ 949 w 2512"/>
                  <a:gd name="T17" fmla="*/ 1491 h 1957"/>
                  <a:gd name="T18" fmla="*/ 788 w 2512"/>
                  <a:gd name="T19" fmla="*/ 1547 h 1957"/>
                  <a:gd name="T20" fmla="*/ 658 w 2512"/>
                  <a:gd name="T21" fmla="*/ 1465 h 1957"/>
                  <a:gd name="T22" fmla="*/ 554 w 2512"/>
                  <a:gd name="T23" fmla="*/ 1452 h 1957"/>
                  <a:gd name="T24" fmla="*/ 389 w 2512"/>
                  <a:gd name="T25" fmla="*/ 1394 h 1957"/>
                  <a:gd name="T26" fmla="*/ 261 w 2512"/>
                  <a:gd name="T27" fmla="*/ 1283 h 1957"/>
                  <a:gd name="T28" fmla="*/ 102 w 2512"/>
                  <a:gd name="T29" fmla="*/ 1172 h 1957"/>
                  <a:gd name="T30" fmla="*/ 151 w 2512"/>
                  <a:gd name="T31" fmla="*/ 990 h 1957"/>
                  <a:gd name="T32" fmla="*/ 78 w 2512"/>
                  <a:gd name="T33" fmla="*/ 877 h 1957"/>
                  <a:gd name="T34" fmla="*/ 40 w 2512"/>
                  <a:gd name="T35" fmla="*/ 693 h 1957"/>
                  <a:gd name="T36" fmla="*/ 45 w 2512"/>
                  <a:gd name="T37" fmla="*/ 602 h 1957"/>
                  <a:gd name="T38" fmla="*/ 247 w 2512"/>
                  <a:gd name="T39" fmla="*/ 585 h 1957"/>
                  <a:gd name="T40" fmla="*/ 363 w 2512"/>
                  <a:gd name="T41" fmla="*/ 451 h 1957"/>
                  <a:gd name="T42" fmla="*/ 464 w 2512"/>
                  <a:gd name="T43" fmla="*/ 404 h 1957"/>
                  <a:gd name="T44" fmla="*/ 616 w 2512"/>
                  <a:gd name="T45" fmla="*/ 314 h 1957"/>
                  <a:gd name="T46" fmla="*/ 746 w 2512"/>
                  <a:gd name="T47" fmla="*/ 294 h 1957"/>
                  <a:gd name="T48" fmla="*/ 795 w 2512"/>
                  <a:gd name="T49" fmla="*/ 439 h 1957"/>
                  <a:gd name="T50" fmla="*/ 964 w 2512"/>
                  <a:gd name="T51" fmla="*/ 547 h 1957"/>
                  <a:gd name="T52" fmla="*/ 1228 w 2512"/>
                  <a:gd name="T53" fmla="*/ 669 h 1957"/>
                  <a:gd name="T54" fmla="*/ 1401 w 2512"/>
                  <a:gd name="T55" fmla="*/ 706 h 1957"/>
                  <a:gd name="T56" fmla="*/ 1619 w 2512"/>
                  <a:gd name="T57" fmla="*/ 625 h 1957"/>
                  <a:gd name="T58" fmla="*/ 1657 w 2512"/>
                  <a:gd name="T59" fmla="*/ 511 h 1957"/>
                  <a:gd name="T60" fmla="*/ 1836 w 2512"/>
                  <a:gd name="T61" fmla="*/ 427 h 1957"/>
                  <a:gd name="T62" fmla="*/ 1884 w 2512"/>
                  <a:gd name="T63" fmla="*/ 330 h 1957"/>
                  <a:gd name="T64" fmla="*/ 1782 w 2512"/>
                  <a:gd name="T65" fmla="*/ 321 h 1957"/>
                  <a:gd name="T66" fmla="*/ 1894 w 2512"/>
                  <a:gd name="T67" fmla="*/ 161 h 1957"/>
                  <a:gd name="T68" fmla="*/ 1984 w 2512"/>
                  <a:gd name="T69" fmla="*/ 5 h 1957"/>
                  <a:gd name="T70" fmla="*/ 2181 w 2512"/>
                  <a:gd name="T71" fmla="*/ 123 h 1957"/>
                  <a:gd name="T72" fmla="*/ 2285 w 2512"/>
                  <a:gd name="T73" fmla="*/ 180 h 1957"/>
                  <a:gd name="T74" fmla="*/ 2479 w 2512"/>
                  <a:gd name="T75" fmla="*/ 168 h 1957"/>
                  <a:gd name="T76" fmla="*/ 2503 w 2512"/>
                  <a:gd name="T77" fmla="*/ 333 h 1957"/>
                  <a:gd name="T78" fmla="*/ 2454 w 2512"/>
                  <a:gd name="T79" fmla="*/ 473 h 1957"/>
                  <a:gd name="T80" fmla="*/ 2416 w 2512"/>
                  <a:gd name="T81" fmla="*/ 535 h 1957"/>
                  <a:gd name="T82" fmla="*/ 2321 w 2512"/>
                  <a:gd name="T83" fmla="*/ 638 h 1957"/>
                  <a:gd name="T84" fmla="*/ 2193 w 2512"/>
                  <a:gd name="T85" fmla="*/ 763 h 1957"/>
                  <a:gd name="T86" fmla="*/ 2113 w 2512"/>
                  <a:gd name="T87" fmla="*/ 752 h 1957"/>
                  <a:gd name="T88" fmla="*/ 1993 w 2512"/>
                  <a:gd name="T89" fmla="*/ 822 h 1957"/>
                  <a:gd name="T90" fmla="*/ 1992 w 2512"/>
                  <a:gd name="T91" fmla="*/ 893 h 1957"/>
                  <a:gd name="T92" fmla="*/ 2167 w 2512"/>
                  <a:gd name="T93" fmla="*/ 907 h 1957"/>
                  <a:gd name="T94" fmla="*/ 2066 w 2512"/>
                  <a:gd name="T95" fmla="*/ 1009 h 1957"/>
                  <a:gd name="T96" fmla="*/ 2127 w 2512"/>
                  <a:gd name="T97" fmla="*/ 1166 h 1957"/>
                  <a:gd name="T98" fmla="*/ 2171 w 2512"/>
                  <a:gd name="T99" fmla="*/ 1257 h 1957"/>
                  <a:gd name="T100" fmla="*/ 2172 w 2512"/>
                  <a:gd name="T101" fmla="*/ 1323 h 1957"/>
                  <a:gd name="T102" fmla="*/ 2207 w 2512"/>
                  <a:gd name="T103" fmla="*/ 1381 h 1957"/>
                  <a:gd name="T104" fmla="*/ 2158 w 2512"/>
                  <a:gd name="T105" fmla="*/ 1504 h 1957"/>
                  <a:gd name="T106" fmla="*/ 2123 w 2512"/>
                  <a:gd name="T107" fmla="*/ 1585 h 1957"/>
                  <a:gd name="T108" fmla="*/ 2080 w 2512"/>
                  <a:gd name="T109" fmla="*/ 1671 h 1957"/>
                  <a:gd name="T110" fmla="*/ 1980 w 2512"/>
                  <a:gd name="T111" fmla="*/ 1754 h 1957"/>
                  <a:gd name="T112" fmla="*/ 1883 w 2512"/>
                  <a:gd name="T113" fmla="*/ 1803 h 1957"/>
                  <a:gd name="T114" fmla="*/ 1806 w 2512"/>
                  <a:gd name="T115" fmla="*/ 1840 h 1957"/>
                  <a:gd name="T116" fmla="*/ 1662 w 2512"/>
                  <a:gd name="T117" fmla="*/ 1938 h 19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512" h="1957">
                    <a:moveTo>
                      <a:pt x="1637" y="1957"/>
                    </a:moveTo>
                    <a:cubicBezTo>
                      <a:pt x="1625" y="1947"/>
                      <a:pt x="1625" y="1941"/>
                      <a:pt x="1622" y="1933"/>
                    </a:cubicBezTo>
                    <a:cubicBezTo>
                      <a:pt x="1617" y="1926"/>
                      <a:pt x="1613" y="1920"/>
                      <a:pt x="1609" y="1914"/>
                    </a:cubicBezTo>
                    <a:cubicBezTo>
                      <a:pt x="1609" y="1900"/>
                      <a:pt x="1606" y="1894"/>
                      <a:pt x="1618" y="1888"/>
                    </a:cubicBezTo>
                    <a:cubicBezTo>
                      <a:pt x="1618" y="1887"/>
                      <a:pt x="1618" y="1886"/>
                      <a:pt x="1618" y="1885"/>
                    </a:cubicBezTo>
                    <a:cubicBezTo>
                      <a:pt x="1605" y="1885"/>
                      <a:pt x="1603" y="1890"/>
                      <a:pt x="1595" y="1895"/>
                    </a:cubicBezTo>
                    <a:cubicBezTo>
                      <a:pt x="1589" y="1895"/>
                      <a:pt x="1584" y="1895"/>
                      <a:pt x="1578" y="1895"/>
                    </a:cubicBezTo>
                    <a:cubicBezTo>
                      <a:pt x="1577" y="1890"/>
                      <a:pt x="1577" y="1886"/>
                      <a:pt x="1576" y="1882"/>
                    </a:cubicBezTo>
                    <a:cubicBezTo>
                      <a:pt x="1564" y="1878"/>
                      <a:pt x="1567" y="1874"/>
                      <a:pt x="1564" y="1871"/>
                    </a:cubicBezTo>
                    <a:cubicBezTo>
                      <a:pt x="1557" y="1871"/>
                      <a:pt x="1561" y="1877"/>
                      <a:pt x="1557" y="1885"/>
                    </a:cubicBezTo>
                    <a:cubicBezTo>
                      <a:pt x="1555" y="1885"/>
                      <a:pt x="1554" y="1885"/>
                      <a:pt x="1552" y="1885"/>
                    </a:cubicBezTo>
                    <a:cubicBezTo>
                      <a:pt x="1548" y="1881"/>
                      <a:pt x="1538" y="1885"/>
                      <a:pt x="1536" y="1887"/>
                    </a:cubicBezTo>
                    <a:cubicBezTo>
                      <a:pt x="1515" y="1887"/>
                      <a:pt x="1497" y="1882"/>
                      <a:pt x="1482" y="1881"/>
                    </a:cubicBezTo>
                    <a:cubicBezTo>
                      <a:pt x="1469" y="1875"/>
                      <a:pt x="1459" y="1856"/>
                      <a:pt x="1453" y="1849"/>
                    </a:cubicBezTo>
                    <a:cubicBezTo>
                      <a:pt x="1453" y="1844"/>
                      <a:pt x="1453" y="1841"/>
                      <a:pt x="1453" y="1837"/>
                    </a:cubicBezTo>
                    <a:cubicBezTo>
                      <a:pt x="1456" y="1830"/>
                      <a:pt x="1460" y="1823"/>
                      <a:pt x="1460" y="1818"/>
                    </a:cubicBezTo>
                    <a:cubicBezTo>
                      <a:pt x="1456" y="1815"/>
                      <a:pt x="1453" y="1812"/>
                      <a:pt x="1450" y="1810"/>
                    </a:cubicBezTo>
                    <a:cubicBezTo>
                      <a:pt x="1432" y="1809"/>
                      <a:pt x="1400" y="1807"/>
                      <a:pt x="1393" y="1795"/>
                    </a:cubicBezTo>
                    <a:cubicBezTo>
                      <a:pt x="1393" y="1793"/>
                      <a:pt x="1391" y="1790"/>
                      <a:pt x="1390" y="1788"/>
                    </a:cubicBezTo>
                    <a:cubicBezTo>
                      <a:pt x="1389" y="1787"/>
                      <a:pt x="1388" y="1786"/>
                      <a:pt x="1388" y="1786"/>
                    </a:cubicBezTo>
                    <a:cubicBezTo>
                      <a:pt x="1375" y="1786"/>
                      <a:pt x="1365" y="1796"/>
                      <a:pt x="1361" y="1807"/>
                    </a:cubicBezTo>
                    <a:cubicBezTo>
                      <a:pt x="1357" y="1810"/>
                      <a:pt x="1353" y="1813"/>
                      <a:pt x="1350" y="1816"/>
                    </a:cubicBezTo>
                    <a:cubicBezTo>
                      <a:pt x="1344" y="1816"/>
                      <a:pt x="1338" y="1816"/>
                      <a:pt x="1331" y="1816"/>
                    </a:cubicBezTo>
                    <a:cubicBezTo>
                      <a:pt x="1329" y="1821"/>
                      <a:pt x="1320" y="1829"/>
                      <a:pt x="1316" y="1832"/>
                    </a:cubicBezTo>
                    <a:cubicBezTo>
                      <a:pt x="1311" y="1832"/>
                      <a:pt x="1308" y="1832"/>
                      <a:pt x="1304" y="1833"/>
                    </a:cubicBezTo>
                    <a:cubicBezTo>
                      <a:pt x="1301" y="1830"/>
                      <a:pt x="1299" y="1826"/>
                      <a:pt x="1296" y="1824"/>
                    </a:cubicBezTo>
                    <a:cubicBezTo>
                      <a:pt x="1293" y="1814"/>
                      <a:pt x="1274" y="1830"/>
                      <a:pt x="1272" y="1830"/>
                    </a:cubicBezTo>
                    <a:cubicBezTo>
                      <a:pt x="1267" y="1830"/>
                      <a:pt x="1263" y="1830"/>
                      <a:pt x="1259" y="1830"/>
                    </a:cubicBezTo>
                    <a:cubicBezTo>
                      <a:pt x="1251" y="1821"/>
                      <a:pt x="1246" y="1817"/>
                      <a:pt x="1238" y="1819"/>
                    </a:cubicBezTo>
                    <a:cubicBezTo>
                      <a:pt x="1234" y="1824"/>
                      <a:pt x="1229" y="1829"/>
                      <a:pt x="1224" y="1834"/>
                    </a:cubicBezTo>
                    <a:cubicBezTo>
                      <a:pt x="1219" y="1834"/>
                      <a:pt x="1215" y="1834"/>
                      <a:pt x="1211" y="1835"/>
                    </a:cubicBezTo>
                    <a:cubicBezTo>
                      <a:pt x="1204" y="1831"/>
                      <a:pt x="1200" y="1828"/>
                      <a:pt x="1197" y="1828"/>
                    </a:cubicBezTo>
                    <a:cubicBezTo>
                      <a:pt x="1190" y="1835"/>
                      <a:pt x="1192" y="1833"/>
                      <a:pt x="1191" y="1842"/>
                    </a:cubicBezTo>
                    <a:cubicBezTo>
                      <a:pt x="1199" y="1853"/>
                      <a:pt x="1200" y="1854"/>
                      <a:pt x="1200" y="1872"/>
                    </a:cubicBezTo>
                    <a:cubicBezTo>
                      <a:pt x="1197" y="1880"/>
                      <a:pt x="1200" y="1887"/>
                      <a:pt x="1203" y="1898"/>
                    </a:cubicBezTo>
                    <a:cubicBezTo>
                      <a:pt x="1203" y="1902"/>
                      <a:pt x="1203" y="1905"/>
                      <a:pt x="1203" y="1908"/>
                    </a:cubicBezTo>
                    <a:cubicBezTo>
                      <a:pt x="1201" y="1909"/>
                      <a:pt x="1200" y="1911"/>
                      <a:pt x="1198" y="1914"/>
                    </a:cubicBezTo>
                    <a:cubicBezTo>
                      <a:pt x="1194" y="1914"/>
                      <a:pt x="1191" y="1914"/>
                      <a:pt x="1187" y="1914"/>
                    </a:cubicBezTo>
                    <a:cubicBezTo>
                      <a:pt x="1179" y="1908"/>
                      <a:pt x="1170" y="1902"/>
                      <a:pt x="1161" y="1896"/>
                    </a:cubicBezTo>
                    <a:cubicBezTo>
                      <a:pt x="1161" y="1887"/>
                      <a:pt x="1161" y="1879"/>
                      <a:pt x="1161" y="1872"/>
                    </a:cubicBezTo>
                    <a:cubicBezTo>
                      <a:pt x="1158" y="1867"/>
                      <a:pt x="1155" y="1867"/>
                      <a:pt x="1152" y="1867"/>
                    </a:cubicBezTo>
                    <a:cubicBezTo>
                      <a:pt x="1146" y="1872"/>
                      <a:pt x="1137" y="1881"/>
                      <a:pt x="1130" y="1885"/>
                    </a:cubicBezTo>
                    <a:cubicBezTo>
                      <a:pt x="1128" y="1885"/>
                      <a:pt x="1128" y="1885"/>
                      <a:pt x="1126" y="1885"/>
                    </a:cubicBezTo>
                    <a:cubicBezTo>
                      <a:pt x="1122" y="1881"/>
                      <a:pt x="1118" y="1879"/>
                      <a:pt x="1115" y="1878"/>
                    </a:cubicBezTo>
                    <a:cubicBezTo>
                      <a:pt x="1109" y="1871"/>
                      <a:pt x="1106" y="1865"/>
                      <a:pt x="1102" y="1863"/>
                    </a:cubicBezTo>
                    <a:cubicBezTo>
                      <a:pt x="1099" y="1858"/>
                      <a:pt x="1095" y="1854"/>
                      <a:pt x="1092" y="1850"/>
                    </a:cubicBezTo>
                    <a:cubicBezTo>
                      <a:pt x="1058" y="1848"/>
                      <a:pt x="1063" y="1837"/>
                      <a:pt x="1063" y="1811"/>
                    </a:cubicBezTo>
                    <a:cubicBezTo>
                      <a:pt x="1064" y="1808"/>
                      <a:pt x="1065" y="1805"/>
                      <a:pt x="1067" y="1802"/>
                    </a:cubicBezTo>
                    <a:cubicBezTo>
                      <a:pt x="1066" y="1798"/>
                      <a:pt x="1066" y="1794"/>
                      <a:pt x="1066" y="1791"/>
                    </a:cubicBezTo>
                    <a:cubicBezTo>
                      <a:pt x="1060" y="1789"/>
                      <a:pt x="1054" y="1786"/>
                      <a:pt x="1048" y="1785"/>
                    </a:cubicBezTo>
                    <a:cubicBezTo>
                      <a:pt x="1047" y="1784"/>
                      <a:pt x="1046" y="1783"/>
                      <a:pt x="1045" y="1782"/>
                    </a:cubicBezTo>
                    <a:cubicBezTo>
                      <a:pt x="1045" y="1778"/>
                      <a:pt x="1045" y="1775"/>
                      <a:pt x="1045" y="1772"/>
                    </a:cubicBezTo>
                    <a:cubicBezTo>
                      <a:pt x="1042" y="1772"/>
                      <a:pt x="1040" y="1760"/>
                      <a:pt x="1040" y="1758"/>
                    </a:cubicBezTo>
                    <a:cubicBezTo>
                      <a:pt x="1038" y="1753"/>
                      <a:pt x="1035" y="1748"/>
                      <a:pt x="1033" y="1743"/>
                    </a:cubicBezTo>
                    <a:cubicBezTo>
                      <a:pt x="1030" y="1729"/>
                      <a:pt x="1027" y="1728"/>
                      <a:pt x="1019" y="1728"/>
                    </a:cubicBezTo>
                    <a:cubicBezTo>
                      <a:pt x="1012" y="1731"/>
                      <a:pt x="1005" y="1735"/>
                      <a:pt x="998" y="1739"/>
                    </a:cubicBezTo>
                    <a:cubicBezTo>
                      <a:pt x="989" y="1739"/>
                      <a:pt x="986" y="1738"/>
                      <a:pt x="983" y="1735"/>
                    </a:cubicBezTo>
                    <a:cubicBezTo>
                      <a:pt x="983" y="1719"/>
                      <a:pt x="983" y="1703"/>
                      <a:pt x="983" y="1686"/>
                    </a:cubicBezTo>
                    <a:cubicBezTo>
                      <a:pt x="993" y="1658"/>
                      <a:pt x="1008" y="1647"/>
                      <a:pt x="1033" y="1631"/>
                    </a:cubicBezTo>
                    <a:cubicBezTo>
                      <a:pt x="1039" y="1631"/>
                      <a:pt x="1038" y="1606"/>
                      <a:pt x="1038" y="1605"/>
                    </a:cubicBezTo>
                    <a:cubicBezTo>
                      <a:pt x="1044" y="1592"/>
                      <a:pt x="1043" y="1584"/>
                      <a:pt x="1043" y="1573"/>
                    </a:cubicBezTo>
                    <a:cubicBezTo>
                      <a:pt x="1045" y="1564"/>
                      <a:pt x="1045" y="1562"/>
                      <a:pt x="1049" y="1559"/>
                    </a:cubicBezTo>
                    <a:cubicBezTo>
                      <a:pt x="1049" y="1553"/>
                      <a:pt x="1049" y="1548"/>
                      <a:pt x="1050" y="1543"/>
                    </a:cubicBezTo>
                    <a:cubicBezTo>
                      <a:pt x="1043" y="1529"/>
                      <a:pt x="1029" y="1525"/>
                      <a:pt x="1025" y="1518"/>
                    </a:cubicBezTo>
                    <a:cubicBezTo>
                      <a:pt x="1025" y="1511"/>
                      <a:pt x="1025" y="1505"/>
                      <a:pt x="1025" y="1499"/>
                    </a:cubicBezTo>
                    <a:cubicBezTo>
                      <a:pt x="1024" y="1499"/>
                      <a:pt x="1024" y="1499"/>
                      <a:pt x="1023" y="1499"/>
                    </a:cubicBezTo>
                    <a:cubicBezTo>
                      <a:pt x="1018" y="1488"/>
                      <a:pt x="1010" y="1480"/>
                      <a:pt x="1006" y="1476"/>
                    </a:cubicBezTo>
                    <a:cubicBezTo>
                      <a:pt x="1002" y="1476"/>
                      <a:pt x="999" y="1476"/>
                      <a:pt x="996" y="1476"/>
                    </a:cubicBezTo>
                    <a:cubicBezTo>
                      <a:pt x="993" y="1478"/>
                      <a:pt x="991" y="1481"/>
                      <a:pt x="988" y="1483"/>
                    </a:cubicBezTo>
                    <a:cubicBezTo>
                      <a:pt x="988" y="1491"/>
                      <a:pt x="988" y="1505"/>
                      <a:pt x="981" y="1512"/>
                    </a:cubicBezTo>
                    <a:cubicBezTo>
                      <a:pt x="977" y="1512"/>
                      <a:pt x="973" y="1512"/>
                      <a:pt x="969" y="1512"/>
                    </a:cubicBezTo>
                    <a:cubicBezTo>
                      <a:pt x="955" y="1506"/>
                      <a:pt x="949" y="1503"/>
                      <a:pt x="949" y="1491"/>
                    </a:cubicBezTo>
                    <a:cubicBezTo>
                      <a:pt x="936" y="1485"/>
                      <a:pt x="926" y="1483"/>
                      <a:pt x="920" y="1480"/>
                    </a:cubicBezTo>
                    <a:cubicBezTo>
                      <a:pt x="917" y="1478"/>
                      <a:pt x="915" y="1475"/>
                      <a:pt x="914" y="1473"/>
                    </a:cubicBezTo>
                    <a:cubicBezTo>
                      <a:pt x="911" y="1473"/>
                      <a:pt x="908" y="1473"/>
                      <a:pt x="906" y="1473"/>
                    </a:cubicBezTo>
                    <a:cubicBezTo>
                      <a:pt x="895" y="1482"/>
                      <a:pt x="882" y="1490"/>
                      <a:pt x="870" y="1498"/>
                    </a:cubicBezTo>
                    <a:cubicBezTo>
                      <a:pt x="853" y="1501"/>
                      <a:pt x="854" y="1506"/>
                      <a:pt x="845" y="1517"/>
                    </a:cubicBezTo>
                    <a:cubicBezTo>
                      <a:pt x="825" y="1517"/>
                      <a:pt x="825" y="1521"/>
                      <a:pt x="813" y="1536"/>
                    </a:cubicBezTo>
                    <a:cubicBezTo>
                      <a:pt x="806" y="1541"/>
                      <a:pt x="797" y="1542"/>
                      <a:pt x="789" y="1543"/>
                    </a:cubicBezTo>
                    <a:cubicBezTo>
                      <a:pt x="789" y="1545"/>
                      <a:pt x="788" y="1545"/>
                      <a:pt x="788" y="1547"/>
                    </a:cubicBezTo>
                    <a:cubicBezTo>
                      <a:pt x="771" y="1545"/>
                      <a:pt x="754" y="1545"/>
                      <a:pt x="737" y="1544"/>
                    </a:cubicBezTo>
                    <a:cubicBezTo>
                      <a:pt x="726" y="1547"/>
                      <a:pt x="711" y="1546"/>
                      <a:pt x="706" y="1538"/>
                    </a:cubicBezTo>
                    <a:cubicBezTo>
                      <a:pt x="706" y="1535"/>
                      <a:pt x="706" y="1532"/>
                      <a:pt x="706" y="1529"/>
                    </a:cubicBezTo>
                    <a:cubicBezTo>
                      <a:pt x="709" y="1521"/>
                      <a:pt x="712" y="1514"/>
                      <a:pt x="716" y="1506"/>
                    </a:cubicBezTo>
                    <a:cubicBezTo>
                      <a:pt x="707" y="1503"/>
                      <a:pt x="699" y="1497"/>
                      <a:pt x="696" y="1494"/>
                    </a:cubicBezTo>
                    <a:cubicBezTo>
                      <a:pt x="695" y="1489"/>
                      <a:pt x="693" y="1484"/>
                      <a:pt x="692" y="1479"/>
                    </a:cubicBezTo>
                    <a:cubicBezTo>
                      <a:pt x="681" y="1479"/>
                      <a:pt x="674" y="1478"/>
                      <a:pt x="666" y="1476"/>
                    </a:cubicBezTo>
                    <a:cubicBezTo>
                      <a:pt x="663" y="1472"/>
                      <a:pt x="660" y="1468"/>
                      <a:pt x="658" y="1465"/>
                    </a:cubicBezTo>
                    <a:cubicBezTo>
                      <a:pt x="651" y="1462"/>
                      <a:pt x="644" y="1460"/>
                      <a:pt x="638" y="1457"/>
                    </a:cubicBezTo>
                    <a:cubicBezTo>
                      <a:pt x="623" y="1447"/>
                      <a:pt x="611" y="1441"/>
                      <a:pt x="602" y="1457"/>
                    </a:cubicBezTo>
                    <a:cubicBezTo>
                      <a:pt x="597" y="1459"/>
                      <a:pt x="592" y="1462"/>
                      <a:pt x="587" y="1464"/>
                    </a:cubicBezTo>
                    <a:cubicBezTo>
                      <a:pt x="585" y="1466"/>
                      <a:pt x="583" y="1468"/>
                      <a:pt x="581" y="1470"/>
                    </a:cubicBezTo>
                    <a:cubicBezTo>
                      <a:pt x="579" y="1479"/>
                      <a:pt x="576" y="1488"/>
                      <a:pt x="573" y="1498"/>
                    </a:cubicBezTo>
                    <a:cubicBezTo>
                      <a:pt x="569" y="1498"/>
                      <a:pt x="565" y="1498"/>
                      <a:pt x="562" y="1498"/>
                    </a:cubicBezTo>
                    <a:cubicBezTo>
                      <a:pt x="544" y="1492"/>
                      <a:pt x="548" y="1479"/>
                      <a:pt x="548" y="1469"/>
                    </a:cubicBezTo>
                    <a:cubicBezTo>
                      <a:pt x="550" y="1464"/>
                      <a:pt x="552" y="1458"/>
                      <a:pt x="554" y="1452"/>
                    </a:cubicBezTo>
                    <a:cubicBezTo>
                      <a:pt x="552" y="1449"/>
                      <a:pt x="550" y="1447"/>
                      <a:pt x="548" y="1446"/>
                    </a:cubicBezTo>
                    <a:cubicBezTo>
                      <a:pt x="531" y="1447"/>
                      <a:pt x="515" y="1451"/>
                      <a:pt x="503" y="1457"/>
                    </a:cubicBezTo>
                    <a:cubicBezTo>
                      <a:pt x="497" y="1464"/>
                      <a:pt x="481" y="1457"/>
                      <a:pt x="479" y="1456"/>
                    </a:cubicBezTo>
                    <a:cubicBezTo>
                      <a:pt x="473" y="1448"/>
                      <a:pt x="466" y="1440"/>
                      <a:pt x="460" y="1433"/>
                    </a:cubicBezTo>
                    <a:cubicBezTo>
                      <a:pt x="447" y="1433"/>
                      <a:pt x="434" y="1433"/>
                      <a:pt x="421" y="1434"/>
                    </a:cubicBezTo>
                    <a:cubicBezTo>
                      <a:pt x="419" y="1432"/>
                      <a:pt x="417" y="1431"/>
                      <a:pt x="415" y="1430"/>
                    </a:cubicBezTo>
                    <a:cubicBezTo>
                      <a:pt x="407" y="1420"/>
                      <a:pt x="407" y="1410"/>
                      <a:pt x="403" y="1404"/>
                    </a:cubicBezTo>
                    <a:cubicBezTo>
                      <a:pt x="394" y="1403"/>
                      <a:pt x="389" y="1397"/>
                      <a:pt x="389" y="1394"/>
                    </a:cubicBezTo>
                    <a:cubicBezTo>
                      <a:pt x="384" y="1392"/>
                      <a:pt x="380" y="1390"/>
                      <a:pt x="376" y="1387"/>
                    </a:cubicBezTo>
                    <a:cubicBezTo>
                      <a:pt x="373" y="1384"/>
                      <a:pt x="366" y="1386"/>
                      <a:pt x="366" y="1386"/>
                    </a:cubicBezTo>
                    <a:cubicBezTo>
                      <a:pt x="360" y="1382"/>
                      <a:pt x="355" y="1378"/>
                      <a:pt x="351" y="1375"/>
                    </a:cubicBezTo>
                    <a:cubicBezTo>
                      <a:pt x="336" y="1360"/>
                      <a:pt x="342" y="1344"/>
                      <a:pt x="337" y="1332"/>
                    </a:cubicBezTo>
                    <a:cubicBezTo>
                      <a:pt x="330" y="1332"/>
                      <a:pt x="322" y="1333"/>
                      <a:pt x="315" y="1333"/>
                    </a:cubicBezTo>
                    <a:cubicBezTo>
                      <a:pt x="301" y="1329"/>
                      <a:pt x="299" y="1323"/>
                      <a:pt x="297" y="1315"/>
                    </a:cubicBezTo>
                    <a:cubicBezTo>
                      <a:pt x="295" y="1312"/>
                      <a:pt x="293" y="1309"/>
                      <a:pt x="291" y="1305"/>
                    </a:cubicBezTo>
                    <a:cubicBezTo>
                      <a:pt x="281" y="1298"/>
                      <a:pt x="271" y="1291"/>
                      <a:pt x="261" y="1283"/>
                    </a:cubicBezTo>
                    <a:cubicBezTo>
                      <a:pt x="255" y="1274"/>
                      <a:pt x="249" y="1264"/>
                      <a:pt x="244" y="1255"/>
                    </a:cubicBezTo>
                    <a:cubicBezTo>
                      <a:pt x="232" y="1255"/>
                      <a:pt x="225" y="1260"/>
                      <a:pt x="218" y="1265"/>
                    </a:cubicBezTo>
                    <a:cubicBezTo>
                      <a:pt x="210" y="1265"/>
                      <a:pt x="202" y="1265"/>
                      <a:pt x="194" y="1265"/>
                    </a:cubicBezTo>
                    <a:cubicBezTo>
                      <a:pt x="185" y="1259"/>
                      <a:pt x="181" y="1252"/>
                      <a:pt x="178" y="1248"/>
                    </a:cubicBezTo>
                    <a:cubicBezTo>
                      <a:pt x="176" y="1245"/>
                      <a:pt x="175" y="1242"/>
                      <a:pt x="174" y="1239"/>
                    </a:cubicBezTo>
                    <a:cubicBezTo>
                      <a:pt x="173" y="1221"/>
                      <a:pt x="163" y="1211"/>
                      <a:pt x="157" y="1200"/>
                    </a:cubicBezTo>
                    <a:cubicBezTo>
                      <a:pt x="148" y="1195"/>
                      <a:pt x="139" y="1189"/>
                      <a:pt x="130" y="1184"/>
                    </a:cubicBezTo>
                    <a:cubicBezTo>
                      <a:pt x="118" y="1180"/>
                      <a:pt x="107" y="1176"/>
                      <a:pt x="102" y="1172"/>
                    </a:cubicBezTo>
                    <a:cubicBezTo>
                      <a:pt x="97" y="1159"/>
                      <a:pt x="103" y="1150"/>
                      <a:pt x="111" y="1142"/>
                    </a:cubicBezTo>
                    <a:cubicBezTo>
                      <a:pt x="111" y="1129"/>
                      <a:pt x="112" y="1117"/>
                      <a:pt x="113" y="1105"/>
                    </a:cubicBezTo>
                    <a:cubicBezTo>
                      <a:pt x="105" y="1083"/>
                      <a:pt x="103" y="1080"/>
                      <a:pt x="127" y="1080"/>
                    </a:cubicBezTo>
                    <a:cubicBezTo>
                      <a:pt x="133" y="1084"/>
                      <a:pt x="134" y="1085"/>
                      <a:pt x="139" y="1096"/>
                    </a:cubicBezTo>
                    <a:cubicBezTo>
                      <a:pt x="142" y="1097"/>
                      <a:pt x="144" y="1098"/>
                      <a:pt x="146" y="1098"/>
                    </a:cubicBezTo>
                    <a:cubicBezTo>
                      <a:pt x="155" y="1089"/>
                      <a:pt x="151" y="1068"/>
                      <a:pt x="151" y="1059"/>
                    </a:cubicBezTo>
                    <a:cubicBezTo>
                      <a:pt x="147" y="1048"/>
                      <a:pt x="143" y="1037"/>
                      <a:pt x="139" y="1026"/>
                    </a:cubicBezTo>
                    <a:cubicBezTo>
                      <a:pt x="139" y="1003"/>
                      <a:pt x="139" y="1002"/>
                      <a:pt x="151" y="990"/>
                    </a:cubicBezTo>
                    <a:cubicBezTo>
                      <a:pt x="152" y="987"/>
                      <a:pt x="154" y="984"/>
                      <a:pt x="155" y="982"/>
                    </a:cubicBezTo>
                    <a:cubicBezTo>
                      <a:pt x="155" y="981"/>
                      <a:pt x="155" y="979"/>
                      <a:pt x="155" y="979"/>
                    </a:cubicBezTo>
                    <a:cubicBezTo>
                      <a:pt x="149" y="974"/>
                      <a:pt x="143" y="970"/>
                      <a:pt x="137" y="966"/>
                    </a:cubicBezTo>
                    <a:cubicBezTo>
                      <a:pt x="134" y="966"/>
                      <a:pt x="133" y="962"/>
                      <a:pt x="132" y="960"/>
                    </a:cubicBezTo>
                    <a:cubicBezTo>
                      <a:pt x="122" y="952"/>
                      <a:pt x="127" y="937"/>
                      <a:pt x="127" y="930"/>
                    </a:cubicBezTo>
                    <a:cubicBezTo>
                      <a:pt x="127" y="928"/>
                      <a:pt x="128" y="926"/>
                      <a:pt x="129" y="925"/>
                    </a:cubicBezTo>
                    <a:cubicBezTo>
                      <a:pt x="127" y="905"/>
                      <a:pt x="114" y="910"/>
                      <a:pt x="104" y="908"/>
                    </a:cubicBezTo>
                    <a:cubicBezTo>
                      <a:pt x="90" y="903"/>
                      <a:pt x="81" y="885"/>
                      <a:pt x="78" y="877"/>
                    </a:cubicBezTo>
                    <a:cubicBezTo>
                      <a:pt x="52" y="870"/>
                      <a:pt x="57" y="869"/>
                      <a:pt x="57" y="847"/>
                    </a:cubicBezTo>
                    <a:cubicBezTo>
                      <a:pt x="59" y="841"/>
                      <a:pt x="61" y="836"/>
                      <a:pt x="63" y="831"/>
                    </a:cubicBezTo>
                    <a:cubicBezTo>
                      <a:pt x="61" y="815"/>
                      <a:pt x="48" y="807"/>
                      <a:pt x="40" y="801"/>
                    </a:cubicBezTo>
                    <a:cubicBezTo>
                      <a:pt x="33" y="797"/>
                      <a:pt x="26" y="794"/>
                      <a:pt x="19" y="790"/>
                    </a:cubicBezTo>
                    <a:cubicBezTo>
                      <a:pt x="18" y="788"/>
                      <a:pt x="17" y="787"/>
                      <a:pt x="17" y="786"/>
                    </a:cubicBezTo>
                    <a:cubicBezTo>
                      <a:pt x="17" y="760"/>
                      <a:pt x="15" y="766"/>
                      <a:pt x="35" y="756"/>
                    </a:cubicBezTo>
                    <a:cubicBezTo>
                      <a:pt x="38" y="754"/>
                      <a:pt x="40" y="753"/>
                      <a:pt x="43" y="751"/>
                    </a:cubicBezTo>
                    <a:cubicBezTo>
                      <a:pt x="43" y="732"/>
                      <a:pt x="47" y="706"/>
                      <a:pt x="40" y="693"/>
                    </a:cubicBezTo>
                    <a:cubicBezTo>
                      <a:pt x="32" y="687"/>
                      <a:pt x="21" y="689"/>
                      <a:pt x="16" y="691"/>
                    </a:cubicBezTo>
                    <a:cubicBezTo>
                      <a:pt x="14" y="700"/>
                      <a:pt x="5" y="692"/>
                      <a:pt x="4" y="691"/>
                    </a:cubicBezTo>
                    <a:cubicBezTo>
                      <a:pt x="2" y="681"/>
                      <a:pt x="0" y="673"/>
                      <a:pt x="1" y="666"/>
                    </a:cubicBezTo>
                    <a:cubicBezTo>
                      <a:pt x="5" y="663"/>
                      <a:pt x="9" y="662"/>
                      <a:pt x="14" y="660"/>
                    </a:cubicBezTo>
                    <a:cubicBezTo>
                      <a:pt x="14" y="650"/>
                      <a:pt x="7" y="649"/>
                      <a:pt x="5" y="645"/>
                    </a:cubicBezTo>
                    <a:cubicBezTo>
                      <a:pt x="5" y="629"/>
                      <a:pt x="5" y="636"/>
                      <a:pt x="19" y="629"/>
                    </a:cubicBezTo>
                    <a:cubicBezTo>
                      <a:pt x="25" y="623"/>
                      <a:pt x="28" y="616"/>
                      <a:pt x="32" y="610"/>
                    </a:cubicBezTo>
                    <a:cubicBezTo>
                      <a:pt x="36" y="607"/>
                      <a:pt x="40" y="604"/>
                      <a:pt x="45" y="602"/>
                    </a:cubicBezTo>
                    <a:cubicBezTo>
                      <a:pt x="49" y="601"/>
                      <a:pt x="52" y="600"/>
                      <a:pt x="56" y="599"/>
                    </a:cubicBezTo>
                    <a:cubicBezTo>
                      <a:pt x="64" y="599"/>
                      <a:pt x="99" y="599"/>
                      <a:pt x="110" y="588"/>
                    </a:cubicBezTo>
                    <a:cubicBezTo>
                      <a:pt x="122" y="588"/>
                      <a:pt x="125" y="581"/>
                      <a:pt x="128" y="599"/>
                    </a:cubicBezTo>
                    <a:cubicBezTo>
                      <a:pt x="133" y="611"/>
                      <a:pt x="134" y="615"/>
                      <a:pt x="152" y="613"/>
                    </a:cubicBezTo>
                    <a:cubicBezTo>
                      <a:pt x="159" y="606"/>
                      <a:pt x="165" y="594"/>
                      <a:pt x="172" y="589"/>
                    </a:cubicBezTo>
                    <a:cubicBezTo>
                      <a:pt x="179" y="589"/>
                      <a:pt x="187" y="592"/>
                      <a:pt x="198" y="589"/>
                    </a:cubicBezTo>
                    <a:cubicBezTo>
                      <a:pt x="204" y="578"/>
                      <a:pt x="213" y="578"/>
                      <a:pt x="226" y="577"/>
                    </a:cubicBezTo>
                    <a:cubicBezTo>
                      <a:pt x="233" y="579"/>
                      <a:pt x="240" y="582"/>
                      <a:pt x="247" y="585"/>
                    </a:cubicBezTo>
                    <a:cubicBezTo>
                      <a:pt x="250" y="580"/>
                      <a:pt x="282" y="578"/>
                      <a:pt x="296" y="575"/>
                    </a:cubicBezTo>
                    <a:cubicBezTo>
                      <a:pt x="302" y="571"/>
                      <a:pt x="308" y="567"/>
                      <a:pt x="315" y="564"/>
                    </a:cubicBezTo>
                    <a:cubicBezTo>
                      <a:pt x="319" y="549"/>
                      <a:pt x="319" y="548"/>
                      <a:pt x="331" y="540"/>
                    </a:cubicBezTo>
                    <a:cubicBezTo>
                      <a:pt x="335" y="530"/>
                      <a:pt x="339" y="521"/>
                      <a:pt x="343" y="512"/>
                    </a:cubicBezTo>
                    <a:cubicBezTo>
                      <a:pt x="349" y="509"/>
                      <a:pt x="354" y="506"/>
                      <a:pt x="359" y="503"/>
                    </a:cubicBezTo>
                    <a:cubicBezTo>
                      <a:pt x="361" y="497"/>
                      <a:pt x="363" y="492"/>
                      <a:pt x="366" y="486"/>
                    </a:cubicBezTo>
                    <a:cubicBezTo>
                      <a:pt x="366" y="478"/>
                      <a:pt x="366" y="471"/>
                      <a:pt x="367" y="463"/>
                    </a:cubicBezTo>
                    <a:cubicBezTo>
                      <a:pt x="366" y="459"/>
                      <a:pt x="364" y="455"/>
                      <a:pt x="363" y="451"/>
                    </a:cubicBezTo>
                    <a:cubicBezTo>
                      <a:pt x="363" y="447"/>
                      <a:pt x="363" y="443"/>
                      <a:pt x="363" y="439"/>
                    </a:cubicBezTo>
                    <a:cubicBezTo>
                      <a:pt x="367" y="432"/>
                      <a:pt x="367" y="422"/>
                      <a:pt x="367" y="415"/>
                    </a:cubicBezTo>
                    <a:cubicBezTo>
                      <a:pt x="359" y="407"/>
                      <a:pt x="362" y="405"/>
                      <a:pt x="362" y="400"/>
                    </a:cubicBezTo>
                    <a:cubicBezTo>
                      <a:pt x="364" y="397"/>
                      <a:pt x="395" y="399"/>
                      <a:pt x="405" y="399"/>
                    </a:cubicBezTo>
                    <a:cubicBezTo>
                      <a:pt x="417" y="401"/>
                      <a:pt x="428" y="405"/>
                      <a:pt x="444" y="406"/>
                    </a:cubicBezTo>
                    <a:cubicBezTo>
                      <a:pt x="450" y="409"/>
                      <a:pt x="456" y="412"/>
                      <a:pt x="463" y="414"/>
                    </a:cubicBezTo>
                    <a:cubicBezTo>
                      <a:pt x="464" y="412"/>
                      <a:pt x="466" y="411"/>
                      <a:pt x="467" y="409"/>
                    </a:cubicBezTo>
                    <a:cubicBezTo>
                      <a:pt x="466" y="407"/>
                      <a:pt x="465" y="405"/>
                      <a:pt x="464" y="404"/>
                    </a:cubicBezTo>
                    <a:cubicBezTo>
                      <a:pt x="464" y="398"/>
                      <a:pt x="464" y="392"/>
                      <a:pt x="464" y="386"/>
                    </a:cubicBezTo>
                    <a:cubicBezTo>
                      <a:pt x="470" y="376"/>
                      <a:pt x="479" y="365"/>
                      <a:pt x="487" y="356"/>
                    </a:cubicBezTo>
                    <a:cubicBezTo>
                      <a:pt x="489" y="339"/>
                      <a:pt x="495" y="336"/>
                      <a:pt x="505" y="325"/>
                    </a:cubicBezTo>
                    <a:cubicBezTo>
                      <a:pt x="510" y="310"/>
                      <a:pt x="509" y="311"/>
                      <a:pt x="526" y="311"/>
                    </a:cubicBezTo>
                    <a:cubicBezTo>
                      <a:pt x="533" y="314"/>
                      <a:pt x="547" y="327"/>
                      <a:pt x="560" y="331"/>
                    </a:cubicBezTo>
                    <a:cubicBezTo>
                      <a:pt x="566" y="331"/>
                      <a:pt x="575" y="330"/>
                      <a:pt x="583" y="338"/>
                    </a:cubicBezTo>
                    <a:cubicBezTo>
                      <a:pt x="594" y="338"/>
                      <a:pt x="612" y="339"/>
                      <a:pt x="616" y="326"/>
                    </a:cubicBezTo>
                    <a:cubicBezTo>
                      <a:pt x="616" y="322"/>
                      <a:pt x="616" y="318"/>
                      <a:pt x="616" y="314"/>
                    </a:cubicBezTo>
                    <a:cubicBezTo>
                      <a:pt x="611" y="287"/>
                      <a:pt x="616" y="289"/>
                      <a:pt x="629" y="272"/>
                    </a:cubicBezTo>
                    <a:cubicBezTo>
                      <a:pt x="642" y="265"/>
                      <a:pt x="653" y="263"/>
                      <a:pt x="671" y="262"/>
                    </a:cubicBezTo>
                    <a:cubicBezTo>
                      <a:pt x="673" y="261"/>
                      <a:pt x="674" y="260"/>
                      <a:pt x="676" y="260"/>
                    </a:cubicBezTo>
                    <a:cubicBezTo>
                      <a:pt x="677" y="255"/>
                      <a:pt x="679" y="251"/>
                      <a:pt x="681" y="246"/>
                    </a:cubicBezTo>
                    <a:cubicBezTo>
                      <a:pt x="684" y="242"/>
                      <a:pt x="687" y="240"/>
                      <a:pt x="690" y="236"/>
                    </a:cubicBezTo>
                    <a:cubicBezTo>
                      <a:pt x="699" y="236"/>
                      <a:pt x="708" y="236"/>
                      <a:pt x="718" y="236"/>
                    </a:cubicBezTo>
                    <a:cubicBezTo>
                      <a:pt x="723" y="240"/>
                      <a:pt x="725" y="247"/>
                      <a:pt x="726" y="258"/>
                    </a:cubicBezTo>
                    <a:cubicBezTo>
                      <a:pt x="728" y="267"/>
                      <a:pt x="739" y="280"/>
                      <a:pt x="746" y="294"/>
                    </a:cubicBezTo>
                    <a:cubicBezTo>
                      <a:pt x="751" y="302"/>
                      <a:pt x="765" y="304"/>
                      <a:pt x="778" y="308"/>
                    </a:cubicBezTo>
                    <a:cubicBezTo>
                      <a:pt x="784" y="312"/>
                      <a:pt x="790" y="317"/>
                      <a:pt x="797" y="322"/>
                    </a:cubicBezTo>
                    <a:cubicBezTo>
                      <a:pt x="799" y="326"/>
                      <a:pt x="801" y="330"/>
                      <a:pt x="803" y="334"/>
                    </a:cubicBezTo>
                    <a:cubicBezTo>
                      <a:pt x="804" y="342"/>
                      <a:pt x="804" y="351"/>
                      <a:pt x="806" y="360"/>
                    </a:cubicBezTo>
                    <a:cubicBezTo>
                      <a:pt x="806" y="360"/>
                      <a:pt x="806" y="360"/>
                      <a:pt x="807" y="360"/>
                    </a:cubicBezTo>
                    <a:cubicBezTo>
                      <a:pt x="810" y="366"/>
                      <a:pt x="813" y="372"/>
                      <a:pt x="816" y="379"/>
                    </a:cubicBezTo>
                    <a:cubicBezTo>
                      <a:pt x="817" y="388"/>
                      <a:pt x="820" y="409"/>
                      <a:pt x="815" y="423"/>
                    </a:cubicBezTo>
                    <a:cubicBezTo>
                      <a:pt x="808" y="428"/>
                      <a:pt x="801" y="434"/>
                      <a:pt x="795" y="439"/>
                    </a:cubicBezTo>
                    <a:cubicBezTo>
                      <a:pt x="795" y="443"/>
                      <a:pt x="794" y="446"/>
                      <a:pt x="794" y="449"/>
                    </a:cubicBezTo>
                    <a:cubicBezTo>
                      <a:pt x="794" y="451"/>
                      <a:pt x="795" y="461"/>
                      <a:pt x="800" y="469"/>
                    </a:cubicBezTo>
                    <a:cubicBezTo>
                      <a:pt x="806" y="473"/>
                      <a:pt x="811" y="477"/>
                      <a:pt x="818" y="481"/>
                    </a:cubicBezTo>
                    <a:cubicBezTo>
                      <a:pt x="824" y="483"/>
                      <a:pt x="830" y="484"/>
                      <a:pt x="837" y="485"/>
                    </a:cubicBezTo>
                    <a:cubicBezTo>
                      <a:pt x="843" y="488"/>
                      <a:pt x="850" y="492"/>
                      <a:pt x="857" y="495"/>
                    </a:cubicBezTo>
                    <a:cubicBezTo>
                      <a:pt x="870" y="496"/>
                      <a:pt x="884" y="497"/>
                      <a:pt x="897" y="499"/>
                    </a:cubicBezTo>
                    <a:cubicBezTo>
                      <a:pt x="901" y="501"/>
                      <a:pt x="904" y="503"/>
                      <a:pt x="908" y="506"/>
                    </a:cubicBezTo>
                    <a:cubicBezTo>
                      <a:pt x="924" y="524"/>
                      <a:pt x="938" y="539"/>
                      <a:pt x="964" y="547"/>
                    </a:cubicBezTo>
                    <a:cubicBezTo>
                      <a:pt x="968" y="551"/>
                      <a:pt x="972" y="555"/>
                      <a:pt x="976" y="559"/>
                    </a:cubicBezTo>
                    <a:cubicBezTo>
                      <a:pt x="978" y="567"/>
                      <a:pt x="980" y="576"/>
                      <a:pt x="983" y="585"/>
                    </a:cubicBezTo>
                    <a:cubicBezTo>
                      <a:pt x="987" y="596"/>
                      <a:pt x="1003" y="600"/>
                      <a:pt x="997" y="621"/>
                    </a:cubicBezTo>
                    <a:cubicBezTo>
                      <a:pt x="999" y="624"/>
                      <a:pt x="1000" y="632"/>
                      <a:pt x="1009" y="638"/>
                    </a:cubicBezTo>
                    <a:cubicBezTo>
                      <a:pt x="1028" y="640"/>
                      <a:pt x="1046" y="641"/>
                      <a:pt x="1068" y="650"/>
                    </a:cubicBezTo>
                    <a:cubicBezTo>
                      <a:pt x="1081" y="652"/>
                      <a:pt x="1093" y="655"/>
                      <a:pt x="1107" y="659"/>
                    </a:cubicBezTo>
                    <a:cubicBezTo>
                      <a:pt x="1135" y="659"/>
                      <a:pt x="1164" y="659"/>
                      <a:pt x="1193" y="659"/>
                    </a:cubicBezTo>
                    <a:cubicBezTo>
                      <a:pt x="1201" y="662"/>
                      <a:pt x="1218" y="664"/>
                      <a:pt x="1228" y="669"/>
                    </a:cubicBezTo>
                    <a:cubicBezTo>
                      <a:pt x="1237" y="676"/>
                      <a:pt x="1245" y="683"/>
                      <a:pt x="1254" y="691"/>
                    </a:cubicBezTo>
                    <a:cubicBezTo>
                      <a:pt x="1257" y="692"/>
                      <a:pt x="1260" y="694"/>
                      <a:pt x="1264" y="695"/>
                    </a:cubicBezTo>
                    <a:cubicBezTo>
                      <a:pt x="1272" y="696"/>
                      <a:pt x="1281" y="698"/>
                      <a:pt x="1290" y="700"/>
                    </a:cubicBezTo>
                    <a:cubicBezTo>
                      <a:pt x="1293" y="702"/>
                      <a:pt x="1297" y="705"/>
                      <a:pt x="1301" y="707"/>
                    </a:cubicBezTo>
                    <a:cubicBezTo>
                      <a:pt x="1312" y="710"/>
                      <a:pt x="1323" y="714"/>
                      <a:pt x="1334" y="718"/>
                    </a:cubicBezTo>
                    <a:cubicBezTo>
                      <a:pt x="1341" y="721"/>
                      <a:pt x="1355" y="745"/>
                      <a:pt x="1367" y="727"/>
                    </a:cubicBezTo>
                    <a:cubicBezTo>
                      <a:pt x="1370" y="724"/>
                      <a:pt x="1374" y="722"/>
                      <a:pt x="1378" y="719"/>
                    </a:cubicBezTo>
                    <a:cubicBezTo>
                      <a:pt x="1386" y="717"/>
                      <a:pt x="1394" y="712"/>
                      <a:pt x="1401" y="706"/>
                    </a:cubicBezTo>
                    <a:cubicBezTo>
                      <a:pt x="1408" y="703"/>
                      <a:pt x="1416" y="701"/>
                      <a:pt x="1423" y="698"/>
                    </a:cubicBezTo>
                    <a:cubicBezTo>
                      <a:pt x="1433" y="691"/>
                      <a:pt x="1450" y="689"/>
                      <a:pt x="1460" y="681"/>
                    </a:cubicBezTo>
                    <a:cubicBezTo>
                      <a:pt x="1463" y="679"/>
                      <a:pt x="1465" y="678"/>
                      <a:pt x="1469" y="677"/>
                    </a:cubicBezTo>
                    <a:cubicBezTo>
                      <a:pt x="1483" y="667"/>
                      <a:pt x="1503" y="673"/>
                      <a:pt x="1525" y="677"/>
                    </a:cubicBezTo>
                    <a:cubicBezTo>
                      <a:pt x="1532" y="677"/>
                      <a:pt x="1540" y="677"/>
                      <a:pt x="1548" y="677"/>
                    </a:cubicBezTo>
                    <a:cubicBezTo>
                      <a:pt x="1553" y="672"/>
                      <a:pt x="1564" y="671"/>
                      <a:pt x="1571" y="669"/>
                    </a:cubicBezTo>
                    <a:cubicBezTo>
                      <a:pt x="1575" y="666"/>
                      <a:pt x="1579" y="664"/>
                      <a:pt x="1584" y="662"/>
                    </a:cubicBezTo>
                    <a:cubicBezTo>
                      <a:pt x="1596" y="649"/>
                      <a:pt x="1604" y="633"/>
                      <a:pt x="1619" y="625"/>
                    </a:cubicBezTo>
                    <a:cubicBezTo>
                      <a:pt x="1624" y="621"/>
                      <a:pt x="1636" y="606"/>
                      <a:pt x="1642" y="606"/>
                    </a:cubicBezTo>
                    <a:cubicBezTo>
                      <a:pt x="1642" y="606"/>
                      <a:pt x="1642" y="606"/>
                      <a:pt x="1642" y="605"/>
                    </a:cubicBezTo>
                    <a:cubicBezTo>
                      <a:pt x="1647" y="602"/>
                      <a:pt x="1651" y="599"/>
                      <a:pt x="1657" y="596"/>
                    </a:cubicBezTo>
                    <a:cubicBezTo>
                      <a:pt x="1657" y="594"/>
                      <a:pt x="1657" y="591"/>
                      <a:pt x="1657" y="589"/>
                    </a:cubicBezTo>
                    <a:cubicBezTo>
                      <a:pt x="1655" y="587"/>
                      <a:pt x="1652" y="585"/>
                      <a:pt x="1649" y="583"/>
                    </a:cubicBezTo>
                    <a:cubicBezTo>
                      <a:pt x="1632" y="563"/>
                      <a:pt x="1636" y="552"/>
                      <a:pt x="1641" y="531"/>
                    </a:cubicBezTo>
                    <a:cubicBezTo>
                      <a:pt x="1644" y="524"/>
                      <a:pt x="1649" y="520"/>
                      <a:pt x="1652" y="515"/>
                    </a:cubicBezTo>
                    <a:cubicBezTo>
                      <a:pt x="1653" y="514"/>
                      <a:pt x="1655" y="513"/>
                      <a:pt x="1657" y="511"/>
                    </a:cubicBezTo>
                    <a:cubicBezTo>
                      <a:pt x="1661" y="512"/>
                      <a:pt x="1666" y="513"/>
                      <a:pt x="1670" y="514"/>
                    </a:cubicBezTo>
                    <a:cubicBezTo>
                      <a:pt x="1682" y="526"/>
                      <a:pt x="1697" y="537"/>
                      <a:pt x="1718" y="528"/>
                    </a:cubicBezTo>
                    <a:cubicBezTo>
                      <a:pt x="1724" y="520"/>
                      <a:pt x="1728" y="514"/>
                      <a:pt x="1734" y="511"/>
                    </a:cubicBezTo>
                    <a:cubicBezTo>
                      <a:pt x="1734" y="503"/>
                      <a:pt x="1750" y="491"/>
                      <a:pt x="1756" y="486"/>
                    </a:cubicBezTo>
                    <a:cubicBezTo>
                      <a:pt x="1763" y="486"/>
                      <a:pt x="1771" y="486"/>
                      <a:pt x="1778" y="487"/>
                    </a:cubicBezTo>
                    <a:cubicBezTo>
                      <a:pt x="1780" y="485"/>
                      <a:pt x="1781" y="484"/>
                      <a:pt x="1782" y="483"/>
                    </a:cubicBezTo>
                    <a:cubicBezTo>
                      <a:pt x="1794" y="479"/>
                      <a:pt x="1802" y="474"/>
                      <a:pt x="1812" y="464"/>
                    </a:cubicBezTo>
                    <a:cubicBezTo>
                      <a:pt x="1816" y="445"/>
                      <a:pt x="1819" y="434"/>
                      <a:pt x="1836" y="427"/>
                    </a:cubicBezTo>
                    <a:cubicBezTo>
                      <a:pt x="1842" y="426"/>
                      <a:pt x="1848" y="425"/>
                      <a:pt x="1854" y="424"/>
                    </a:cubicBezTo>
                    <a:cubicBezTo>
                      <a:pt x="1857" y="421"/>
                      <a:pt x="1860" y="418"/>
                      <a:pt x="1863" y="415"/>
                    </a:cubicBezTo>
                    <a:cubicBezTo>
                      <a:pt x="1874" y="407"/>
                      <a:pt x="1878" y="404"/>
                      <a:pt x="1891" y="399"/>
                    </a:cubicBezTo>
                    <a:cubicBezTo>
                      <a:pt x="1907" y="400"/>
                      <a:pt x="1923" y="401"/>
                      <a:pt x="1939" y="402"/>
                    </a:cubicBezTo>
                    <a:cubicBezTo>
                      <a:pt x="1941" y="401"/>
                      <a:pt x="1944" y="400"/>
                      <a:pt x="1947" y="399"/>
                    </a:cubicBezTo>
                    <a:cubicBezTo>
                      <a:pt x="1954" y="387"/>
                      <a:pt x="1948" y="378"/>
                      <a:pt x="1943" y="372"/>
                    </a:cubicBezTo>
                    <a:cubicBezTo>
                      <a:pt x="1931" y="363"/>
                      <a:pt x="1919" y="354"/>
                      <a:pt x="1907" y="346"/>
                    </a:cubicBezTo>
                    <a:cubicBezTo>
                      <a:pt x="1898" y="332"/>
                      <a:pt x="1897" y="328"/>
                      <a:pt x="1884" y="330"/>
                    </a:cubicBezTo>
                    <a:cubicBezTo>
                      <a:pt x="1882" y="332"/>
                      <a:pt x="1880" y="335"/>
                      <a:pt x="1878" y="339"/>
                    </a:cubicBezTo>
                    <a:cubicBezTo>
                      <a:pt x="1873" y="338"/>
                      <a:pt x="1867" y="338"/>
                      <a:pt x="1863" y="338"/>
                    </a:cubicBezTo>
                    <a:cubicBezTo>
                      <a:pt x="1862" y="342"/>
                      <a:pt x="1862" y="347"/>
                      <a:pt x="1862" y="351"/>
                    </a:cubicBezTo>
                    <a:cubicBezTo>
                      <a:pt x="1857" y="368"/>
                      <a:pt x="1827" y="351"/>
                      <a:pt x="1823" y="349"/>
                    </a:cubicBezTo>
                    <a:cubicBezTo>
                      <a:pt x="1810" y="349"/>
                      <a:pt x="1802" y="352"/>
                      <a:pt x="1796" y="361"/>
                    </a:cubicBezTo>
                    <a:cubicBezTo>
                      <a:pt x="1792" y="361"/>
                      <a:pt x="1787" y="361"/>
                      <a:pt x="1783" y="362"/>
                    </a:cubicBezTo>
                    <a:cubicBezTo>
                      <a:pt x="1766" y="356"/>
                      <a:pt x="1768" y="343"/>
                      <a:pt x="1768" y="335"/>
                    </a:cubicBezTo>
                    <a:cubicBezTo>
                      <a:pt x="1773" y="330"/>
                      <a:pt x="1778" y="327"/>
                      <a:pt x="1782" y="321"/>
                    </a:cubicBezTo>
                    <a:cubicBezTo>
                      <a:pt x="1782" y="308"/>
                      <a:pt x="1782" y="302"/>
                      <a:pt x="1784" y="293"/>
                    </a:cubicBezTo>
                    <a:cubicBezTo>
                      <a:pt x="1787" y="286"/>
                      <a:pt x="1790" y="280"/>
                      <a:pt x="1793" y="274"/>
                    </a:cubicBezTo>
                    <a:cubicBezTo>
                      <a:pt x="1793" y="256"/>
                      <a:pt x="1792" y="250"/>
                      <a:pt x="1800" y="238"/>
                    </a:cubicBezTo>
                    <a:cubicBezTo>
                      <a:pt x="1806" y="238"/>
                      <a:pt x="1812" y="237"/>
                      <a:pt x="1817" y="237"/>
                    </a:cubicBezTo>
                    <a:cubicBezTo>
                      <a:pt x="1832" y="240"/>
                      <a:pt x="1856" y="244"/>
                      <a:pt x="1870" y="226"/>
                    </a:cubicBezTo>
                    <a:cubicBezTo>
                      <a:pt x="1874" y="223"/>
                      <a:pt x="1878" y="220"/>
                      <a:pt x="1883" y="217"/>
                    </a:cubicBezTo>
                    <a:cubicBezTo>
                      <a:pt x="1886" y="214"/>
                      <a:pt x="1888" y="210"/>
                      <a:pt x="1891" y="207"/>
                    </a:cubicBezTo>
                    <a:cubicBezTo>
                      <a:pt x="1891" y="190"/>
                      <a:pt x="1891" y="174"/>
                      <a:pt x="1894" y="161"/>
                    </a:cubicBezTo>
                    <a:cubicBezTo>
                      <a:pt x="1899" y="150"/>
                      <a:pt x="1908" y="140"/>
                      <a:pt x="1911" y="130"/>
                    </a:cubicBezTo>
                    <a:cubicBezTo>
                      <a:pt x="1911" y="119"/>
                      <a:pt x="1913" y="112"/>
                      <a:pt x="1920" y="105"/>
                    </a:cubicBezTo>
                    <a:cubicBezTo>
                      <a:pt x="1919" y="100"/>
                      <a:pt x="1919" y="95"/>
                      <a:pt x="1919" y="90"/>
                    </a:cubicBezTo>
                    <a:cubicBezTo>
                      <a:pt x="1915" y="85"/>
                      <a:pt x="1910" y="80"/>
                      <a:pt x="1906" y="75"/>
                    </a:cubicBezTo>
                    <a:cubicBezTo>
                      <a:pt x="1900" y="73"/>
                      <a:pt x="1899" y="72"/>
                      <a:pt x="1896" y="69"/>
                    </a:cubicBezTo>
                    <a:cubicBezTo>
                      <a:pt x="1896" y="47"/>
                      <a:pt x="1901" y="43"/>
                      <a:pt x="1919" y="34"/>
                    </a:cubicBezTo>
                    <a:cubicBezTo>
                      <a:pt x="1932" y="34"/>
                      <a:pt x="1944" y="22"/>
                      <a:pt x="1959" y="20"/>
                    </a:cubicBezTo>
                    <a:cubicBezTo>
                      <a:pt x="1967" y="15"/>
                      <a:pt x="1975" y="10"/>
                      <a:pt x="1984" y="5"/>
                    </a:cubicBezTo>
                    <a:cubicBezTo>
                      <a:pt x="1988" y="3"/>
                      <a:pt x="1992" y="1"/>
                      <a:pt x="1997" y="0"/>
                    </a:cubicBezTo>
                    <a:cubicBezTo>
                      <a:pt x="2004" y="0"/>
                      <a:pt x="2011" y="0"/>
                      <a:pt x="2018" y="0"/>
                    </a:cubicBezTo>
                    <a:cubicBezTo>
                      <a:pt x="2021" y="1"/>
                      <a:pt x="2033" y="4"/>
                      <a:pt x="2040" y="10"/>
                    </a:cubicBezTo>
                    <a:cubicBezTo>
                      <a:pt x="2053" y="10"/>
                      <a:pt x="2063" y="7"/>
                      <a:pt x="2080" y="8"/>
                    </a:cubicBezTo>
                    <a:cubicBezTo>
                      <a:pt x="2085" y="10"/>
                      <a:pt x="2090" y="13"/>
                      <a:pt x="2095" y="16"/>
                    </a:cubicBezTo>
                    <a:cubicBezTo>
                      <a:pt x="2106" y="26"/>
                      <a:pt x="2119" y="39"/>
                      <a:pt x="2130" y="58"/>
                    </a:cubicBezTo>
                    <a:cubicBezTo>
                      <a:pt x="2137" y="62"/>
                      <a:pt x="2149" y="80"/>
                      <a:pt x="2151" y="95"/>
                    </a:cubicBezTo>
                    <a:cubicBezTo>
                      <a:pt x="2160" y="102"/>
                      <a:pt x="2170" y="110"/>
                      <a:pt x="2181" y="123"/>
                    </a:cubicBezTo>
                    <a:cubicBezTo>
                      <a:pt x="2186" y="133"/>
                      <a:pt x="2174" y="138"/>
                      <a:pt x="2191" y="147"/>
                    </a:cubicBezTo>
                    <a:cubicBezTo>
                      <a:pt x="2195" y="151"/>
                      <a:pt x="2199" y="155"/>
                      <a:pt x="2204" y="160"/>
                    </a:cubicBezTo>
                    <a:cubicBezTo>
                      <a:pt x="2204" y="164"/>
                      <a:pt x="2204" y="170"/>
                      <a:pt x="2207" y="178"/>
                    </a:cubicBezTo>
                    <a:cubicBezTo>
                      <a:pt x="2216" y="179"/>
                      <a:pt x="2223" y="179"/>
                      <a:pt x="2232" y="177"/>
                    </a:cubicBezTo>
                    <a:cubicBezTo>
                      <a:pt x="2238" y="177"/>
                      <a:pt x="2243" y="177"/>
                      <a:pt x="2250" y="177"/>
                    </a:cubicBezTo>
                    <a:cubicBezTo>
                      <a:pt x="2255" y="180"/>
                      <a:pt x="2257" y="182"/>
                      <a:pt x="2267" y="184"/>
                    </a:cubicBezTo>
                    <a:cubicBezTo>
                      <a:pt x="2267" y="183"/>
                      <a:pt x="2267" y="182"/>
                      <a:pt x="2267" y="182"/>
                    </a:cubicBezTo>
                    <a:cubicBezTo>
                      <a:pt x="2271" y="180"/>
                      <a:pt x="2276" y="180"/>
                      <a:pt x="2285" y="180"/>
                    </a:cubicBezTo>
                    <a:cubicBezTo>
                      <a:pt x="2289" y="184"/>
                      <a:pt x="2295" y="191"/>
                      <a:pt x="2305" y="198"/>
                    </a:cubicBezTo>
                    <a:cubicBezTo>
                      <a:pt x="2332" y="198"/>
                      <a:pt x="2335" y="209"/>
                      <a:pt x="2343" y="240"/>
                    </a:cubicBezTo>
                    <a:cubicBezTo>
                      <a:pt x="2348" y="245"/>
                      <a:pt x="2353" y="251"/>
                      <a:pt x="2357" y="256"/>
                    </a:cubicBezTo>
                    <a:cubicBezTo>
                      <a:pt x="2359" y="256"/>
                      <a:pt x="2361" y="256"/>
                      <a:pt x="2362" y="257"/>
                    </a:cubicBezTo>
                    <a:cubicBezTo>
                      <a:pt x="2372" y="253"/>
                      <a:pt x="2399" y="249"/>
                      <a:pt x="2408" y="240"/>
                    </a:cubicBezTo>
                    <a:cubicBezTo>
                      <a:pt x="2417" y="225"/>
                      <a:pt x="2424" y="216"/>
                      <a:pt x="2438" y="207"/>
                    </a:cubicBezTo>
                    <a:cubicBezTo>
                      <a:pt x="2446" y="194"/>
                      <a:pt x="2461" y="184"/>
                      <a:pt x="2471" y="174"/>
                    </a:cubicBezTo>
                    <a:cubicBezTo>
                      <a:pt x="2475" y="174"/>
                      <a:pt x="2478" y="169"/>
                      <a:pt x="2479" y="168"/>
                    </a:cubicBezTo>
                    <a:cubicBezTo>
                      <a:pt x="2483" y="168"/>
                      <a:pt x="2490" y="168"/>
                      <a:pt x="2498" y="172"/>
                    </a:cubicBezTo>
                    <a:cubicBezTo>
                      <a:pt x="2500" y="175"/>
                      <a:pt x="2498" y="186"/>
                      <a:pt x="2496" y="193"/>
                    </a:cubicBezTo>
                    <a:cubicBezTo>
                      <a:pt x="2496" y="198"/>
                      <a:pt x="2496" y="203"/>
                      <a:pt x="2497" y="209"/>
                    </a:cubicBezTo>
                    <a:cubicBezTo>
                      <a:pt x="2502" y="214"/>
                      <a:pt x="2510" y="219"/>
                      <a:pt x="2512" y="231"/>
                    </a:cubicBezTo>
                    <a:cubicBezTo>
                      <a:pt x="2512" y="240"/>
                      <a:pt x="2511" y="249"/>
                      <a:pt x="2511" y="257"/>
                    </a:cubicBezTo>
                    <a:cubicBezTo>
                      <a:pt x="2509" y="261"/>
                      <a:pt x="2507" y="266"/>
                      <a:pt x="2505" y="270"/>
                    </a:cubicBezTo>
                    <a:cubicBezTo>
                      <a:pt x="2500" y="276"/>
                      <a:pt x="2501" y="284"/>
                      <a:pt x="2503" y="295"/>
                    </a:cubicBezTo>
                    <a:cubicBezTo>
                      <a:pt x="2503" y="307"/>
                      <a:pt x="2503" y="320"/>
                      <a:pt x="2503" y="333"/>
                    </a:cubicBezTo>
                    <a:cubicBezTo>
                      <a:pt x="2501" y="341"/>
                      <a:pt x="2500" y="349"/>
                      <a:pt x="2498" y="358"/>
                    </a:cubicBezTo>
                    <a:cubicBezTo>
                      <a:pt x="2498" y="363"/>
                      <a:pt x="2499" y="369"/>
                      <a:pt x="2499" y="374"/>
                    </a:cubicBezTo>
                    <a:cubicBezTo>
                      <a:pt x="2496" y="377"/>
                      <a:pt x="2494" y="380"/>
                      <a:pt x="2492" y="383"/>
                    </a:cubicBezTo>
                    <a:cubicBezTo>
                      <a:pt x="2482" y="390"/>
                      <a:pt x="2465" y="386"/>
                      <a:pt x="2459" y="383"/>
                    </a:cubicBezTo>
                    <a:cubicBezTo>
                      <a:pt x="2456" y="383"/>
                      <a:pt x="2452" y="383"/>
                      <a:pt x="2448" y="383"/>
                    </a:cubicBezTo>
                    <a:cubicBezTo>
                      <a:pt x="2447" y="386"/>
                      <a:pt x="2445" y="388"/>
                      <a:pt x="2444" y="391"/>
                    </a:cubicBezTo>
                    <a:cubicBezTo>
                      <a:pt x="2431" y="405"/>
                      <a:pt x="2414" y="402"/>
                      <a:pt x="2436" y="427"/>
                    </a:cubicBezTo>
                    <a:cubicBezTo>
                      <a:pt x="2438" y="439"/>
                      <a:pt x="2445" y="457"/>
                      <a:pt x="2454" y="473"/>
                    </a:cubicBezTo>
                    <a:cubicBezTo>
                      <a:pt x="2454" y="480"/>
                      <a:pt x="2455" y="489"/>
                      <a:pt x="2461" y="501"/>
                    </a:cubicBezTo>
                    <a:cubicBezTo>
                      <a:pt x="2461" y="506"/>
                      <a:pt x="2464" y="525"/>
                      <a:pt x="2456" y="530"/>
                    </a:cubicBezTo>
                    <a:cubicBezTo>
                      <a:pt x="2454" y="534"/>
                      <a:pt x="2452" y="539"/>
                      <a:pt x="2451" y="543"/>
                    </a:cubicBezTo>
                    <a:cubicBezTo>
                      <a:pt x="2450" y="549"/>
                      <a:pt x="2449" y="555"/>
                      <a:pt x="2448" y="561"/>
                    </a:cubicBezTo>
                    <a:cubicBezTo>
                      <a:pt x="2446" y="562"/>
                      <a:pt x="2445" y="563"/>
                      <a:pt x="2443" y="564"/>
                    </a:cubicBezTo>
                    <a:cubicBezTo>
                      <a:pt x="2436" y="564"/>
                      <a:pt x="2435" y="563"/>
                      <a:pt x="2431" y="559"/>
                    </a:cubicBezTo>
                    <a:cubicBezTo>
                      <a:pt x="2424" y="562"/>
                      <a:pt x="2420" y="560"/>
                      <a:pt x="2417" y="559"/>
                    </a:cubicBezTo>
                    <a:cubicBezTo>
                      <a:pt x="2416" y="551"/>
                      <a:pt x="2416" y="543"/>
                      <a:pt x="2416" y="535"/>
                    </a:cubicBezTo>
                    <a:cubicBezTo>
                      <a:pt x="2407" y="518"/>
                      <a:pt x="2401" y="548"/>
                      <a:pt x="2399" y="553"/>
                    </a:cubicBezTo>
                    <a:cubicBezTo>
                      <a:pt x="2392" y="565"/>
                      <a:pt x="2387" y="579"/>
                      <a:pt x="2377" y="589"/>
                    </a:cubicBezTo>
                    <a:cubicBezTo>
                      <a:pt x="2369" y="593"/>
                      <a:pt x="2360" y="594"/>
                      <a:pt x="2353" y="594"/>
                    </a:cubicBezTo>
                    <a:cubicBezTo>
                      <a:pt x="2352" y="597"/>
                      <a:pt x="2350" y="598"/>
                      <a:pt x="2350" y="604"/>
                    </a:cubicBezTo>
                    <a:cubicBezTo>
                      <a:pt x="2351" y="606"/>
                      <a:pt x="2352" y="606"/>
                      <a:pt x="2353" y="608"/>
                    </a:cubicBezTo>
                    <a:cubicBezTo>
                      <a:pt x="2359" y="610"/>
                      <a:pt x="2365" y="613"/>
                      <a:pt x="2363" y="627"/>
                    </a:cubicBezTo>
                    <a:cubicBezTo>
                      <a:pt x="2359" y="632"/>
                      <a:pt x="2354" y="636"/>
                      <a:pt x="2348" y="638"/>
                    </a:cubicBezTo>
                    <a:cubicBezTo>
                      <a:pt x="2339" y="638"/>
                      <a:pt x="2330" y="638"/>
                      <a:pt x="2321" y="638"/>
                    </a:cubicBezTo>
                    <a:cubicBezTo>
                      <a:pt x="2313" y="634"/>
                      <a:pt x="2303" y="625"/>
                      <a:pt x="2297" y="631"/>
                    </a:cubicBezTo>
                    <a:cubicBezTo>
                      <a:pt x="2291" y="640"/>
                      <a:pt x="2287" y="654"/>
                      <a:pt x="2282" y="667"/>
                    </a:cubicBezTo>
                    <a:cubicBezTo>
                      <a:pt x="2278" y="672"/>
                      <a:pt x="2276" y="677"/>
                      <a:pt x="2272" y="682"/>
                    </a:cubicBezTo>
                    <a:cubicBezTo>
                      <a:pt x="2269" y="686"/>
                      <a:pt x="2265" y="689"/>
                      <a:pt x="2261" y="693"/>
                    </a:cubicBezTo>
                    <a:cubicBezTo>
                      <a:pt x="2253" y="698"/>
                      <a:pt x="2241" y="704"/>
                      <a:pt x="2238" y="711"/>
                    </a:cubicBezTo>
                    <a:cubicBezTo>
                      <a:pt x="2230" y="716"/>
                      <a:pt x="2221" y="727"/>
                      <a:pt x="2215" y="734"/>
                    </a:cubicBezTo>
                    <a:cubicBezTo>
                      <a:pt x="2215" y="740"/>
                      <a:pt x="2214" y="747"/>
                      <a:pt x="2214" y="753"/>
                    </a:cubicBezTo>
                    <a:cubicBezTo>
                      <a:pt x="2207" y="756"/>
                      <a:pt x="2200" y="759"/>
                      <a:pt x="2193" y="763"/>
                    </a:cubicBezTo>
                    <a:cubicBezTo>
                      <a:pt x="2166" y="768"/>
                      <a:pt x="2156" y="776"/>
                      <a:pt x="2138" y="796"/>
                    </a:cubicBezTo>
                    <a:cubicBezTo>
                      <a:pt x="2135" y="800"/>
                      <a:pt x="2133" y="804"/>
                      <a:pt x="2131" y="808"/>
                    </a:cubicBezTo>
                    <a:cubicBezTo>
                      <a:pt x="2130" y="817"/>
                      <a:pt x="2127" y="826"/>
                      <a:pt x="2123" y="834"/>
                    </a:cubicBezTo>
                    <a:cubicBezTo>
                      <a:pt x="2116" y="839"/>
                      <a:pt x="2091" y="841"/>
                      <a:pt x="2087" y="838"/>
                    </a:cubicBezTo>
                    <a:cubicBezTo>
                      <a:pt x="2087" y="822"/>
                      <a:pt x="2095" y="821"/>
                      <a:pt x="2104" y="810"/>
                    </a:cubicBezTo>
                    <a:cubicBezTo>
                      <a:pt x="2105" y="808"/>
                      <a:pt x="2106" y="805"/>
                      <a:pt x="2107" y="803"/>
                    </a:cubicBezTo>
                    <a:cubicBezTo>
                      <a:pt x="2091" y="795"/>
                      <a:pt x="2092" y="787"/>
                      <a:pt x="2096" y="774"/>
                    </a:cubicBezTo>
                    <a:cubicBezTo>
                      <a:pt x="2102" y="766"/>
                      <a:pt x="2107" y="759"/>
                      <a:pt x="2113" y="752"/>
                    </a:cubicBezTo>
                    <a:cubicBezTo>
                      <a:pt x="2114" y="745"/>
                      <a:pt x="2114" y="738"/>
                      <a:pt x="2115" y="731"/>
                    </a:cubicBezTo>
                    <a:cubicBezTo>
                      <a:pt x="2108" y="722"/>
                      <a:pt x="2098" y="714"/>
                      <a:pt x="2095" y="713"/>
                    </a:cubicBezTo>
                    <a:cubicBezTo>
                      <a:pt x="2089" y="714"/>
                      <a:pt x="2083" y="715"/>
                      <a:pt x="2077" y="716"/>
                    </a:cubicBezTo>
                    <a:cubicBezTo>
                      <a:pt x="2070" y="721"/>
                      <a:pt x="2061" y="733"/>
                      <a:pt x="2056" y="738"/>
                    </a:cubicBezTo>
                    <a:cubicBezTo>
                      <a:pt x="2051" y="746"/>
                      <a:pt x="2044" y="761"/>
                      <a:pt x="2036" y="769"/>
                    </a:cubicBezTo>
                    <a:cubicBezTo>
                      <a:pt x="2021" y="778"/>
                      <a:pt x="2015" y="791"/>
                      <a:pt x="2004" y="806"/>
                    </a:cubicBezTo>
                    <a:cubicBezTo>
                      <a:pt x="2003" y="808"/>
                      <a:pt x="2002" y="811"/>
                      <a:pt x="2002" y="814"/>
                    </a:cubicBezTo>
                    <a:cubicBezTo>
                      <a:pt x="1999" y="816"/>
                      <a:pt x="1995" y="819"/>
                      <a:pt x="1993" y="822"/>
                    </a:cubicBezTo>
                    <a:cubicBezTo>
                      <a:pt x="1986" y="825"/>
                      <a:pt x="1981" y="828"/>
                      <a:pt x="1975" y="832"/>
                    </a:cubicBezTo>
                    <a:cubicBezTo>
                      <a:pt x="1959" y="836"/>
                      <a:pt x="1948" y="837"/>
                      <a:pt x="1934" y="845"/>
                    </a:cubicBezTo>
                    <a:cubicBezTo>
                      <a:pt x="1928" y="858"/>
                      <a:pt x="1936" y="869"/>
                      <a:pt x="1943" y="884"/>
                    </a:cubicBezTo>
                    <a:cubicBezTo>
                      <a:pt x="1947" y="885"/>
                      <a:pt x="1949" y="895"/>
                      <a:pt x="1950" y="903"/>
                    </a:cubicBezTo>
                    <a:cubicBezTo>
                      <a:pt x="1951" y="904"/>
                      <a:pt x="1951" y="905"/>
                      <a:pt x="1952" y="906"/>
                    </a:cubicBezTo>
                    <a:cubicBezTo>
                      <a:pt x="1954" y="906"/>
                      <a:pt x="1955" y="906"/>
                      <a:pt x="1957" y="906"/>
                    </a:cubicBezTo>
                    <a:cubicBezTo>
                      <a:pt x="1963" y="891"/>
                      <a:pt x="1961" y="895"/>
                      <a:pt x="1980" y="895"/>
                    </a:cubicBezTo>
                    <a:cubicBezTo>
                      <a:pt x="1982" y="893"/>
                      <a:pt x="1986" y="893"/>
                      <a:pt x="1992" y="893"/>
                    </a:cubicBezTo>
                    <a:cubicBezTo>
                      <a:pt x="1993" y="897"/>
                      <a:pt x="1996" y="900"/>
                      <a:pt x="2001" y="907"/>
                    </a:cubicBezTo>
                    <a:cubicBezTo>
                      <a:pt x="2001" y="914"/>
                      <a:pt x="2001" y="921"/>
                      <a:pt x="2001" y="928"/>
                    </a:cubicBezTo>
                    <a:cubicBezTo>
                      <a:pt x="2005" y="934"/>
                      <a:pt x="2019" y="941"/>
                      <a:pt x="2031" y="943"/>
                    </a:cubicBezTo>
                    <a:cubicBezTo>
                      <a:pt x="2035" y="935"/>
                      <a:pt x="2040" y="927"/>
                      <a:pt x="2044" y="919"/>
                    </a:cubicBezTo>
                    <a:cubicBezTo>
                      <a:pt x="2061" y="902"/>
                      <a:pt x="2064" y="891"/>
                      <a:pt x="2093" y="897"/>
                    </a:cubicBezTo>
                    <a:cubicBezTo>
                      <a:pt x="2100" y="899"/>
                      <a:pt x="2106" y="902"/>
                      <a:pt x="2112" y="904"/>
                    </a:cubicBezTo>
                    <a:cubicBezTo>
                      <a:pt x="2128" y="904"/>
                      <a:pt x="2144" y="903"/>
                      <a:pt x="2160" y="903"/>
                    </a:cubicBezTo>
                    <a:cubicBezTo>
                      <a:pt x="2162" y="904"/>
                      <a:pt x="2165" y="906"/>
                      <a:pt x="2167" y="907"/>
                    </a:cubicBezTo>
                    <a:cubicBezTo>
                      <a:pt x="2166" y="911"/>
                      <a:pt x="2165" y="914"/>
                      <a:pt x="2165" y="918"/>
                    </a:cubicBezTo>
                    <a:cubicBezTo>
                      <a:pt x="2165" y="923"/>
                      <a:pt x="2167" y="931"/>
                      <a:pt x="2159" y="937"/>
                    </a:cubicBezTo>
                    <a:cubicBezTo>
                      <a:pt x="2153" y="937"/>
                      <a:pt x="2148" y="937"/>
                      <a:pt x="2143" y="937"/>
                    </a:cubicBezTo>
                    <a:cubicBezTo>
                      <a:pt x="2138" y="940"/>
                      <a:pt x="2132" y="943"/>
                      <a:pt x="2127" y="945"/>
                    </a:cubicBezTo>
                    <a:cubicBezTo>
                      <a:pt x="2118" y="953"/>
                      <a:pt x="2100" y="962"/>
                      <a:pt x="2097" y="975"/>
                    </a:cubicBezTo>
                    <a:cubicBezTo>
                      <a:pt x="2094" y="979"/>
                      <a:pt x="2088" y="981"/>
                      <a:pt x="2085" y="983"/>
                    </a:cubicBezTo>
                    <a:cubicBezTo>
                      <a:pt x="2079" y="988"/>
                      <a:pt x="2072" y="990"/>
                      <a:pt x="2068" y="992"/>
                    </a:cubicBezTo>
                    <a:cubicBezTo>
                      <a:pt x="2067" y="997"/>
                      <a:pt x="2066" y="1003"/>
                      <a:pt x="2066" y="1009"/>
                    </a:cubicBezTo>
                    <a:cubicBezTo>
                      <a:pt x="2061" y="1017"/>
                      <a:pt x="2051" y="1026"/>
                      <a:pt x="2047" y="1033"/>
                    </a:cubicBezTo>
                    <a:cubicBezTo>
                      <a:pt x="2047" y="1038"/>
                      <a:pt x="2046" y="1044"/>
                      <a:pt x="2046" y="1051"/>
                    </a:cubicBezTo>
                    <a:cubicBezTo>
                      <a:pt x="2044" y="1054"/>
                      <a:pt x="2042" y="1057"/>
                      <a:pt x="2040" y="1061"/>
                    </a:cubicBezTo>
                    <a:cubicBezTo>
                      <a:pt x="2039" y="1064"/>
                      <a:pt x="2039" y="1067"/>
                      <a:pt x="2039" y="1070"/>
                    </a:cubicBezTo>
                    <a:cubicBezTo>
                      <a:pt x="2041" y="1072"/>
                      <a:pt x="2052" y="1080"/>
                      <a:pt x="2063" y="1084"/>
                    </a:cubicBezTo>
                    <a:cubicBezTo>
                      <a:pt x="2065" y="1086"/>
                      <a:pt x="2075" y="1095"/>
                      <a:pt x="2085" y="1098"/>
                    </a:cubicBezTo>
                    <a:cubicBezTo>
                      <a:pt x="2093" y="1103"/>
                      <a:pt x="2105" y="1128"/>
                      <a:pt x="2112" y="1142"/>
                    </a:cubicBezTo>
                    <a:cubicBezTo>
                      <a:pt x="2117" y="1150"/>
                      <a:pt x="2122" y="1158"/>
                      <a:pt x="2127" y="1166"/>
                    </a:cubicBezTo>
                    <a:cubicBezTo>
                      <a:pt x="2127" y="1175"/>
                      <a:pt x="2132" y="1195"/>
                      <a:pt x="2147" y="1197"/>
                    </a:cubicBezTo>
                    <a:cubicBezTo>
                      <a:pt x="2159" y="1204"/>
                      <a:pt x="2170" y="1211"/>
                      <a:pt x="2182" y="1219"/>
                    </a:cubicBezTo>
                    <a:cubicBezTo>
                      <a:pt x="2183" y="1223"/>
                      <a:pt x="2184" y="1225"/>
                      <a:pt x="2184" y="1231"/>
                    </a:cubicBezTo>
                    <a:cubicBezTo>
                      <a:pt x="2181" y="1232"/>
                      <a:pt x="2179" y="1234"/>
                      <a:pt x="2177" y="1236"/>
                    </a:cubicBezTo>
                    <a:cubicBezTo>
                      <a:pt x="2170" y="1235"/>
                      <a:pt x="2162" y="1235"/>
                      <a:pt x="2155" y="1235"/>
                    </a:cubicBezTo>
                    <a:cubicBezTo>
                      <a:pt x="2155" y="1235"/>
                      <a:pt x="2156" y="1237"/>
                      <a:pt x="2156" y="1237"/>
                    </a:cubicBezTo>
                    <a:cubicBezTo>
                      <a:pt x="2161" y="1239"/>
                      <a:pt x="2174" y="1238"/>
                      <a:pt x="2174" y="1251"/>
                    </a:cubicBezTo>
                    <a:cubicBezTo>
                      <a:pt x="2172" y="1252"/>
                      <a:pt x="2171" y="1254"/>
                      <a:pt x="2171" y="1257"/>
                    </a:cubicBezTo>
                    <a:cubicBezTo>
                      <a:pt x="2177" y="1259"/>
                      <a:pt x="2184" y="1261"/>
                      <a:pt x="2193" y="1269"/>
                    </a:cubicBezTo>
                    <a:cubicBezTo>
                      <a:pt x="2192" y="1273"/>
                      <a:pt x="2192" y="1277"/>
                      <a:pt x="2192" y="1282"/>
                    </a:cubicBezTo>
                    <a:cubicBezTo>
                      <a:pt x="2189" y="1285"/>
                      <a:pt x="2187" y="1288"/>
                      <a:pt x="2184" y="1291"/>
                    </a:cubicBezTo>
                    <a:cubicBezTo>
                      <a:pt x="2167" y="1298"/>
                      <a:pt x="2159" y="1312"/>
                      <a:pt x="2144" y="1323"/>
                    </a:cubicBezTo>
                    <a:cubicBezTo>
                      <a:pt x="2139" y="1324"/>
                      <a:pt x="2136" y="1325"/>
                      <a:pt x="2132" y="1326"/>
                    </a:cubicBezTo>
                    <a:cubicBezTo>
                      <a:pt x="2132" y="1327"/>
                      <a:pt x="2132" y="1329"/>
                      <a:pt x="2132" y="1330"/>
                    </a:cubicBezTo>
                    <a:cubicBezTo>
                      <a:pt x="2134" y="1332"/>
                      <a:pt x="2138" y="1337"/>
                      <a:pt x="2146" y="1335"/>
                    </a:cubicBezTo>
                    <a:cubicBezTo>
                      <a:pt x="2157" y="1327"/>
                      <a:pt x="2156" y="1323"/>
                      <a:pt x="2172" y="1323"/>
                    </a:cubicBezTo>
                    <a:cubicBezTo>
                      <a:pt x="2184" y="1332"/>
                      <a:pt x="2194" y="1333"/>
                      <a:pt x="2213" y="1334"/>
                    </a:cubicBezTo>
                    <a:cubicBezTo>
                      <a:pt x="2220" y="1341"/>
                      <a:pt x="2198" y="1355"/>
                      <a:pt x="2193" y="1358"/>
                    </a:cubicBezTo>
                    <a:cubicBezTo>
                      <a:pt x="2191" y="1360"/>
                      <a:pt x="2186" y="1361"/>
                      <a:pt x="2188" y="1365"/>
                    </a:cubicBezTo>
                    <a:cubicBezTo>
                      <a:pt x="2191" y="1365"/>
                      <a:pt x="2193" y="1365"/>
                      <a:pt x="2196" y="1365"/>
                    </a:cubicBezTo>
                    <a:cubicBezTo>
                      <a:pt x="2198" y="1362"/>
                      <a:pt x="2200" y="1360"/>
                      <a:pt x="2202" y="1357"/>
                    </a:cubicBezTo>
                    <a:cubicBezTo>
                      <a:pt x="2204" y="1357"/>
                      <a:pt x="2206" y="1357"/>
                      <a:pt x="2208" y="1358"/>
                    </a:cubicBezTo>
                    <a:cubicBezTo>
                      <a:pt x="2210" y="1362"/>
                      <a:pt x="2211" y="1365"/>
                      <a:pt x="2211" y="1376"/>
                    </a:cubicBezTo>
                    <a:cubicBezTo>
                      <a:pt x="2210" y="1377"/>
                      <a:pt x="2208" y="1379"/>
                      <a:pt x="2207" y="1381"/>
                    </a:cubicBezTo>
                    <a:cubicBezTo>
                      <a:pt x="2202" y="1383"/>
                      <a:pt x="2190" y="1383"/>
                      <a:pt x="2190" y="1389"/>
                    </a:cubicBezTo>
                    <a:cubicBezTo>
                      <a:pt x="2193" y="1390"/>
                      <a:pt x="2197" y="1392"/>
                      <a:pt x="2200" y="1395"/>
                    </a:cubicBezTo>
                    <a:cubicBezTo>
                      <a:pt x="2200" y="1404"/>
                      <a:pt x="2199" y="1413"/>
                      <a:pt x="2199" y="1423"/>
                    </a:cubicBezTo>
                    <a:cubicBezTo>
                      <a:pt x="2200" y="1425"/>
                      <a:pt x="2201" y="1427"/>
                      <a:pt x="2202" y="1430"/>
                    </a:cubicBezTo>
                    <a:cubicBezTo>
                      <a:pt x="2202" y="1435"/>
                      <a:pt x="2201" y="1447"/>
                      <a:pt x="2195" y="1452"/>
                    </a:cubicBezTo>
                    <a:cubicBezTo>
                      <a:pt x="2191" y="1452"/>
                      <a:pt x="2188" y="1452"/>
                      <a:pt x="2185" y="1452"/>
                    </a:cubicBezTo>
                    <a:cubicBezTo>
                      <a:pt x="2184" y="1450"/>
                      <a:pt x="2183" y="1448"/>
                      <a:pt x="2183" y="1446"/>
                    </a:cubicBezTo>
                    <a:cubicBezTo>
                      <a:pt x="2159" y="1469"/>
                      <a:pt x="2159" y="1470"/>
                      <a:pt x="2158" y="1504"/>
                    </a:cubicBezTo>
                    <a:cubicBezTo>
                      <a:pt x="2157" y="1509"/>
                      <a:pt x="2147" y="1519"/>
                      <a:pt x="2142" y="1524"/>
                    </a:cubicBezTo>
                    <a:cubicBezTo>
                      <a:pt x="2141" y="1530"/>
                      <a:pt x="2141" y="1536"/>
                      <a:pt x="2140" y="1542"/>
                    </a:cubicBezTo>
                    <a:cubicBezTo>
                      <a:pt x="2130" y="1550"/>
                      <a:pt x="2122" y="1542"/>
                      <a:pt x="2113" y="1547"/>
                    </a:cubicBezTo>
                    <a:cubicBezTo>
                      <a:pt x="2115" y="1549"/>
                      <a:pt x="2118" y="1551"/>
                      <a:pt x="2121" y="1554"/>
                    </a:cubicBezTo>
                    <a:cubicBezTo>
                      <a:pt x="2121" y="1555"/>
                      <a:pt x="2122" y="1557"/>
                      <a:pt x="2123" y="1558"/>
                    </a:cubicBezTo>
                    <a:cubicBezTo>
                      <a:pt x="2127" y="1559"/>
                      <a:pt x="2131" y="1561"/>
                      <a:pt x="2135" y="1563"/>
                    </a:cubicBezTo>
                    <a:cubicBezTo>
                      <a:pt x="2135" y="1564"/>
                      <a:pt x="2135" y="1566"/>
                      <a:pt x="2135" y="1567"/>
                    </a:cubicBezTo>
                    <a:cubicBezTo>
                      <a:pt x="2125" y="1574"/>
                      <a:pt x="2123" y="1571"/>
                      <a:pt x="2123" y="1585"/>
                    </a:cubicBezTo>
                    <a:cubicBezTo>
                      <a:pt x="2120" y="1589"/>
                      <a:pt x="2120" y="1593"/>
                      <a:pt x="2120" y="1603"/>
                    </a:cubicBezTo>
                    <a:cubicBezTo>
                      <a:pt x="2121" y="1608"/>
                      <a:pt x="2127" y="1608"/>
                      <a:pt x="2127" y="1619"/>
                    </a:cubicBezTo>
                    <a:cubicBezTo>
                      <a:pt x="2121" y="1619"/>
                      <a:pt x="2114" y="1619"/>
                      <a:pt x="2108" y="1620"/>
                    </a:cubicBezTo>
                    <a:cubicBezTo>
                      <a:pt x="2109" y="1622"/>
                      <a:pt x="2109" y="1625"/>
                      <a:pt x="2112" y="1627"/>
                    </a:cubicBezTo>
                    <a:cubicBezTo>
                      <a:pt x="2112" y="1628"/>
                      <a:pt x="2112" y="1629"/>
                      <a:pt x="2112" y="1631"/>
                    </a:cubicBezTo>
                    <a:cubicBezTo>
                      <a:pt x="2106" y="1634"/>
                      <a:pt x="2101" y="1638"/>
                      <a:pt x="2096" y="1642"/>
                    </a:cubicBezTo>
                    <a:cubicBezTo>
                      <a:pt x="2096" y="1647"/>
                      <a:pt x="2094" y="1657"/>
                      <a:pt x="2088" y="1664"/>
                    </a:cubicBezTo>
                    <a:cubicBezTo>
                      <a:pt x="2085" y="1666"/>
                      <a:pt x="2083" y="1668"/>
                      <a:pt x="2080" y="1671"/>
                    </a:cubicBezTo>
                    <a:cubicBezTo>
                      <a:pt x="2074" y="1671"/>
                      <a:pt x="2068" y="1672"/>
                      <a:pt x="2063" y="1672"/>
                    </a:cubicBezTo>
                    <a:cubicBezTo>
                      <a:pt x="2063" y="1675"/>
                      <a:pt x="2066" y="1677"/>
                      <a:pt x="2068" y="1678"/>
                    </a:cubicBezTo>
                    <a:cubicBezTo>
                      <a:pt x="2068" y="1680"/>
                      <a:pt x="2068" y="1682"/>
                      <a:pt x="2068" y="1685"/>
                    </a:cubicBezTo>
                    <a:cubicBezTo>
                      <a:pt x="2066" y="1688"/>
                      <a:pt x="2059" y="1689"/>
                      <a:pt x="2059" y="1689"/>
                    </a:cubicBezTo>
                    <a:cubicBezTo>
                      <a:pt x="2049" y="1696"/>
                      <a:pt x="2041" y="1704"/>
                      <a:pt x="2033" y="1714"/>
                    </a:cubicBezTo>
                    <a:cubicBezTo>
                      <a:pt x="2033" y="1717"/>
                      <a:pt x="2032" y="1720"/>
                      <a:pt x="2032" y="1722"/>
                    </a:cubicBezTo>
                    <a:cubicBezTo>
                      <a:pt x="2019" y="1735"/>
                      <a:pt x="2011" y="1738"/>
                      <a:pt x="1995" y="1741"/>
                    </a:cubicBezTo>
                    <a:cubicBezTo>
                      <a:pt x="1990" y="1746"/>
                      <a:pt x="1985" y="1750"/>
                      <a:pt x="1980" y="1754"/>
                    </a:cubicBezTo>
                    <a:cubicBezTo>
                      <a:pt x="1980" y="1755"/>
                      <a:pt x="1980" y="1756"/>
                      <a:pt x="1980" y="1757"/>
                    </a:cubicBezTo>
                    <a:cubicBezTo>
                      <a:pt x="1982" y="1759"/>
                      <a:pt x="1985" y="1765"/>
                      <a:pt x="1981" y="1772"/>
                    </a:cubicBezTo>
                    <a:cubicBezTo>
                      <a:pt x="1975" y="1774"/>
                      <a:pt x="1971" y="1776"/>
                      <a:pt x="1966" y="1779"/>
                    </a:cubicBezTo>
                    <a:cubicBezTo>
                      <a:pt x="1951" y="1789"/>
                      <a:pt x="1937" y="1794"/>
                      <a:pt x="1925" y="1806"/>
                    </a:cubicBezTo>
                    <a:cubicBezTo>
                      <a:pt x="1914" y="1806"/>
                      <a:pt x="1912" y="1801"/>
                      <a:pt x="1908" y="1801"/>
                    </a:cubicBezTo>
                    <a:cubicBezTo>
                      <a:pt x="1906" y="1803"/>
                      <a:pt x="1903" y="1806"/>
                      <a:pt x="1901" y="1809"/>
                    </a:cubicBezTo>
                    <a:cubicBezTo>
                      <a:pt x="1897" y="1809"/>
                      <a:pt x="1893" y="1809"/>
                      <a:pt x="1889" y="1809"/>
                    </a:cubicBezTo>
                    <a:cubicBezTo>
                      <a:pt x="1887" y="1807"/>
                      <a:pt x="1885" y="1805"/>
                      <a:pt x="1883" y="1803"/>
                    </a:cubicBezTo>
                    <a:cubicBezTo>
                      <a:pt x="1883" y="1805"/>
                      <a:pt x="1883" y="1814"/>
                      <a:pt x="1878" y="1817"/>
                    </a:cubicBezTo>
                    <a:cubicBezTo>
                      <a:pt x="1866" y="1820"/>
                      <a:pt x="1870" y="1818"/>
                      <a:pt x="1866" y="1827"/>
                    </a:cubicBezTo>
                    <a:cubicBezTo>
                      <a:pt x="1861" y="1833"/>
                      <a:pt x="1848" y="1827"/>
                      <a:pt x="1847" y="1826"/>
                    </a:cubicBezTo>
                    <a:cubicBezTo>
                      <a:pt x="1846" y="1824"/>
                      <a:pt x="1845" y="1822"/>
                      <a:pt x="1845" y="1820"/>
                    </a:cubicBezTo>
                    <a:cubicBezTo>
                      <a:pt x="1844" y="1819"/>
                      <a:pt x="1843" y="1819"/>
                      <a:pt x="1842" y="1819"/>
                    </a:cubicBezTo>
                    <a:cubicBezTo>
                      <a:pt x="1837" y="1815"/>
                      <a:pt x="1831" y="1811"/>
                      <a:pt x="1827" y="1807"/>
                    </a:cubicBezTo>
                    <a:cubicBezTo>
                      <a:pt x="1825" y="1810"/>
                      <a:pt x="1824" y="1814"/>
                      <a:pt x="1823" y="1819"/>
                    </a:cubicBezTo>
                    <a:cubicBezTo>
                      <a:pt x="1818" y="1826"/>
                      <a:pt x="1814" y="1833"/>
                      <a:pt x="1806" y="1840"/>
                    </a:cubicBezTo>
                    <a:cubicBezTo>
                      <a:pt x="1796" y="1844"/>
                      <a:pt x="1796" y="1849"/>
                      <a:pt x="1789" y="1855"/>
                    </a:cubicBezTo>
                    <a:cubicBezTo>
                      <a:pt x="1778" y="1855"/>
                      <a:pt x="1774" y="1860"/>
                      <a:pt x="1769" y="1865"/>
                    </a:cubicBezTo>
                    <a:cubicBezTo>
                      <a:pt x="1760" y="1865"/>
                      <a:pt x="1753" y="1865"/>
                      <a:pt x="1750" y="1867"/>
                    </a:cubicBezTo>
                    <a:cubicBezTo>
                      <a:pt x="1744" y="1878"/>
                      <a:pt x="1734" y="1878"/>
                      <a:pt x="1727" y="1872"/>
                    </a:cubicBezTo>
                    <a:cubicBezTo>
                      <a:pt x="1711" y="1876"/>
                      <a:pt x="1700" y="1883"/>
                      <a:pt x="1686" y="1887"/>
                    </a:cubicBezTo>
                    <a:cubicBezTo>
                      <a:pt x="1665" y="1888"/>
                      <a:pt x="1662" y="1888"/>
                      <a:pt x="1657" y="1908"/>
                    </a:cubicBezTo>
                    <a:cubicBezTo>
                      <a:pt x="1653" y="1913"/>
                      <a:pt x="1647" y="1912"/>
                      <a:pt x="1645" y="1917"/>
                    </a:cubicBezTo>
                    <a:cubicBezTo>
                      <a:pt x="1650" y="1924"/>
                      <a:pt x="1656" y="1931"/>
                      <a:pt x="1662" y="1938"/>
                    </a:cubicBezTo>
                    <a:cubicBezTo>
                      <a:pt x="1662" y="1942"/>
                      <a:pt x="1662" y="1946"/>
                      <a:pt x="1662" y="1949"/>
                    </a:cubicBezTo>
                    <a:cubicBezTo>
                      <a:pt x="1654" y="1956"/>
                      <a:pt x="1645" y="1957"/>
                      <a:pt x="1637" y="1957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auto">
              <a:xfrm>
                <a:off x="8294688" y="6057900"/>
                <a:ext cx="338138" cy="774700"/>
              </a:xfrm>
              <a:custGeom>
                <a:avLst/>
                <a:gdLst>
                  <a:gd name="T0" fmla="*/ 41 w 90"/>
                  <a:gd name="T1" fmla="*/ 206 h 206"/>
                  <a:gd name="T2" fmla="*/ 24 w 90"/>
                  <a:gd name="T3" fmla="*/ 182 h 206"/>
                  <a:gd name="T4" fmla="*/ 8 w 90"/>
                  <a:gd name="T5" fmla="*/ 162 h 206"/>
                  <a:gd name="T6" fmla="*/ 0 w 90"/>
                  <a:gd name="T7" fmla="*/ 152 h 206"/>
                  <a:gd name="T8" fmla="*/ 3 w 90"/>
                  <a:gd name="T9" fmla="*/ 110 h 206"/>
                  <a:gd name="T10" fmla="*/ 15 w 90"/>
                  <a:gd name="T11" fmla="*/ 75 h 206"/>
                  <a:gd name="T12" fmla="*/ 19 w 90"/>
                  <a:gd name="T13" fmla="*/ 56 h 206"/>
                  <a:gd name="T14" fmla="*/ 30 w 90"/>
                  <a:gd name="T15" fmla="*/ 32 h 206"/>
                  <a:gd name="T16" fmla="*/ 61 w 90"/>
                  <a:gd name="T17" fmla="*/ 0 h 206"/>
                  <a:gd name="T18" fmla="*/ 82 w 90"/>
                  <a:gd name="T19" fmla="*/ 1 h 206"/>
                  <a:gd name="T20" fmla="*/ 85 w 90"/>
                  <a:gd name="T21" fmla="*/ 3 h 206"/>
                  <a:gd name="T22" fmla="*/ 89 w 90"/>
                  <a:gd name="T23" fmla="*/ 30 h 206"/>
                  <a:gd name="T24" fmla="*/ 84 w 90"/>
                  <a:gd name="T25" fmla="*/ 94 h 206"/>
                  <a:gd name="T26" fmla="*/ 79 w 90"/>
                  <a:gd name="T27" fmla="*/ 109 h 206"/>
                  <a:gd name="T28" fmla="*/ 59 w 90"/>
                  <a:gd name="T29" fmla="*/ 153 h 206"/>
                  <a:gd name="T30" fmla="*/ 53 w 90"/>
                  <a:gd name="T31" fmla="*/ 199 h 206"/>
                  <a:gd name="T32" fmla="*/ 48 w 90"/>
                  <a:gd name="T33" fmla="*/ 204 h 206"/>
                  <a:gd name="T34" fmla="*/ 41 w 90"/>
                  <a:gd name="T35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0" h="206">
                    <a:moveTo>
                      <a:pt x="41" y="206"/>
                    </a:moveTo>
                    <a:cubicBezTo>
                      <a:pt x="35" y="198"/>
                      <a:pt x="30" y="190"/>
                      <a:pt x="24" y="182"/>
                    </a:cubicBezTo>
                    <a:cubicBezTo>
                      <a:pt x="10" y="177"/>
                      <a:pt x="12" y="170"/>
                      <a:pt x="8" y="162"/>
                    </a:cubicBezTo>
                    <a:cubicBezTo>
                      <a:pt x="6" y="159"/>
                      <a:pt x="3" y="155"/>
                      <a:pt x="0" y="152"/>
                    </a:cubicBezTo>
                    <a:cubicBezTo>
                      <a:pt x="0" y="136"/>
                      <a:pt x="6" y="120"/>
                      <a:pt x="3" y="110"/>
                    </a:cubicBezTo>
                    <a:cubicBezTo>
                      <a:pt x="3" y="89"/>
                      <a:pt x="3" y="88"/>
                      <a:pt x="15" y="75"/>
                    </a:cubicBezTo>
                    <a:cubicBezTo>
                      <a:pt x="16" y="69"/>
                      <a:pt x="18" y="63"/>
                      <a:pt x="19" y="56"/>
                    </a:cubicBezTo>
                    <a:cubicBezTo>
                      <a:pt x="22" y="48"/>
                      <a:pt x="26" y="40"/>
                      <a:pt x="30" y="32"/>
                    </a:cubicBezTo>
                    <a:cubicBezTo>
                      <a:pt x="41" y="16"/>
                      <a:pt x="47" y="11"/>
                      <a:pt x="61" y="0"/>
                    </a:cubicBezTo>
                    <a:cubicBezTo>
                      <a:pt x="68" y="0"/>
                      <a:pt x="75" y="0"/>
                      <a:pt x="82" y="1"/>
                    </a:cubicBezTo>
                    <a:cubicBezTo>
                      <a:pt x="83" y="1"/>
                      <a:pt x="84" y="2"/>
                      <a:pt x="85" y="3"/>
                    </a:cubicBezTo>
                    <a:cubicBezTo>
                      <a:pt x="87" y="12"/>
                      <a:pt x="90" y="18"/>
                      <a:pt x="89" y="30"/>
                    </a:cubicBezTo>
                    <a:cubicBezTo>
                      <a:pt x="78" y="45"/>
                      <a:pt x="85" y="72"/>
                      <a:pt x="84" y="94"/>
                    </a:cubicBezTo>
                    <a:cubicBezTo>
                      <a:pt x="82" y="99"/>
                      <a:pt x="81" y="104"/>
                      <a:pt x="79" y="109"/>
                    </a:cubicBezTo>
                    <a:cubicBezTo>
                      <a:pt x="72" y="123"/>
                      <a:pt x="65" y="138"/>
                      <a:pt x="59" y="153"/>
                    </a:cubicBezTo>
                    <a:cubicBezTo>
                      <a:pt x="56" y="168"/>
                      <a:pt x="55" y="183"/>
                      <a:pt x="53" y="199"/>
                    </a:cubicBezTo>
                    <a:cubicBezTo>
                      <a:pt x="52" y="200"/>
                      <a:pt x="50" y="202"/>
                      <a:pt x="48" y="204"/>
                    </a:cubicBezTo>
                    <a:cubicBezTo>
                      <a:pt x="46" y="204"/>
                      <a:pt x="43" y="205"/>
                      <a:pt x="41" y="206"/>
                    </a:cubicBez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8108374" y="2345849"/>
              <a:ext cx="2129108" cy="1107998"/>
              <a:chOff x="7137971" y="2760312"/>
              <a:chExt cx="2878183" cy="1497817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7137971" y="2760312"/>
                <a:ext cx="2878183" cy="14978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rgbClr val="FFC000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90%</a:t>
                </a:r>
                <a:r>
                  <a:rPr lang="en-US" altLang="zh-CN" sz="6600" dirty="0" smtClean="0">
                    <a:solidFill>
                      <a:srgbClr val="FFC000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+</a:t>
                </a:r>
                <a:r>
                  <a:rPr lang="en-US" altLang="zh-CN" sz="4400" dirty="0" smtClean="0">
                    <a:solidFill>
                      <a:srgbClr val="FFC000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 </a:t>
                </a: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7447439" y="3707757"/>
                <a:ext cx="1841954" cy="493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>
                    <a:latin typeface="Noto Sans S Chinese Light" panose="020B0300000000000000" pitchFamily="34" charset="-122"/>
                    <a:ea typeface="Noto Sans S Chinese Light" panose="020B0300000000000000" pitchFamily="34" charset="-122"/>
                  </a:rPr>
                  <a:t>用</a:t>
                </a:r>
                <a:r>
                  <a:rPr lang="zh-CN" altLang="en-US" sz="2400" dirty="0" smtClean="0">
                    <a:latin typeface="Noto Sans S Chinese Light" panose="020B0300000000000000" pitchFamily="34" charset="-122"/>
                    <a:ea typeface="Noto Sans S Chinese Light" panose="020B0300000000000000" pitchFamily="34" charset="-122"/>
                  </a:rPr>
                  <a:t>户普及率</a:t>
                </a:r>
                <a:endParaRPr lang="zh-CN" altLang="en-US" sz="2400" dirty="0">
                  <a:latin typeface="Noto Sans S Chinese Light" panose="020B0300000000000000" pitchFamily="34" charset="-122"/>
                  <a:ea typeface="Noto Sans S Chinese Light" panose="020B0300000000000000" pitchFamily="34" charset="-122"/>
                </a:endParaRPr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7250768" y="3179658"/>
              <a:ext cx="3844322" cy="1107998"/>
              <a:chOff x="5978636" y="2755929"/>
              <a:chExt cx="5196851" cy="1497817"/>
            </a:xfrm>
          </p:grpSpPr>
          <p:sp>
            <p:nvSpPr>
              <p:cNvPr id="23" name="文本框 22"/>
              <p:cNvSpPr txBox="1"/>
              <p:nvPr/>
            </p:nvSpPr>
            <p:spPr>
              <a:xfrm>
                <a:off x="5978636" y="2755929"/>
                <a:ext cx="5196851" cy="14978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4400" dirty="0" smtClean="0">
                    <a:solidFill>
                      <a:srgbClr val="FFC000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400000000</a:t>
                </a:r>
                <a:r>
                  <a:rPr lang="en-US" altLang="zh-CN" sz="6600" dirty="0" smtClean="0">
                    <a:solidFill>
                      <a:srgbClr val="FFC000"/>
                    </a:solidFill>
                    <a:latin typeface="Segoe UI Black" panose="020B0A02040204020203" pitchFamily="34" charset="0"/>
                    <a:ea typeface="Segoe UI Black" panose="020B0A02040204020203" pitchFamily="34" charset="0"/>
                    <a:cs typeface="Segoe UI Black" panose="020B0A02040204020203" pitchFamily="34" charset="0"/>
                  </a:rPr>
                  <a:t>+</a:t>
                </a:r>
                <a:endParaRPr lang="en-US" altLang="zh-CN" sz="4400" dirty="0" smtClean="0">
                  <a:solidFill>
                    <a:srgbClr val="FFC000"/>
                  </a:solidFill>
                  <a:latin typeface="Segoe UI Black" panose="020B0A02040204020203" pitchFamily="34" charset="0"/>
                  <a:ea typeface="Segoe UI Black" panose="020B0A02040204020203" pitchFamily="34" charset="0"/>
                  <a:cs typeface="Segoe UI Black" panose="020B0A02040204020203" pitchFamily="34" charset="0"/>
                </a:endParaRPr>
              </a:p>
            </p:txBody>
          </p:sp>
          <p:sp>
            <p:nvSpPr>
              <p:cNvPr id="24" name="文本框 23"/>
              <p:cNvSpPr txBox="1"/>
              <p:nvPr/>
            </p:nvSpPr>
            <p:spPr>
              <a:xfrm>
                <a:off x="7282980" y="3707757"/>
                <a:ext cx="2170874" cy="49338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sz="2400" dirty="0" smtClean="0">
                    <a:latin typeface="Noto Sans S Chinese Light" panose="020B0300000000000000" pitchFamily="34" charset="-122"/>
                    <a:ea typeface="Noto Sans S Chinese Light" panose="020B0300000000000000" pitchFamily="34" charset="-122"/>
                  </a:rPr>
                  <a:t>月活跃用户数</a:t>
                </a:r>
                <a:endParaRPr lang="zh-CN" altLang="en-US" sz="2400" dirty="0">
                  <a:latin typeface="Noto Sans S Chinese Light" panose="020B0300000000000000" pitchFamily="34" charset="-122"/>
                  <a:ea typeface="Noto Sans S Chinese Light" panose="020B0300000000000000" pitchFamily="34" charset="-122"/>
                </a:endParaRPr>
              </a:p>
            </p:txBody>
          </p:sp>
        </p:grpSp>
      </p:grpSp>
      <p:sp>
        <p:nvSpPr>
          <p:cNvPr id="30" name="文本框 29"/>
          <p:cNvSpPr txBox="1"/>
          <p:nvPr/>
        </p:nvSpPr>
        <p:spPr>
          <a:xfrm>
            <a:off x="1202105" y="76200"/>
            <a:ext cx="9787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思源黑体 CN Normal"/>
                <a:ea typeface="Noto Sans S Chinese Bold" panose="020B0800000000000000" pitchFamily="34" charset="-122"/>
              </a:rPr>
              <a:t>辉煌的数字背后，是全心全意为用户服务的心态</a:t>
            </a:r>
          </a:p>
        </p:txBody>
      </p:sp>
      <p:grpSp>
        <p:nvGrpSpPr>
          <p:cNvPr id="14" name="组合 13"/>
          <p:cNvGrpSpPr/>
          <p:nvPr/>
        </p:nvGrpSpPr>
        <p:grpSpPr>
          <a:xfrm>
            <a:off x="529145" y="5008217"/>
            <a:ext cx="6081848" cy="1701560"/>
            <a:chOff x="529145" y="5160617"/>
            <a:chExt cx="6081848" cy="1701560"/>
          </a:xfrm>
        </p:grpSpPr>
        <p:sp>
          <p:nvSpPr>
            <p:cNvPr id="5" name="文本框 4"/>
            <p:cNvSpPr txBox="1"/>
            <p:nvPr/>
          </p:nvSpPr>
          <p:spPr>
            <a:xfrm>
              <a:off x="529145" y="6400512"/>
              <a:ext cx="141577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安全厂商</a:t>
              </a:r>
              <a:endPara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78507" y="5160617"/>
              <a:ext cx="1142626" cy="1117048"/>
              <a:chOff x="946554" y="3724294"/>
              <a:chExt cx="1564344" cy="1529326"/>
            </a:xfrm>
          </p:grpSpPr>
          <p:sp>
            <p:nvSpPr>
              <p:cNvPr id="32" name="Freeform 45"/>
              <p:cNvSpPr>
                <a:spLocks/>
              </p:cNvSpPr>
              <p:nvPr/>
            </p:nvSpPr>
            <p:spPr bwMode="auto">
              <a:xfrm>
                <a:off x="946554" y="3724294"/>
                <a:ext cx="1529326" cy="1529326"/>
              </a:xfrm>
              <a:custGeom>
                <a:avLst/>
                <a:gdLst>
                  <a:gd name="T0" fmla="*/ 1580 w 2972"/>
                  <a:gd name="T1" fmla="*/ 106 h 2972"/>
                  <a:gd name="T2" fmla="*/ 1730 w 2972"/>
                  <a:gd name="T3" fmla="*/ 24 h 2972"/>
                  <a:gd name="T4" fmla="*/ 1840 w 2972"/>
                  <a:gd name="T5" fmla="*/ 162 h 2972"/>
                  <a:gd name="T6" fmla="*/ 2006 w 2972"/>
                  <a:gd name="T7" fmla="*/ 98 h 2972"/>
                  <a:gd name="T8" fmla="*/ 2094 w 2972"/>
                  <a:gd name="T9" fmla="*/ 244 h 2972"/>
                  <a:gd name="T10" fmla="*/ 2258 w 2972"/>
                  <a:gd name="T11" fmla="*/ 338 h 2972"/>
                  <a:gd name="T12" fmla="*/ 2428 w 2972"/>
                  <a:gd name="T13" fmla="*/ 342 h 2972"/>
                  <a:gd name="T14" fmla="*/ 2456 w 2972"/>
                  <a:gd name="T15" fmla="*/ 516 h 2972"/>
                  <a:gd name="T16" fmla="*/ 2630 w 2972"/>
                  <a:gd name="T17" fmla="*/ 544 h 2972"/>
                  <a:gd name="T18" fmla="*/ 2634 w 2972"/>
                  <a:gd name="T19" fmla="*/ 714 h 2972"/>
                  <a:gd name="T20" fmla="*/ 2728 w 2972"/>
                  <a:gd name="T21" fmla="*/ 876 h 2972"/>
                  <a:gd name="T22" fmla="*/ 2874 w 2972"/>
                  <a:gd name="T23" fmla="*/ 966 h 2972"/>
                  <a:gd name="T24" fmla="*/ 2810 w 2972"/>
                  <a:gd name="T25" fmla="*/ 1132 h 2972"/>
                  <a:gd name="T26" fmla="*/ 2948 w 2972"/>
                  <a:gd name="T27" fmla="*/ 1242 h 2972"/>
                  <a:gd name="T28" fmla="*/ 2866 w 2972"/>
                  <a:gd name="T29" fmla="*/ 1392 h 2972"/>
                  <a:gd name="T30" fmla="*/ 2866 w 2972"/>
                  <a:gd name="T31" fmla="*/ 1580 h 2972"/>
                  <a:gd name="T32" fmla="*/ 2948 w 2972"/>
                  <a:gd name="T33" fmla="*/ 1730 h 2972"/>
                  <a:gd name="T34" fmla="*/ 2810 w 2972"/>
                  <a:gd name="T35" fmla="*/ 1840 h 2972"/>
                  <a:gd name="T36" fmla="*/ 2874 w 2972"/>
                  <a:gd name="T37" fmla="*/ 2004 h 2972"/>
                  <a:gd name="T38" fmla="*/ 2728 w 2972"/>
                  <a:gd name="T39" fmla="*/ 2094 h 2972"/>
                  <a:gd name="T40" fmla="*/ 2634 w 2972"/>
                  <a:gd name="T41" fmla="*/ 2258 h 2972"/>
                  <a:gd name="T42" fmla="*/ 2630 w 2972"/>
                  <a:gd name="T43" fmla="*/ 2428 h 2972"/>
                  <a:gd name="T44" fmla="*/ 2456 w 2972"/>
                  <a:gd name="T45" fmla="*/ 2456 h 2972"/>
                  <a:gd name="T46" fmla="*/ 2428 w 2972"/>
                  <a:gd name="T47" fmla="*/ 2630 h 2972"/>
                  <a:gd name="T48" fmla="*/ 2258 w 2972"/>
                  <a:gd name="T49" fmla="*/ 2634 h 2972"/>
                  <a:gd name="T50" fmla="*/ 2094 w 2972"/>
                  <a:gd name="T51" fmla="*/ 2728 h 2972"/>
                  <a:gd name="T52" fmla="*/ 2006 w 2972"/>
                  <a:gd name="T53" fmla="*/ 2874 h 2972"/>
                  <a:gd name="T54" fmla="*/ 1840 w 2972"/>
                  <a:gd name="T55" fmla="*/ 2810 h 2972"/>
                  <a:gd name="T56" fmla="*/ 1730 w 2972"/>
                  <a:gd name="T57" fmla="*/ 2948 h 2972"/>
                  <a:gd name="T58" fmla="*/ 1580 w 2972"/>
                  <a:gd name="T59" fmla="*/ 2866 h 2972"/>
                  <a:gd name="T60" fmla="*/ 1392 w 2972"/>
                  <a:gd name="T61" fmla="*/ 2866 h 2972"/>
                  <a:gd name="T62" fmla="*/ 1242 w 2972"/>
                  <a:gd name="T63" fmla="*/ 2948 h 2972"/>
                  <a:gd name="T64" fmla="*/ 1132 w 2972"/>
                  <a:gd name="T65" fmla="*/ 2810 h 2972"/>
                  <a:gd name="T66" fmla="*/ 968 w 2972"/>
                  <a:gd name="T67" fmla="*/ 2874 h 2972"/>
                  <a:gd name="T68" fmla="*/ 878 w 2972"/>
                  <a:gd name="T69" fmla="*/ 2728 h 2972"/>
                  <a:gd name="T70" fmla="*/ 714 w 2972"/>
                  <a:gd name="T71" fmla="*/ 2634 h 2972"/>
                  <a:gd name="T72" fmla="*/ 544 w 2972"/>
                  <a:gd name="T73" fmla="*/ 2630 h 2972"/>
                  <a:gd name="T74" fmla="*/ 516 w 2972"/>
                  <a:gd name="T75" fmla="*/ 2456 h 2972"/>
                  <a:gd name="T76" fmla="*/ 342 w 2972"/>
                  <a:gd name="T77" fmla="*/ 2428 h 2972"/>
                  <a:gd name="T78" fmla="*/ 338 w 2972"/>
                  <a:gd name="T79" fmla="*/ 2258 h 2972"/>
                  <a:gd name="T80" fmla="*/ 244 w 2972"/>
                  <a:gd name="T81" fmla="*/ 2094 h 2972"/>
                  <a:gd name="T82" fmla="*/ 98 w 2972"/>
                  <a:gd name="T83" fmla="*/ 2004 h 2972"/>
                  <a:gd name="T84" fmla="*/ 162 w 2972"/>
                  <a:gd name="T85" fmla="*/ 1840 h 2972"/>
                  <a:gd name="T86" fmla="*/ 24 w 2972"/>
                  <a:gd name="T87" fmla="*/ 1730 h 2972"/>
                  <a:gd name="T88" fmla="*/ 106 w 2972"/>
                  <a:gd name="T89" fmla="*/ 1580 h 2972"/>
                  <a:gd name="T90" fmla="*/ 106 w 2972"/>
                  <a:gd name="T91" fmla="*/ 1392 h 2972"/>
                  <a:gd name="T92" fmla="*/ 24 w 2972"/>
                  <a:gd name="T93" fmla="*/ 1242 h 2972"/>
                  <a:gd name="T94" fmla="*/ 162 w 2972"/>
                  <a:gd name="T95" fmla="*/ 1132 h 2972"/>
                  <a:gd name="T96" fmla="*/ 98 w 2972"/>
                  <a:gd name="T97" fmla="*/ 966 h 2972"/>
                  <a:gd name="T98" fmla="*/ 244 w 2972"/>
                  <a:gd name="T99" fmla="*/ 876 h 2972"/>
                  <a:gd name="T100" fmla="*/ 338 w 2972"/>
                  <a:gd name="T101" fmla="*/ 714 h 2972"/>
                  <a:gd name="T102" fmla="*/ 342 w 2972"/>
                  <a:gd name="T103" fmla="*/ 544 h 2972"/>
                  <a:gd name="T104" fmla="*/ 516 w 2972"/>
                  <a:gd name="T105" fmla="*/ 516 h 2972"/>
                  <a:gd name="T106" fmla="*/ 544 w 2972"/>
                  <a:gd name="T107" fmla="*/ 342 h 2972"/>
                  <a:gd name="T108" fmla="*/ 714 w 2972"/>
                  <a:gd name="T109" fmla="*/ 338 h 2972"/>
                  <a:gd name="T110" fmla="*/ 878 w 2972"/>
                  <a:gd name="T111" fmla="*/ 244 h 2972"/>
                  <a:gd name="T112" fmla="*/ 968 w 2972"/>
                  <a:gd name="T113" fmla="*/ 98 h 2972"/>
                  <a:gd name="T114" fmla="*/ 1132 w 2972"/>
                  <a:gd name="T115" fmla="*/ 162 h 2972"/>
                  <a:gd name="T116" fmla="*/ 1242 w 2972"/>
                  <a:gd name="T117" fmla="*/ 24 h 2972"/>
                  <a:gd name="T118" fmla="*/ 1392 w 2972"/>
                  <a:gd name="T119" fmla="*/ 106 h 29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72" h="2972">
                    <a:moveTo>
                      <a:pt x="1462" y="14"/>
                    </a:moveTo>
                    <a:lnTo>
                      <a:pt x="1462" y="14"/>
                    </a:lnTo>
                    <a:lnTo>
                      <a:pt x="1468" y="8"/>
                    </a:lnTo>
                    <a:lnTo>
                      <a:pt x="1474" y="4"/>
                    </a:lnTo>
                    <a:lnTo>
                      <a:pt x="1480" y="2"/>
                    </a:lnTo>
                    <a:lnTo>
                      <a:pt x="1486" y="0"/>
                    </a:lnTo>
                    <a:lnTo>
                      <a:pt x="1492" y="2"/>
                    </a:lnTo>
                    <a:lnTo>
                      <a:pt x="1498" y="4"/>
                    </a:lnTo>
                    <a:lnTo>
                      <a:pt x="1504" y="8"/>
                    </a:lnTo>
                    <a:lnTo>
                      <a:pt x="1510" y="14"/>
                    </a:lnTo>
                    <a:lnTo>
                      <a:pt x="1580" y="106"/>
                    </a:lnTo>
                    <a:lnTo>
                      <a:pt x="1586" y="112"/>
                    </a:lnTo>
                    <a:lnTo>
                      <a:pt x="1592" y="116"/>
                    </a:lnTo>
                    <a:lnTo>
                      <a:pt x="1598" y="118"/>
                    </a:lnTo>
                    <a:lnTo>
                      <a:pt x="1606" y="120"/>
                    </a:lnTo>
                    <a:lnTo>
                      <a:pt x="1612" y="120"/>
                    </a:lnTo>
                    <a:lnTo>
                      <a:pt x="1620" y="118"/>
                    </a:lnTo>
                    <a:lnTo>
                      <a:pt x="1626" y="116"/>
                    </a:lnTo>
                    <a:lnTo>
                      <a:pt x="1634" y="110"/>
                    </a:lnTo>
                    <a:lnTo>
                      <a:pt x="1718" y="32"/>
                    </a:lnTo>
                    <a:lnTo>
                      <a:pt x="1724" y="28"/>
                    </a:lnTo>
                    <a:lnTo>
                      <a:pt x="1730" y="24"/>
                    </a:lnTo>
                    <a:lnTo>
                      <a:pt x="1738" y="22"/>
                    </a:lnTo>
                    <a:lnTo>
                      <a:pt x="1744" y="24"/>
                    </a:lnTo>
                    <a:lnTo>
                      <a:pt x="1750" y="26"/>
                    </a:lnTo>
                    <a:lnTo>
                      <a:pt x="1756" y="28"/>
                    </a:lnTo>
                    <a:lnTo>
                      <a:pt x="1762" y="34"/>
                    </a:lnTo>
                    <a:lnTo>
                      <a:pt x="1766" y="40"/>
                    </a:lnTo>
                    <a:lnTo>
                      <a:pt x="1818" y="142"/>
                    </a:lnTo>
                    <a:lnTo>
                      <a:pt x="1822" y="150"/>
                    </a:lnTo>
                    <a:lnTo>
                      <a:pt x="1828" y="154"/>
                    </a:lnTo>
                    <a:lnTo>
                      <a:pt x="1834" y="158"/>
                    </a:lnTo>
                    <a:lnTo>
                      <a:pt x="1840" y="162"/>
                    </a:lnTo>
                    <a:lnTo>
                      <a:pt x="1848" y="162"/>
                    </a:lnTo>
                    <a:lnTo>
                      <a:pt x="1856" y="162"/>
                    </a:lnTo>
                    <a:lnTo>
                      <a:pt x="1862" y="160"/>
                    </a:lnTo>
                    <a:lnTo>
                      <a:pt x="1870" y="156"/>
                    </a:lnTo>
                    <a:lnTo>
                      <a:pt x="1966" y="94"/>
                    </a:lnTo>
                    <a:lnTo>
                      <a:pt x="1974" y="90"/>
                    </a:lnTo>
                    <a:lnTo>
                      <a:pt x="1980" y="88"/>
                    </a:lnTo>
                    <a:lnTo>
                      <a:pt x="1988" y="88"/>
                    </a:lnTo>
                    <a:lnTo>
                      <a:pt x="1994" y="90"/>
                    </a:lnTo>
                    <a:lnTo>
                      <a:pt x="2000" y="94"/>
                    </a:lnTo>
                    <a:lnTo>
                      <a:pt x="2006" y="98"/>
                    </a:lnTo>
                    <a:lnTo>
                      <a:pt x="2010" y="104"/>
                    </a:lnTo>
                    <a:lnTo>
                      <a:pt x="2012" y="110"/>
                    </a:lnTo>
                    <a:lnTo>
                      <a:pt x="2046" y="220"/>
                    </a:lnTo>
                    <a:lnTo>
                      <a:pt x="2050" y="228"/>
                    </a:lnTo>
                    <a:lnTo>
                      <a:pt x="2054" y="234"/>
                    </a:lnTo>
                    <a:lnTo>
                      <a:pt x="2060" y="240"/>
                    </a:lnTo>
                    <a:lnTo>
                      <a:pt x="2066" y="244"/>
                    </a:lnTo>
                    <a:lnTo>
                      <a:pt x="2072" y="246"/>
                    </a:lnTo>
                    <a:lnTo>
                      <a:pt x="2080" y="246"/>
                    </a:lnTo>
                    <a:lnTo>
                      <a:pt x="2088" y="246"/>
                    </a:lnTo>
                    <a:lnTo>
                      <a:pt x="2094" y="244"/>
                    </a:lnTo>
                    <a:lnTo>
                      <a:pt x="2202" y="198"/>
                    </a:lnTo>
                    <a:lnTo>
                      <a:pt x="2208" y="196"/>
                    </a:lnTo>
                    <a:lnTo>
                      <a:pt x="2216" y="196"/>
                    </a:lnTo>
                    <a:lnTo>
                      <a:pt x="2222" y="196"/>
                    </a:lnTo>
                    <a:lnTo>
                      <a:pt x="2228" y="200"/>
                    </a:lnTo>
                    <a:lnTo>
                      <a:pt x="2234" y="204"/>
                    </a:lnTo>
                    <a:lnTo>
                      <a:pt x="2238" y="208"/>
                    </a:lnTo>
                    <a:lnTo>
                      <a:pt x="2242" y="216"/>
                    </a:lnTo>
                    <a:lnTo>
                      <a:pt x="2244" y="224"/>
                    </a:lnTo>
                    <a:lnTo>
                      <a:pt x="2258" y="338"/>
                    </a:lnTo>
                    <a:lnTo>
                      <a:pt x="2260" y="346"/>
                    </a:lnTo>
                    <a:lnTo>
                      <a:pt x="2262" y="352"/>
                    </a:lnTo>
                    <a:lnTo>
                      <a:pt x="2266" y="358"/>
                    </a:lnTo>
                    <a:lnTo>
                      <a:pt x="2272" y="362"/>
                    </a:lnTo>
                    <a:lnTo>
                      <a:pt x="2278" y="366"/>
                    </a:lnTo>
                    <a:lnTo>
                      <a:pt x="2286" y="368"/>
                    </a:lnTo>
                    <a:lnTo>
                      <a:pt x="2294" y="370"/>
                    </a:lnTo>
                    <a:lnTo>
                      <a:pt x="2302" y="368"/>
                    </a:lnTo>
                    <a:lnTo>
                      <a:pt x="2414" y="342"/>
                    </a:lnTo>
                    <a:lnTo>
                      <a:pt x="2422" y="342"/>
                    </a:lnTo>
                    <a:lnTo>
                      <a:pt x="2428" y="342"/>
                    </a:lnTo>
                    <a:lnTo>
                      <a:pt x="2436" y="344"/>
                    </a:lnTo>
                    <a:lnTo>
                      <a:pt x="2440" y="348"/>
                    </a:lnTo>
                    <a:lnTo>
                      <a:pt x="2446" y="352"/>
                    </a:lnTo>
                    <a:lnTo>
                      <a:pt x="2448" y="358"/>
                    </a:lnTo>
                    <a:lnTo>
                      <a:pt x="2450" y="366"/>
                    </a:lnTo>
                    <a:lnTo>
                      <a:pt x="2450" y="374"/>
                    </a:lnTo>
                    <a:lnTo>
                      <a:pt x="2446" y="488"/>
                    </a:lnTo>
                    <a:lnTo>
                      <a:pt x="2446" y="496"/>
                    </a:lnTo>
                    <a:lnTo>
                      <a:pt x="2448" y="504"/>
                    </a:lnTo>
                    <a:lnTo>
                      <a:pt x="2450" y="510"/>
                    </a:lnTo>
                    <a:lnTo>
                      <a:pt x="2456" y="516"/>
                    </a:lnTo>
                    <a:lnTo>
                      <a:pt x="2462" y="520"/>
                    </a:lnTo>
                    <a:lnTo>
                      <a:pt x="2468" y="524"/>
                    </a:lnTo>
                    <a:lnTo>
                      <a:pt x="2476" y="526"/>
                    </a:lnTo>
                    <a:lnTo>
                      <a:pt x="2484" y="526"/>
                    </a:lnTo>
                    <a:lnTo>
                      <a:pt x="2598" y="522"/>
                    </a:lnTo>
                    <a:lnTo>
                      <a:pt x="2606" y="522"/>
                    </a:lnTo>
                    <a:lnTo>
                      <a:pt x="2614" y="524"/>
                    </a:lnTo>
                    <a:lnTo>
                      <a:pt x="2620" y="526"/>
                    </a:lnTo>
                    <a:lnTo>
                      <a:pt x="2624" y="532"/>
                    </a:lnTo>
                    <a:lnTo>
                      <a:pt x="2628" y="536"/>
                    </a:lnTo>
                    <a:lnTo>
                      <a:pt x="2630" y="544"/>
                    </a:lnTo>
                    <a:lnTo>
                      <a:pt x="2630" y="550"/>
                    </a:lnTo>
                    <a:lnTo>
                      <a:pt x="2630" y="558"/>
                    </a:lnTo>
                    <a:lnTo>
                      <a:pt x="2604" y="670"/>
                    </a:lnTo>
                    <a:lnTo>
                      <a:pt x="2602" y="678"/>
                    </a:lnTo>
                    <a:lnTo>
                      <a:pt x="2604" y="686"/>
                    </a:lnTo>
                    <a:lnTo>
                      <a:pt x="2606" y="694"/>
                    </a:lnTo>
                    <a:lnTo>
                      <a:pt x="2610" y="700"/>
                    </a:lnTo>
                    <a:lnTo>
                      <a:pt x="2614" y="704"/>
                    </a:lnTo>
                    <a:lnTo>
                      <a:pt x="2620" y="710"/>
                    </a:lnTo>
                    <a:lnTo>
                      <a:pt x="2626" y="712"/>
                    </a:lnTo>
                    <a:lnTo>
                      <a:pt x="2634" y="714"/>
                    </a:lnTo>
                    <a:lnTo>
                      <a:pt x="2748" y="728"/>
                    </a:lnTo>
                    <a:lnTo>
                      <a:pt x="2756" y="730"/>
                    </a:lnTo>
                    <a:lnTo>
                      <a:pt x="2764" y="734"/>
                    </a:lnTo>
                    <a:lnTo>
                      <a:pt x="2768" y="738"/>
                    </a:lnTo>
                    <a:lnTo>
                      <a:pt x="2772" y="744"/>
                    </a:lnTo>
                    <a:lnTo>
                      <a:pt x="2774" y="750"/>
                    </a:lnTo>
                    <a:lnTo>
                      <a:pt x="2776" y="756"/>
                    </a:lnTo>
                    <a:lnTo>
                      <a:pt x="2776" y="764"/>
                    </a:lnTo>
                    <a:lnTo>
                      <a:pt x="2774" y="770"/>
                    </a:lnTo>
                    <a:lnTo>
                      <a:pt x="2728" y="876"/>
                    </a:lnTo>
                    <a:lnTo>
                      <a:pt x="2726" y="884"/>
                    </a:lnTo>
                    <a:lnTo>
                      <a:pt x="2726" y="892"/>
                    </a:lnTo>
                    <a:lnTo>
                      <a:pt x="2726" y="900"/>
                    </a:lnTo>
                    <a:lnTo>
                      <a:pt x="2728" y="906"/>
                    </a:lnTo>
                    <a:lnTo>
                      <a:pt x="2732" y="912"/>
                    </a:lnTo>
                    <a:lnTo>
                      <a:pt x="2738" y="918"/>
                    </a:lnTo>
                    <a:lnTo>
                      <a:pt x="2744" y="922"/>
                    </a:lnTo>
                    <a:lnTo>
                      <a:pt x="2752" y="926"/>
                    </a:lnTo>
                    <a:lnTo>
                      <a:pt x="2862" y="960"/>
                    </a:lnTo>
                    <a:lnTo>
                      <a:pt x="2868" y="962"/>
                    </a:lnTo>
                    <a:lnTo>
                      <a:pt x="2874" y="966"/>
                    </a:lnTo>
                    <a:lnTo>
                      <a:pt x="2878" y="972"/>
                    </a:lnTo>
                    <a:lnTo>
                      <a:pt x="2882" y="978"/>
                    </a:lnTo>
                    <a:lnTo>
                      <a:pt x="2884" y="984"/>
                    </a:lnTo>
                    <a:lnTo>
                      <a:pt x="2884" y="992"/>
                    </a:lnTo>
                    <a:lnTo>
                      <a:pt x="2882" y="998"/>
                    </a:lnTo>
                    <a:lnTo>
                      <a:pt x="2878" y="1006"/>
                    </a:lnTo>
                    <a:lnTo>
                      <a:pt x="2816" y="1102"/>
                    </a:lnTo>
                    <a:lnTo>
                      <a:pt x="2812" y="1110"/>
                    </a:lnTo>
                    <a:lnTo>
                      <a:pt x="2810" y="1116"/>
                    </a:lnTo>
                    <a:lnTo>
                      <a:pt x="2810" y="1124"/>
                    </a:lnTo>
                    <a:lnTo>
                      <a:pt x="2810" y="1132"/>
                    </a:lnTo>
                    <a:lnTo>
                      <a:pt x="2814" y="1138"/>
                    </a:lnTo>
                    <a:lnTo>
                      <a:pt x="2818" y="1144"/>
                    </a:lnTo>
                    <a:lnTo>
                      <a:pt x="2822" y="1150"/>
                    </a:lnTo>
                    <a:lnTo>
                      <a:pt x="2830" y="1154"/>
                    </a:lnTo>
                    <a:lnTo>
                      <a:pt x="2932" y="1206"/>
                    </a:lnTo>
                    <a:lnTo>
                      <a:pt x="2938" y="1210"/>
                    </a:lnTo>
                    <a:lnTo>
                      <a:pt x="2944" y="1216"/>
                    </a:lnTo>
                    <a:lnTo>
                      <a:pt x="2946" y="1222"/>
                    </a:lnTo>
                    <a:lnTo>
                      <a:pt x="2948" y="1228"/>
                    </a:lnTo>
                    <a:lnTo>
                      <a:pt x="2950" y="1234"/>
                    </a:lnTo>
                    <a:lnTo>
                      <a:pt x="2948" y="1242"/>
                    </a:lnTo>
                    <a:lnTo>
                      <a:pt x="2944" y="1248"/>
                    </a:lnTo>
                    <a:lnTo>
                      <a:pt x="2940" y="1254"/>
                    </a:lnTo>
                    <a:lnTo>
                      <a:pt x="2862" y="1338"/>
                    </a:lnTo>
                    <a:lnTo>
                      <a:pt x="2856" y="1344"/>
                    </a:lnTo>
                    <a:lnTo>
                      <a:pt x="2854" y="1352"/>
                    </a:lnTo>
                    <a:lnTo>
                      <a:pt x="2852" y="1360"/>
                    </a:lnTo>
                    <a:lnTo>
                      <a:pt x="2852" y="1366"/>
                    </a:lnTo>
                    <a:lnTo>
                      <a:pt x="2854" y="1374"/>
                    </a:lnTo>
                    <a:lnTo>
                      <a:pt x="2856" y="1380"/>
                    </a:lnTo>
                    <a:lnTo>
                      <a:pt x="2860" y="1386"/>
                    </a:lnTo>
                    <a:lnTo>
                      <a:pt x="2866" y="1392"/>
                    </a:lnTo>
                    <a:lnTo>
                      <a:pt x="2958" y="1462"/>
                    </a:lnTo>
                    <a:lnTo>
                      <a:pt x="2964" y="1468"/>
                    </a:lnTo>
                    <a:lnTo>
                      <a:pt x="2968" y="1474"/>
                    </a:lnTo>
                    <a:lnTo>
                      <a:pt x="2970" y="1480"/>
                    </a:lnTo>
                    <a:lnTo>
                      <a:pt x="2972" y="1486"/>
                    </a:lnTo>
                    <a:lnTo>
                      <a:pt x="2970" y="1492"/>
                    </a:lnTo>
                    <a:lnTo>
                      <a:pt x="2968" y="1498"/>
                    </a:lnTo>
                    <a:lnTo>
                      <a:pt x="2964" y="1504"/>
                    </a:lnTo>
                    <a:lnTo>
                      <a:pt x="2958" y="1510"/>
                    </a:lnTo>
                    <a:lnTo>
                      <a:pt x="2866" y="1580"/>
                    </a:lnTo>
                    <a:lnTo>
                      <a:pt x="2860" y="1586"/>
                    </a:lnTo>
                    <a:lnTo>
                      <a:pt x="2856" y="1592"/>
                    </a:lnTo>
                    <a:lnTo>
                      <a:pt x="2854" y="1598"/>
                    </a:lnTo>
                    <a:lnTo>
                      <a:pt x="2852" y="1606"/>
                    </a:lnTo>
                    <a:lnTo>
                      <a:pt x="2852" y="1612"/>
                    </a:lnTo>
                    <a:lnTo>
                      <a:pt x="2854" y="1620"/>
                    </a:lnTo>
                    <a:lnTo>
                      <a:pt x="2856" y="1626"/>
                    </a:lnTo>
                    <a:lnTo>
                      <a:pt x="2862" y="1634"/>
                    </a:lnTo>
                    <a:lnTo>
                      <a:pt x="2940" y="1718"/>
                    </a:lnTo>
                    <a:lnTo>
                      <a:pt x="2944" y="1724"/>
                    </a:lnTo>
                    <a:lnTo>
                      <a:pt x="2948" y="1730"/>
                    </a:lnTo>
                    <a:lnTo>
                      <a:pt x="2950" y="1738"/>
                    </a:lnTo>
                    <a:lnTo>
                      <a:pt x="2948" y="1744"/>
                    </a:lnTo>
                    <a:lnTo>
                      <a:pt x="2946" y="1750"/>
                    </a:lnTo>
                    <a:lnTo>
                      <a:pt x="2944" y="1756"/>
                    </a:lnTo>
                    <a:lnTo>
                      <a:pt x="2938" y="1762"/>
                    </a:lnTo>
                    <a:lnTo>
                      <a:pt x="2932" y="1766"/>
                    </a:lnTo>
                    <a:lnTo>
                      <a:pt x="2830" y="1818"/>
                    </a:lnTo>
                    <a:lnTo>
                      <a:pt x="2822" y="1822"/>
                    </a:lnTo>
                    <a:lnTo>
                      <a:pt x="2818" y="1828"/>
                    </a:lnTo>
                    <a:lnTo>
                      <a:pt x="2814" y="1834"/>
                    </a:lnTo>
                    <a:lnTo>
                      <a:pt x="2810" y="1840"/>
                    </a:lnTo>
                    <a:lnTo>
                      <a:pt x="2810" y="1848"/>
                    </a:lnTo>
                    <a:lnTo>
                      <a:pt x="2810" y="1856"/>
                    </a:lnTo>
                    <a:lnTo>
                      <a:pt x="2812" y="1862"/>
                    </a:lnTo>
                    <a:lnTo>
                      <a:pt x="2816" y="1870"/>
                    </a:lnTo>
                    <a:lnTo>
                      <a:pt x="2878" y="1966"/>
                    </a:lnTo>
                    <a:lnTo>
                      <a:pt x="2882" y="1974"/>
                    </a:lnTo>
                    <a:lnTo>
                      <a:pt x="2884" y="1980"/>
                    </a:lnTo>
                    <a:lnTo>
                      <a:pt x="2884" y="1988"/>
                    </a:lnTo>
                    <a:lnTo>
                      <a:pt x="2882" y="1994"/>
                    </a:lnTo>
                    <a:lnTo>
                      <a:pt x="2878" y="2000"/>
                    </a:lnTo>
                    <a:lnTo>
                      <a:pt x="2874" y="2004"/>
                    </a:lnTo>
                    <a:lnTo>
                      <a:pt x="2868" y="2010"/>
                    </a:lnTo>
                    <a:lnTo>
                      <a:pt x="2862" y="2012"/>
                    </a:lnTo>
                    <a:lnTo>
                      <a:pt x="2752" y="2046"/>
                    </a:lnTo>
                    <a:lnTo>
                      <a:pt x="2744" y="2050"/>
                    </a:lnTo>
                    <a:lnTo>
                      <a:pt x="2738" y="2054"/>
                    </a:lnTo>
                    <a:lnTo>
                      <a:pt x="2732" y="2060"/>
                    </a:lnTo>
                    <a:lnTo>
                      <a:pt x="2728" y="2066"/>
                    </a:lnTo>
                    <a:lnTo>
                      <a:pt x="2726" y="2072"/>
                    </a:lnTo>
                    <a:lnTo>
                      <a:pt x="2726" y="2080"/>
                    </a:lnTo>
                    <a:lnTo>
                      <a:pt x="2726" y="2088"/>
                    </a:lnTo>
                    <a:lnTo>
                      <a:pt x="2728" y="2094"/>
                    </a:lnTo>
                    <a:lnTo>
                      <a:pt x="2774" y="2202"/>
                    </a:lnTo>
                    <a:lnTo>
                      <a:pt x="2776" y="2208"/>
                    </a:lnTo>
                    <a:lnTo>
                      <a:pt x="2776" y="2216"/>
                    </a:lnTo>
                    <a:lnTo>
                      <a:pt x="2774" y="2222"/>
                    </a:lnTo>
                    <a:lnTo>
                      <a:pt x="2772" y="2228"/>
                    </a:lnTo>
                    <a:lnTo>
                      <a:pt x="2768" y="2234"/>
                    </a:lnTo>
                    <a:lnTo>
                      <a:pt x="2764" y="2238"/>
                    </a:lnTo>
                    <a:lnTo>
                      <a:pt x="2756" y="2242"/>
                    </a:lnTo>
                    <a:lnTo>
                      <a:pt x="2748" y="2242"/>
                    </a:lnTo>
                    <a:lnTo>
                      <a:pt x="2634" y="2258"/>
                    </a:lnTo>
                    <a:lnTo>
                      <a:pt x="2626" y="2260"/>
                    </a:lnTo>
                    <a:lnTo>
                      <a:pt x="2620" y="2262"/>
                    </a:lnTo>
                    <a:lnTo>
                      <a:pt x="2614" y="2266"/>
                    </a:lnTo>
                    <a:lnTo>
                      <a:pt x="2610" y="2272"/>
                    </a:lnTo>
                    <a:lnTo>
                      <a:pt x="2606" y="2278"/>
                    </a:lnTo>
                    <a:lnTo>
                      <a:pt x="2604" y="2286"/>
                    </a:lnTo>
                    <a:lnTo>
                      <a:pt x="2602" y="2294"/>
                    </a:lnTo>
                    <a:lnTo>
                      <a:pt x="2604" y="2302"/>
                    </a:lnTo>
                    <a:lnTo>
                      <a:pt x="2630" y="2414"/>
                    </a:lnTo>
                    <a:lnTo>
                      <a:pt x="2630" y="2422"/>
                    </a:lnTo>
                    <a:lnTo>
                      <a:pt x="2630" y="2428"/>
                    </a:lnTo>
                    <a:lnTo>
                      <a:pt x="2628" y="2436"/>
                    </a:lnTo>
                    <a:lnTo>
                      <a:pt x="2624" y="2440"/>
                    </a:lnTo>
                    <a:lnTo>
                      <a:pt x="2620" y="2446"/>
                    </a:lnTo>
                    <a:lnTo>
                      <a:pt x="2614" y="2448"/>
                    </a:lnTo>
                    <a:lnTo>
                      <a:pt x="2606" y="2450"/>
                    </a:lnTo>
                    <a:lnTo>
                      <a:pt x="2598" y="2450"/>
                    </a:lnTo>
                    <a:lnTo>
                      <a:pt x="2484" y="2446"/>
                    </a:lnTo>
                    <a:lnTo>
                      <a:pt x="2476" y="2446"/>
                    </a:lnTo>
                    <a:lnTo>
                      <a:pt x="2468" y="2448"/>
                    </a:lnTo>
                    <a:lnTo>
                      <a:pt x="2462" y="2450"/>
                    </a:lnTo>
                    <a:lnTo>
                      <a:pt x="2456" y="2456"/>
                    </a:lnTo>
                    <a:lnTo>
                      <a:pt x="2450" y="2462"/>
                    </a:lnTo>
                    <a:lnTo>
                      <a:pt x="2448" y="2468"/>
                    </a:lnTo>
                    <a:lnTo>
                      <a:pt x="2446" y="2476"/>
                    </a:lnTo>
                    <a:lnTo>
                      <a:pt x="2446" y="2484"/>
                    </a:lnTo>
                    <a:lnTo>
                      <a:pt x="2450" y="2598"/>
                    </a:lnTo>
                    <a:lnTo>
                      <a:pt x="2450" y="2606"/>
                    </a:lnTo>
                    <a:lnTo>
                      <a:pt x="2448" y="2612"/>
                    </a:lnTo>
                    <a:lnTo>
                      <a:pt x="2446" y="2618"/>
                    </a:lnTo>
                    <a:lnTo>
                      <a:pt x="2440" y="2624"/>
                    </a:lnTo>
                    <a:lnTo>
                      <a:pt x="2436" y="2628"/>
                    </a:lnTo>
                    <a:lnTo>
                      <a:pt x="2428" y="2630"/>
                    </a:lnTo>
                    <a:lnTo>
                      <a:pt x="2422" y="2630"/>
                    </a:lnTo>
                    <a:lnTo>
                      <a:pt x="2414" y="2630"/>
                    </a:lnTo>
                    <a:lnTo>
                      <a:pt x="2302" y="2604"/>
                    </a:lnTo>
                    <a:lnTo>
                      <a:pt x="2294" y="2602"/>
                    </a:lnTo>
                    <a:lnTo>
                      <a:pt x="2286" y="2604"/>
                    </a:lnTo>
                    <a:lnTo>
                      <a:pt x="2278" y="2606"/>
                    </a:lnTo>
                    <a:lnTo>
                      <a:pt x="2272" y="2610"/>
                    </a:lnTo>
                    <a:lnTo>
                      <a:pt x="2266" y="2614"/>
                    </a:lnTo>
                    <a:lnTo>
                      <a:pt x="2262" y="2620"/>
                    </a:lnTo>
                    <a:lnTo>
                      <a:pt x="2260" y="2626"/>
                    </a:lnTo>
                    <a:lnTo>
                      <a:pt x="2258" y="2634"/>
                    </a:lnTo>
                    <a:lnTo>
                      <a:pt x="2244" y="2748"/>
                    </a:lnTo>
                    <a:lnTo>
                      <a:pt x="2242" y="2756"/>
                    </a:lnTo>
                    <a:lnTo>
                      <a:pt x="2238" y="2762"/>
                    </a:lnTo>
                    <a:lnTo>
                      <a:pt x="2234" y="2768"/>
                    </a:lnTo>
                    <a:lnTo>
                      <a:pt x="2228" y="2772"/>
                    </a:lnTo>
                    <a:lnTo>
                      <a:pt x="2222" y="2774"/>
                    </a:lnTo>
                    <a:lnTo>
                      <a:pt x="2216" y="2776"/>
                    </a:lnTo>
                    <a:lnTo>
                      <a:pt x="2208" y="2776"/>
                    </a:lnTo>
                    <a:lnTo>
                      <a:pt x="2202" y="2772"/>
                    </a:lnTo>
                    <a:lnTo>
                      <a:pt x="2094" y="2728"/>
                    </a:lnTo>
                    <a:lnTo>
                      <a:pt x="2088" y="2726"/>
                    </a:lnTo>
                    <a:lnTo>
                      <a:pt x="2080" y="2726"/>
                    </a:lnTo>
                    <a:lnTo>
                      <a:pt x="2072" y="2726"/>
                    </a:lnTo>
                    <a:lnTo>
                      <a:pt x="2066" y="2728"/>
                    </a:lnTo>
                    <a:lnTo>
                      <a:pt x="2060" y="2732"/>
                    </a:lnTo>
                    <a:lnTo>
                      <a:pt x="2054" y="2738"/>
                    </a:lnTo>
                    <a:lnTo>
                      <a:pt x="2050" y="2744"/>
                    </a:lnTo>
                    <a:lnTo>
                      <a:pt x="2046" y="2750"/>
                    </a:lnTo>
                    <a:lnTo>
                      <a:pt x="2012" y="2862"/>
                    </a:lnTo>
                    <a:lnTo>
                      <a:pt x="2010" y="2868"/>
                    </a:lnTo>
                    <a:lnTo>
                      <a:pt x="2006" y="2874"/>
                    </a:lnTo>
                    <a:lnTo>
                      <a:pt x="2000" y="2878"/>
                    </a:lnTo>
                    <a:lnTo>
                      <a:pt x="1994" y="2882"/>
                    </a:lnTo>
                    <a:lnTo>
                      <a:pt x="1988" y="2884"/>
                    </a:lnTo>
                    <a:lnTo>
                      <a:pt x="1980" y="2884"/>
                    </a:lnTo>
                    <a:lnTo>
                      <a:pt x="1974" y="2882"/>
                    </a:lnTo>
                    <a:lnTo>
                      <a:pt x="1966" y="2878"/>
                    </a:lnTo>
                    <a:lnTo>
                      <a:pt x="1870" y="2816"/>
                    </a:lnTo>
                    <a:lnTo>
                      <a:pt x="1862" y="2812"/>
                    </a:lnTo>
                    <a:lnTo>
                      <a:pt x="1856" y="2810"/>
                    </a:lnTo>
                    <a:lnTo>
                      <a:pt x="1848" y="2810"/>
                    </a:lnTo>
                    <a:lnTo>
                      <a:pt x="1840" y="2810"/>
                    </a:lnTo>
                    <a:lnTo>
                      <a:pt x="1834" y="2812"/>
                    </a:lnTo>
                    <a:lnTo>
                      <a:pt x="1828" y="2816"/>
                    </a:lnTo>
                    <a:lnTo>
                      <a:pt x="1822" y="2822"/>
                    </a:lnTo>
                    <a:lnTo>
                      <a:pt x="1818" y="2830"/>
                    </a:lnTo>
                    <a:lnTo>
                      <a:pt x="1766" y="2932"/>
                    </a:lnTo>
                    <a:lnTo>
                      <a:pt x="1762" y="2938"/>
                    </a:lnTo>
                    <a:lnTo>
                      <a:pt x="1756" y="2944"/>
                    </a:lnTo>
                    <a:lnTo>
                      <a:pt x="1750" y="2946"/>
                    </a:lnTo>
                    <a:lnTo>
                      <a:pt x="1744" y="2948"/>
                    </a:lnTo>
                    <a:lnTo>
                      <a:pt x="1738" y="2950"/>
                    </a:lnTo>
                    <a:lnTo>
                      <a:pt x="1730" y="2948"/>
                    </a:lnTo>
                    <a:lnTo>
                      <a:pt x="1724" y="2944"/>
                    </a:lnTo>
                    <a:lnTo>
                      <a:pt x="1718" y="2940"/>
                    </a:lnTo>
                    <a:lnTo>
                      <a:pt x="1634" y="2862"/>
                    </a:lnTo>
                    <a:lnTo>
                      <a:pt x="1626" y="2856"/>
                    </a:lnTo>
                    <a:lnTo>
                      <a:pt x="1620" y="2854"/>
                    </a:lnTo>
                    <a:lnTo>
                      <a:pt x="1612" y="2852"/>
                    </a:lnTo>
                    <a:lnTo>
                      <a:pt x="1606" y="2852"/>
                    </a:lnTo>
                    <a:lnTo>
                      <a:pt x="1598" y="2854"/>
                    </a:lnTo>
                    <a:lnTo>
                      <a:pt x="1592" y="2856"/>
                    </a:lnTo>
                    <a:lnTo>
                      <a:pt x="1586" y="2860"/>
                    </a:lnTo>
                    <a:lnTo>
                      <a:pt x="1580" y="2866"/>
                    </a:lnTo>
                    <a:lnTo>
                      <a:pt x="1510" y="2958"/>
                    </a:lnTo>
                    <a:lnTo>
                      <a:pt x="1504" y="2964"/>
                    </a:lnTo>
                    <a:lnTo>
                      <a:pt x="1498" y="2968"/>
                    </a:lnTo>
                    <a:lnTo>
                      <a:pt x="1492" y="2970"/>
                    </a:lnTo>
                    <a:lnTo>
                      <a:pt x="1486" y="2972"/>
                    </a:lnTo>
                    <a:lnTo>
                      <a:pt x="1480" y="2970"/>
                    </a:lnTo>
                    <a:lnTo>
                      <a:pt x="1474" y="2968"/>
                    </a:lnTo>
                    <a:lnTo>
                      <a:pt x="1468" y="2964"/>
                    </a:lnTo>
                    <a:lnTo>
                      <a:pt x="1462" y="2958"/>
                    </a:lnTo>
                    <a:lnTo>
                      <a:pt x="1392" y="2866"/>
                    </a:lnTo>
                    <a:lnTo>
                      <a:pt x="1386" y="2860"/>
                    </a:lnTo>
                    <a:lnTo>
                      <a:pt x="1380" y="2856"/>
                    </a:lnTo>
                    <a:lnTo>
                      <a:pt x="1374" y="2854"/>
                    </a:lnTo>
                    <a:lnTo>
                      <a:pt x="1366" y="2852"/>
                    </a:lnTo>
                    <a:lnTo>
                      <a:pt x="1360" y="2852"/>
                    </a:lnTo>
                    <a:lnTo>
                      <a:pt x="1352" y="2854"/>
                    </a:lnTo>
                    <a:lnTo>
                      <a:pt x="1346" y="2856"/>
                    </a:lnTo>
                    <a:lnTo>
                      <a:pt x="1338" y="2862"/>
                    </a:lnTo>
                    <a:lnTo>
                      <a:pt x="1254" y="2940"/>
                    </a:lnTo>
                    <a:lnTo>
                      <a:pt x="1248" y="2944"/>
                    </a:lnTo>
                    <a:lnTo>
                      <a:pt x="1242" y="2948"/>
                    </a:lnTo>
                    <a:lnTo>
                      <a:pt x="1234" y="2950"/>
                    </a:lnTo>
                    <a:lnTo>
                      <a:pt x="1228" y="2948"/>
                    </a:lnTo>
                    <a:lnTo>
                      <a:pt x="1222" y="2946"/>
                    </a:lnTo>
                    <a:lnTo>
                      <a:pt x="1216" y="2944"/>
                    </a:lnTo>
                    <a:lnTo>
                      <a:pt x="1210" y="2938"/>
                    </a:lnTo>
                    <a:lnTo>
                      <a:pt x="1206" y="2932"/>
                    </a:lnTo>
                    <a:lnTo>
                      <a:pt x="1154" y="2830"/>
                    </a:lnTo>
                    <a:lnTo>
                      <a:pt x="1150" y="2822"/>
                    </a:lnTo>
                    <a:lnTo>
                      <a:pt x="1144" y="2816"/>
                    </a:lnTo>
                    <a:lnTo>
                      <a:pt x="1138" y="2812"/>
                    </a:lnTo>
                    <a:lnTo>
                      <a:pt x="1132" y="2810"/>
                    </a:lnTo>
                    <a:lnTo>
                      <a:pt x="1124" y="2810"/>
                    </a:lnTo>
                    <a:lnTo>
                      <a:pt x="1116" y="2810"/>
                    </a:lnTo>
                    <a:lnTo>
                      <a:pt x="1110" y="2812"/>
                    </a:lnTo>
                    <a:lnTo>
                      <a:pt x="1102" y="2816"/>
                    </a:lnTo>
                    <a:lnTo>
                      <a:pt x="1006" y="2878"/>
                    </a:lnTo>
                    <a:lnTo>
                      <a:pt x="998" y="2882"/>
                    </a:lnTo>
                    <a:lnTo>
                      <a:pt x="992" y="2884"/>
                    </a:lnTo>
                    <a:lnTo>
                      <a:pt x="984" y="2884"/>
                    </a:lnTo>
                    <a:lnTo>
                      <a:pt x="978" y="2882"/>
                    </a:lnTo>
                    <a:lnTo>
                      <a:pt x="972" y="2878"/>
                    </a:lnTo>
                    <a:lnTo>
                      <a:pt x="968" y="2874"/>
                    </a:lnTo>
                    <a:lnTo>
                      <a:pt x="962" y="2868"/>
                    </a:lnTo>
                    <a:lnTo>
                      <a:pt x="960" y="2862"/>
                    </a:lnTo>
                    <a:lnTo>
                      <a:pt x="926" y="2750"/>
                    </a:lnTo>
                    <a:lnTo>
                      <a:pt x="922" y="2744"/>
                    </a:lnTo>
                    <a:lnTo>
                      <a:pt x="918" y="2738"/>
                    </a:lnTo>
                    <a:lnTo>
                      <a:pt x="912" y="2732"/>
                    </a:lnTo>
                    <a:lnTo>
                      <a:pt x="906" y="2728"/>
                    </a:lnTo>
                    <a:lnTo>
                      <a:pt x="900" y="2726"/>
                    </a:lnTo>
                    <a:lnTo>
                      <a:pt x="892" y="2726"/>
                    </a:lnTo>
                    <a:lnTo>
                      <a:pt x="884" y="2726"/>
                    </a:lnTo>
                    <a:lnTo>
                      <a:pt x="878" y="2728"/>
                    </a:lnTo>
                    <a:lnTo>
                      <a:pt x="770" y="2772"/>
                    </a:lnTo>
                    <a:lnTo>
                      <a:pt x="764" y="2776"/>
                    </a:lnTo>
                    <a:lnTo>
                      <a:pt x="756" y="2776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8" y="2768"/>
                    </a:lnTo>
                    <a:lnTo>
                      <a:pt x="734" y="2762"/>
                    </a:lnTo>
                    <a:lnTo>
                      <a:pt x="730" y="2756"/>
                    </a:lnTo>
                    <a:lnTo>
                      <a:pt x="728" y="2748"/>
                    </a:lnTo>
                    <a:lnTo>
                      <a:pt x="714" y="2634"/>
                    </a:lnTo>
                    <a:lnTo>
                      <a:pt x="712" y="2626"/>
                    </a:lnTo>
                    <a:lnTo>
                      <a:pt x="710" y="2620"/>
                    </a:lnTo>
                    <a:lnTo>
                      <a:pt x="706" y="2614"/>
                    </a:lnTo>
                    <a:lnTo>
                      <a:pt x="700" y="2610"/>
                    </a:lnTo>
                    <a:lnTo>
                      <a:pt x="694" y="2606"/>
                    </a:lnTo>
                    <a:lnTo>
                      <a:pt x="686" y="2604"/>
                    </a:lnTo>
                    <a:lnTo>
                      <a:pt x="678" y="2602"/>
                    </a:lnTo>
                    <a:lnTo>
                      <a:pt x="670" y="2604"/>
                    </a:lnTo>
                    <a:lnTo>
                      <a:pt x="558" y="2630"/>
                    </a:lnTo>
                    <a:lnTo>
                      <a:pt x="550" y="2630"/>
                    </a:lnTo>
                    <a:lnTo>
                      <a:pt x="544" y="2630"/>
                    </a:lnTo>
                    <a:lnTo>
                      <a:pt x="536" y="2628"/>
                    </a:lnTo>
                    <a:lnTo>
                      <a:pt x="532" y="2624"/>
                    </a:lnTo>
                    <a:lnTo>
                      <a:pt x="526" y="2618"/>
                    </a:lnTo>
                    <a:lnTo>
                      <a:pt x="524" y="2612"/>
                    </a:lnTo>
                    <a:lnTo>
                      <a:pt x="522" y="2606"/>
                    </a:lnTo>
                    <a:lnTo>
                      <a:pt x="522" y="2598"/>
                    </a:lnTo>
                    <a:lnTo>
                      <a:pt x="526" y="2484"/>
                    </a:lnTo>
                    <a:lnTo>
                      <a:pt x="526" y="2476"/>
                    </a:lnTo>
                    <a:lnTo>
                      <a:pt x="524" y="2468"/>
                    </a:lnTo>
                    <a:lnTo>
                      <a:pt x="522" y="2462"/>
                    </a:lnTo>
                    <a:lnTo>
                      <a:pt x="516" y="2456"/>
                    </a:lnTo>
                    <a:lnTo>
                      <a:pt x="510" y="2450"/>
                    </a:lnTo>
                    <a:lnTo>
                      <a:pt x="504" y="2448"/>
                    </a:lnTo>
                    <a:lnTo>
                      <a:pt x="496" y="2446"/>
                    </a:lnTo>
                    <a:lnTo>
                      <a:pt x="488" y="2446"/>
                    </a:lnTo>
                    <a:lnTo>
                      <a:pt x="374" y="2450"/>
                    </a:lnTo>
                    <a:lnTo>
                      <a:pt x="366" y="2450"/>
                    </a:lnTo>
                    <a:lnTo>
                      <a:pt x="358" y="2448"/>
                    </a:lnTo>
                    <a:lnTo>
                      <a:pt x="352" y="2446"/>
                    </a:lnTo>
                    <a:lnTo>
                      <a:pt x="348" y="2440"/>
                    </a:lnTo>
                    <a:lnTo>
                      <a:pt x="344" y="2436"/>
                    </a:lnTo>
                    <a:lnTo>
                      <a:pt x="342" y="2428"/>
                    </a:lnTo>
                    <a:lnTo>
                      <a:pt x="342" y="2422"/>
                    </a:lnTo>
                    <a:lnTo>
                      <a:pt x="342" y="2414"/>
                    </a:lnTo>
                    <a:lnTo>
                      <a:pt x="368" y="2302"/>
                    </a:lnTo>
                    <a:lnTo>
                      <a:pt x="370" y="2294"/>
                    </a:lnTo>
                    <a:lnTo>
                      <a:pt x="368" y="2286"/>
                    </a:lnTo>
                    <a:lnTo>
                      <a:pt x="366" y="2278"/>
                    </a:lnTo>
                    <a:lnTo>
                      <a:pt x="362" y="2272"/>
                    </a:lnTo>
                    <a:lnTo>
                      <a:pt x="358" y="2266"/>
                    </a:lnTo>
                    <a:lnTo>
                      <a:pt x="352" y="2262"/>
                    </a:lnTo>
                    <a:lnTo>
                      <a:pt x="346" y="2260"/>
                    </a:lnTo>
                    <a:lnTo>
                      <a:pt x="338" y="2258"/>
                    </a:lnTo>
                    <a:lnTo>
                      <a:pt x="224" y="2242"/>
                    </a:lnTo>
                    <a:lnTo>
                      <a:pt x="216" y="2242"/>
                    </a:lnTo>
                    <a:lnTo>
                      <a:pt x="208" y="2238"/>
                    </a:lnTo>
                    <a:lnTo>
                      <a:pt x="204" y="2234"/>
                    </a:lnTo>
                    <a:lnTo>
                      <a:pt x="200" y="2228"/>
                    </a:lnTo>
                    <a:lnTo>
                      <a:pt x="198" y="2222"/>
                    </a:lnTo>
                    <a:lnTo>
                      <a:pt x="196" y="2216"/>
                    </a:lnTo>
                    <a:lnTo>
                      <a:pt x="196" y="2208"/>
                    </a:lnTo>
                    <a:lnTo>
                      <a:pt x="198" y="2202"/>
                    </a:lnTo>
                    <a:lnTo>
                      <a:pt x="244" y="2094"/>
                    </a:lnTo>
                    <a:lnTo>
                      <a:pt x="246" y="2088"/>
                    </a:lnTo>
                    <a:lnTo>
                      <a:pt x="246" y="2080"/>
                    </a:lnTo>
                    <a:lnTo>
                      <a:pt x="246" y="2072"/>
                    </a:lnTo>
                    <a:lnTo>
                      <a:pt x="244" y="2066"/>
                    </a:lnTo>
                    <a:lnTo>
                      <a:pt x="240" y="2060"/>
                    </a:lnTo>
                    <a:lnTo>
                      <a:pt x="234" y="2054"/>
                    </a:lnTo>
                    <a:lnTo>
                      <a:pt x="228" y="2050"/>
                    </a:lnTo>
                    <a:lnTo>
                      <a:pt x="220" y="2046"/>
                    </a:lnTo>
                    <a:lnTo>
                      <a:pt x="110" y="2012"/>
                    </a:lnTo>
                    <a:lnTo>
                      <a:pt x="104" y="2010"/>
                    </a:lnTo>
                    <a:lnTo>
                      <a:pt x="98" y="2004"/>
                    </a:lnTo>
                    <a:lnTo>
                      <a:pt x="94" y="2000"/>
                    </a:lnTo>
                    <a:lnTo>
                      <a:pt x="90" y="1994"/>
                    </a:lnTo>
                    <a:lnTo>
                      <a:pt x="88" y="1988"/>
                    </a:lnTo>
                    <a:lnTo>
                      <a:pt x="88" y="1980"/>
                    </a:lnTo>
                    <a:lnTo>
                      <a:pt x="90" y="1974"/>
                    </a:lnTo>
                    <a:lnTo>
                      <a:pt x="94" y="1966"/>
                    </a:lnTo>
                    <a:lnTo>
                      <a:pt x="156" y="1870"/>
                    </a:lnTo>
                    <a:lnTo>
                      <a:pt x="160" y="1862"/>
                    </a:lnTo>
                    <a:lnTo>
                      <a:pt x="162" y="1856"/>
                    </a:lnTo>
                    <a:lnTo>
                      <a:pt x="162" y="1848"/>
                    </a:lnTo>
                    <a:lnTo>
                      <a:pt x="162" y="1840"/>
                    </a:lnTo>
                    <a:lnTo>
                      <a:pt x="160" y="1834"/>
                    </a:lnTo>
                    <a:lnTo>
                      <a:pt x="154" y="1828"/>
                    </a:lnTo>
                    <a:lnTo>
                      <a:pt x="150" y="1822"/>
                    </a:lnTo>
                    <a:lnTo>
                      <a:pt x="142" y="1818"/>
                    </a:lnTo>
                    <a:lnTo>
                      <a:pt x="40" y="1766"/>
                    </a:lnTo>
                    <a:lnTo>
                      <a:pt x="34" y="1762"/>
                    </a:lnTo>
                    <a:lnTo>
                      <a:pt x="28" y="1756"/>
                    </a:lnTo>
                    <a:lnTo>
                      <a:pt x="26" y="1750"/>
                    </a:lnTo>
                    <a:lnTo>
                      <a:pt x="24" y="1744"/>
                    </a:lnTo>
                    <a:lnTo>
                      <a:pt x="22" y="1738"/>
                    </a:lnTo>
                    <a:lnTo>
                      <a:pt x="24" y="1730"/>
                    </a:lnTo>
                    <a:lnTo>
                      <a:pt x="28" y="1724"/>
                    </a:lnTo>
                    <a:lnTo>
                      <a:pt x="32" y="1718"/>
                    </a:lnTo>
                    <a:lnTo>
                      <a:pt x="110" y="1634"/>
                    </a:lnTo>
                    <a:lnTo>
                      <a:pt x="116" y="1626"/>
                    </a:lnTo>
                    <a:lnTo>
                      <a:pt x="118" y="1620"/>
                    </a:lnTo>
                    <a:lnTo>
                      <a:pt x="120" y="1612"/>
                    </a:lnTo>
                    <a:lnTo>
                      <a:pt x="120" y="1606"/>
                    </a:lnTo>
                    <a:lnTo>
                      <a:pt x="118" y="1598"/>
                    </a:lnTo>
                    <a:lnTo>
                      <a:pt x="116" y="1592"/>
                    </a:lnTo>
                    <a:lnTo>
                      <a:pt x="112" y="1586"/>
                    </a:lnTo>
                    <a:lnTo>
                      <a:pt x="106" y="1580"/>
                    </a:lnTo>
                    <a:lnTo>
                      <a:pt x="14" y="1510"/>
                    </a:lnTo>
                    <a:lnTo>
                      <a:pt x="8" y="1504"/>
                    </a:lnTo>
                    <a:lnTo>
                      <a:pt x="4" y="1498"/>
                    </a:lnTo>
                    <a:lnTo>
                      <a:pt x="2" y="1492"/>
                    </a:lnTo>
                    <a:lnTo>
                      <a:pt x="0" y="1486"/>
                    </a:lnTo>
                    <a:lnTo>
                      <a:pt x="2" y="1480"/>
                    </a:lnTo>
                    <a:lnTo>
                      <a:pt x="4" y="1474"/>
                    </a:lnTo>
                    <a:lnTo>
                      <a:pt x="8" y="1468"/>
                    </a:lnTo>
                    <a:lnTo>
                      <a:pt x="14" y="1462"/>
                    </a:lnTo>
                    <a:lnTo>
                      <a:pt x="106" y="1392"/>
                    </a:lnTo>
                    <a:lnTo>
                      <a:pt x="112" y="1386"/>
                    </a:lnTo>
                    <a:lnTo>
                      <a:pt x="116" y="1380"/>
                    </a:lnTo>
                    <a:lnTo>
                      <a:pt x="118" y="1374"/>
                    </a:lnTo>
                    <a:lnTo>
                      <a:pt x="120" y="1366"/>
                    </a:lnTo>
                    <a:lnTo>
                      <a:pt x="120" y="1360"/>
                    </a:lnTo>
                    <a:lnTo>
                      <a:pt x="118" y="1352"/>
                    </a:lnTo>
                    <a:lnTo>
                      <a:pt x="116" y="1344"/>
                    </a:lnTo>
                    <a:lnTo>
                      <a:pt x="110" y="1338"/>
                    </a:lnTo>
                    <a:lnTo>
                      <a:pt x="32" y="1254"/>
                    </a:lnTo>
                    <a:lnTo>
                      <a:pt x="28" y="1248"/>
                    </a:lnTo>
                    <a:lnTo>
                      <a:pt x="24" y="1242"/>
                    </a:lnTo>
                    <a:lnTo>
                      <a:pt x="22" y="1234"/>
                    </a:lnTo>
                    <a:lnTo>
                      <a:pt x="24" y="1228"/>
                    </a:lnTo>
                    <a:lnTo>
                      <a:pt x="26" y="1222"/>
                    </a:lnTo>
                    <a:lnTo>
                      <a:pt x="28" y="1216"/>
                    </a:lnTo>
                    <a:lnTo>
                      <a:pt x="34" y="1210"/>
                    </a:lnTo>
                    <a:lnTo>
                      <a:pt x="40" y="1206"/>
                    </a:lnTo>
                    <a:lnTo>
                      <a:pt x="142" y="1154"/>
                    </a:lnTo>
                    <a:lnTo>
                      <a:pt x="150" y="1150"/>
                    </a:lnTo>
                    <a:lnTo>
                      <a:pt x="154" y="1144"/>
                    </a:lnTo>
                    <a:lnTo>
                      <a:pt x="160" y="1138"/>
                    </a:lnTo>
                    <a:lnTo>
                      <a:pt x="162" y="1132"/>
                    </a:lnTo>
                    <a:lnTo>
                      <a:pt x="162" y="1124"/>
                    </a:lnTo>
                    <a:lnTo>
                      <a:pt x="162" y="1116"/>
                    </a:lnTo>
                    <a:lnTo>
                      <a:pt x="160" y="1110"/>
                    </a:lnTo>
                    <a:lnTo>
                      <a:pt x="156" y="1102"/>
                    </a:lnTo>
                    <a:lnTo>
                      <a:pt x="94" y="1006"/>
                    </a:lnTo>
                    <a:lnTo>
                      <a:pt x="90" y="998"/>
                    </a:lnTo>
                    <a:lnTo>
                      <a:pt x="88" y="992"/>
                    </a:lnTo>
                    <a:lnTo>
                      <a:pt x="88" y="984"/>
                    </a:lnTo>
                    <a:lnTo>
                      <a:pt x="90" y="978"/>
                    </a:lnTo>
                    <a:lnTo>
                      <a:pt x="94" y="972"/>
                    </a:lnTo>
                    <a:lnTo>
                      <a:pt x="98" y="966"/>
                    </a:lnTo>
                    <a:lnTo>
                      <a:pt x="104" y="962"/>
                    </a:lnTo>
                    <a:lnTo>
                      <a:pt x="110" y="960"/>
                    </a:lnTo>
                    <a:lnTo>
                      <a:pt x="220" y="926"/>
                    </a:lnTo>
                    <a:lnTo>
                      <a:pt x="228" y="922"/>
                    </a:lnTo>
                    <a:lnTo>
                      <a:pt x="234" y="918"/>
                    </a:lnTo>
                    <a:lnTo>
                      <a:pt x="240" y="912"/>
                    </a:lnTo>
                    <a:lnTo>
                      <a:pt x="244" y="906"/>
                    </a:lnTo>
                    <a:lnTo>
                      <a:pt x="246" y="900"/>
                    </a:lnTo>
                    <a:lnTo>
                      <a:pt x="246" y="892"/>
                    </a:lnTo>
                    <a:lnTo>
                      <a:pt x="246" y="884"/>
                    </a:lnTo>
                    <a:lnTo>
                      <a:pt x="244" y="876"/>
                    </a:lnTo>
                    <a:lnTo>
                      <a:pt x="198" y="770"/>
                    </a:lnTo>
                    <a:lnTo>
                      <a:pt x="196" y="764"/>
                    </a:lnTo>
                    <a:lnTo>
                      <a:pt x="196" y="756"/>
                    </a:lnTo>
                    <a:lnTo>
                      <a:pt x="198" y="750"/>
                    </a:lnTo>
                    <a:lnTo>
                      <a:pt x="200" y="744"/>
                    </a:lnTo>
                    <a:lnTo>
                      <a:pt x="204" y="738"/>
                    </a:lnTo>
                    <a:lnTo>
                      <a:pt x="208" y="734"/>
                    </a:lnTo>
                    <a:lnTo>
                      <a:pt x="216" y="730"/>
                    </a:lnTo>
                    <a:lnTo>
                      <a:pt x="224" y="728"/>
                    </a:lnTo>
                    <a:lnTo>
                      <a:pt x="338" y="714"/>
                    </a:lnTo>
                    <a:lnTo>
                      <a:pt x="346" y="712"/>
                    </a:lnTo>
                    <a:lnTo>
                      <a:pt x="352" y="710"/>
                    </a:lnTo>
                    <a:lnTo>
                      <a:pt x="358" y="704"/>
                    </a:lnTo>
                    <a:lnTo>
                      <a:pt x="362" y="700"/>
                    </a:lnTo>
                    <a:lnTo>
                      <a:pt x="366" y="694"/>
                    </a:lnTo>
                    <a:lnTo>
                      <a:pt x="368" y="686"/>
                    </a:lnTo>
                    <a:lnTo>
                      <a:pt x="370" y="678"/>
                    </a:lnTo>
                    <a:lnTo>
                      <a:pt x="368" y="670"/>
                    </a:lnTo>
                    <a:lnTo>
                      <a:pt x="342" y="558"/>
                    </a:lnTo>
                    <a:lnTo>
                      <a:pt x="342" y="550"/>
                    </a:lnTo>
                    <a:lnTo>
                      <a:pt x="342" y="544"/>
                    </a:lnTo>
                    <a:lnTo>
                      <a:pt x="344" y="536"/>
                    </a:lnTo>
                    <a:lnTo>
                      <a:pt x="348" y="532"/>
                    </a:lnTo>
                    <a:lnTo>
                      <a:pt x="352" y="526"/>
                    </a:lnTo>
                    <a:lnTo>
                      <a:pt x="358" y="524"/>
                    </a:lnTo>
                    <a:lnTo>
                      <a:pt x="366" y="522"/>
                    </a:lnTo>
                    <a:lnTo>
                      <a:pt x="374" y="522"/>
                    </a:lnTo>
                    <a:lnTo>
                      <a:pt x="488" y="526"/>
                    </a:lnTo>
                    <a:lnTo>
                      <a:pt x="496" y="526"/>
                    </a:lnTo>
                    <a:lnTo>
                      <a:pt x="504" y="524"/>
                    </a:lnTo>
                    <a:lnTo>
                      <a:pt x="510" y="520"/>
                    </a:lnTo>
                    <a:lnTo>
                      <a:pt x="516" y="516"/>
                    </a:lnTo>
                    <a:lnTo>
                      <a:pt x="522" y="510"/>
                    </a:lnTo>
                    <a:lnTo>
                      <a:pt x="524" y="504"/>
                    </a:lnTo>
                    <a:lnTo>
                      <a:pt x="526" y="496"/>
                    </a:lnTo>
                    <a:lnTo>
                      <a:pt x="526" y="488"/>
                    </a:lnTo>
                    <a:lnTo>
                      <a:pt x="522" y="374"/>
                    </a:lnTo>
                    <a:lnTo>
                      <a:pt x="522" y="366"/>
                    </a:lnTo>
                    <a:lnTo>
                      <a:pt x="524" y="358"/>
                    </a:lnTo>
                    <a:lnTo>
                      <a:pt x="526" y="352"/>
                    </a:lnTo>
                    <a:lnTo>
                      <a:pt x="532" y="348"/>
                    </a:lnTo>
                    <a:lnTo>
                      <a:pt x="536" y="344"/>
                    </a:lnTo>
                    <a:lnTo>
                      <a:pt x="544" y="342"/>
                    </a:lnTo>
                    <a:lnTo>
                      <a:pt x="550" y="342"/>
                    </a:lnTo>
                    <a:lnTo>
                      <a:pt x="558" y="342"/>
                    </a:lnTo>
                    <a:lnTo>
                      <a:pt x="670" y="368"/>
                    </a:lnTo>
                    <a:lnTo>
                      <a:pt x="678" y="370"/>
                    </a:lnTo>
                    <a:lnTo>
                      <a:pt x="686" y="368"/>
                    </a:lnTo>
                    <a:lnTo>
                      <a:pt x="694" y="366"/>
                    </a:lnTo>
                    <a:lnTo>
                      <a:pt x="700" y="362"/>
                    </a:lnTo>
                    <a:lnTo>
                      <a:pt x="706" y="358"/>
                    </a:lnTo>
                    <a:lnTo>
                      <a:pt x="710" y="352"/>
                    </a:lnTo>
                    <a:lnTo>
                      <a:pt x="712" y="346"/>
                    </a:lnTo>
                    <a:lnTo>
                      <a:pt x="714" y="338"/>
                    </a:lnTo>
                    <a:lnTo>
                      <a:pt x="728" y="224"/>
                    </a:lnTo>
                    <a:lnTo>
                      <a:pt x="730" y="216"/>
                    </a:lnTo>
                    <a:lnTo>
                      <a:pt x="734" y="208"/>
                    </a:lnTo>
                    <a:lnTo>
                      <a:pt x="738" y="204"/>
                    </a:lnTo>
                    <a:lnTo>
                      <a:pt x="744" y="200"/>
                    </a:lnTo>
                    <a:lnTo>
                      <a:pt x="750" y="196"/>
                    </a:lnTo>
                    <a:lnTo>
                      <a:pt x="756" y="196"/>
                    </a:lnTo>
                    <a:lnTo>
                      <a:pt x="764" y="196"/>
                    </a:lnTo>
                    <a:lnTo>
                      <a:pt x="770" y="198"/>
                    </a:lnTo>
                    <a:lnTo>
                      <a:pt x="878" y="244"/>
                    </a:lnTo>
                    <a:lnTo>
                      <a:pt x="884" y="246"/>
                    </a:lnTo>
                    <a:lnTo>
                      <a:pt x="892" y="246"/>
                    </a:lnTo>
                    <a:lnTo>
                      <a:pt x="900" y="246"/>
                    </a:lnTo>
                    <a:lnTo>
                      <a:pt x="906" y="244"/>
                    </a:lnTo>
                    <a:lnTo>
                      <a:pt x="912" y="240"/>
                    </a:lnTo>
                    <a:lnTo>
                      <a:pt x="918" y="234"/>
                    </a:lnTo>
                    <a:lnTo>
                      <a:pt x="922" y="228"/>
                    </a:lnTo>
                    <a:lnTo>
                      <a:pt x="926" y="220"/>
                    </a:lnTo>
                    <a:lnTo>
                      <a:pt x="960" y="110"/>
                    </a:lnTo>
                    <a:lnTo>
                      <a:pt x="962" y="104"/>
                    </a:lnTo>
                    <a:lnTo>
                      <a:pt x="968" y="98"/>
                    </a:lnTo>
                    <a:lnTo>
                      <a:pt x="972" y="94"/>
                    </a:lnTo>
                    <a:lnTo>
                      <a:pt x="978" y="90"/>
                    </a:lnTo>
                    <a:lnTo>
                      <a:pt x="984" y="88"/>
                    </a:lnTo>
                    <a:lnTo>
                      <a:pt x="992" y="88"/>
                    </a:lnTo>
                    <a:lnTo>
                      <a:pt x="998" y="90"/>
                    </a:lnTo>
                    <a:lnTo>
                      <a:pt x="1006" y="94"/>
                    </a:lnTo>
                    <a:lnTo>
                      <a:pt x="1102" y="156"/>
                    </a:lnTo>
                    <a:lnTo>
                      <a:pt x="1110" y="160"/>
                    </a:lnTo>
                    <a:lnTo>
                      <a:pt x="1116" y="162"/>
                    </a:lnTo>
                    <a:lnTo>
                      <a:pt x="1124" y="162"/>
                    </a:lnTo>
                    <a:lnTo>
                      <a:pt x="1132" y="162"/>
                    </a:lnTo>
                    <a:lnTo>
                      <a:pt x="1138" y="158"/>
                    </a:lnTo>
                    <a:lnTo>
                      <a:pt x="1144" y="154"/>
                    </a:lnTo>
                    <a:lnTo>
                      <a:pt x="1150" y="150"/>
                    </a:lnTo>
                    <a:lnTo>
                      <a:pt x="1154" y="142"/>
                    </a:lnTo>
                    <a:lnTo>
                      <a:pt x="1206" y="40"/>
                    </a:lnTo>
                    <a:lnTo>
                      <a:pt x="1210" y="34"/>
                    </a:lnTo>
                    <a:lnTo>
                      <a:pt x="1216" y="28"/>
                    </a:lnTo>
                    <a:lnTo>
                      <a:pt x="1222" y="26"/>
                    </a:lnTo>
                    <a:lnTo>
                      <a:pt x="1228" y="24"/>
                    </a:lnTo>
                    <a:lnTo>
                      <a:pt x="1234" y="22"/>
                    </a:lnTo>
                    <a:lnTo>
                      <a:pt x="1242" y="24"/>
                    </a:lnTo>
                    <a:lnTo>
                      <a:pt x="1248" y="28"/>
                    </a:lnTo>
                    <a:lnTo>
                      <a:pt x="1254" y="32"/>
                    </a:lnTo>
                    <a:lnTo>
                      <a:pt x="1338" y="110"/>
                    </a:lnTo>
                    <a:lnTo>
                      <a:pt x="1346" y="116"/>
                    </a:lnTo>
                    <a:lnTo>
                      <a:pt x="1352" y="118"/>
                    </a:lnTo>
                    <a:lnTo>
                      <a:pt x="1360" y="120"/>
                    </a:lnTo>
                    <a:lnTo>
                      <a:pt x="1366" y="120"/>
                    </a:lnTo>
                    <a:lnTo>
                      <a:pt x="1374" y="118"/>
                    </a:lnTo>
                    <a:lnTo>
                      <a:pt x="1380" y="116"/>
                    </a:lnTo>
                    <a:lnTo>
                      <a:pt x="1386" y="112"/>
                    </a:lnTo>
                    <a:lnTo>
                      <a:pt x="1392" y="106"/>
                    </a:lnTo>
                    <a:lnTo>
                      <a:pt x="1462" y="14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6BA42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1200"/>
              </a:p>
            </p:txBody>
          </p:sp>
          <p:sp>
            <p:nvSpPr>
              <p:cNvPr id="33" name="Freeform 7"/>
              <p:cNvSpPr>
                <a:spLocks/>
              </p:cNvSpPr>
              <p:nvPr/>
            </p:nvSpPr>
            <p:spPr bwMode="auto">
              <a:xfrm>
                <a:off x="1153172" y="3917667"/>
                <a:ext cx="1116090" cy="1114324"/>
              </a:xfrm>
              <a:custGeom>
                <a:avLst/>
                <a:gdLst>
                  <a:gd name="T0" fmla="*/ 2147483647 w 1680"/>
                  <a:gd name="T1" fmla="*/ 2147483647 h 1680"/>
                  <a:gd name="T2" fmla="*/ 2147483647 w 1680"/>
                  <a:gd name="T3" fmla="*/ 2147483647 h 1680"/>
                  <a:gd name="T4" fmla="*/ 2147483647 w 1680"/>
                  <a:gd name="T5" fmla="*/ 2147483647 h 1680"/>
                  <a:gd name="T6" fmla="*/ 2147483647 w 1680"/>
                  <a:gd name="T7" fmla="*/ 2147483647 h 1680"/>
                  <a:gd name="T8" fmla="*/ 2147483647 w 1680"/>
                  <a:gd name="T9" fmla="*/ 2147483647 h 1680"/>
                  <a:gd name="T10" fmla="*/ 2147483647 w 1680"/>
                  <a:gd name="T11" fmla="*/ 2147483647 h 1680"/>
                  <a:gd name="T12" fmla="*/ 2147483647 w 1680"/>
                  <a:gd name="T13" fmla="*/ 2147483647 h 1680"/>
                  <a:gd name="T14" fmla="*/ 2147483647 w 1680"/>
                  <a:gd name="T15" fmla="*/ 2147483647 h 1680"/>
                  <a:gd name="T16" fmla="*/ 2147483647 w 1680"/>
                  <a:gd name="T17" fmla="*/ 2147483647 h 1680"/>
                  <a:gd name="T18" fmla="*/ 2147483647 w 1680"/>
                  <a:gd name="T19" fmla="*/ 2147483647 h 1680"/>
                  <a:gd name="T20" fmla="*/ 2147483647 w 1680"/>
                  <a:gd name="T21" fmla="*/ 2147483647 h 1680"/>
                  <a:gd name="T22" fmla="*/ 2147483647 w 1680"/>
                  <a:gd name="T23" fmla="*/ 2147483647 h 1680"/>
                  <a:gd name="T24" fmla="*/ 2147483647 w 1680"/>
                  <a:gd name="T25" fmla="*/ 2147483647 h 1680"/>
                  <a:gd name="T26" fmla="*/ 2147483647 w 1680"/>
                  <a:gd name="T27" fmla="*/ 2147483647 h 1680"/>
                  <a:gd name="T28" fmla="*/ 2147483647 w 1680"/>
                  <a:gd name="T29" fmla="*/ 2147483647 h 1680"/>
                  <a:gd name="T30" fmla="*/ 2147483647 w 1680"/>
                  <a:gd name="T31" fmla="*/ 2147483647 h 1680"/>
                  <a:gd name="T32" fmla="*/ 2147483647 w 1680"/>
                  <a:gd name="T33" fmla="*/ 2147483647 h 1680"/>
                  <a:gd name="T34" fmla="*/ 2147483647 w 1680"/>
                  <a:gd name="T35" fmla="*/ 2147483647 h 1680"/>
                  <a:gd name="T36" fmla="*/ 2147483647 w 1680"/>
                  <a:gd name="T37" fmla="*/ 2147483647 h 1680"/>
                  <a:gd name="T38" fmla="*/ 2147483647 w 1680"/>
                  <a:gd name="T39" fmla="*/ 2147483647 h 1680"/>
                  <a:gd name="T40" fmla="*/ 2147483647 w 1680"/>
                  <a:gd name="T41" fmla="*/ 2147483647 h 1680"/>
                  <a:gd name="T42" fmla="*/ 2147483647 w 1680"/>
                  <a:gd name="T43" fmla="*/ 2147483647 h 1680"/>
                  <a:gd name="T44" fmla="*/ 2147483647 w 1680"/>
                  <a:gd name="T45" fmla="*/ 2147483647 h 1680"/>
                  <a:gd name="T46" fmla="*/ 2147483647 w 1680"/>
                  <a:gd name="T47" fmla="*/ 2147483647 h 1680"/>
                  <a:gd name="T48" fmla="*/ 2147483647 w 1680"/>
                  <a:gd name="T49" fmla="*/ 2147483647 h 1680"/>
                  <a:gd name="T50" fmla="*/ 2147483647 w 1680"/>
                  <a:gd name="T51" fmla="*/ 2147483647 h 1680"/>
                  <a:gd name="T52" fmla="*/ 2147483647 w 1680"/>
                  <a:gd name="T53" fmla="*/ 2147483647 h 1680"/>
                  <a:gd name="T54" fmla="*/ 2147483647 w 1680"/>
                  <a:gd name="T55" fmla="*/ 2147483647 h 1680"/>
                  <a:gd name="T56" fmla="*/ 2147483647 w 1680"/>
                  <a:gd name="T57" fmla="*/ 2147483647 h 1680"/>
                  <a:gd name="T58" fmla="*/ 2147483647 w 1680"/>
                  <a:gd name="T59" fmla="*/ 2147483647 h 1680"/>
                  <a:gd name="T60" fmla="*/ 2147483647 w 1680"/>
                  <a:gd name="T61" fmla="*/ 2147483647 h 1680"/>
                  <a:gd name="T62" fmla="*/ 2147483647 w 1680"/>
                  <a:gd name="T63" fmla="*/ 2147483647 h 1680"/>
                  <a:gd name="T64" fmla="*/ 2147483647 w 1680"/>
                  <a:gd name="T65" fmla="*/ 2147483647 h 1680"/>
                  <a:gd name="T66" fmla="*/ 2147483647 w 1680"/>
                  <a:gd name="T67" fmla="*/ 2147483647 h 1680"/>
                  <a:gd name="T68" fmla="*/ 2147483647 w 1680"/>
                  <a:gd name="T69" fmla="*/ 2147483647 h 1680"/>
                  <a:gd name="T70" fmla="*/ 2147483647 w 1680"/>
                  <a:gd name="T71" fmla="*/ 2147483647 h 1680"/>
                  <a:gd name="T72" fmla="*/ 2147483647 w 1680"/>
                  <a:gd name="T73" fmla="*/ 2147483647 h 1680"/>
                  <a:gd name="T74" fmla="*/ 2147483647 w 1680"/>
                  <a:gd name="T75" fmla="*/ 2147483647 h 1680"/>
                  <a:gd name="T76" fmla="*/ 2147483647 w 1680"/>
                  <a:gd name="T77" fmla="*/ 2147483647 h 1680"/>
                  <a:gd name="T78" fmla="*/ 2147483647 w 1680"/>
                  <a:gd name="T79" fmla="*/ 2147483647 h 1680"/>
                  <a:gd name="T80" fmla="*/ 2147483647 w 1680"/>
                  <a:gd name="T81" fmla="*/ 2147483647 h 1680"/>
                  <a:gd name="T82" fmla="*/ 2147483647 w 1680"/>
                  <a:gd name="T83" fmla="*/ 2147483647 h 1680"/>
                  <a:gd name="T84" fmla="*/ 2147483647 w 1680"/>
                  <a:gd name="T85" fmla="*/ 2147483647 h 1680"/>
                  <a:gd name="T86" fmla="*/ 2147483647 w 1680"/>
                  <a:gd name="T87" fmla="*/ 2147483647 h 168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680" h="1680">
                    <a:moveTo>
                      <a:pt x="1680" y="840"/>
                    </a:moveTo>
                    <a:lnTo>
                      <a:pt x="1680" y="840"/>
                    </a:lnTo>
                    <a:lnTo>
                      <a:pt x="1680" y="884"/>
                    </a:lnTo>
                    <a:lnTo>
                      <a:pt x="1676" y="926"/>
                    </a:lnTo>
                    <a:lnTo>
                      <a:pt x="1672" y="968"/>
                    </a:lnTo>
                    <a:lnTo>
                      <a:pt x="1664" y="1010"/>
                    </a:lnTo>
                    <a:lnTo>
                      <a:pt x="1654" y="1050"/>
                    </a:lnTo>
                    <a:lnTo>
                      <a:pt x="1642" y="1090"/>
                    </a:lnTo>
                    <a:lnTo>
                      <a:pt x="1630" y="1130"/>
                    </a:lnTo>
                    <a:lnTo>
                      <a:pt x="1614" y="1168"/>
                    </a:lnTo>
                    <a:lnTo>
                      <a:pt x="1598" y="1204"/>
                    </a:lnTo>
                    <a:lnTo>
                      <a:pt x="1580" y="1240"/>
                    </a:lnTo>
                    <a:lnTo>
                      <a:pt x="1560" y="1276"/>
                    </a:lnTo>
                    <a:lnTo>
                      <a:pt x="1538" y="1310"/>
                    </a:lnTo>
                    <a:lnTo>
                      <a:pt x="1514" y="1342"/>
                    </a:lnTo>
                    <a:lnTo>
                      <a:pt x="1488" y="1374"/>
                    </a:lnTo>
                    <a:lnTo>
                      <a:pt x="1462" y="1404"/>
                    </a:lnTo>
                    <a:lnTo>
                      <a:pt x="1434" y="1434"/>
                    </a:lnTo>
                    <a:lnTo>
                      <a:pt x="1406" y="1462"/>
                    </a:lnTo>
                    <a:lnTo>
                      <a:pt x="1376" y="1488"/>
                    </a:lnTo>
                    <a:lnTo>
                      <a:pt x="1344" y="1514"/>
                    </a:lnTo>
                    <a:lnTo>
                      <a:pt x="1310" y="1536"/>
                    </a:lnTo>
                    <a:lnTo>
                      <a:pt x="1276" y="1558"/>
                    </a:lnTo>
                    <a:lnTo>
                      <a:pt x="1242" y="1578"/>
                    </a:lnTo>
                    <a:lnTo>
                      <a:pt x="1204" y="1598"/>
                    </a:lnTo>
                    <a:lnTo>
                      <a:pt x="1168" y="1614"/>
                    </a:lnTo>
                    <a:lnTo>
                      <a:pt x="1130" y="1630"/>
                    </a:lnTo>
                    <a:lnTo>
                      <a:pt x="1090" y="1642"/>
                    </a:lnTo>
                    <a:lnTo>
                      <a:pt x="1050" y="1654"/>
                    </a:lnTo>
                    <a:lnTo>
                      <a:pt x="1010" y="1664"/>
                    </a:lnTo>
                    <a:lnTo>
                      <a:pt x="968" y="1670"/>
                    </a:lnTo>
                    <a:lnTo>
                      <a:pt x="926" y="1676"/>
                    </a:lnTo>
                    <a:lnTo>
                      <a:pt x="884" y="1680"/>
                    </a:lnTo>
                    <a:lnTo>
                      <a:pt x="840" y="1680"/>
                    </a:lnTo>
                    <a:lnTo>
                      <a:pt x="798" y="1680"/>
                    </a:lnTo>
                    <a:lnTo>
                      <a:pt x="754" y="1676"/>
                    </a:lnTo>
                    <a:lnTo>
                      <a:pt x="712" y="1670"/>
                    </a:lnTo>
                    <a:lnTo>
                      <a:pt x="672" y="1664"/>
                    </a:lnTo>
                    <a:lnTo>
                      <a:pt x="630" y="1654"/>
                    </a:lnTo>
                    <a:lnTo>
                      <a:pt x="590" y="1642"/>
                    </a:lnTo>
                    <a:lnTo>
                      <a:pt x="552" y="1630"/>
                    </a:lnTo>
                    <a:lnTo>
                      <a:pt x="514" y="1614"/>
                    </a:lnTo>
                    <a:lnTo>
                      <a:pt x="476" y="1598"/>
                    </a:lnTo>
                    <a:lnTo>
                      <a:pt x="440" y="1578"/>
                    </a:lnTo>
                    <a:lnTo>
                      <a:pt x="406" y="1558"/>
                    </a:lnTo>
                    <a:lnTo>
                      <a:pt x="372" y="1536"/>
                    </a:lnTo>
                    <a:lnTo>
                      <a:pt x="338" y="1514"/>
                    </a:lnTo>
                    <a:lnTo>
                      <a:pt x="306" y="1488"/>
                    </a:lnTo>
                    <a:lnTo>
                      <a:pt x="276" y="1462"/>
                    </a:lnTo>
                    <a:lnTo>
                      <a:pt x="246" y="1434"/>
                    </a:lnTo>
                    <a:lnTo>
                      <a:pt x="218" y="1404"/>
                    </a:lnTo>
                    <a:lnTo>
                      <a:pt x="192" y="1374"/>
                    </a:lnTo>
                    <a:lnTo>
                      <a:pt x="168" y="1342"/>
                    </a:lnTo>
                    <a:lnTo>
                      <a:pt x="144" y="1310"/>
                    </a:lnTo>
                    <a:lnTo>
                      <a:pt x="122" y="1276"/>
                    </a:lnTo>
                    <a:lnTo>
                      <a:pt x="102" y="1240"/>
                    </a:lnTo>
                    <a:lnTo>
                      <a:pt x="84" y="1204"/>
                    </a:lnTo>
                    <a:lnTo>
                      <a:pt x="66" y="1168"/>
                    </a:lnTo>
                    <a:lnTo>
                      <a:pt x="52" y="1130"/>
                    </a:lnTo>
                    <a:lnTo>
                      <a:pt x="38" y="1090"/>
                    </a:lnTo>
                    <a:lnTo>
                      <a:pt x="28" y="1050"/>
                    </a:lnTo>
                    <a:lnTo>
                      <a:pt x="18" y="1010"/>
                    </a:lnTo>
                    <a:lnTo>
                      <a:pt x="10" y="968"/>
                    </a:lnTo>
                    <a:lnTo>
                      <a:pt x="6" y="926"/>
                    </a:lnTo>
                    <a:lnTo>
                      <a:pt x="2" y="884"/>
                    </a:lnTo>
                    <a:lnTo>
                      <a:pt x="0" y="840"/>
                    </a:lnTo>
                    <a:lnTo>
                      <a:pt x="2" y="796"/>
                    </a:lnTo>
                    <a:lnTo>
                      <a:pt x="6" y="754"/>
                    </a:lnTo>
                    <a:lnTo>
                      <a:pt x="10" y="712"/>
                    </a:lnTo>
                    <a:lnTo>
                      <a:pt x="18" y="670"/>
                    </a:lnTo>
                    <a:lnTo>
                      <a:pt x="28" y="630"/>
                    </a:lnTo>
                    <a:lnTo>
                      <a:pt x="38" y="590"/>
                    </a:lnTo>
                    <a:lnTo>
                      <a:pt x="52" y="552"/>
                    </a:lnTo>
                    <a:lnTo>
                      <a:pt x="66" y="514"/>
                    </a:lnTo>
                    <a:lnTo>
                      <a:pt x="84" y="476"/>
                    </a:lnTo>
                    <a:lnTo>
                      <a:pt x="102" y="440"/>
                    </a:lnTo>
                    <a:lnTo>
                      <a:pt x="122" y="404"/>
                    </a:lnTo>
                    <a:lnTo>
                      <a:pt x="144" y="370"/>
                    </a:lnTo>
                    <a:lnTo>
                      <a:pt x="168" y="338"/>
                    </a:lnTo>
                    <a:lnTo>
                      <a:pt x="192" y="306"/>
                    </a:lnTo>
                    <a:lnTo>
                      <a:pt x="218" y="276"/>
                    </a:lnTo>
                    <a:lnTo>
                      <a:pt x="246" y="246"/>
                    </a:lnTo>
                    <a:lnTo>
                      <a:pt x="276" y="218"/>
                    </a:lnTo>
                    <a:lnTo>
                      <a:pt x="306" y="192"/>
                    </a:lnTo>
                    <a:lnTo>
                      <a:pt x="338" y="168"/>
                    </a:lnTo>
                    <a:lnTo>
                      <a:pt x="372" y="144"/>
                    </a:lnTo>
                    <a:lnTo>
                      <a:pt x="406" y="122"/>
                    </a:lnTo>
                    <a:lnTo>
                      <a:pt x="440" y="102"/>
                    </a:lnTo>
                    <a:lnTo>
                      <a:pt x="476" y="84"/>
                    </a:lnTo>
                    <a:lnTo>
                      <a:pt x="514" y="66"/>
                    </a:lnTo>
                    <a:lnTo>
                      <a:pt x="552" y="52"/>
                    </a:lnTo>
                    <a:lnTo>
                      <a:pt x="590" y="38"/>
                    </a:lnTo>
                    <a:lnTo>
                      <a:pt x="630" y="26"/>
                    </a:lnTo>
                    <a:lnTo>
                      <a:pt x="672" y="18"/>
                    </a:lnTo>
                    <a:lnTo>
                      <a:pt x="712" y="10"/>
                    </a:lnTo>
                    <a:lnTo>
                      <a:pt x="754" y="4"/>
                    </a:lnTo>
                    <a:lnTo>
                      <a:pt x="798" y="2"/>
                    </a:lnTo>
                    <a:lnTo>
                      <a:pt x="840" y="0"/>
                    </a:lnTo>
                    <a:lnTo>
                      <a:pt x="884" y="2"/>
                    </a:lnTo>
                    <a:lnTo>
                      <a:pt x="926" y="4"/>
                    </a:lnTo>
                    <a:lnTo>
                      <a:pt x="968" y="10"/>
                    </a:lnTo>
                    <a:lnTo>
                      <a:pt x="1010" y="18"/>
                    </a:lnTo>
                    <a:lnTo>
                      <a:pt x="1050" y="26"/>
                    </a:lnTo>
                    <a:lnTo>
                      <a:pt x="1090" y="38"/>
                    </a:lnTo>
                    <a:lnTo>
                      <a:pt x="1130" y="52"/>
                    </a:lnTo>
                    <a:lnTo>
                      <a:pt x="1168" y="66"/>
                    </a:lnTo>
                    <a:lnTo>
                      <a:pt x="1204" y="84"/>
                    </a:lnTo>
                    <a:lnTo>
                      <a:pt x="1242" y="102"/>
                    </a:lnTo>
                    <a:lnTo>
                      <a:pt x="1276" y="122"/>
                    </a:lnTo>
                    <a:lnTo>
                      <a:pt x="1310" y="144"/>
                    </a:lnTo>
                    <a:lnTo>
                      <a:pt x="1344" y="168"/>
                    </a:lnTo>
                    <a:lnTo>
                      <a:pt x="1376" y="192"/>
                    </a:lnTo>
                    <a:lnTo>
                      <a:pt x="1406" y="218"/>
                    </a:lnTo>
                    <a:lnTo>
                      <a:pt x="1434" y="246"/>
                    </a:lnTo>
                    <a:lnTo>
                      <a:pt x="1462" y="276"/>
                    </a:lnTo>
                    <a:lnTo>
                      <a:pt x="1488" y="306"/>
                    </a:lnTo>
                    <a:lnTo>
                      <a:pt x="1514" y="338"/>
                    </a:lnTo>
                    <a:lnTo>
                      <a:pt x="1538" y="370"/>
                    </a:lnTo>
                    <a:lnTo>
                      <a:pt x="1560" y="404"/>
                    </a:lnTo>
                    <a:lnTo>
                      <a:pt x="1580" y="440"/>
                    </a:lnTo>
                    <a:lnTo>
                      <a:pt x="1598" y="476"/>
                    </a:lnTo>
                    <a:lnTo>
                      <a:pt x="1614" y="514"/>
                    </a:lnTo>
                    <a:lnTo>
                      <a:pt x="1630" y="552"/>
                    </a:lnTo>
                    <a:lnTo>
                      <a:pt x="1642" y="590"/>
                    </a:lnTo>
                    <a:lnTo>
                      <a:pt x="1654" y="630"/>
                    </a:lnTo>
                    <a:lnTo>
                      <a:pt x="1664" y="670"/>
                    </a:lnTo>
                    <a:lnTo>
                      <a:pt x="1672" y="712"/>
                    </a:lnTo>
                    <a:lnTo>
                      <a:pt x="1676" y="754"/>
                    </a:lnTo>
                    <a:lnTo>
                      <a:pt x="1680" y="796"/>
                    </a:lnTo>
                    <a:lnTo>
                      <a:pt x="1680" y="840"/>
                    </a:lnTo>
                    <a:close/>
                  </a:path>
                </a:pathLst>
              </a:custGeom>
              <a:solidFill>
                <a:srgbClr val="F9B101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4" name="Text Box 46"/>
              <p:cNvSpPr txBox="1">
                <a:spLocks noChangeArrowheads="1"/>
              </p:cNvSpPr>
              <p:nvPr/>
            </p:nvSpPr>
            <p:spPr bwMode="auto">
              <a:xfrm>
                <a:off x="1581419" y="4246137"/>
                <a:ext cx="87415" cy="130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1200"/>
              </a:p>
            </p:txBody>
          </p:sp>
          <p:sp>
            <p:nvSpPr>
              <p:cNvPr id="36" name="Freeform 45"/>
              <p:cNvSpPr>
                <a:spLocks/>
              </p:cNvSpPr>
              <p:nvPr/>
            </p:nvSpPr>
            <p:spPr bwMode="auto">
              <a:xfrm>
                <a:off x="1014544" y="3784337"/>
                <a:ext cx="1401294" cy="1401294"/>
              </a:xfrm>
              <a:custGeom>
                <a:avLst/>
                <a:gdLst>
                  <a:gd name="T0" fmla="*/ 2147483647 w 2972"/>
                  <a:gd name="T1" fmla="*/ 2147483647 h 2972"/>
                  <a:gd name="T2" fmla="*/ 2147483647 w 2972"/>
                  <a:gd name="T3" fmla="*/ 2147483647 h 2972"/>
                  <a:gd name="T4" fmla="*/ 2147483647 w 2972"/>
                  <a:gd name="T5" fmla="*/ 2147483647 h 2972"/>
                  <a:gd name="T6" fmla="*/ 2147483647 w 2972"/>
                  <a:gd name="T7" fmla="*/ 2147483647 h 2972"/>
                  <a:gd name="T8" fmla="*/ 2147483647 w 2972"/>
                  <a:gd name="T9" fmla="*/ 2147483647 h 2972"/>
                  <a:gd name="T10" fmla="*/ 2147483647 w 2972"/>
                  <a:gd name="T11" fmla="*/ 2147483647 h 2972"/>
                  <a:gd name="T12" fmla="*/ 2147483647 w 2972"/>
                  <a:gd name="T13" fmla="*/ 2147483647 h 2972"/>
                  <a:gd name="T14" fmla="*/ 2147483647 w 2972"/>
                  <a:gd name="T15" fmla="*/ 2147483647 h 2972"/>
                  <a:gd name="T16" fmla="*/ 2147483647 w 2972"/>
                  <a:gd name="T17" fmla="*/ 2147483647 h 2972"/>
                  <a:gd name="T18" fmla="*/ 2147483647 w 2972"/>
                  <a:gd name="T19" fmla="*/ 2147483647 h 2972"/>
                  <a:gd name="T20" fmla="*/ 2147483647 w 2972"/>
                  <a:gd name="T21" fmla="*/ 2147483647 h 2972"/>
                  <a:gd name="T22" fmla="*/ 2147483647 w 2972"/>
                  <a:gd name="T23" fmla="*/ 2147483647 h 2972"/>
                  <a:gd name="T24" fmla="*/ 2147483647 w 2972"/>
                  <a:gd name="T25" fmla="*/ 2147483647 h 2972"/>
                  <a:gd name="T26" fmla="*/ 2147483647 w 2972"/>
                  <a:gd name="T27" fmla="*/ 2147483647 h 2972"/>
                  <a:gd name="T28" fmla="*/ 2147483647 w 2972"/>
                  <a:gd name="T29" fmla="*/ 2147483647 h 2972"/>
                  <a:gd name="T30" fmla="*/ 2147483647 w 2972"/>
                  <a:gd name="T31" fmla="*/ 2147483647 h 2972"/>
                  <a:gd name="T32" fmla="*/ 2147483647 w 2972"/>
                  <a:gd name="T33" fmla="*/ 2147483647 h 2972"/>
                  <a:gd name="T34" fmla="*/ 2147483647 w 2972"/>
                  <a:gd name="T35" fmla="*/ 2147483647 h 2972"/>
                  <a:gd name="T36" fmla="*/ 2147483647 w 2972"/>
                  <a:gd name="T37" fmla="*/ 2147483647 h 2972"/>
                  <a:gd name="T38" fmla="*/ 2147483647 w 2972"/>
                  <a:gd name="T39" fmla="*/ 2147483647 h 2972"/>
                  <a:gd name="T40" fmla="*/ 2147483647 w 2972"/>
                  <a:gd name="T41" fmla="*/ 2147483647 h 2972"/>
                  <a:gd name="T42" fmla="*/ 2147483647 w 2972"/>
                  <a:gd name="T43" fmla="*/ 2147483647 h 2972"/>
                  <a:gd name="T44" fmla="*/ 2147483647 w 2972"/>
                  <a:gd name="T45" fmla="*/ 2147483647 h 2972"/>
                  <a:gd name="T46" fmla="*/ 2147483647 w 2972"/>
                  <a:gd name="T47" fmla="*/ 2147483647 h 2972"/>
                  <a:gd name="T48" fmla="*/ 2147483647 w 2972"/>
                  <a:gd name="T49" fmla="*/ 2147483647 h 2972"/>
                  <a:gd name="T50" fmla="*/ 2147483647 w 2972"/>
                  <a:gd name="T51" fmla="*/ 2147483647 h 2972"/>
                  <a:gd name="T52" fmla="*/ 2147483647 w 2972"/>
                  <a:gd name="T53" fmla="*/ 2147483647 h 2972"/>
                  <a:gd name="T54" fmla="*/ 2147483647 w 2972"/>
                  <a:gd name="T55" fmla="*/ 2147483647 h 2972"/>
                  <a:gd name="T56" fmla="*/ 2147483647 w 2972"/>
                  <a:gd name="T57" fmla="*/ 2147483647 h 2972"/>
                  <a:gd name="T58" fmla="*/ 2147483647 w 2972"/>
                  <a:gd name="T59" fmla="*/ 2147483647 h 2972"/>
                  <a:gd name="T60" fmla="*/ 2147483647 w 2972"/>
                  <a:gd name="T61" fmla="*/ 2147483647 h 2972"/>
                  <a:gd name="T62" fmla="*/ 2147483647 w 2972"/>
                  <a:gd name="T63" fmla="*/ 2147483647 h 2972"/>
                  <a:gd name="T64" fmla="*/ 2147483647 w 2972"/>
                  <a:gd name="T65" fmla="*/ 2147483647 h 2972"/>
                  <a:gd name="T66" fmla="*/ 2147483647 w 2972"/>
                  <a:gd name="T67" fmla="*/ 2147483647 h 2972"/>
                  <a:gd name="T68" fmla="*/ 2147483647 w 2972"/>
                  <a:gd name="T69" fmla="*/ 2147483647 h 2972"/>
                  <a:gd name="T70" fmla="*/ 2147483647 w 2972"/>
                  <a:gd name="T71" fmla="*/ 2147483647 h 2972"/>
                  <a:gd name="T72" fmla="*/ 2147483647 w 2972"/>
                  <a:gd name="T73" fmla="*/ 2147483647 h 2972"/>
                  <a:gd name="T74" fmla="*/ 2147483647 w 2972"/>
                  <a:gd name="T75" fmla="*/ 2147483647 h 2972"/>
                  <a:gd name="T76" fmla="*/ 2147483647 w 2972"/>
                  <a:gd name="T77" fmla="*/ 2147483647 h 2972"/>
                  <a:gd name="T78" fmla="*/ 2147483647 w 2972"/>
                  <a:gd name="T79" fmla="*/ 2147483647 h 2972"/>
                  <a:gd name="T80" fmla="*/ 2147483647 w 2972"/>
                  <a:gd name="T81" fmla="*/ 2147483647 h 2972"/>
                  <a:gd name="T82" fmla="*/ 2147483647 w 2972"/>
                  <a:gd name="T83" fmla="*/ 2147483647 h 2972"/>
                  <a:gd name="T84" fmla="*/ 2147483647 w 2972"/>
                  <a:gd name="T85" fmla="*/ 2147483647 h 2972"/>
                  <a:gd name="T86" fmla="*/ 2147483647 w 2972"/>
                  <a:gd name="T87" fmla="*/ 2147483647 h 2972"/>
                  <a:gd name="T88" fmla="*/ 2147483647 w 2972"/>
                  <a:gd name="T89" fmla="*/ 2147483647 h 2972"/>
                  <a:gd name="T90" fmla="*/ 2147483647 w 2972"/>
                  <a:gd name="T91" fmla="*/ 2147483647 h 2972"/>
                  <a:gd name="T92" fmla="*/ 2147483647 w 2972"/>
                  <a:gd name="T93" fmla="*/ 2147483647 h 2972"/>
                  <a:gd name="T94" fmla="*/ 2147483647 w 2972"/>
                  <a:gd name="T95" fmla="*/ 2147483647 h 2972"/>
                  <a:gd name="T96" fmla="*/ 2147483647 w 2972"/>
                  <a:gd name="T97" fmla="*/ 2147483647 h 2972"/>
                  <a:gd name="T98" fmla="*/ 2147483647 w 2972"/>
                  <a:gd name="T99" fmla="*/ 2147483647 h 2972"/>
                  <a:gd name="T100" fmla="*/ 2147483647 w 2972"/>
                  <a:gd name="T101" fmla="*/ 2147483647 h 2972"/>
                  <a:gd name="T102" fmla="*/ 2147483647 w 2972"/>
                  <a:gd name="T103" fmla="*/ 2147483647 h 2972"/>
                  <a:gd name="T104" fmla="*/ 2147483647 w 2972"/>
                  <a:gd name="T105" fmla="*/ 2147483647 h 2972"/>
                  <a:gd name="T106" fmla="*/ 2147483647 w 2972"/>
                  <a:gd name="T107" fmla="*/ 2147483647 h 2972"/>
                  <a:gd name="T108" fmla="*/ 2147483647 w 2972"/>
                  <a:gd name="T109" fmla="*/ 2147483647 h 2972"/>
                  <a:gd name="T110" fmla="*/ 2147483647 w 2972"/>
                  <a:gd name="T111" fmla="*/ 2147483647 h 2972"/>
                  <a:gd name="T112" fmla="*/ 2147483647 w 2972"/>
                  <a:gd name="T113" fmla="*/ 2147483647 h 2972"/>
                  <a:gd name="T114" fmla="*/ 2147483647 w 2972"/>
                  <a:gd name="T115" fmla="*/ 2147483647 h 2972"/>
                  <a:gd name="T116" fmla="*/ 2147483647 w 2972"/>
                  <a:gd name="T117" fmla="*/ 2147483647 h 2972"/>
                  <a:gd name="T118" fmla="*/ 2147483647 w 2972"/>
                  <a:gd name="T119" fmla="*/ 2147483647 h 29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72" h="2972">
                    <a:moveTo>
                      <a:pt x="1462" y="14"/>
                    </a:moveTo>
                    <a:lnTo>
                      <a:pt x="1462" y="14"/>
                    </a:lnTo>
                    <a:lnTo>
                      <a:pt x="1468" y="8"/>
                    </a:lnTo>
                    <a:lnTo>
                      <a:pt x="1474" y="4"/>
                    </a:lnTo>
                    <a:lnTo>
                      <a:pt x="1480" y="2"/>
                    </a:lnTo>
                    <a:lnTo>
                      <a:pt x="1486" y="0"/>
                    </a:lnTo>
                    <a:lnTo>
                      <a:pt x="1492" y="2"/>
                    </a:lnTo>
                    <a:lnTo>
                      <a:pt x="1498" y="4"/>
                    </a:lnTo>
                    <a:lnTo>
                      <a:pt x="1504" y="8"/>
                    </a:lnTo>
                    <a:lnTo>
                      <a:pt x="1510" y="14"/>
                    </a:lnTo>
                    <a:lnTo>
                      <a:pt x="1580" y="106"/>
                    </a:lnTo>
                    <a:lnTo>
                      <a:pt x="1586" y="112"/>
                    </a:lnTo>
                    <a:lnTo>
                      <a:pt x="1592" y="116"/>
                    </a:lnTo>
                    <a:lnTo>
                      <a:pt x="1598" y="118"/>
                    </a:lnTo>
                    <a:lnTo>
                      <a:pt x="1606" y="120"/>
                    </a:lnTo>
                    <a:lnTo>
                      <a:pt x="1612" y="120"/>
                    </a:lnTo>
                    <a:lnTo>
                      <a:pt x="1620" y="118"/>
                    </a:lnTo>
                    <a:lnTo>
                      <a:pt x="1626" y="116"/>
                    </a:lnTo>
                    <a:lnTo>
                      <a:pt x="1634" y="110"/>
                    </a:lnTo>
                    <a:lnTo>
                      <a:pt x="1718" y="32"/>
                    </a:lnTo>
                    <a:lnTo>
                      <a:pt x="1724" y="28"/>
                    </a:lnTo>
                    <a:lnTo>
                      <a:pt x="1730" y="24"/>
                    </a:lnTo>
                    <a:lnTo>
                      <a:pt x="1738" y="22"/>
                    </a:lnTo>
                    <a:lnTo>
                      <a:pt x="1744" y="24"/>
                    </a:lnTo>
                    <a:lnTo>
                      <a:pt x="1750" y="26"/>
                    </a:lnTo>
                    <a:lnTo>
                      <a:pt x="1756" y="28"/>
                    </a:lnTo>
                    <a:lnTo>
                      <a:pt x="1762" y="34"/>
                    </a:lnTo>
                    <a:lnTo>
                      <a:pt x="1766" y="40"/>
                    </a:lnTo>
                    <a:lnTo>
                      <a:pt x="1818" y="142"/>
                    </a:lnTo>
                    <a:lnTo>
                      <a:pt x="1822" y="150"/>
                    </a:lnTo>
                    <a:lnTo>
                      <a:pt x="1828" y="154"/>
                    </a:lnTo>
                    <a:lnTo>
                      <a:pt x="1834" y="158"/>
                    </a:lnTo>
                    <a:lnTo>
                      <a:pt x="1840" y="162"/>
                    </a:lnTo>
                    <a:lnTo>
                      <a:pt x="1848" y="162"/>
                    </a:lnTo>
                    <a:lnTo>
                      <a:pt x="1856" y="162"/>
                    </a:lnTo>
                    <a:lnTo>
                      <a:pt x="1862" y="160"/>
                    </a:lnTo>
                    <a:lnTo>
                      <a:pt x="1870" y="156"/>
                    </a:lnTo>
                    <a:lnTo>
                      <a:pt x="1966" y="94"/>
                    </a:lnTo>
                    <a:lnTo>
                      <a:pt x="1974" y="90"/>
                    </a:lnTo>
                    <a:lnTo>
                      <a:pt x="1980" y="88"/>
                    </a:lnTo>
                    <a:lnTo>
                      <a:pt x="1988" y="88"/>
                    </a:lnTo>
                    <a:lnTo>
                      <a:pt x="1994" y="90"/>
                    </a:lnTo>
                    <a:lnTo>
                      <a:pt x="2000" y="94"/>
                    </a:lnTo>
                    <a:lnTo>
                      <a:pt x="2006" y="98"/>
                    </a:lnTo>
                    <a:lnTo>
                      <a:pt x="2010" y="104"/>
                    </a:lnTo>
                    <a:lnTo>
                      <a:pt x="2012" y="110"/>
                    </a:lnTo>
                    <a:lnTo>
                      <a:pt x="2046" y="220"/>
                    </a:lnTo>
                    <a:lnTo>
                      <a:pt x="2050" y="228"/>
                    </a:lnTo>
                    <a:lnTo>
                      <a:pt x="2054" y="234"/>
                    </a:lnTo>
                    <a:lnTo>
                      <a:pt x="2060" y="240"/>
                    </a:lnTo>
                    <a:lnTo>
                      <a:pt x="2066" y="244"/>
                    </a:lnTo>
                    <a:lnTo>
                      <a:pt x="2072" y="246"/>
                    </a:lnTo>
                    <a:lnTo>
                      <a:pt x="2080" y="246"/>
                    </a:lnTo>
                    <a:lnTo>
                      <a:pt x="2088" y="246"/>
                    </a:lnTo>
                    <a:lnTo>
                      <a:pt x="2094" y="244"/>
                    </a:lnTo>
                    <a:lnTo>
                      <a:pt x="2202" y="198"/>
                    </a:lnTo>
                    <a:lnTo>
                      <a:pt x="2208" y="196"/>
                    </a:lnTo>
                    <a:lnTo>
                      <a:pt x="2216" y="196"/>
                    </a:lnTo>
                    <a:lnTo>
                      <a:pt x="2222" y="196"/>
                    </a:lnTo>
                    <a:lnTo>
                      <a:pt x="2228" y="200"/>
                    </a:lnTo>
                    <a:lnTo>
                      <a:pt x="2234" y="204"/>
                    </a:lnTo>
                    <a:lnTo>
                      <a:pt x="2238" y="208"/>
                    </a:lnTo>
                    <a:lnTo>
                      <a:pt x="2242" y="216"/>
                    </a:lnTo>
                    <a:lnTo>
                      <a:pt x="2244" y="224"/>
                    </a:lnTo>
                    <a:lnTo>
                      <a:pt x="2258" y="338"/>
                    </a:lnTo>
                    <a:lnTo>
                      <a:pt x="2260" y="346"/>
                    </a:lnTo>
                    <a:lnTo>
                      <a:pt x="2262" y="352"/>
                    </a:lnTo>
                    <a:lnTo>
                      <a:pt x="2266" y="358"/>
                    </a:lnTo>
                    <a:lnTo>
                      <a:pt x="2272" y="362"/>
                    </a:lnTo>
                    <a:lnTo>
                      <a:pt x="2278" y="366"/>
                    </a:lnTo>
                    <a:lnTo>
                      <a:pt x="2286" y="368"/>
                    </a:lnTo>
                    <a:lnTo>
                      <a:pt x="2294" y="370"/>
                    </a:lnTo>
                    <a:lnTo>
                      <a:pt x="2302" y="368"/>
                    </a:lnTo>
                    <a:lnTo>
                      <a:pt x="2414" y="342"/>
                    </a:lnTo>
                    <a:lnTo>
                      <a:pt x="2422" y="342"/>
                    </a:lnTo>
                    <a:lnTo>
                      <a:pt x="2428" y="342"/>
                    </a:lnTo>
                    <a:lnTo>
                      <a:pt x="2436" y="344"/>
                    </a:lnTo>
                    <a:lnTo>
                      <a:pt x="2440" y="348"/>
                    </a:lnTo>
                    <a:lnTo>
                      <a:pt x="2446" y="352"/>
                    </a:lnTo>
                    <a:lnTo>
                      <a:pt x="2448" y="358"/>
                    </a:lnTo>
                    <a:lnTo>
                      <a:pt x="2450" y="366"/>
                    </a:lnTo>
                    <a:lnTo>
                      <a:pt x="2450" y="374"/>
                    </a:lnTo>
                    <a:lnTo>
                      <a:pt x="2446" y="488"/>
                    </a:lnTo>
                    <a:lnTo>
                      <a:pt x="2446" y="496"/>
                    </a:lnTo>
                    <a:lnTo>
                      <a:pt x="2448" y="504"/>
                    </a:lnTo>
                    <a:lnTo>
                      <a:pt x="2450" y="510"/>
                    </a:lnTo>
                    <a:lnTo>
                      <a:pt x="2456" y="516"/>
                    </a:lnTo>
                    <a:lnTo>
                      <a:pt x="2462" y="520"/>
                    </a:lnTo>
                    <a:lnTo>
                      <a:pt x="2468" y="524"/>
                    </a:lnTo>
                    <a:lnTo>
                      <a:pt x="2476" y="526"/>
                    </a:lnTo>
                    <a:lnTo>
                      <a:pt x="2484" y="526"/>
                    </a:lnTo>
                    <a:lnTo>
                      <a:pt x="2598" y="522"/>
                    </a:lnTo>
                    <a:lnTo>
                      <a:pt x="2606" y="522"/>
                    </a:lnTo>
                    <a:lnTo>
                      <a:pt x="2614" y="524"/>
                    </a:lnTo>
                    <a:lnTo>
                      <a:pt x="2620" y="526"/>
                    </a:lnTo>
                    <a:lnTo>
                      <a:pt x="2624" y="532"/>
                    </a:lnTo>
                    <a:lnTo>
                      <a:pt x="2628" y="536"/>
                    </a:lnTo>
                    <a:lnTo>
                      <a:pt x="2630" y="544"/>
                    </a:lnTo>
                    <a:lnTo>
                      <a:pt x="2630" y="550"/>
                    </a:lnTo>
                    <a:lnTo>
                      <a:pt x="2630" y="558"/>
                    </a:lnTo>
                    <a:lnTo>
                      <a:pt x="2604" y="670"/>
                    </a:lnTo>
                    <a:lnTo>
                      <a:pt x="2602" y="678"/>
                    </a:lnTo>
                    <a:lnTo>
                      <a:pt x="2604" y="686"/>
                    </a:lnTo>
                    <a:lnTo>
                      <a:pt x="2606" y="694"/>
                    </a:lnTo>
                    <a:lnTo>
                      <a:pt x="2610" y="700"/>
                    </a:lnTo>
                    <a:lnTo>
                      <a:pt x="2614" y="704"/>
                    </a:lnTo>
                    <a:lnTo>
                      <a:pt x="2620" y="710"/>
                    </a:lnTo>
                    <a:lnTo>
                      <a:pt x="2626" y="712"/>
                    </a:lnTo>
                    <a:lnTo>
                      <a:pt x="2634" y="714"/>
                    </a:lnTo>
                    <a:lnTo>
                      <a:pt x="2748" y="728"/>
                    </a:lnTo>
                    <a:lnTo>
                      <a:pt x="2756" y="730"/>
                    </a:lnTo>
                    <a:lnTo>
                      <a:pt x="2764" y="734"/>
                    </a:lnTo>
                    <a:lnTo>
                      <a:pt x="2768" y="738"/>
                    </a:lnTo>
                    <a:lnTo>
                      <a:pt x="2772" y="744"/>
                    </a:lnTo>
                    <a:lnTo>
                      <a:pt x="2774" y="750"/>
                    </a:lnTo>
                    <a:lnTo>
                      <a:pt x="2776" y="756"/>
                    </a:lnTo>
                    <a:lnTo>
                      <a:pt x="2776" y="764"/>
                    </a:lnTo>
                    <a:lnTo>
                      <a:pt x="2774" y="770"/>
                    </a:lnTo>
                    <a:lnTo>
                      <a:pt x="2728" y="876"/>
                    </a:lnTo>
                    <a:lnTo>
                      <a:pt x="2726" y="884"/>
                    </a:lnTo>
                    <a:lnTo>
                      <a:pt x="2726" y="892"/>
                    </a:lnTo>
                    <a:lnTo>
                      <a:pt x="2726" y="900"/>
                    </a:lnTo>
                    <a:lnTo>
                      <a:pt x="2728" y="906"/>
                    </a:lnTo>
                    <a:lnTo>
                      <a:pt x="2732" y="912"/>
                    </a:lnTo>
                    <a:lnTo>
                      <a:pt x="2738" y="918"/>
                    </a:lnTo>
                    <a:lnTo>
                      <a:pt x="2744" y="922"/>
                    </a:lnTo>
                    <a:lnTo>
                      <a:pt x="2752" y="926"/>
                    </a:lnTo>
                    <a:lnTo>
                      <a:pt x="2862" y="960"/>
                    </a:lnTo>
                    <a:lnTo>
                      <a:pt x="2868" y="962"/>
                    </a:lnTo>
                    <a:lnTo>
                      <a:pt x="2874" y="966"/>
                    </a:lnTo>
                    <a:lnTo>
                      <a:pt x="2878" y="972"/>
                    </a:lnTo>
                    <a:lnTo>
                      <a:pt x="2882" y="978"/>
                    </a:lnTo>
                    <a:lnTo>
                      <a:pt x="2884" y="984"/>
                    </a:lnTo>
                    <a:lnTo>
                      <a:pt x="2884" y="992"/>
                    </a:lnTo>
                    <a:lnTo>
                      <a:pt x="2882" y="998"/>
                    </a:lnTo>
                    <a:lnTo>
                      <a:pt x="2878" y="1006"/>
                    </a:lnTo>
                    <a:lnTo>
                      <a:pt x="2816" y="1102"/>
                    </a:lnTo>
                    <a:lnTo>
                      <a:pt x="2812" y="1110"/>
                    </a:lnTo>
                    <a:lnTo>
                      <a:pt x="2810" y="1116"/>
                    </a:lnTo>
                    <a:lnTo>
                      <a:pt x="2810" y="1124"/>
                    </a:lnTo>
                    <a:lnTo>
                      <a:pt x="2810" y="1132"/>
                    </a:lnTo>
                    <a:lnTo>
                      <a:pt x="2814" y="1138"/>
                    </a:lnTo>
                    <a:lnTo>
                      <a:pt x="2818" y="1144"/>
                    </a:lnTo>
                    <a:lnTo>
                      <a:pt x="2822" y="1150"/>
                    </a:lnTo>
                    <a:lnTo>
                      <a:pt x="2830" y="1154"/>
                    </a:lnTo>
                    <a:lnTo>
                      <a:pt x="2932" y="1206"/>
                    </a:lnTo>
                    <a:lnTo>
                      <a:pt x="2938" y="1210"/>
                    </a:lnTo>
                    <a:lnTo>
                      <a:pt x="2944" y="1216"/>
                    </a:lnTo>
                    <a:lnTo>
                      <a:pt x="2946" y="1222"/>
                    </a:lnTo>
                    <a:lnTo>
                      <a:pt x="2948" y="1228"/>
                    </a:lnTo>
                    <a:lnTo>
                      <a:pt x="2950" y="1234"/>
                    </a:lnTo>
                    <a:lnTo>
                      <a:pt x="2948" y="1242"/>
                    </a:lnTo>
                    <a:lnTo>
                      <a:pt x="2944" y="1248"/>
                    </a:lnTo>
                    <a:lnTo>
                      <a:pt x="2940" y="1254"/>
                    </a:lnTo>
                    <a:lnTo>
                      <a:pt x="2862" y="1338"/>
                    </a:lnTo>
                    <a:lnTo>
                      <a:pt x="2856" y="1344"/>
                    </a:lnTo>
                    <a:lnTo>
                      <a:pt x="2854" y="1352"/>
                    </a:lnTo>
                    <a:lnTo>
                      <a:pt x="2852" y="1360"/>
                    </a:lnTo>
                    <a:lnTo>
                      <a:pt x="2852" y="1366"/>
                    </a:lnTo>
                    <a:lnTo>
                      <a:pt x="2854" y="1374"/>
                    </a:lnTo>
                    <a:lnTo>
                      <a:pt x="2856" y="1380"/>
                    </a:lnTo>
                    <a:lnTo>
                      <a:pt x="2860" y="1386"/>
                    </a:lnTo>
                    <a:lnTo>
                      <a:pt x="2866" y="1392"/>
                    </a:lnTo>
                    <a:lnTo>
                      <a:pt x="2958" y="1462"/>
                    </a:lnTo>
                    <a:lnTo>
                      <a:pt x="2964" y="1468"/>
                    </a:lnTo>
                    <a:lnTo>
                      <a:pt x="2968" y="1474"/>
                    </a:lnTo>
                    <a:lnTo>
                      <a:pt x="2970" y="1480"/>
                    </a:lnTo>
                    <a:lnTo>
                      <a:pt x="2972" y="1486"/>
                    </a:lnTo>
                    <a:lnTo>
                      <a:pt x="2970" y="1492"/>
                    </a:lnTo>
                    <a:lnTo>
                      <a:pt x="2968" y="1498"/>
                    </a:lnTo>
                    <a:lnTo>
                      <a:pt x="2964" y="1504"/>
                    </a:lnTo>
                    <a:lnTo>
                      <a:pt x="2958" y="1510"/>
                    </a:lnTo>
                    <a:lnTo>
                      <a:pt x="2866" y="1580"/>
                    </a:lnTo>
                    <a:lnTo>
                      <a:pt x="2860" y="1586"/>
                    </a:lnTo>
                    <a:lnTo>
                      <a:pt x="2856" y="1592"/>
                    </a:lnTo>
                    <a:lnTo>
                      <a:pt x="2854" y="1598"/>
                    </a:lnTo>
                    <a:lnTo>
                      <a:pt x="2852" y="1606"/>
                    </a:lnTo>
                    <a:lnTo>
                      <a:pt x="2852" y="1612"/>
                    </a:lnTo>
                    <a:lnTo>
                      <a:pt x="2854" y="1620"/>
                    </a:lnTo>
                    <a:lnTo>
                      <a:pt x="2856" y="1626"/>
                    </a:lnTo>
                    <a:lnTo>
                      <a:pt x="2862" y="1634"/>
                    </a:lnTo>
                    <a:lnTo>
                      <a:pt x="2940" y="1718"/>
                    </a:lnTo>
                    <a:lnTo>
                      <a:pt x="2944" y="1724"/>
                    </a:lnTo>
                    <a:lnTo>
                      <a:pt x="2948" y="1730"/>
                    </a:lnTo>
                    <a:lnTo>
                      <a:pt x="2950" y="1738"/>
                    </a:lnTo>
                    <a:lnTo>
                      <a:pt x="2948" y="1744"/>
                    </a:lnTo>
                    <a:lnTo>
                      <a:pt x="2946" y="1750"/>
                    </a:lnTo>
                    <a:lnTo>
                      <a:pt x="2944" y="1756"/>
                    </a:lnTo>
                    <a:lnTo>
                      <a:pt x="2938" y="1762"/>
                    </a:lnTo>
                    <a:lnTo>
                      <a:pt x="2932" y="1766"/>
                    </a:lnTo>
                    <a:lnTo>
                      <a:pt x="2830" y="1818"/>
                    </a:lnTo>
                    <a:lnTo>
                      <a:pt x="2822" y="1822"/>
                    </a:lnTo>
                    <a:lnTo>
                      <a:pt x="2818" y="1828"/>
                    </a:lnTo>
                    <a:lnTo>
                      <a:pt x="2814" y="1834"/>
                    </a:lnTo>
                    <a:lnTo>
                      <a:pt x="2810" y="1840"/>
                    </a:lnTo>
                    <a:lnTo>
                      <a:pt x="2810" y="1848"/>
                    </a:lnTo>
                    <a:lnTo>
                      <a:pt x="2810" y="1856"/>
                    </a:lnTo>
                    <a:lnTo>
                      <a:pt x="2812" y="1862"/>
                    </a:lnTo>
                    <a:lnTo>
                      <a:pt x="2816" y="1870"/>
                    </a:lnTo>
                    <a:lnTo>
                      <a:pt x="2878" y="1966"/>
                    </a:lnTo>
                    <a:lnTo>
                      <a:pt x="2882" y="1974"/>
                    </a:lnTo>
                    <a:lnTo>
                      <a:pt x="2884" y="1980"/>
                    </a:lnTo>
                    <a:lnTo>
                      <a:pt x="2884" y="1988"/>
                    </a:lnTo>
                    <a:lnTo>
                      <a:pt x="2882" y="1994"/>
                    </a:lnTo>
                    <a:lnTo>
                      <a:pt x="2878" y="2000"/>
                    </a:lnTo>
                    <a:lnTo>
                      <a:pt x="2874" y="2004"/>
                    </a:lnTo>
                    <a:lnTo>
                      <a:pt x="2868" y="2010"/>
                    </a:lnTo>
                    <a:lnTo>
                      <a:pt x="2862" y="2012"/>
                    </a:lnTo>
                    <a:lnTo>
                      <a:pt x="2752" y="2046"/>
                    </a:lnTo>
                    <a:lnTo>
                      <a:pt x="2744" y="2050"/>
                    </a:lnTo>
                    <a:lnTo>
                      <a:pt x="2738" y="2054"/>
                    </a:lnTo>
                    <a:lnTo>
                      <a:pt x="2732" y="2060"/>
                    </a:lnTo>
                    <a:lnTo>
                      <a:pt x="2728" y="2066"/>
                    </a:lnTo>
                    <a:lnTo>
                      <a:pt x="2726" y="2072"/>
                    </a:lnTo>
                    <a:lnTo>
                      <a:pt x="2726" y="2080"/>
                    </a:lnTo>
                    <a:lnTo>
                      <a:pt x="2726" y="2088"/>
                    </a:lnTo>
                    <a:lnTo>
                      <a:pt x="2728" y="2094"/>
                    </a:lnTo>
                    <a:lnTo>
                      <a:pt x="2774" y="2202"/>
                    </a:lnTo>
                    <a:lnTo>
                      <a:pt x="2776" y="2208"/>
                    </a:lnTo>
                    <a:lnTo>
                      <a:pt x="2776" y="2216"/>
                    </a:lnTo>
                    <a:lnTo>
                      <a:pt x="2774" y="2222"/>
                    </a:lnTo>
                    <a:lnTo>
                      <a:pt x="2772" y="2228"/>
                    </a:lnTo>
                    <a:lnTo>
                      <a:pt x="2768" y="2234"/>
                    </a:lnTo>
                    <a:lnTo>
                      <a:pt x="2764" y="2238"/>
                    </a:lnTo>
                    <a:lnTo>
                      <a:pt x="2756" y="2242"/>
                    </a:lnTo>
                    <a:lnTo>
                      <a:pt x="2748" y="2242"/>
                    </a:lnTo>
                    <a:lnTo>
                      <a:pt x="2634" y="2258"/>
                    </a:lnTo>
                    <a:lnTo>
                      <a:pt x="2626" y="2260"/>
                    </a:lnTo>
                    <a:lnTo>
                      <a:pt x="2620" y="2262"/>
                    </a:lnTo>
                    <a:lnTo>
                      <a:pt x="2614" y="2266"/>
                    </a:lnTo>
                    <a:lnTo>
                      <a:pt x="2610" y="2272"/>
                    </a:lnTo>
                    <a:lnTo>
                      <a:pt x="2606" y="2278"/>
                    </a:lnTo>
                    <a:lnTo>
                      <a:pt x="2604" y="2286"/>
                    </a:lnTo>
                    <a:lnTo>
                      <a:pt x="2602" y="2294"/>
                    </a:lnTo>
                    <a:lnTo>
                      <a:pt x="2604" y="2302"/>
                    </a:lnTo>
                    <a:lnTo>
                      <a:pt x="2630" y="2414"/>
                    </a:lnTo>
                    <a:lnTo>
                      <a:pt x="2630" y="2422"/>
                    </a:lnTo>
                    <a:lnTo>
                      <a:pt x="2630" y="2428"/>
                    </a:lnTo>
                    <a:lnTo>
                      <a:pt x="2628" y="2436"/>
                    </a:lnTo>
                    <a:lnTo>
                      <a:pt x="2624" y="2440"/>
                    </a:lnTo>
                    <a:lnTo>
                      <a:pt x="2620" y="2446"/>
                    </a:lnTo>
                    <a:lnTo>
                      <a:pt x="2614" y="2448"/>
                    </a:lnTo>
                    <a:lnTo>
                      <a:pt x="2606" y="2450"/>
                    </a:lnTo>
                    <a:lnTo>
                      <a:pt x="2598" y="2450"/>
                    </a:lnTo>
                    <a:lnTo>
                      <a:pt x="2484" y="2446"/>
                    </a:lnTo>
                    <a:lnTo>
                      <a:pt x="2476" y="2446"/>
                    </a:lnTo>
                    <a:lnTo>
                      <a:pt x="2468" y="2448"/>
                    </a:lnTo>
                    <a:lnTo>
                      <a:pt x="2462" y="2450"/>
                    </a:lnTo>
                    <a:lnTo>
                      <a:pt x="2456" y="2456"/>
                    </a:lnTo>
                    <a:lnTo>
                      <a:pt x="2450" y="2462"/>
                    </a:lnTo>
                    <a:lnTo>
                      <a:pt x="2448" y="2468"/>
                    </a:lnTo>
                    <a:lnTo>
                      <a:pt x="2446" y="2476"/>
                    </a:lnTo>
                    <a:lnTo>
                      <a:pt x="2446" y="2484"/>
                    </a:lnTo>
                    <a:lnTo>
                      <a:pt x="2450" y="2598"/>
                    </a:lnTo>
                    <a:lnTo>
                      <a:pt x="2450" y="2606"/>
                    </a:lnTo>
                    <a:lnTo>
                      <a:pt x="2448" y="2612"/>
                    </a:lnTo>
                    <a:lnTo>
                      <a:pt x="2446" y="2618"/>
                    </a:lnTo>
                    <a:lnTo>
                      <a:pt x="2440" y="2624"/>
                    </a:lnTo>
                    <a:lnTo>
                      <a:pt x="2436" y="2628"/>
                    </a:lnTo>
                    <a:lnTo>
                      <a:pt x="2428" y="2630"/>
                    </a:lnTo>
                    <a:lnTo>
                      <a:pt x="2422" y="2630"/>
                    </a:lnTo>
                    <a:lnTo>
                      <a:pt x="2414" y="2630"/>
                    </a:lnTo>
                    <a:lnTo>
                      <a:pt x="2302" y="2604"/>
                    </a:lnTo>
                    <a:lnTo>
                      <a:pt x="2294" y="2602"/>
                    </a:lnTo>
                    <a:lnTo>
                      <a:pt x="2286" y="2604"/>
                    </a:lnTo>
                    <a:lnTo>
                      <a:pt x="2278" y="2606"/>
                    </a:lnTo>
                    <a:lnTo>
                      <a:pt x="2272" y="2610"/>
                    </a:lnTo>
                    <a:lnTo>
                      <a:pt x="2266" y="2614"/>
                    </a:lnTo>
                    <a:lnTo>
                      <a:pt x="2262" y="2620"/>
                    </a:lnTo>
                    <a:lnTo>
                      <a:pt x="2260" y="2626"/>
                    </a:lnTo>
                    <a:lnTo>
                      <a:pt x="2258" y="2634"/>
                    </a:lnTo>
                    <a:lnTo>
                      <a:pt x="2244" y="2748"/>
                    </a:lnTo>
                    <a:lnTo>
                      <a:pt x="2242" y="2756"/>
                    </a:lnTo>
                    <a:lnTo>
                      <a:pt x="2238" y="2762"/>
                    </a:lnTo>
                    <a:lnTo>
                      <a:pt x="2234" y="2768"/>
                    </a:lnTo>
                    <a:lnTo>
                      <a:pt x="2228" y="2772"/>
                    </a:lnTo>
                    <a:lnTo>
                      <a:pt x="2222" y="2774"/>
                    </a:lnTo>
                    <a:lnTo>
                      <a:pt x="2216" y="2776"/>
                    </a:lnTo>
                    <a:lnTo>
                      <a:pt x="2208" y="2776"/>
                    </a:lnTo>
                    <a:lnTo>
                      <a:pt x="2202" y="2772"/>
                    </a:lnTo>
                    <a:lnTo>
                      <a:pt x="2094" y="2728"/>
                    </a:lnTo>
                    <a:lnTo>
                      <a:pt x="2088" y="2726"/>
                    </a:lnTo>
                    <a:lnTo>
                      <a:pt x="2080" y="2726"/>
                    </a:lnTo>
                    <a:lnTo>
                      <a:pt x="2072" y="2726"/>
                    </a:lnTo>
                    <a:lnTo>
                      <a:pt x="2066" y="2728"/>
                    </a:lnTo>
                    <a:lnTo>
                      <a:pt x="2060" y="2732"/>
                    </a:lnTo>
                    <a:lnTo>
                      <a:pt x="2054" y="2738"/>
                    </a:lnTo>
                    <a:lnTo>
                      <a:pt x="2050" y="2744"/>
                    </a:lnTo>
                    <a:lnTo>
                      <a:pt x="2046" y="2750"/>
                    </a:lnTo>
                    <a:lnTo>
                      <a:pt x="2012" y="2862"/>
                    </a:lnTo>
                    <a:lnTo>
                      <a:pt x="2010" y="2868"/>
                    </a:lnTo>
                    <a:lnTo>
                      <a:pt x="2006" y="2874"/>
                    </a:lnTo>
                    <a:lnTo>
                      <a:pt x="2000" y="2878"/>
                    </a:lnTo>
                    <a:lnTo>
                      <a:pt x="1994" y="2882"/>
                    </a:lnTo>
                    <a:lnTo>
                      <a:pt x="1988" y="2884"/>
                    </a:lnTo>
                    <a:lnTo>
                      <a:pt x="1980" y="2884"/>
                    </a:lnTo>
                    <a:lnTo>
                      <a:pt x="1974" y="2882"/>
                    </a:lnTo>
                    <a:lnTo>
                      <a:pt x="1966" y="2878"/>
                    </a:lnTo>
                    <a:lnTo>
                      <a:pt x="1870" y="2816"/>
                    </a:lnTo>
                    <a:lnTo>
                      <a:pt x="1862" y="2812"/>
                    </a:lnTo>
                    <a:lnTo>
                      <a:pt x="1856" y="2810"/>
                    </a:lnTo>
                    <a:lnTo>
                      <a:pt x="1848" y="2810"/>
                    </a:lnTo>
                    <a:lnTo>
                      <a:pt x="1840" y="2810"/>
                    </a:lnTo>
                    <a:lnTo>
                      <a:pt x="1834" y="2812"/>
                    </a:lnTo>
                    <a:lnTo>
                      <a:pt x="1828" y="2816"/>
                    </a:lnTo>
                    <a:lnTo>
                      <a:pt x="1822" y="2822"/>
                    </a:lnTo>
                    <a:lnTo>
                      <a:pt x="1818" y="2830"/>
                    </a:lnTo>
                    <a:lnTo>
                      <a:pt x="1766" y="2932"/>
                    </a:lnTo>
                    <a:lnTo>
                      <a:pt x="1762" y="2938"/>
                    </a:lnTo>
                    <a:lnTo>
                      <a:pt x="1756" y="2944"/>
                    </a:lnTo>
                    <a:lnTo>
                      <a:pt x="1750" y="2946"/>
                    </a:lnTo>
                    <a:lnTo>
                      <a:pt x="1744" y="2948"/>
                    </a:lnTo>
                    <a:lnTo>
                      <a:pt x="1738" y="2950"/>
                    </a:lnTo>
                    <a:lnTo>
                      <a:pt x="1730" y="2948"/>
                    </a:lnTo>
                    <a:lnTo>
                      <a:pt x="1724" y="2944"/>
                    </a:lnTo>
                    <a:lnTo>
                      <a:pt x="1718" y="2940"/>
                    </a:lnTo>
                    <a:lnTo>
                      <a:pt x="1634" y="2862"/>
                    </a:lnTo>
                    <a:lnTo>
                      <a:pt x="1626" y="2856"/>
                    </a:lnTo>
                    <a:lnTo>
                      <a:pt x="1620" y="2854"/>
                    </a:lnTo>
                    <a:lnTo>
                      <a:pt x="1612" y="2852"/>
                    </a:lnTo>
                    <a:lnTo>
                      <a:pt x="1606" y="2852"/>
                    </a:lnTo>
                    <a:lnTo>
                      <a:pt x="1598" y="2854"/>
                    </a:lnTo>
                    <a:lnTo>
                      <a:pt x="1592" y="2856"/>
                    </a:lnTo>
                    <a:lnTo>
                      <a:pt x="1586" y="2860"/>
                    </a:lnTo>
                    <a:lnTo>
                      <a:pt x="1580" y="2866"/>
                    </a:lnTo>
                    <a:lnTo>
                      <a:pt x="1510" y="2958"/>
                    </a:lnTo>
                    <a:lnTo>
                      <a:pt x="1504" y="2964"/>
                    </a:lnTo>
                    <a:lnTo>
                      <a:pt x="1498" y="2968"/>
                    </a:lnTo>
                    <a:lnTo>
                      <a:pt x="1492" y="2970"/>
                    </a:lnTo>
                    <a:lnTo>
                      <a:pt x="1486" y="2972"/>
                    </a:lnTo>
                    <a:lnTo>
                      <a:pt x="1480" y="2970"/>
                    </a:lnTo>
                    <a:lnTo>
                      <a:pt x="1474" y="2968"/>
                    </a:lnTo>
                    <a:lnTo>
                      <a:pt x="1468" y="2964"/>
                    </a:lnTo>
                    <a:lnTo>
                      <a:pt x="1462" y="2958"/>
                    </a:lnTo>
                    <a:lnTo>
                      <a:pt x="1392" y="2866"/>
                    </a:lnTo>
                    <a:lnTo>
                      <a:pt x="1386" y="2860"/>
                    </a:lnTo>
                    <a:lnTo>
                      <a:pt x="1380" y="2856"/>
                    </a:lnTo>
                    <a:lnTo>
                      <a:pt x="1374" y="2854"/>
                    </a:lnTo>
                    <a:lnTo>
                      <a:pt x="1366" y="2852"/>
                    </a:lnTo>
                    <a:lnTo>
                      <a:pt x="1360" y="2852"/>
                    </a:lnTo>
                    <a:lnTo>
                      <a:pt x="1352" y="2854"/>
                    </a:lnTo>
                    <a:lnTo>
                      <a:pt x="1346" y="2856"/>
                    </a:lnTo>
                    <a:lnTo>
                      <a:pt x="1338" y="2862"/>
                    </a:lnTo>
                    <a:lnTo>
                      <a:pt x="1254" y="2940"/>
                    </a:lnTo>
                    <a:lnTo>
                      <a:pt x="1248" y="2944"/>
                    </a:lnTo>
                    <a:lnTo>
                      <a:pt x="1242" y="2948"/>
                    </a:lnTo>
                    <a:lnTo>
                      <a:pt x="1234" y="2950"/>
                    </a:lnTo>
                    <a:lnTo>
                      <a:pt x="1228" y="2948"/>
                    </a:lnTo>
                    <a:lnTo>
                      <a:pt x="1222" y="2946"/>
                    </a:lnTo>
                    <a:lnTo>
                      <a:pt x="1216" y="2944"/>
                    </a:lnTo>
                    <a:lnTo>
                      <a:pt x="1210" y="2938"/>
                    </a:lnTo>
                    <a:lnTo>
                      <a:pt x="1206" y="2932"/>
                    </a:lnTo>
                    <a:lnTo>
                      <a:pt x="1154" y="2830"/>
                    </a:lnTo>
                    <a:lnTo>
                      <a:pt x="1150" y="2822"/>
                    </a:lnTo>
                    <a:lnTo>
                      <a:pt x="1144" y="2816"/>
                    </a:lnTo>
                    <a:lnTo>
                      <a:pt x="1138" y="2812"/>
                    </a:lnTo>
                    <a:lnTo>
                      <a:pt x="1132" y="2810"/>
                    </a:lnTo>
                    <a:lnTo>
                      <a:pt x="1124" y="2810"/>
                    </a:lnTo>
                    <a:lnTo>
                      <a:pt x="1116" y="2810"/>
                    </a:lnTo>
                    <a:lnTo>
                      <a:pt x="1110" y="2812"/>
                    </a:lnTo>
                    <a:lnTo>
                      <a:pt x="1102" y="2816"/>
                    </a:lnTo>
                    <a:lnTo>
                      <a:pt x="1006" y="2878"/>
                    </a:lnTo>
                    <a:lnTo>
                      <a:pt x="998" y="2882"/>
                    </a:lnTo>
                    <a:lnTo>
                      <a:pt x="992" y="2884"/>
                    </a:lnTo>
                    <a:lnTo>
                      <a:pt x="984" y="2884"/>
                    </a:lnTo>
                    <a:lnTo>
                      <a:pt x="978" y="2882"/>
                    </a:lnTo>
                    <a:lnTo>
                      <a:pt x="972" y="2878"/>
                    </a:lnTo>
                    <a:lnTo>
                      <a:pt x="968" y="2874"/>
                    </a:lnTo>
                    <a:lnTo>
                      <a:pt x="962" y="2868"/>
                    </a:lnTo>
                    <a:lnTo>
                      <a:pt x="960" y="2862"/>
                    </a:lnTo>
                    <a:lnTo>
                      <a:pt x="926" y="2750"/>
                    </a:lnTo>
                    <a:lnTo>
                      <a:pt x="922" y="2744"/>
                    </a:lnTo>
                    <a:lnTo>
                      <a:pt x="918" y="2738"/>
                    </a:lnTo>
                    <a:lnTo>
                      <a:pt x="912" y="2732"/>
                    </a:lnTo>
                    <a:lnTo>
                      <a:pt x="906" y="2728"/>
                    </a:lnTo>
                    <a:lnTo>
                      <a:pt x="900" y="2726"/>
                    </a:lnTo>
                    <a:lnTo>
                      <a:pt x="892" y="2726"/>
                    </a:lnTo>
                    <a:lnTo>
                      <a:pt x="884" y="2726"/>
                    </a:lnTo>
                    <a:lnTo>
                      <a:pt x="878" y="2728"/>
                    </a:lnTo>
                    <a:lnTo>
                      <a:pt x="770" y="2772"/>
                    </a:lnTo>
                    <a:lnTo>
                      <a:pt x="764" y="2776"/>
                    </a:lnTo>
                    <a:lnTo>
                      <a:pt x="756" y="2776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8" y="2768"/>
                    </a:lnTo>
                    <a:lnTo>
                      <a:pt x="734" y="2762"/>
                    </a:lnTo>
                    <a:lnTo>
                      <a:pt x="730" y="2756"/>
                    </a:lnTo>
                    <a:lnTo>
                      <a:pt x="728" y="2748"/>
                    </a:lnTo>
                    <a:lnTo>
                      <a:pt x="714" y="2634"/>
                    </a:lnTo>
                    <a:lnTo>
                      <a:pt x="712" y="2626"/>
                    </a:lnTo>
                    <a:lnTo>
                      <a:pt x="710" y="2620"/>
                    </a:lnTo>
                    <a:lnTo>
                      <a:pt x="706" y="2614"/>
                    </a:lnTo>
                    <a:lnTo>
                      <a:pt x="700" y="2610"/>
                    </a:lnTo>
                    <a:lnTo>
                      <a:pt x="694" y="2606"/>
                    </a:lnTo>
                    <a:lnTo>
                      <a:pt x="686" y="2604"/>
                    </a:lnTo>
                    <a:lnTo>
                      <a:pt x="678" y="2602"/>
                    </a:lnTo>
                    <a:lnTo>
                      <a:pt x="670" y="2604"/>
                    </a:lnTo>
                    <a:lnTo>
                      <a:pt x="558" y="2630"/>
                    </a:lnTo>
                    <a:lnTo>
                      <a:pt x="550" y="2630"/>
                    </a:lnTo>
                    <a:lnTo>
                      <a:pt x="544" y="2630"/>
                    </a:lnTo>
                    <a:lnTo>
                      <a:pt x="536" y="2628"/>
                    </a:lnTo>
                    <a:lnTo>
                      <a:pt x="532" y="2624"/>
                    </a:lnTo>
                    <a:lnTo>
                      <a:pt x="526" y="2618"/>
                    </a:lnTo>
                    <a:lnTo>
                      <a:pt x="524" y="2612"/>
                    </a:lnTo>
                    <a:lnTo>
                      <a:pt x="522" y="2606"/>
                    </a:lnTo>
                    <a:lnTo>
                      <a:pt x="522" y="2598"/>
                    </a:lnTo>
                    <a:lnTo>
                      <a:pt x="526" y="2484"/>
                    </a:lnTo>
                    <a:lnTo>
                      <a:pt x="526" y="2476"/>
                    </a:lnTo>
                    <a:lnTo>
                      <a:pt x="524" y="2468"/>
                    </a:lnTo>
                    <a:lnTo>
                      <a:pt x="522" y="2462"/>
                    </a:lnTo>
                    <a:lnTo>
                      <a:pt x="516" y="2456"/>
                    </a:lnTo>
                    <a:lnTo>
                      <a:pt x="510" y="2450"/>
                    </a:lnTo>
                    <a:lnTo>
                      <a:pt x="504" y="2448"/>
                    </a:lnTo>
                    <a:lnTo>
                      <a:pt x="496" y="2446"/>
                    </a:lnTo>
                    <a:lnTo>
                      <a:pt x="488" y="2446"/>
                    </a:lnTo>
                    <a:lnTo>
                      <a:pt x="374" y="2450"/>
                    </a:lnTo>
                    <a:lnTo>
                      <a:pt x="366" y="2450"/>
                    </a:lnTo>
                    <a:lnTo>
                      <a:pt x="358" y="2448"/>
                    </a:lnTo>
                    <a:lnTo>
                      <a:pt x="352" y="2446"/>
                    </a:lnTo>
                    <a:lnTo>
                      <a:pt x="348" y="2440"/>
                    </a:lnTo>
                    <a:lnTo>
                      <a:pt x="344" y="2436"/>
                    </a:lnTo>
                    <a:lnTo>
                      <a:pt x="342" y="2428"/>
                    </a:lnTo>
                    <a:lnTo>
                      <a:pt x="342" y="2422"/>
                    </a:lnTo>
                    <a:lnTo>
                      <a:pt x="342" y="2414"/>
                    </a:lnTo>
                    <a:lnTo>
                      <a:pt x="368" y="2302"/>
                    </a:lnTo>
                    <a:lnTo>
                      <a:pt x="370" y="2294"/>
                    </a:lnTo>
                    <a:lnTo>
                      <a:pt x="368" y="2286"/>
                    </a:lnTo>
                    <a:lnTo>
                      <a:pt x="366" y="2278"/>
                    </a:lnTo>
                    <a:lnTo>
                      <a:pt x="362" y="2272"/>
                    </a:lnTo>
                    <a:lnTo>
                      <a:pt x="358" y="2266"/>
                    </a:lnTo>
                    <a:lnTo>
                      <a:pt x="352" y="2262"/>
                    </a:lnTo>
                    <a:lnTo>
                      <a:pt x="346" y="2260"/>
                    </a:lnTo>
                    <a:lnTo>
                      <a:pt x="338" y="2258"/>
                    </a:lnTo>
                    <a:lnTo>
                      <a:pt x="224" y="2242"/>
                    </a:lnTo>
                    <a:lnTo>
                      <a:pt x="216" y="2242"/>
                    </a:lnTo>
                    <a:lnTo>
                      <a:pt x="208" y="2238"/>
                    </a:lnTo>
                    <a:lnTo>
                      <a:pt x="204" y="2234"/>
                    </a:lnTo>
                    <a:lnTo>
                      <a:pt x="200" y="2228"/>
                    </a:lnTo>
                    <a:lnTo>
                      <a:pt x="198" y="2222"/>
                    </a:lnTo>
                    <a:lnTo>
                      <a:pt x="196" y="2216"/>
                    </a:lnTo>
                    <a:lnTo>
                      <a:pt x="196" y="2208"/>
                    </a:lnTo>
                    <a:lnTo>
                      <a:pt x="198" y="2202"/>
                    </a:lnTo>
                    <a:lnTo>
                      <a:pt x="244" y="2094"/>
                    </a:lnTo>
                    <a:lnTo>
                      <a:pt x="246" y="2088"/>
                    </a:lnTo>
                    <a:lnTo>
                      <a:pt x="246" y="2080"/>
                    </a:lnTo>
                    <a:lnTo>
                      <a:pt x="246" y="2072"/>
                    </a:lnTo>
                    <a:lnTo>
                      <a:pt x="244" y="2066"/>
                    </a:lnTo>
                    <a:lnTo>
                      <a:pt x="240" y="2060"/>
                    </a:lnTo>
                    <a:lnTo>
                      <a:pt x="234" y="2054"/>
                    </a:lnTo>
                    <a:lnTo>
                      <a:pt x="228" y="2050"/>
                    </a:lnTo>
                    <a:lnTo>
                      <a:pt x="220" y="2046"/>
                    </a:lnTo>
                    <a:lnTo>
                      <a:pt x="110" y="2012"/>
                    </a:lnTo>
                    <a:lnTo>
                      <a:pt x="104" y="2010"/>
                    </a:lnTo>
                    <a:lnTo>
                      <a:pt x="98" y="2004"/>
                    </a:lnTo>
                    <a:lnTo>
                      <a:pt x="94" y="2000"/>
                    </a:lnTo>
                    <a:lnTo>
                      <a:pt x="90" y="1994"/>
                    </a:lnTo>
                    <a:lnTo>
                      <a:pt x="88" y="1988"/>
                    </a:lnTo>
                    <a:lnTo>
                      <a:pt x="88" y="1980"/>
                    </a:lnTo>
                    <a:lnTo>
                      <a:pt x="90" y="1974"/>
                    </a:lnTo>
                    <a:lnTo>
                      <a:pt x="94" y="1966"/>
                    </a:lnTo>
                    <a:lnTo>
                      <a:pt x="156" y="1870"/>
                    </a:lnTo>
                    <a:lnTo>
                      <a:pt x="160" y="1862"/>
                    </a:lnTo>
                    <a:lnTo>
                      <a:pt x="162" y="1856"/>
                    </a:lnTo>
                    <a:lnTo>
                      <a:pt x="162" y="1848"/>
                    </a:lnTo>
                    <a:lnTo>
                      <a:pt x="162" y="1840"/>
                    </a:lnTo>
                    <a:lnTo>
                      <a:pt x="160" y="1834"/>
                    </a:lnTo>
                    <a:lnTo>
                      <a:pt x="154" y="1828"/>
                    </a:lnTo>
                    <a:lnTo>
                      <a:pt x="150" y="1822"/>
                    </a:lnTo>
                    <a:lnTo>
                      <a:pt x="142" y="1818"/>
                    </a:lnTo>
                    <a:lnTo>
                      <a:pt x="40" y="1766"/>
                    </a:lnTo>
                    <a:lnTo>
                      <a:pt x="34" y="1762"/>
                    </a:lnTo>
                    <a:lnTo>
                      <a:pt x="28" y="1756"/>
                    </a:lnTo>
                    <a:lnTo>
                      <a:pt x="26" y="1750"/>
                    </a:lnTo>
                    <a:lnTo>
                      <a:pt x="24" y="1744"/>
                    </a:lnTo>
                    <a:lnTo>
                      <a:pt x="22" y="1738"/>
                    </a:lnTo>
                    <a:lnTo>
                      <a:pt x="24" y="1730"/>
                    </a:lnTo>
                    <a:lnTo>
                      <a:pt x="28" y="1724"/>
                    </a:lnTo>
                    <a:lnTo>
                      <a:pt x="32" y="1718"/>
                    </a:lnTo>
                    <a:lnTo>
                      <a:pt x="110" y="1634"/>
                    </a:lnTo>
                    <a:lnTo>
                      <a:pt x="116" y="1626"/>
                    </a:lnTo>
                    <a:lnTo>
                      <a:pt x="118" y="1620"/>
                    </a:lnTo>
                    <a:lnTo>
                      <a:pt x="120" y="1612"/>
                    </a:lnTo>
                    <a:lnTo>
                      <a:pt x="120" y="1606"/>
                    </a:lnTo>
                    <a:lnTo>
                      <a:pt x="118" y="1598"/>
                    </a:lnTo>
                    <a:lnTo>
                      <a:pt x="116" y="1592"/>
                    </a:lnTo>
                    <a:lnTo>
                      <a:pt x="112" y="1586"/>
                    </a:lnTo>
                    <a:lnTo>
                      <a:pt x="106" y="1580"/>
                    </a:lnTo>
                    <a:lnTo>
                      <a:pt x="14" y="1510"/>
                    </a:lnTo>
                    <a:lnTo>
                      <a:pt x="8" y="1504"/>
                    </a:lnTo>
                    <a:lnTo>
                      <a:pt x="4" y="1498"/>
                    </a:lnTo>
                    <a:lnTo>
                      <a:pt x="2" y="1492"/>
                    </a:lnTo>
                    <a:lnTo>
                      <a:pt x="0" y="1486"/>
                    </a:lnTo>
                    <a:lnTo>
                      <a:pt x="2" y="1480"/>
                    </a:lnTo>
                    <a:lnTo>
                      <a:pt x="4" y="1474"/>
                    </a:lnTo>
                    <a:lnTo>
                      <a:pt x="8" y="1468"/>
                    </a:lnTo>
                    <a:lnTo>
                      <a:pt x="14" y="1462"/>
                    </a:lnTo>
                    <a:lnTo>
                      <a:pt x="106" y="1392"/>
                    </a:lnTo>
                    <a:lnTo>
                      <a:pt x="112" y="1386"/>
                    </a:lnTo>
                    <a:lnTo>
                      <a:pt x="116" y="1380"/>
                    </a:lnTo>
                    <a:lnTo>
                      <a:pt x="118" y="1374"/>
                    </a:lnTo>
                    <a:lnTo>
                      <a:pt x="120" y="1366"/>
                    </a:lnTo>
                    <a:lnTo>
                      <a:pt x="120" y="1360"/>
                    </a:lnTo>
                    <a:lnTo>
                      <a:pt x="118" y="1352"/>
                    </a:lnTo>
                    <a:lnTo>
                      <a:pt x="116" y="1344"/>
                    </a:lnTo>
                    <a:lnTo>
                      <a:pt x="110" y="1338"/>
                    </a:lnTo>
                    <a:lnTo>
                      <a:pt x="32" y="1254"/>
                    </a:lnTo>
                    <a:lnTo>
                      <a:pt x="28" y="1248"/>
                    </a:lnTo>
                    <a:lnTo>
                      <a:pt x="24" y="1242"/>
                    </a:lnTo>
                    <a:lnTo>
                      <a:pt x="22" y="1234"/>
                    </a:lnTo>
                    <a:lnTo>
                      <a:pt x="24" y="1228"/>
                    </a:lnTo>
                    <a:lnTo>
                      <a:pt x="26" y="1222"/>
                    </a:lnTo>
                    <a:lnTo>
                      <a:pt x="28" y="1216"/>
                    </a:lnTo>
                    <a:lnTo>
                      <a:pt x="34" y="1210"/>
                    </a:lnTo>
                    <a:lnTo>
                      <a:pt x="40" y="1206"/>
                    </a:lnTo>
                    <a:lnTo>
                      <a:pt x="142" y="1154"/>
                    </a:lnTo>
                    <a:lnTo>
                      <a:pt x="150" y="1150"/>
                    </a:lnTo>
                    <a:lnTo>
                      <a:pt x="154" y="1144"/>
                    </a:lnTo>
                    <a:lnTo>
                      <a:pt x="160" y="1138"/>
                    </a:lnTo>
                    <a:lnTo>
                      <a:pt x="162" y="1132"/>
                    </a:lnTo>
                    <a:lnTo>
                      <a:pt x="162" y="1124"/>
                    </a:lnTo>
                    <a:lnTo>
                      <a:pt x="162" y="1116"/>
                    </a:lnTo>
                    <a:lnTo>
                      <a:pt x="160" y="1110"/>
                    </a:lnTo>
                    <a:lnTo>
                      <a:pt x="156" y="1102"/>
                    </a:lnTo>
                    <a:lnTo>
                      <a:pt x="94" y="1006"/>
                    </a:lnTo>
                    <a:lnTo>
                      <a:pt x="90" y="998"/>
                    </a:lnTo>
                    <a:lnTo>
                      <a:pt x="88" y="992"/>
                    </a:lnTo>
                    <a:lnTo>
                      <a:pt x="88" y="984"/>
                    </a:lnTo>
                    <a:lnTo>
                      <a:pt x="90" y="978"/>
                    </a:lnTo>
                    <a:lnTo>
                      <a:pt x="94" y="972"/>
                    </a:lnTo>
                    <a:lnTo>
                      <a:pt x="98" y="966"/>
                    </a:lnTo>
                    <a:lnTo>
                      <a:pt x="104" y="962"/>
                    </a:lnTo>
                    <a:lnTo>
                      <a:pt x="110" y="960"/>
                    </a:lnTo>
                    <a:lnTo>
                      <a:pt x="220" y="926"/>
                    </a:lnTo>
                    <a:lnTo>
                      <a:pt x="228" y="922"/>
                    </a:lnTo>
                    <a:lnTo>
                      <a:pt x="234" y="918"/>
                    </a:lnTo>
                    <a:lnTo>
                      <a:pt x="240" y="912"/>
                    </a:lnTo>
                    <a:lnTo>
                      <a:pt x="244" y="906"/>
                    </a:lnTo>
                    <a:lnTo>
                      <a:pt x="246" y="900"/>
                    </a:lnTo>
                    <a:lnTo>
                      <a:pt x="246" y="892"/>
                    </a:lnTo>
                    <a:lnTo>
                      <a:pt x="246" y="884"/>
                    </a:lnTo>
                    <a:lnTo>
                      <a:pt x="244" y="876"/>
                    </a:lnTo>
                    <a:lnTo>
                      <a:pt x="198" y="770"/>
                    </a:lnTo>
                    <a:lnTo>
                      <a:pt x="196" y="764"/>
                    </a:lnTo>
                    <a:lnTo>
                      <a:pt x="196" y="756"/>
                    </a:lnTo>
                    <a:lnTo>
                      <a:pt x="198" y="750"/>
                    </a:lnTo>
                    <a:lnTo>
                      <a:pt x="200" y="744"/>
                    </a:lnTo>
                    <a:lnTo>
                      <a:pt x="204" y="738"/>
                    </a:lnTo>
                    <a:lnTo>
                      <a:pt x="208" y="734"/>
                    </a:lnTo>
                    <a:lnTo>
                      <a:pt x="216" y="730"/>
                    </a:lnTo>
                    <a:lnTo>
                      <a:pt x="224" y="728"/>
                    </a:lnTo>
                    <a:lnTo>
                      <a:pt x="338" y="714"/>
                    </a:lnTo>
                    <a:lnTo>
                      <a:pt x="346" y="712"/>
                    </a:lnTo>
                    <a:lnTo>
                      <a:pt x="352" y="710"/>
                    </a:lnTo>
                    <a:lnTo>
                      <a:pt x="358" y="704"/>
                    </a:lnTo>
                    <a:lnTo>
                      <a:pt x="362" y="700"/>
                    </a:lnTo>
                    <a:lnTo>
                      <a:pt x="366" y="694"/>
                    </a:lnTo>
                    <a:lnTo>
                      <a:pt x="368" y="686"/>
                    </a:lnTo>
                    <a:lnTo>
                      <a:pt x="370" y="678"/>
                    </a:lnTo>
                    <a:lnTo>
                      <a:pt x="368" y="670"/>
                    </a:lnTo>
                    <a:lnTo>
                      <a:pt x="342" y="558"/>
                    </a:lnTo>
                    <a:lnTo>
                      <a:pt x="342" y="550"/>
                    </a:lnTo>
                    <a:lnTo>
                      <a:pt x="342" y="544"/>
                    </a:lnTo>
                    <a:lnTo>
                      <a:pt x="344" y="536"/>
                    </a:lnTo>
                    <a:lnTo>
                      <a:pt x="348" y="532"/>
                    </a:lnTo>
                    <a:lnTo>
                      <a:pt x="352" y="526"/>
                    </a:lnTo>
                    <a:lnTo>
                      <a:pt x="358" y="524"/>
                    </a:lnTo>
                    <a:lnTo>
                      <a:pt x="366" y="522"/>
                    </a:lnTo>
                    <a:lnTo>
                      <a:pt x="374" y="522"/>
                    </a:lnTo>
                    <a:lnTo>
                      <a:pt x="488" y="526"/>
                    </a:lnTo>
                    <a:lnTo>
                      <a:pt x="496" y="526"/>
                    </a:lnTo>
                    <a:lnTo>
                      <a:pt x="504" y="524"/>
                    </a:lnTo>
                    <a:lnTo>
                      <a:pt x="510" y="520"/>
                    </a:lnTo>
                    <a:lnTo>
                      <a:pt x="516" y="516"/>
                    </a:lnTo>
                    <a:lnTo>
                      <a:pt x="522" y="510"/>
                    </a:lnTo>
                    <a:lnTo>
                      <a:pt x="524" y="504"/>
                    </a:lnTo>
                    <a:lnTo>
                      <a:pt x="526" y="496"/>
                    </a:lnTo>
                    <a:lnTo>
                      <a:pt x="526" y="488"/>
                    </a:lnTo>
                    <a:lnTo>
                      <a:pt x="522" y="374"/>
                    </a:lnTo>
                    <a:lnTo>
                      <a:pt x="522" y="366"/>
                    </a:lnTo>
                    <a:lnTo>
                      <a:pt x="524" y="358"/>
                    </a:lnTo>
                    <a:lnTo>
                      <a:pt x="526" y="352"/>
                    </a:lnTo>
                    <a:lnTo>
                      <a:pt x="532" y="348"/>
                    </a:lnTo>
                    <a:lnTo>
                      <a:pt x="536" y="344"/>
                    </a:lnTo>
                    <a:lnTo>
                      <a:pt x="544" y="342"/>
                    </a:lnTo>
                    <a:lnTo>
                      <a:pt x="550" y="342"/>
                    </a:lnTo>
                    <a:lnTo>
                      <a:pt x="558" y="342"/>
                    </a:lnTo>
                    <a:lnTo>
                      <a:pt x="670" y="368"/>
                    </a:lnTo>
                    <a:lnTo>
                      <a:pt x="678" y="370"/>
                    </a:lnTo>
                    <a:lnTo>
                      <a:pt x="686" y="368"/>
                    </a:lnTo>
                    <a:lnTo>
                      <a:pt x="694" y="366"/>
                    </a:lnTo>
                    <a:lnTo>
                      <a:pt x="700" y="362"/>
                    </a:lnTo>
                    <a:lnTo>
                      <a:pt x="706" y="358"/>
                    </a:lnTo>
                    <a:lnTo>
                      <a:pt x="710" y="352"/>
                    </a:lnTo>
                    <a:lnTo>
                      <a:pt x="712" y="346"/>
                    </a:lnTo>
                    <a:lnTo>
                      <a:pt x="714" y="338"/>
                    </a:lnTo>
                    <a:lnTo>
                      <a:pt x="728" y="224"/>
                    </a:lnTo>
                    <a:lnTo>
                      <a:pt x="730" y="216"/>
                    </a:lnTo>
                    <a:lnTo>
                      <a:pt x="734" y="208"/>
                    </a:lnTo>
                    <a:lnTo>
                      <a:pt x="738" y="204"/>
                    </a:lnTo>
                    <a:lnTo>
                      <a:pt x="744" y="200"/>
                    </a:lnTo>
                    <a:lnTo>
                      <a:pt x="750" y="196"/>
                    </a:lnTo>
                    <a:lnTo>
                      <a:pt x="756" y="196"/>
                    </a:lnTo>
                    <a:lnTo>
                      <a:pt x="764" y="196"/>
                    </a:lnTo>
                    <a:lnTo>
                      <a:pt x="770" y="198"/>
                    </a:lnTo>
                    <a:lnTo>
                      <a:pt x="878" y="244"/>
                    </a:lnTo>
                    <a:lnTo>
                      <a:pt x="884" y="246"/>
                    </a:lnTo>
                    <a:lnTo>
                      <a:pt x="892" y="246"/>
                    </a:lnTo>
                    <a:lnTo>
                      <a:pt x="900" y="246"/>
                    </a:lnTo>
                    <a:lnTo>
                      <a:pt x="906" y="244"/>
                    </a:lnTo>
                    <a:lnTo>
                      <a:pt x="912" y="240"/>
                    </a:lnTo>
                    <a:lnTo>
                      <a:pt x="918" y="234"/>
                    </a:lnTo>
                    <a:lnTo>
                      <a:pt x="922" y="228"/>
                    </a:lnTo>
                    <a:lnTo>
                      <a:pt x="926" y="220"/>
                    </a:lnTo>
                    <a:lnTo>
                      <a:pt x="960" y="110"/>
                    </a:lnTo>
                    <a:lnTo>
                      <a:pt x="962" y="104"/>
                    </a:lnTo>
                    <a:lnTo>
                      <a:pt x="968" y="98"/>
                    </a:lnTo>
                    <a:lnTo>
                      <a:pt x="972" y="94"/>
                    </a:lnTo>
                    <a:lnTo>
                      <a:pt x="978" y="90"/>
                    </a:lnTo>
                    <a:lnTo>
                      <a:pt x="984" y="88"/>
                    </a:lnTo>
                    <a:lnTo>
                      <a:pt x="992" y="88"/>
                    </a:lnTo>
                    <a:lnTo>
                      <a:pt x="998" y="90"/>
                    </a:lnTo>
                    <a:lnTo>
                      <a:pt x="1006" y="94"/>
                    </a:lnTo>
                    <a:lnTo>
                      <a:pt x="1102" y="156"/>
                    </a:lnTo>
                    <a:lnTo>
                      <a:pt x="1110" y="160"/>
                    </a:lnTo>
                    <a:lnTo>
                      <a:pt x="1116" y="162"/>
                    </a:lnTo>
                    <a:lnTo>
                      <a:pt x="1124" y="162"/>
                    </a:lnTo>
                    <a:lnTo>
                      <a:pt x="1132" y="162"/>
                    </a:lnTo>
                    <a:lnTo>
                      <a:pt x="1138" y="158"/>
                    </a:lnTo>
                    <a:lnTo>
                      <a:pt x="1144" y="154"/>
                    </a:lnTo>
                    <a:lnTo>
                      <a:pt x="1150" y="150"/>
                    </a:lnTo>
                    <a:lnTo>
                      <a:pt x="1154" y="142"/>
                    </a:lnTo>
                    <a:lnTo>
                      <a:pt x="1206" y="40"/>
                    </a:lnTo>
                    <a:lnTo>
                      <a:pt x="1210" y="34"/>
                    </a:lnTo>
                    <a:lnTo>
                      <a:pt x="1216" y="28"/>
                    </a:lnTo>
                    <a:lnTo>
                      <a:pt x="1222" y="26"/>
                    </a:lnTo>
                    <a:lnTo>
                      <a:pt x="1228" y="24"/>
                    </a:lnTo>
                    <a:lnTo>
                      <a:pt x="1234" y="22"/>
                    </a:lnTo>
                    <a:lnTo>
                      <a:pt x="1242" y="24"/>
                    </a:lnTo>
                    <a:lnTo>
                      <a:pt x="1248" y="28"/>
                    </a:lnTo>
                    <a:lnTo>
                      <a:pt x="1254" y="32"/>
                    </a:lnTo>
                    <a:lnTo>
                      <a:pt x="1338" y="110"/>
                    </a:lnTo>
                    <a:lnTo>
                      <a:pt x="1346" y="116"/>
                    </a:lnTo>
                    <a:lnTo>
                      <a:pt x="1352" y="118"/>
                    </a:lnTo>
                    <a:lnTo>
                      <a:pt x="1360" y="120"/>
                    </a:lnTo>
                    <a:lnTo>
                      <a:pt x="1366" y="120"/>
                    </a:lnTo>
                    <a:lnTo>
                      <a:pt x="1374" y="118"/>
                    </a:lnTo>
                    <a:lnTo>
                      <a:pt x="1380" y="116"/>
                    </a:lnTo>
                    <a:lnTo>
                      <a:pt x="1386" y="112"/>
                    </a:lnTo>
                    <a:lnTo>
                      <a:pt x="1392" y="106"/>
                    </a:lnTo>
                    <a:lnTo>
                      <a:pt x="1462" y="14"/>
                    </a:lnTo>
                    <a:close/>
                  </a:path>
                </a:pathLst>
              </a:custGeom>
              <a:noFill/>
              <a:ln w="38100">
                <a:solidFill>
                  <a:srgbClr val="92D05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949798" y="3974657"/>
                <a:ext cx="1561100" cy="1053464"/>
                <a:chOff x="928026" y="4072631"/>
                <a:chExt cx="1561100" cy="1053464"/>
              </a:xfrm>
            </p:grpSpPr>
            <p:sp>
              <p:nvSpPr>
                <p:cNvPr id="35" name="Oval 47"/>
                <p:cNvSpPr>
                  <a:spLocks noChangeArrowheads="1"/>
                </p:cNvSpPr>
                <p:nvPr/>
              </p:nvSpPr>
              <p:spPr bwMode="auto">
                <a:xfrm>
                  <a:off x="1360674" y="4072631"/>
                  <a:ext cx="1128452" cy="824706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/>
                  <a:r>
                    <a:rPr lang="en-GB" altLang="zh-CN" sz="4800" b="1" dirty="0" smtClean="0">
                      <a:solidFill>
                        <a:schemeClr val="bg1"/>
                      </a:solidFill>
                      <a:ea typeface="宋体" charset="-122"/>
                    </a:rPr>
                    <a:t>1</a:t>
                  </a:r>
                  <a:endParaRPr lang="en-GB" altLang="zh-CN" sz="2800" b="1" dirty="0">
                    <a:solidFill>
                      <a:schemeClr val="bg1"/>
                    </a:solidFill>
                    <a:ea typeface="宋体" charset="-122"/>
                  </a:endParaRPr>
                </a:p>
              </p:txBody>
            </p:sp>
            <p:sp>
              <p:nvSpPr>
                <p:cNvPr id="37" name="Oval 47"/>
                <p:cNvSpPr>
                  <a:spLocks noChangeArrowheads="1"/>
                </p:cNvSpPr>
                <p:nvPr/>
              </p:nvSpPr>
              <p:spPr bwMode="auto">
                <a:xfrm>
                  <a:off x="928026" y="4301389"/>
                  <a:ext cx="1128452" cy="824706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/>
                  <a:r>
                    <a:rPr lang="en-GB" altLang="zh-CN" sz="2800" b="1" baseline="30000" dirty="0" smtClean="0">
                      <a:solidFill>
                        <a:schemeClr val="bg1"/>
                      </a:solidFill>
                      <a:ea typeface="宋体" charset="-122"/>
                    </a:rPr>
                    <a:t>NO.</a:t>
                  </a:r>
                  <a:r>
                    <a:rPr lang="en-GB" altLang="zh-CN" sz="3600" b="1" dirty="0" smtClean="0">
                      <a:solidFill>
                        <a:schemeClr val="bg1"/>
                      </a:solidFill>
                      <a:ea typeface="宋体" charset="-122"/>
                    </a:rPr>
                    <a:t> </a:t>
                  </a:r>
                  <a:endParaRPr lang="en-GB" altLang="zh-CN" sz="3600" b="1" dirty="0">
                    <a:solidFill>
                      <a:schemeClr val="bg1"/>
                    </a:solidFill>
                    <a:ea typeface="宋体" charset="-122"/>
                  </a:endParaRPr>
                </a:p>
              </p:txBody>
            </p:sp>
          </p:grpSp>
        </p:grpSp>
        <p:sp>
          <p:nvSpPr>
            <p:cNvPr id="26" name="文本框 25"/>
            <p:cNvSpPr txBox="1"/>
            <p:nvPr/>
          </p:nvSpPr>
          <p:spPr>
            <a:xfrm>
              <a:off x="2540959" y="6400512"/>
              <a:ext cx="17235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浏</a:t>
              </a:r>
              <a:r>
                <a:rPr lang="zh-CN" altLang="en-US" sz="2400" dirty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览</a:t>
              </a:r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器厂商</a:t>
              </a:r>
              <a:endPara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39" name="组合 38"/>
            <p:cNvGrpSpPr/>
            <p:nvPr/>
          </p:nvGrpSpPr>
          <p:grpSpPr>
            <a:xfrm>
              <a:off x="2838769" y="5160617"/>
              <a:ext cx="1142626" cy="1117048"/>
              <a:chOff x="946554" y="3724294"/>
              <a:chExt cx="1564344" cy="1529326"/>
            </a:xfrm>
          </p:grpSpPr>
          <p:sp>
            <p:nvSpPr>
              <p:cNvPr id="42" name="Freeform 45"/>
              <p:cNvSpPr>
                <a:spLocks/>
              </p:cNvSpPr>
              <p:nvPr/>
            </p:nvSpPr>
            <p:spPr bwMode="auto">
              <a:xfrm>
                <a:off x="946554" y="3724294"/>
                <a:ext cx="1529326" cy="1529326"/>
              </a:xfrm>
              <a:custGeom>
                <a:avLst/>
                <a:gdLst>
                  <a:gd name="T0" fmla="*/ 1580 w 2972"/>
                  <a:gd name="T1" fmla="*/ 106 h 2972"/>
                  <a:gd name="T2" fmla="*/ 1730 w 2972"/>
                  <a:gd name="T3" fmla="*/ 24 h 2972"/>
                  <a:gd name="T4" fmla="*/ 1840 w 2972"/>
                  <a:gd name="T5" fmla="*/ 162 h 2972"/>
                  <a:gd name="T6" fmla="*/ 2006 w 2972"/>
                  <a:gd name="T7" fmla="*/ 98 h 2972"/>
                  <a:gd name="T8" fmla="*/ 2094 w 2972"/>
                  <a:gd name="T9" fmla="*/ 244 h 2972"/>
                  <a:gd name="T10" fmla="*/ 2258 w 2972"/>
                  <a:gd name="T11" fmla="*/ 338 h 2972"/>
                  <a:gd name="T12" fmla="*/ 2428 w 2972"/>
                  <a:gd name="T13" fmla="*/ 342 h 2972"/>
                  <a:gd name="T14" fmla="*/ 2456 w 2972"/>
                  <a:gd name="T15" fmla="*/ 516 h 2972"/>
                  <a:gd name="T16" fmla="*/ 2630 w 2972"/>
                  <a:gd name="T17" fmla="*/ 544 h 2972"/>
                  <a:gd name="T18" fmla="*/ 2634 w 2972"/>
                  <a:gd name="T19" fmla="*/ 714 h 2972"/>
                  <a:gd name="T20" fmla="*/ 2728 w 2972"/>
                  <a:gd name="T21" fmla="*/ 876 h 2972"/>
                  <a:gd name="T22" fmla="*/ 2874 w 2972"/>
                  <a:gd name="T23" fmla="*/ 966 h 2972"/>
                  <a:gd name="T24" fmla="*/ 2810 w 2972"/>
                  <a:gd name="T25" fmla="*/ 1132 h 2972"/>
                  <a:gd name="T26" fmla="*/ 2948 w 2972"/>
                  <a:gd name="T27" fmla="*/ 1242 h 2972"/>
                  <a:gd name="T28" fmla="*/ 2866 w 2972"/>
                  <a:gd name="T29" fmla="*/ 1392 h 2972"/>
                  <a:gd name="T30" fmla="*/ 2866 w 2972"/>
                  <a:gd name="T31" fmla="*/ 1580 h 2972"/>
                  <a:gd name="T32" fmla="*/ 2948 w 2972"/>
                  <a:gd name="T33" fmla="*/ 1730 h 2972"/>
                  <a:gd name="T34" fmla="*/ 2810 w 2972"/>
                  <a:gd name="T35" fmla="*/ 1840 h 2972"/>
                  <a:gd name="T36" fmla="*/ 2874 w 2972"/>
                  <a:gd name="T37" fmla="*/ 2004 h 2972"/>
                  <a:gd name="T38" fmla="*/ 2728 w 2972"/>
                  <a:gd name="T39" fmla="*/ 2094 h 2972"/>
                  <a:gd name="T40" fmla="*/ 2634 w 2972"/>
                  <a:gd name="T41" fmla="*/ 2258 h 2972"/>
                  <a:gd name="T42" fmla="*/ 2630 w 2972"/>
                  <a:gd name="T43" fmla="*/ 2428 h 2972"/>
                  <a:gd name="T44" fmla="*/ 2456 w 2972"/>
                  <a:gd name="T45" fmla="*/ 2456 h 2972"/>
                  <a:gd name="T46" fmla="*/ 2428 w 2972"/>
                  <a:gd name="T47" fmla="*/ 2630 h 2972"/>
                  <a:gd name="T48" fmla="*/ 2258 w 2972"/>
                  <a:gd name="T49" fmla="*/ 2634 h 2972"/>
                  <a:gd name="T50" fmla="*/ 2094 w 2972"/>
                  <a:gd name="T51" fmla="*/ 2728 h 2972"/>
                  <a:gd name="T52" fmla="*/ 2006 w 2972"/>
                  <a:gd name="T53" fmla="*/ 2874 h 2972"/>
                  <a:gd name="T54" fmla="*/ 1840 w 2972"/>
                  <a:gd name="T55" fmla="*/ 2810 h 2972"/>
                  <a:gd name="T56" fmla="*/ 1730 w 2972"/>
                  <a:gd name="T57" fmla="*/ 2948 h 2972"/>
                  <a:gd name="T58" fmla="*/ 1580 w 2972"/>
                  <a:gd name="T59" fmla="*/ 2866 h 2972"/>
                  <a:gd name="T60" fmla="*/ 1392 w 2972"/>
                  <a:gd name="T61" fmla="*/ 2866 h 2972"/>
                  <a:gd name="T62" fmla="*/ 1242 w 2972"/>
                  <a:gd name="T63" fmla="*/ 2948 h 2972"/>
                  <a:gd name="T64" fmla="*/ 1132 w 2972"/>
                  <a:gd name="T65" fmla="*/ 2810 h 2972"/>
                  <a:gd name="T66" fmla="*/ 968 w 2972"/>
                  <a:gd name="T67" fmla="*/ 2874 h 2972"/>
                  <a:gd name="T68" fmla="*/ 878 w 2972"/>
                  <a:gd name="T69" fmla="*/ 2728 h 2972"/>
                  <a:gd name="T70" fmla="*/ 714 w 2972"/>
                  <a:gd name="T71" fmla="*/ 2634 h 2972"/>
                  <a:gd name="T72" fmla="*/ 544 w 2972"/>
                  <a:gd name="T73" fmla="*/ 2630 h 2972"/>
                  <a:gd name="T74" fmla="*/ 516 w 2972"/>
                  <a:gd name="T75" fmla="*/ 2456 h 2972"/>
                  <a:gd name="T76" fmla="*/ 342 w 2972"/>
                  <a:gd name="T77" fmla="*/ 2428 h 2972"/>
                  <a:gd name="T78" fmla="*/ 338 w 2972"/>
                  <a:gd name="T79" fmla="*/ 2258 h 2972"/>
                  <a:gd name="T80" fmla="*/ 244 w 2972"/>
                  <a:gd name="T81" fmla="*/ 2094 h 2972"/>
                  <a:gd name="T82" fmla="*/ 98 w 2972"/>
                  <a:gd name="T83" fmla="*/ 2004 h 2972"/>
                  <a:gd name="T84" fmla="*/ 162 w 2972"/>
                  <a:gd name="T85" fmla="*/ 1840 h 2972"/>
                  <a:gd name="T86" fmla="*/ 24 w 2972"/>
                  <a:gd name="T87" fmla="*/ 1730 h 2972"/>
                  <a:gd name="T88" fmla="*/ 106 w 2972"/>
                  <a:gd name="T89" fmla="*/ 1580 h 2972"/>
                  <a:gd name="T90" fmla="*/ 106 w 2972"/>
                  <a:gd name="T91" fmla="*/ 1392 h 2972"/>
                  <a:gd name="T92" fmla="*/ 24 w 2972"/>
                  <a:gd name="T93" fmla="*/ 1242 h 2972"/>
                  <a:gd name="T94" fmla="*/ 162 w 2972"/>
                  <a:gd name="T95" fmla="*/ 1132 h 2972"/>
                  <a:gd name="T96" fmla="*/ 98 w 2972"/>
                  <a:gd name="T97" fmla="*/ 966 h 2972"/>
                  <a:gd name="T98" fmla="*/ 244 w 2972"/>
                  <a:gd name="T99" fmla="*/ 876 h 2972"/>
                  <a:gd name="T100" fmla="*/ 338 w 2972"/>
                  <a:gd name="T101" fmla="*/ 714 h 2972"/>
                  <a:gd name="T102" fmla="*/ 342 w 2972"/>
                  <a:gd name="T103" fmla="*/ 544 h 2972"/>
                  <a:gd name="T104" fmla="*/ 516 w 2972"/>
                  <a:gd name="T105" fmla="*/ 516 h 2972"/>
                  <a:gd name="T106" fmla="*/ 544 w 2972"/>
                  <a:gd name="T107" fmla="*/ 342 h 2972"/>
                  <a:gd name="T108" fmla="*/ 714 w 2972"/>
                  <a:gd name="T109" fmla="*/ 338 h 2972"/>
                  <a:gd name="T110" fmla="*/ 878 w 2972"/>
                  <a:gd name="T111" fmla="*/ 244 h 2972"/>
                  <a:gd name="T112" fmla="*/ 968 w 2972"/>
                  <a:gd name="T113" fmla="*/ 98 h 2972"/>
                  <a:gd name="T114" fmla="*/ 1132 w 2972"/>
                  <a:gd name="T115" fmla="*/ 162 h 2972"/>
                  <a:gd name="T116" fmla="*/ 1242 w 2972"/>
                  <a:gd name="T117" fmla="*/ 24 h 2972"/>
                  <a:gd name="T118" fmla="*/ 1392 w 2972"/>
                  <a:gd name="T119" fmla="*/ 106 h 29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72" h="2972">
                    <a:moveTo>
                      <a:pt x="1462" y="14"/>
                    </a:moveTo>
                    <a:lnTo>
                      <a:pt x="1462" y="14"/>
                    </a:lnTo>
                    <a:lnTo>
                      <a:pt x="1468" y="8"/>
                    </a:lnTo>
                    <a:lnTo>
                      <a:pt x="1474" y="4"/>
                    </a:lnTo>
                    <a:lnTo>
                      <a:pt x="1480" y="2"/>
                    </a:lnTo>
                    <a:lnTo>
                      <a:pt x="1486" y="0"/>
                    </a:lnTo>
                    <a:lnTo>
                      <a:pt x="1492" y="2"/>
                    </a:lnTo>
                    <a:lnTo>
                      <a:pt x="1498" y="4"/>
                    </a:lnTo>
                    <a:lnTo>
                      <a:pt x="1504" y="8"/>
                    </a:lnTo>
                    <a:lnTo>
                      <a:pt x="1510" y="14"/>
                    </a:lnTo>
                    <a:lnTo>
                      <a:pt x="1580" y="106"/>
                    </a:lnTo>
                    <a:lnTo>
                      <a:pt x="1586" y="112"/>
                    </a:lnTo>
                    <a:lnTo>
                      <a:pt x="1592" y="116"/>
                    </a:lnTo>
                    <a:lnTo>
                      <a:pt x="1598" y="118"/>
                    </a:lnTo>
                    <a:lnTo>
                      <a:pt x="1606" y="120"/>
                    </a:lnTo>
                    <a:lnTo>
                      <a:pt x="1612" y="120"/>
                    </a:lnTo>
                    <a:lnTo>
                      <a:pt x="1620" y="118"/>
                    </a:lnTo>
                    <a:lnTo>
                      <a:pt x="1626" y="116"/>
                    </a:lnTo>
                    <a:lnTo>
                      <a:pt x="1634" y="110"/>
                    </a:lnTo>
                    <a:lnTo>
                      <a:pt x="1718" y="32"/>
                    </a:lnTo>
                    <a:lnTo>
                      <a:pt x="1724" y="28"/>
                    </a:lnTo>
                    <a:lnTo>
                      <a:pt x="1730" y="24"/>
                    </a:lnTo>
                    <a:lnTo>
                      <a:pt x="1738" y="22"/>
                    </a:lnTo>
                    <a:lnTo>
                      <a:pt x="1744" y="24"/>
                    </a:lnTo>
                    <a:lnTo>
                      <a:pt x="1750" y="26"/>
                    </a:lnTo>
                    <a:lnTo>
                      <a:pt x="1756" y="28"/>
                    </a:lnTo>
                    <a:lnTo>
                      <a:pt x="1762" y="34"/>
                    </a:lnTo>
                    <a:lnTo>
                      <a:pt x="1766" y="40"/>
                    </a:lnTo>
                    <a:lnTo>
                      <a:pt x="1818" y="142"/>
                    </a:lnTo>
                    <a:lnTo>
                      <a:pt x="1822" y="150"/>
                    </a:lnTo>
                    <a:lnTo>
                      <a:pt x="1828" y="154"/>
                    </a:lnTo>
                    <a:lnTo>
                      <a:pt x="1834" y="158"/>
                    </a:lnTo>
                    <a:lnTo>
                      <a:pt x="1840" y="162"/>
                    </a:lnTo>
                    <a:lnTo>
                      <a:pt x="1848" y="162"/>
                    </a:lnTo>
                    <a:lnTo>
                      <a:pt x="1856" y="162"/>
                    </a:lnTo>
                    <a:lnTo>
                      <a:pt x="1862" y="160"/>
                    </a:lnTo>
                    <a:lnTo>
                      <a:pt x="1870" y="156"/>
                    </a:lnTo>
                    <a:lnTo>
                      <a:pt x="1966" y="94"/>
                    </a:lnTo>
                    <a:lnTo>
                      <a:pt x="1974" y="90"/>
                    </a:lnTo>
                    <a:lnTo>
                      <a:pt x="1980" y="88"/>
                    </a:lnTo>
                    <a:lnTo>
                      <a:pt x="1988" y="88"/>
                    </a:lnTo>
                    <a:lnTo>
                      <a:pt x="1994" y="90"/>
                    </a:lnTo>
                    <a:lnTo>
                      <a:pt x="2000" y="94"/>
                    </a:lnTo>
                    <a:lnTo>
                      <a:pt x="2006" y="98"/>
                    </a:lnTo>
                    <a:lnTo>
                      <a:pt x="2010" y="104"/>
                    </a:lnTo>
                    <a:lnTo>
                      <a:pt x="2012" y="110"/>
                    </a:lnTo>
                    <a:lnTo>
                      <a:pt x="2046" y="220"/>
                    </a:lnTo>
                    <a:lnTo>
                      <a:pt x="2050" y="228"/>
                    </a:lnTo>
                    <a:lnTo>
                      <a:pt x="2054" y="234"/>
                    </a:lnTo>
                    <a:lnTo>
                      <a:pt x="2060" y="240"/>
                    </a:lnTo>
                    <a:lnTo>
                      <a:pt x="2066" y="244"/>
                    </a:lnTo>
                    <a:lnTo>
                      <a:pt x="2072" y="246"/>
                    </a:lnTo>
                    <a:lnTo>
                      <a:pt x="2080" y="246"/>
                    </a:lnTo>
                    <a:lnTo>
                      <a:pt x="2088" y="246"/>
                    </a:lnTo>
                    <a:lnTo>
                      <a:pt x="2094" y="244"/>
                    </a:lnTo>
                    <a:lnTo>
                      <a:pt x="2202" y="198"/>
                    </a:lnTo>
                    <a:lnTo>
                      <a:pt x="2208" y="196"/>
                    </a:lnTo>
                    <a:lnTo>
                      <a:pt x="2216" y="196"/>
                    </a:lnTo>
                    <a:lnTo>
                      <a:pt x="2222" y="196"/>
                    </a:lnTo>
                    <a:lnTo>
                      <a:pt x="2228" y="200"/>
                    </a:lnTo>
                    <a:lnTo>
                      <a:pt x="2234" y="204"/>
                    </a:lnTo>
                    <a:lnTo>
                      <a:pt x="2238" y="208"/>
                    </a:lnTo>
                    <a:lnTo>
                      <a:pt x="2242" y="216"/>
                    </a:lnTo>
                    <a:lnTo>
                      <a:pt x="2244" y="224"/>
                    </a:lnTo>
                    <a:lnTo>
                      <a:pt x="2258" y="338"/>
                    </a:lnTo>
                    <a:lnTo>
                      <a:pt x="2260" y="346"/>
                    </a:lnTo>
                    <a:lnTo>
                      <a:pt x="2262" y="352"/>
                    </a:lnTo>
                    <a:lnTo>
                      <a:pt x="2266" y="358"/>
                    </a:lnTo>
                    <a:lnTo>
                      <a:pt x="2272" y="362"/>
                    </a:lnTo>
                    <a:lnTo>
                      <a:pt x="2278" y="366"/>
                    </a:lnTo>
                    <a:lnTo>
                      <a:pt x="2286" y="368"/>
                    </a:lnTo>
                    <a:lnTo>
                      <a:pt x="2294" y="370"/>
                    </a:lnTo>
                    <a:lnTo>
                      <a:pt x="2302" y="368"/>
                    </a:lnTo>
                    <a:lnTo>
                      <a:pt x="2414" y="342"/>
                    </a:lnTo>
                    <a:lnTo>
                      <a:pt x="2422" y="342"/>
                    </a:lnTo>
                    <a:lnTo>
                      <a:pt x="2428" y="342"/>
                    </a:lnTo>
                    <a:lnTo>
                      <a:pt x="2436" y="344"/>
                    </a:lnTo>
                    <a:lnTo>
                      <a:pt x="2440" y="348"/>
                    </a:lnTo>
                    <a:lnTo>
                      <a:pt x="2446" y="352"/>
                    </a:lnTo>
                    <a:lnTo>
                      <a:pt x="2448" y="358"/>
                    </a:lnTo>
                    <a:lnTo>
                      <a:pt x="2450" y="366"/>
                    </a:lnTo>
                    <a:lnTo>
                      <a:pt x="2450" y="374"/>
                    </a:lnTo>
                    <a:lnTo>
                      <a:pt x="2446" y="488"/>
                    </a:lnTo>
                    <a:lnTo>
                      <a:pt x="2446" y="496"/>
                    </a:lnTo>
                    <a:lnTo>
                      <a:pt x="2448" y="504"/>
                    </a:lnTo>
                    <a:lnTo>
                      <a:pt x="2450" y="510"/>
                    </a:lnTo>
                    <a:lnTo>
                      <a:pt x="2456" y="516"/>
                    </a:lnTo>
                    <a:lnTo>
                      <a:pt x="2462" y="520"/>
                    </a:lnTo>
                    <a:lnTo>
                      <a:pt x="2468" y="524"/>
                    </a:lnTo>
                    <a:lnTo>
                      <a:pt x="2476" y="526"/>
                    </a:lnTo>
                    <a:lnTo>
                      <a:pt x="2484" y="526"/>
                    </a:lnTo>
                    <a:lnTo>
                      <a:pt x="2598" y="522"/>
                    </a:lnTo>
                    <a:lnTo>
                      <a:pt x="2606" y="522"/>
                    </a:lnTo>
                    <a:lnTo>
                      <a:pt x="2614" y="524"/>
                    </a:lnTo>
                    <a:lnTo>
                      <a:pt x="2620" y="526"/>
                    </a:lnTo>
                    <a:lnTo>
                      <a:pt x="2624" y="532"/>
                    </a:lnTo>
                    <a:lnTo>
                      <a:pt x="2628" y="536"/>
                    </a:lnTo>
                    <a:lnTo>
                      <a:pt x="2630" y="544"/>
                    </a:lnTo>
                    <a:lnTo>
                      <a:pt x="2630" y="550"/>
                    </a:lnTo>
                    <a:lnTo>
                      <a:pt x="2630" y="558"/>
                    </a:lnTo>
                    <a:lnTo>
                      <a:pt x="2604" y="670"/>
                    </a:lnTo>
                    <a:lnTo>
                      <a:pt x="2602" y="678"/>
                    </a:lnTo>
                    <a:lnTo>
                      <a:pt x="2604" y="686"/>
                    </a:lnTo>
                    <a:lnTo>
                      <a:pt x="2606" y="694"/>
                    </a:lnTo>
                    <a:lnTo>
                      <a:pt x="2610" y="700"/>
                    </a:lnTo>
                    <a:lnTo>
                      <a:pt x="2614" y="704"/>
                    </a:lnTo>
                    <a:lnTo>
                      <a:pt x="2620" y="710"/>
                    </a:lnTo>
                    <a:lnTo>
                      <a:pt x="2626" y="712"/>
                    </a:lnTo>
                    <a:lnTo>
                      <a:pt x="2634" y="714"/>
                    </a:lnTo>
                    <a:lnTo>
                      <a:pt x="2748" y="728"/>
                    </a:lnTo>
                    <a:lnTo>
                      <a:pt x="2756" y="730"/>
                    </a:lnTo>
                    <a:lnTo>
                      <a:pt x="2764" y="734"/>
                    </a:lnTo>
                    <a:lnTo>
                      <a:pt x="2768" y="738"/>
                    </a:lnTo>
                    <a:lnTo>
                      <a:pt x="2772" y="744"/>
                    </a:lnTo>
                    <a:lnTo>
                      <a:pt x="2774" y="750"/>
                    </a:lnTo>
                    <a:lnTo>
                      <a:pt x="2776" y="756"/>
                    </a:lnTo>
                    <a:lnTo>
                      <a:pt x="2776" y="764"/>
                    </a:lnTo>
                    <a:lnTo>
                      <a:pt x="2774" y="770"/>
                    </a:lnTo>
                    <a:lnTo>
                      <a:pt x="2728" y="876"/>
                    </a:lnTo>
                    <a:lnTo>
                      <a:pt x="2726" y="884"/>
                    </a:lnTo>
                    <a:lnTo>
                      <a:pt x="2726" y="892"/>
                    </a:lnTo>
                    <a:lnTo>
                      <a:pt x="2726" y="900"/>
                    </a:lnTo>
                    <a:lnTo>
                      <a:pt x="2728" y="906"/>
                    </a:lnTo>
                    <a:lnTo>
                      <a:pt x="2732" y="912"/>
                    </a:lnTo>
                    <a:lnTo>
                      <a:pt x="2738" y="918"/>
                    </a:lnTo>
                    <a:lnTo>
                      <a:pt x="2744" y="922"/>
                    </a:lnTo>
                    <a:lnTo>
                      <a:pt x="2752" y="926"/>
                    </a:lnTo>
                    <a:lnTo>
                      <a:pt x="2862" y="960"/>
                    </a:lnTo>
                    <a:lnTo>
                      <a:pt x="2868" y="962"/>
                    </a:lnTo>
                    <a:lnTo>
                      <a:pt x="2874" y="966"/>
                    </a:lnTo>
                    <a:lnTo>
                      <a:pt x="2878" y="972"/>
                    </a:lnTo>
                    <a:lnTo>
                      <a:pt x="2882" y="978"/>
                    </a:lnTo>
                    <a:lnTo>
                      <a:pt x="2884" y="984"/>
                    </a:lnTo>
                    <a:lnTo>
                      <a:pt x="2884" y="992"/>
                    </a:lnTo>
                    <a:lnTo>
                      <a:pt x="2882" y="998"/>
                    </a:lnTo>
                    <a:lnTo>
                      <a:pt x="2878" y="1006"/>
                    </a:lnTo>
                    <a:lnTo>
                      <a:pt x="2816" y="1102"/>
                    </a:lnTo>
                    <a:lnTo>
                      <a:pt x="2812" y="1110"/>
                    </a:lnTo>
                    <a:lnTo>
                      <a:pt x="2810" y="1116"/>
                    </a:lnTo>
                    <a:lnTo>
                      <a:pt x="2810" y="1124"/>
                    </a:lnTo>
                    <a:lnTo>
                      <a:pt x="2810" y="1132"/>
                    </a:lnTo>
                    <a:lnTo>
                      <a:pt x="2814" y="1138"/>
                    </a:lnTo>
                    <a:lnTo>
                      <a:pt x="2818" y="1144"/>
                    </a:lnTo>
                    <a:lnTo>
                      <a:pt x="2822" y="1150"/>
                    </a:lnTo>
                    <a:lnTo>
                      <a:pt x="2830" y="1154"/>
                    </a:lnTo>
                    <a:lnTo>
                      <a:pt x="2932" y="1206"/>
                    </a:lnTo>
                    <a:lnTo>
                      <a:pt x="2938" y="1210"/>
                    </a:lnTo>
                    <a:lnTo>
                      <a:pt x="2944" y="1216"/>
                    </a:lnTo>
                    <a:lnTo>
                      <a:pt x="2946" y="1222"/>
                    </a:lnTo>
                    <a:lnTo>
                      <a:pt x="2948" y="1228"/>
                    </a:lnTo>
                    <a:lnTo>
                      <a:pt x="2950" y="1234"/>
                    </a:lnTo>
                    <a:lnTo>
                      <a:pt x="2948" y="1242"/>
                    </a:lnTo>
                    <a:lnTo>
                      <a:pt x="2944" y="1248"/>
                    </a:lnTo>
                    <a:lnTo>
                      <a:pt x="2940" y="1254"/>
                    </a:lnTo>
                    <a:lnTo>
                      <a:pt x="2862" y="1338"/>
                    </a:lnTo>
                    <a:lnTo>
                      <a:pt x="2856" y="1344"/>
                    </a:lnTo>
                    <a:lnTo>
                      <a:pt x="2854" y="1352"/>
                    </a:lnTo>
                    <a:lnTo>
                      <a:pt x="2852" y="1360"/>
                    </a:lnTo>
                    <a:lnTo>
                      <a:pt x="2852" y="1366"/>
                    </a:lnTo>
                    <a:lnTo>
                      <a:pt x="2854" y="1374"/>
                    </a:lnTo>
                    <a:lnTo>
                      <a:pt x="2856" y="1380"/>
                    </a:lnTo>
                    <a:lnTo>
                      <a:pt x="2860" y="1386"/>
                    </a:lnTo>
                    <a:lnTo>
                      <a:pt x="2866" y="1392"/>
                    </a:lnTo>
                    <a:lnTo>
                      <a:pt x="2958" y="1462"/>
                    </a:lnTo>
                    <a:lnTo>
                      <a:pt x="2964" y="1468"/>
                    </a:lnTo>
                    <a:lnTo>
                      <a:pt x="2968" y="1474"/>
                    </a:lnTo>
                    <a:lnTo>
                      <a:pt x="2970" y="1480"/>
                    </a:lnTo>
                    <a:lnTo>
                      <a:pt x="2972" y="1486"/>
                    </a:lnTo>
                    <a:lnTo>
                      <a:pt x="2970" y="1492"/>
                    </a:lnTo>
                    <a:lnTo>
                      <a:pt x="2968" y="1498"/>
                    </a:lnTo>
                    <a:lnTo>
                      <a:pt x="2964" y="1504"/>
                    </a:lnTo>
                    <a:lnTo>
                      <a:pt x="2958" y="1510"/>
                    </a:lnTo>
                    <a:lnTo>
                      <a:pt x="2866" y="1580"/>
                    </a:lnTo>
                    <a:lnTo>
                      <a:pt x="2860" y="1586"/>
                    </a:lnTo>
                    <a:lnTo>
                      <a:pt x="2856" y="1592"/>
                    </a:lnTo>
                    <a:lnTo>
                      <a:pt x="2854" y="1598"/>
                    </a:lnTo>
                    <a:lnTo>
                      <a:pt x="2852" y="1606"/>
                    </a:lnTo>
                    <a:lnTo>
                      <a:pt x="2852" y="1612"/>
                    </a:lnTo>
                    <a:lnTo>
                      <a:pt x="2854" y="1620"/>
                    </a:lnTo>
                    <a:lnTo>
                      <a:pt x="2856" y="1626"/>
                    </a:lnTo>
                    <a:lnTo>
                      <a:pt x="2862" y="1634"/>
                    </a:lnTo>
                    <a:lnTo>
                      <a:pt x="2940" y="1718"/>
                    </a:lnTo>
                    <a:lnTo>
                      <a:pt x="2944" y="1724"/>
                    </a:lnTo>
                    <a:lnTo>
                      <a:pt x="2948" y="1730"/>
                    </a:lnTo>
                    <a:lnTo>
                      <a:pt x="2950" y="1738"/>
                    </a:lnTo>
                    <a:lnTo>
                      <a:pt x="2948" y="1744"/>
                    </a:lnTo>
                    <a:lnTo>
                      <a:pt x="2946" y="1750"/>
                    </a:lnTo>
                    <a:lnTo>
                      <a:pt x="2944" y="1756"/>
                    </a:lnTo>
                    <a:lnTo>
                      <a:pt x="2938" y="1762"/>
                    </a:lnTo>
                    <a:lnTo>
                      <a:pt x="2932" y="1766"/>
                    </a:lnTo>
                    <a:lnTo>
                      <a:pt x="2830" y="1818"/>
                    </a:lnTo>
                    <a:lnTo>
                      <a:pt x="2822" y="1822"/>
                    </a:lnTo>
                    <a:lnTo>
                      <a:pt x="2818" y="1828"/>
                    </a:lnTo>
                    <a:lnTo>
                      <a:pt x="2814" y="1834"/>
                    </a:lnTo>
                    <a:lnTo>
                      <a:pt x="2810" y="1840"/>
                    </a:lnTo>
                    <a:lnTo>
                      <a:pt x="2810" y="1848"/>
                    </a:lnTo>
                    <a:lnTo>
                      <a:pt x="2810" y="1856"/>
                    </a:lnTo>
                    <a:lnTo>
                      <a:pt x="2812" y="1862"/>
                    </a:lnTo>
                    <a:lnTo>
                      <a:pt x="2816" y="1870"/>
                    </a:lnTo>
                    <a:lnTo>
                      <a:pt x="2878" y="1966"/>
                    </a:lnTo>
                    <a:lnTo>
                      <a:pt x="2882" y="1974"/>
                    </a:lnTo>
                    <a:lnTo>
                      <a:pt x="2884" y="1980"/>
                    </a:lnTo>
                    <a:lnTo>
                      <a:pt x="2884" y="1988"/>
                    </a:lnTo>
                    <a:lnTo>
                      <a:pt x="2882" y="1994"/>
                    </a:lnTo>
                    <a:lnTo>
                      <a:pt x="2878" y="2000"/>
                    </a:lnTo>
                    <a:lnTo>
                      <a:pt x="2874" y="2004"/>
                    </a:lnTo>
                    <a:lnTo>
                      <a:pt x="2868" y="2010"/>
                    </a:lnTo>
                    <a:lnTo>
                      <a:pt x="2862" y="2012"/>
                    </a:lnTo>
                    <a:lnTo>
                      <a:pt x="2752" y="2046"/>
                    </a:lnTo>
                    <a:lnTo>
                      <a:pt x="2744" y="2050"/>
                    </a:lnTo>
                    <a:lnTo>
                      <a:pt x="2738" y="2054"/>
                    </a:lnTo>
                    <a:lnTo>
                      <a:pt x="2732" y="2060"/>
                    </a:lnTo>
                    <a:lnTo>
                      <a:pt x="2728" y="2066"/>
                    </a:lnTo>
                    <a:lnTo>
                      <a:pt x="2726" y="2072"/>
                    </a:lnTo>
                    <a:lnTo>
                      <a:pt x="2726" y="2080"/>
                    </a:lnTo>
                    <a:lnTo>
                      <a:pt x="2726" y="2088"/>
                    </a:lnTo>
                    <a:lnTo>
                      <a:pt x="2728" y="2094"/>
                    </a:lnTo>
                    <a:lnTo>
                      <a:pt x="2774" y="2202"/>
                    </a:lnTo>
                    <a:lnTo>
                      <a:pt x="2776" y="2208"/>
                    </a:lnTo>
                    <a:lnTo>
                      <a:pt x="2776" y="2216"/>
                    </a:lnTo>
                    <a:lnTo>
                      <a:pt x="2774" y="2222"/>
                    </a:lnTo>
                    <a:lnTo>
                      <a:pt x="2772" y="2228"/>
                    </a:lnTo>
                    <a:lnTo>
                      <a:pt x="2768" y="2234"/>
                    </a:lnTo>
                    <a:lnTo>
                      <a:pt x="2764" y="2238"/>
                    </a:lnTo>
                    <a:lnTo>
                      <a:pt x="2756" y="2242"/>
                    </a:lnTo>
                    <a:lnTo>
                      <a:pt x="2748" y="2242"/>
                    </a:lnTo>
                    <a:lnTo>
                      <a:pt x="2634" y="2258"/>
                    </a:lnTo>
                    <a:lnTo>
                      <a:pt x="2626" y="2260"/>
                    </a:lnTo>
                    <a:lnTo>
                      <a:pt x="2620" y="2262"/>
                    </a:lnTo>
                    <a:lnTo>
                      <a:pt x="2614" y="2266"/>
                    </a:lnTo>
                    <a:lnTo>
                      <a:pt x="2610" y="2272"/>
                    </a:lnTo>
                    <a:lnTo>
                      <a:pt x="2606" y="2278"/>
                    </a:lnTo>
                    <a:lnTo>
                      <a:pt x="2604" y="2286"/>
                    </a:lnTo>
                    <a:lnTo>
                      <a:pt x="2602" y="2294"/>
                    </a:lnTo>
                    <a:lnTo>
                      <a:pt x="2604" y="2302"/>
                    </a:lnTo>
                    <a:lnTo>
                      <a:pt x="2630" y="2414"/>
                    </a:lnTo>
                    <a:lnTo>
                      <a:pt x="2630" y="2422"/>
                    </a:lnTo>
                    <a:lnTo>
                      <a:pt x="2630" y="2428"/>
                    </a:lnTo>
                    <a:lnTo>
                      <a:pt x="2628" y="2436"/>
                    </a:lnTo>
                    <a:lnTo>
                      <a:pt x="2624" y="2440"/>
                    </a:lnTo>
                    <a:lnTo>
                      <a:pt x="2620" y="2446"/>
                    </a:lnTo>
                    <a:lnTo>
                      <a:pt x="2614" y="2448"/>
                    </a:lnTo>
                    <a:lnTo>
                      <a:pt x="2606" y="2450"/>
                    </a:lnTo>
                    <a:lnTo>
                      <a:pt x="2598" y="2450"/>
                    </a:lnTo>
                    <a:lnTo>
                      <a:pt x="2484" y="2446"/>
                    </a:lnTo>
                    <a:lnTo>
                      <a:pt x="2476" y="2446"/>
                    </a:lnTo>
                    <a:lnTo>
                      <a:pt x="2468" y="2448"/>
                    </a:lnTo>
                    <a:lnTo>
                      <a:pt x="2462" y="2450"/>
                    </a:lnTo>
                    <a:lnTo>
                      <a:pt x="2456" y="2456"/>
                    </a:lnTo>
                    <a:lnTo>
                      <a:pt x="2450" y="2462"/>
                    </a:lnTo>
                    <a:lnTo>
                      <a:pt x="2448" y="2468"/>
                    </a:lnTo>
                    <a:lnTo>
                      <a:pt x="2446" y="2476"/>
                    </a:lnTo>
                    <a:lnTo>
                      <a:pt x="2446" y="2484"/>
                    </a:lnTo>
                    <a:lnTo>
                      <a:pt x="2450" y="2598"/>
                    </a:lnTo>
                    <a:lnTo>
                      <a:pt x="2450" y="2606"/>
                    </a:lnTo>
                    <a:lnTo>
                      <a:pt x="2448" y="2612"/>
                    </a:lnTo>
                    <a:lnTo>
                      <a:pt x="2446" y="2618"/>
                    </a:lnTo>
                    <a:lnTo>
                      <a:pt x="2440" y="2624"/>
                    </a:lnTo>
                    <a:lnTo>
                      <a:pt x="2436" y="2628"/>
                    </a:lnTo>
                    <a:lnTo>
                      <a:pt x="2428" y="2630"/>
                    </a:lnTo>
                    <a:lnTo>
                      <a:pt x="2422" y="2630"/>
                    </a:lnTo>
                    <a:lnTo>
                      <a:pt x="2414" y="2630"/>
                    </a:lnTo>
                    <a:lnTo>
                      <a:pt x="2302" y="2604"/>
                    </a:lnTo>
                    <a:lnTo>
                      <a:pt x="2294" y="2602"/>
                    </a:lnTo>
                    <a:lnTo>
                      <a:pt x="2286" y="2604"/>
                    </a:lnTo>
                    <a:lnTo>
                      <a:pt x="2278" y="2606"/>
                    </a:lnTo>
                    <a:lnTo>
                      <a:pt x="2272" y="2610"/>
                    </a:lnTo>
                    <a:lnTo>
                      <a:pt x="2266" y="2614"/>
                    </a:lnTo>
                    <a:lnTo>
                      <a:pt x="2262" y="2620"/>
                    </a:lnTo>
                    <a:lnTo>
                      <a:pt x="2260" y="2626"/>
                    </a:lnTo>
                    <a:lnTo>
                      <a:pt x="2258" y="2634"/>
                    </a:lnTo>
                    <a:lnTo>
                      <a:pt x="2244" y="2748"/>
                    </a:lnTo>
                    <a:lnTo>
                      <a:pt x="2242" y="2756"/>
                    </a:lnTo>
                    <a:lnTo>
                      <a:pt x="2238" y="2762"/>
                    </a:lnTo>
                    <a:lnTo>
                      <a:pt x="2234" y="2768"/>
                    </a:lnTo>
                    <a:lnTo>
                      <a:pt x="2228" y="2772"/>
                    </a:lnTo>
                    <a:lnTo>
                      <a:pt x="2222" y="2774"/>
                    </a:lnTo>
                    <a:lnTo>
                      <a:pt x="2216" y="2776"/>
                    </a:lnTo>
                    <a:lnTo>
                      <a:pt x="2208" y="2776"/>
                    </a:lnTo>
                    <a:lnTo>
                      <a:pt x="2202" y="2772"/>
                    </a:lnTo>
                    <a:lnTo>
                      <a:pt x="2094" y="2728"/>
                    </a:lnTo>
                    <a:lnTo>
                      <a:pt x="2088" y="2726"/>
                    </a:lnTo>
                    <a:lnTo>
                      <a:pt x="2080" y="2726"/>
                    </a:lnTo>
                    <a:lnTo>
                      <a:pt x="2072" y="2726"/>
                    </a:lnTo>
                    <a:lnTo>
                      <a:pt x="2066" y="2728"/>
                    </a:lnTo>
                    <a:lnTo>
                      <a:pt x="2060" y="2732"/>
                    </a:lnTo>
                    <a:lnTo>
                      <a:pt x="2054" y="2738"/>
                    </a:lnTo>
                    <a:lnTo>
                      <a:pt x="2050" y="2744"/>
                    </a:lnTo>
                    <a:lnTo>
                      <a:pt x="2046" y="2750"/>
                    </a:lnTo>
                    <a:lnTo>
                      <a:pt x="2012" y="2862"/>
                    </a:lnTo>
                    <a:lnTo>
                      <a:pt x="2010" y="2868"/>
                    </a:lnTo>
                    <a:lnTo>
                      <a:pt x="2006" y="2874"/>
                    </a:lnTo>
                    <a:lnTo>
                      <a:pt x="2000" y="2878"/>
                    </a:lnTo>
                    <a:lnTo>
                      <a:pt x="1994" y="2882"/>
                    </a:lnTo>
                    <a:lnTo>
                      <a:pt x="1988" y="2884"/>
                    </a:lnTo>
                    <a:lnTo>
                      <a:pt x="1980" y="2884"/>
                    </a:lnTo>
                    <a:lnTo>
                      <a:pt x="1974" y="2882"/>
                    </a:lnTo>
                    <a:lnTo>
                      <a:pt x="1966" y="2878"/>
                    </a:lnTo>
                    <a:lnTo>
                      <a:pt x="1870" y="2816"/>
                    </a:lnTo>
                    <a:lnTo>
                      <a:pt x="1862" y="2812"/>
                    </a:lnTo>
                    <a:lnTo>
                      <a:pt x="1856" y="2810"/>
                    </a:lnTo>
                    <a:lnTo>
                      <a:pt x="1848" y="2810"/>
                    </a:lnTo>
                    <a:lnTo>
                      <a:pt x="1840" y="2810"/>
                    </a:lnTo>
                    <a:lnTo>
                      <a:pt x="1834" y="2812"/>
                    </a:lnTo>
                    <a:lnTo>
                      <a:pt x="1828" y="2816"/>
                    </a:lnTo>
                    <a:lnTo>
                      <a:pt x="1822" y="2822"/>
                    </a:lnTo>
                    <a:lnTo>
                      <a:pt x="1818" y="2830"/>
                    </a:lnTo>
                    <a:lnTo>
                      <a:pt x="1766" y="2932"/>
                    </a:lnTo>
                    <a:lnTo>
                      <a:pt x="1762" y="2938"/>
                    </a:lnTo>
                    <a:lnTo>
                      <a:pt x="1756" y="2944"/>
                    </a:lnTo>
                    <a:lnTo>
                      <a:pt x="1750" y="2946"/>
                    </a:lnTo>
                    <a:lnTo>
                      <a:pt x="1744" y="2948"/>
                    </a:lnTo>
                    <a:lnTo>
                      <a:pt x="1738" y="2950"/>
                    </a:lnTo>
                    <a:lnTo>
                      <a:pt x="1730" y="2948"/>
                    </a:lnTo>
                    <a:lnTo>
                      <a:pt x="1724" y="2944"/>
                    </a:lnTo>
                    <a:lnTo>
                      <a:pt x="1718" y="2940"/>
                    </a:lnTo>
                    <a:lnTo>
                      <a:pt x="1634" y="2862"/>
                    </a:lnTo>
                    <a:lnTo>
                      <a:pt x="1626" y="2856"/>
                    </a:lnTo>
                    <a:lnTo>
                      <a:pt x="1620" y="2854"/>
                    </a:lnTo>
                    <a:lnTo>
                      <a:pt x="1612" y="2852"/>
                    </a:lnTo>
                    <a:lnTo>
                      <a:pt x="1606" y="2852"/>
                    </a:lnTo>
                    <a:lnTo>
                      <a:pt x="1598" y="2854"/>
                    </a:lnTo>
                    <a:lnTo>
                      <a:pt x="1592" y="2856"/>
                    </a:lnTo>
                    <a:lnTo>
                      <a:pt x="1586" y="2860"/>
                    </a:lnTo>
                    <a:lnTo>
                      <a:pt x="1580" y="2866"/>
                    </a:lnTo>
                    <a:lnTo>
                      <a:pt x="1510" y="2958"/>
                    </a:lnTo>
                    <a:lnTo>
                      <a:pt x="1504" y="2964"/>
                    </a:lnTo>
                    <a:lnTo>
                      <a:pt x="1498" y="2968"/>
                    </a:lnTo>
                    <a:lnTo>
                      <a:pt x="1492" y="2970"/>
                    </a:lnTo>
                    <a:lnTo>
                      <a:pt x="1486" y="2972"/>
                    </a:lnTo>
                    <a:lnTo>
                      <a:pt x="1480" y="2970"/>
                    </a:lnTo>
                    <a:lnTo>
                      <a:pt x="1474" y="2968"/>
                    </a:lnTo>
                    <a:lnTo>
                      <a:pt x="1468" y="2964"/>
                    </a:lnTo>
                    <a:lnTo>
                      <a:pt x="1462" y="2958"/>
                    </a:lnTo>
                    <a:lnTo>
                      <a:pt x="1392" y="2866"/>
                    </a:lnTo>
                    <a:lnTo>
                      <a:pt x="1386" y="2860"/>
                    </a:lnTo>
                    <a:lnTo>
                      <a:pt x="1380" y="2856"/>
                    </a:lnTo>
                    <a:lnTo>
                      <a:pt x="1374" y="2854"/>
                    </a:lnTo>
                    <a:lnTo>
                      <a:pt x="1366" y="2852"/>
                    </a:lnTo>
                    <a:lnTo>
                      <a:pt x="1360" y="2852"/>
                    </a:lnTo>
                    <a:lnTo>
                      <a:pt x="1352" y="2854"/>
                    </a:lnTo>
                    <a:lnTo>
                      <a:pt x="1346" y="2856"/>
                    </a:lnTo>
                    <a:lnTo>
                      <a:pt x="1338" y="2862"/>
                    </a:lnTo>
                    <a:lnTo>
                      <a:pt x="1254" y="2940"/>
                    </a:lnTo>
                    <a:lnTo>
                      <a:pt x="1248" y="2944"/>
                    </a:lnTo>
                    <a:lnTo>
                      <a:pt x="1242" y="2948"/>
                    </a:lnTo>
                    <a:lnTo>
                      <a:pt x="1234" y="2950"/>
                    </a:lnTo>
                    <a:lnTo>
                      <a:pt x="1228" y="2948"/>
                    </a:lnTo>
                    <a:lnTo>
                      <a:pt x="1222" y="2946"/>
                    </a:lnTo>
                    <a:lnTo>
                      <a:pt x="1216" y="2944"/>
                    </a:lnTo>
                    <a:lnTo>
                      <a:pt x="1210" y="2938"/>
                    </a:lnTo>
                    <a:lnTo>
                      <a:pt x="1206" y="2932"/>
                    </a:lnTo>
                    <a:lnTo>
                      <a:pt x="1154" y="2830"/>
                    </a:lnTo>
                    <a:lnTo>
                      <a:pt x="1150" y="2822"/>
                    </a:lnTo>
                    <a:lnTo>
                      <a:pt x="1144" y="2816"/>
                    </a:lnTo>
                    <a:lnTo>
                      <a:pt x="1138" y="2812"/>
                    </a:lnTo>
                    <a:lnTo>
                      <a:pt x="1132" y="2810"/>
                    </a:lnTo>
                    <a:lnTo>
                      <a:pt x="1124" y="2810"/>
                    </a:lnTo>
                    <a:lnTo>
                      <a:pt x="1116" y="2810"/>
                    </a:lnTo>
                    <a:lnTo>
                      <a:pt x="1110" y="2812"/>
                    </a:lnTo>
                    <a:lnTo>
                      <a:pt x="1102" y="2816"/>
                    </a:lnTo>
                    <a:lnTo>
                      <a:pt x="1006" y="2878"/>
                    </a:lnTo>
                    <a:lnTo>
                      <a:pt x="998" y="2882"/>
                    </a:lnTo>
                    <a:lnTo>
                      <a:pt x="992" y="2884"/>
                    </a:lnTo>
                    <a:lnTo>
                      <a:pt x="984" y="2884"/>
                    </a:lnTo>
                    <a:lnTo>
                      <a:pt x="978" y="2882"/>
                    </a:lnTo>
                    <a:lnTo>
                      <a:pt x="972" y="2878"/>
                    </a:lnTo>
                    <a:lnTo>
                      <a:pt x="968" y="2874"/>
                    </a:lnTo>
                    <a:lnTo>
                      <a:pt x="962" y="2868"/>
                    </a:lnTo>
                    <a:lnTo>
                      <a:pt x="960" y="2862"/>
                    </a:lnTo>
                    <a:lnTo>
                      <a:pt x="926" y="2750"/>
                    </a:lnTo>
                    <a:lnTo>
                      <a:pt x="922" y="2744"/>
                    </a:lnTo>
                    <a:lnTo>
                      <a:pt x="918" y="2738"/>
                    </a:lnTo>
                    <a:lnTo>
                      <a:pt x="912" y="2732"/>
                    </a:lnTo>
                    <a:lnTo>
                      <a:pt x="906" y="2728"/>
                    </a:lnTo>
                    <a:lnTo>
                      <a:pt x="900" y="2726"/>
                    </a:lnTo>
                    <a:lnTo>
                      <a:pt x="892" y="2726"/>
                    </a:lnTo>
                    <a:lnTo>
                      <a:pt x="884" y="2726"/>
                    </a:lnTo>
                    <a:lnTo>
                      <a:pt x="878" y="2728"/>
                    </a:lnTo>
                    <a:lnTo>
                      <a:pt x="770" y="2772"/>
                    </a:lnTo>
                    <a:lnTo>
                      <a:pt x="764" y="2776"/>
                    </a:lnTo>
                    <a:lnTo>
                      <a:pt x="756" y="2776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8" y="2768"/>
                    </a:lnTo>
                    <a:lnTo>
                      <a:pt x="734" y="2762"/>
                    </a:lnTo>
                    <a:lnTo>
                      <a:pt x="730" y="2756"/>
                    </a:lnTo>
                    <a:lnTo>
                      <a:pt x="728" y="2748"/>
                    </a:lnTo>
                    <a:lnTo>
                      <a:pt x="714" y="2634"/>
                    </a:lnTo>
                    <a:lnTo>
                      <a:pt x="712" y="2626"/>
                    </a:lnTo>
                    <a:lnTo>
                      <a:pt x="710" y="2620"/>
                    </a:lnTo>
                    <a:lnTo>
                      <a:pt x="706" y="2614"/>
                    </a:lnTo>
                    <a:lnTo>
                      <a:pt x="700" y="2610"/>
                    </a:lnTo>
                    <a:lnTo>
                      <a:pt x="694" y="2606"/>
                    </a:lnTo>
                    <a:lnTo>
                      <a:pt x="686" y="2604"/>
                    </a:lnTo>
                    <a:lnTo>
                      <a:pt x="678" y="2602"/>
                    </a:lnTo>
                    <a:lnTo>
                      <a:pt x="670" y="2604"/>
                    </a:lnTo>
                    <a:lnTo>
                      <a:pt x="558" y="2630"/>
                    </a:lnTo>
                    <a:lnTo>
                      <a:pt x="550" y="2630"/>
                    </a:lnTo>
                    <a:lnTo>
                      <a:pt x="544" y="2630"/>
                    </a:lnTo>
                    <a:lnTo>
                      <a:pt x="536" y="2628"/>
                    </a:lnTo>
                    <a:lnTo>
                      <a:pt x="532" y="2624"/>
                    </a:lnTo>
                    <a:lnTo>
                      <a:pt x="526" y="2618"/>
                    </a:lnTo>
                    <a:lnTo>
                      <a:pt x="524" y="2612"/>
                    </a:lnTo>
                    <a:lnTo>
                      <a:pt x="522" y="2606"/>
                    </a:lnTo>
                    <a:lnTo>
                      <a:pt x="522" y="2598"/>
                    </a:lnTo>
                    <a:lnTo>
                      <a:pt x="526" y="2484"/>
                    </a:lnTo>
                    <a:lnTo>
                      <a:pt x="526" y="2476"/>
                    </a:lnTo>
                    <a:lnTo>
                      <a:pt x="524" y="2468"/>
                    </a:lnTo>
                    <a:lnTo>
                      <a:pt x="522" y="2462"/>
                    </a:lnTo>
                    <a:lnTo>
                      <a:pt x="516" y="2456"/>
                    </a:lnTo>
                    <a:lnTo>
                      <a:pt x="510" y="2450"/>
                    </a:lnTo>
                    <a:lnTo>
                      <a:pt x="504" y="2448"/>
                    </a:lnTo>
                    <a:lnTo>
                      <a:pt x="496" y="2446"/>
                    </a:lnTo>
                    <a:lnTo>
                      <a:pt x="488" y="2446"/>
                    </a:lnTo>
                    <a:lnTo>
                      <a:pt x="374" y="2450"/>
                    </a:lnTo>
                    <a:lnTo>
                      <a:pt x="366" y="2450"/>
                    </a:lnTo>
                    <a:lnTo>
                      <a:pt x="358" y="2448"/>
                    </a:lnTo>
                    <a:lnTo>
                      <a:pt x="352" y="2446"/>
                    </a:lnTo>
                    <a:lnTo>
                      <a:pt x="348" y="2440"/>
                    </a:lnTo>
                    <a:lnTo>
                      <a:pt x="344" y="2436"/>
                    </a:lnTo>
                    <a:lnTo>
                      <a:pt x="342" y="2428"/>
                    </a:lnTo>
                    <a:lnTo>
                      <a:pt x="342" y="2422"/>
                    </a:lnTo>
                    <a:lnTo>
                      <a:pt x="342" y="2414"/>
                    </a:lnTo>
                    <a:lnTo>
                      <a:pt x="368" y="2302"/>
                    </a:lnTo>
                    <a:lnTo>
                      <a:pt x="370" y="2294"/>
                    </a:lnTo>
                    <a:lnTo>
                      <a:pt x="368" y="2286"/>
                    </a:lnTo>
                    <a:lnTo>
                      <a:pt x="366" y="2278"/>
                    </a:lnTo>
                    <a:lnTo>
                      <a:pt x="362" y="2272"/>
                    </a:lnTo>
                    <a:lnTo>
                      <a:pt x="358" y="2266"/>
                    </a:lnTo>
                    <a:lnTo>
                      <a:pt x="352" y="2262"/>
                    </a:lnTo>
                    <a:lnTo>
                      <a:pt x="346" y="2260"/>
                    </a:lnTo>
                    <a:lnTo>
                      <a:pt x="338" y="2258"/>
                    </a:lnTo>
                    <a:lnTo>
                      <a:pt x="224" y="2242"/>
                    </a:lnTo>
                    <a:lnTo>
                      <a:pt x="216" y="2242"/>
                    </a:lnTo>
                    <a:lnTo>
                      <a:pt x="208" y="2238"/>
                    </a:lnTo>
                    <a:lnTo>
                      <a:pt x="204" y="2234"/>
                    </a:lnTo>
                    <a:lnTo>
                      <a:pt x="200" y="2228"/>
                    </a:lnTo>
                    <a:lnTo>
                      <a:pt x="198" y="2222"/>
                    </a:lnTo>
                    <a:lnTo>
                      <a:pt x="196" y="2216"/>
                    </a:lnTo>
                    <a:lnTo>
                      <a:pt x="196" y="2208"/>
                    </a:lnTo>
                    <a:lnTo>
                      <a:pt x="198" y="2202"/>
                    </a:lnTo>
                    <a:lnTo>
                      <a:pt x="244" y="2094"/>
                    </a:lnTo>
                    <a:lnTo>
                      <a:pt x="246" y="2088"/>
                    </a:lnTo>
                    <a:lnTo>
                      <a:pt x="246" y="2080"/>
                    </a:lnTo>
                    <a:lnTo>
                      <a:pt x="246" y="2072"/>
                    </a:lnTo>
                    <a:lnTo>
                      <a:pt x="244" y="2066"/>
                    </a:lnTo>
                    <a:lnTo>
                      <a:pt x="240" y="2060"/>
                    </a:lnTo>
                    <a:lnTo>
                      <a:pt x="234" y="2054"/>
                    </a:lnTo>
                    <a:lnTo>
                      <a:pt x="228" y="2050"/>
                    </a:lnTo>
                    <a:lnTo>
                      <a:pt x="220" y="2046"/>
                    </a:lnTo>
                    <a:lnTo>
                      <a:pt x="110" y="2012"/>
                    </a:lnTo>
                    <a:lnTo>
                      <a:pt x="104" y="2010"/>
                    </a:lnTo>
                    <a:lnTo>
                      <a:pt x="98" y="2004"/>
                    </a:lnTo>
                    <a:lnTo>
                      <a:pt x="94" y="2000"/>
                    </a:lnTo>
                    <a:lnTo>
                      <a:pt x="90" y="1994"/>
                    </a:lnTo>
                    <a:lnTo>
                      <a:pt x="88" y="1988"/>
                    </a:lnTo>
                    <a:lnTo>
                      <a:pt x="88" y="1980"/>
                    </a:lnTo>
                    <a:lnTo>
                      <a:pt x="90" y="1974"/>
                    </a:lnTo>
                    <a:lnTo>
                      <a:pt x="94" y="1966"/>
                    </a:lnTo>
                    <a:lnTo>
                      <a:pt x="156" y="1870"/>
                    </a:lnTo>
                    <a:lnTo>
                      <a:pt x="160" y="1862"/>
                    </a:lnTo>
                    <a:lnTo>
                      <a:pt x="162" y="1856"/>
                    </a:lnTo>
                    <a:lnTo>
                      <a:pt x="162" y="1848"/>
                    </a:lnTo>
                    <a:lnTo>
                      <a:pt x="162" y="1840"/>
                    </a:lnTo>
                    <a:lnTo>
                      <a:pt x="160" y="1834"/>
                    </a:lnTo>
                    <a:lnTo>
                      <a:pt x="154" y="1828"/>
                    </a:lnTo>
                    <a:lnTo>
                      <a:pt x="150" y="1822"/>
                    </a:lnTo>
                    <a:lnTo>
                      <a:pt x="142" y="1818"/>
                    </a:lnTo>
                    <a:lnTo>
                      <a:pt x="40" y="1766"/>
                    </a:lnTo>
                    <a:lnTo>
                      <a:pt x="34" y="1762"/>
                    </a:lnTo>
                    <a:lnTo>
                      <a:pt x="28" y="1756"/>
                    </a:lnTo>
                    <a:lnTo>
                      <a:pt x="26" y="1750"/>
                    </a:lnTo>
                    <a:lnTo>
                      <a:pt x="24" y="1744"/>
                    </a:lnTo>
                    <a:lnTo>
                      <a:pt x="22" y="1738"/>
                    </a:lnTo>
                    <a:lnTo>
                      <a:pt x="24" y="1730"/>
                    </a:lnTo>
                    <a:lnTo>
                      <a:pt x="28" y="1724"/>
                    </a:lnTo>
                    <a:lnTo>
                      <a:pt x="32" y="1718"/>
                    </a:lnTo>
                    <a:lnTo>
                      <a:pt x="110" y="1634"/>
                    </a:lnTo>
                    <a:lnTo>
                      <a:pt x="116" y="1626"/>
                    </a:lnTo>
                    <a:lnTo>
                      <a:pt x="118" y="1620"/>
                    </a:lnTo>
                    <a:lnTo>
                      <a:pt x="120" y="1612"/>
                    </a:lnTo>
                    <a:lnTo>
                      <a:pt x="120" y="1606"/>
                    </a:lnTo>
                    <a:lnTo>
                      <a:pt x="118" y="1598"/>
                    </a:lnTo>
                    <a:lnTo>
                      <a:pt x="116" y="1592"/>
                    </a:lnTo>
                    <a:lnTo>
                      <a:pt x="112" y="1586"/>
                    </a:lnTo>
                    <a:lnTo>
                      <a:pt x="106" y="1580"/>
                    </a:lnTo>
                    <a:lnTo>
                      <a:pt x="14" y="1510"/>
                    </a:lnTo>
                    <a:lnTo>
                      <a:pt x="8" y="1504"/>
                    </a:lnTo>
                    <a:lnTo>
                      <a:pt x="4" y="1498"/>
                    </a:lnTo>
                    <a:lnTo>
                      <a:pt x="2" y="1492"/>
                    </a:lnTo>
                    <a:lnTo>
                      <a:pt x="0" y="1486"/>
                    </a:lnTo>
                    <a:lnTo>
                      <a:pt x="2" y="1480"/>
                    </a:lnTo>
                    <a:lnTo>
                      <a:pt x="4" y="1474"/>
                    </a:lnTo>
                    <a:lnTo>
                      <a:pt x="8" y="1468"/>
                    </a:lnTo>
                    <a:lnTo>
                      <a:pt x="14" y="1462"/>
                    </a:lnTo>
                    <a:lnTo>
                      <a:pt x="106" y="1392"/>
                    </a:lnTo>
                    <a:lnTo>
                      <a:pt x="112" y="1386"/>
                    </a:lnTo>
                    <a:lnTo>
                      <a:pt x="116" y="1380"/>
                    </a:lnTo>
                    <a:lnTo>
                      <a:pt x="118" y="1374"/>
                    </a:lnTo>
                    <a:lnTo>
                      <a:pt x="120" y="1366"/>
                    </a:lnTo>
                    <a:lnTo>
                      <a:pt x="120" y="1360"/>
                    </a:lnTo>
                    <a:lnTo>
                      <a:pt x="118" y="1352"/>
                    </a:lnTo>
                    <a:lnTo>
                      <a:pt x="116" y="1344"/>
                    </a:lnTo>
                    <a:lnTo>
                      <a:pt x="110" y="1338"/>
                    </a:lnTo>
                    <a:lnTo>
                      <a:pt x="32" y="1254"/>
                    </a:lnTo>
                    <a:lnTo>
                      <a:pt x="28" y="1248"/>
                    </a:lnTo>
                    <a:lnTo>
                      <a:pt x="24" y="1242"/>
                    </a:lnTo>
                    <a:lnTo>
                      <a:pt x="22" y="1234"/>
                    </a:lnTo>
                    <a:lnTo>
                      <a:pt x="24" y="1228"/>
                    </a:lnTo>
                    <a:lnTo>
                      <a:pt x="26" y="1222"/>
                    </a:lnTo>
                    <a:lnTo>
                      <a:pt x="28" y="1216"/>
                    </a:lnTo>
                    <a:lnTo>
                      <a:pt x="34" y="1210"/>
                    </a:lnTo>
                    <a:lnTo>
                      <a:pt x="40" y="1206"/>
                    </a:lnTo>
                    <a:lnTo>
                      <a:pt x="142" y="1154"/>
                    </a:lnTo>
                    <a:lnTo>
                      <a:pt x="150" y="1150"/>
                    </a:lnTo>
                    <a:lnTo>
                      <a:pt x="154" y="1144"/>
                    </a:lnTo>
                    <a:lnTo>
                      <a:pt x="160" y="1138"/>
                    </a:lnTo>
                    <a:lnTo>
                      <a:pt x="162" y="1132"/>
                    </a:lnTo>
                    <a:lnTo>
                      <a:pt x="162" y="1124"/>
                    </a:lnTo>
                    <a:lnTo>
                      <a:pt x="162" y="1116"/>
                    </a:lnTo>
                    <a:lnTo>
                      <a:pt x="160" y="1110"/>
                    </a:lnTo>
                    <a:lnTo>
                      <a:pt x="156" y="1102"/>
                    </a:lnTo>
                    <a:lnTo>
                      <a:pt x="94" y="1006"/>
                    </a:lnTo>
                    <a:lnTo>
                      <a:pt x="90" y="998"/>
                    </a:lnTo>
                    <a:lnTo>
                      <a:pt x="88" y="992"/>
                    </a:lnTo>
                    <a:lnTo>
                      <a:pt x="88" y="984"/>
                    </a:lnTo>
                    <a:lnTo>
                      <a:pt x="90" y="978"/>
                    </a:lnTo>
                    <a:lnTo>
                      <a:pt x="94" y="972"/>
                    </a:lnTo>
                    <a:lnTo>
                      <a:pt x="98" y="966"/>
                    </a:lnTo>
                    <a:lnTo>
                      <a:pt x="104" y="962"/>
                    </a:lnTo>
                    <a:lnTo>
                      <a:pt x="110" y="960"/>
                    </a:lnTo>
                    <a:lnTo>
                      <a:pt x="220" y="926"/>
                    </a:lnTo>
                    <a:lnTo>
                      <a:pt x="228" y="922"/>
                    </a:lnTo>
                    <a:lnTo>
                      <a:pt x="234" y="918"/>
                    </a:lnTo>
                    <a:lnTo>
                      <a:pt x="240" y="912"/>
                    </a:lnTo>
                    <a:lnTo>
                      <a:pt x="244" y="906"/>
                    </a:lnTo>
                    <a:lnTo>
                      <a:pt x="246" y="900"/>
                    </a:lnTo>
                    <a:lnTo>
                      <a:pt x="246" y="892"/>
                    </a:lnTo>
                    <a:lnTo>
                      <a:pt x="246" y="884"/>
                    </a:lnTo>
                    <a:lnTo>
                      <a:pt x="244" y="876"/>
                    </a:lnTo>
                    <a:lnTo>
                      <a:pt x="198" y="770"/>
                    </a:lnTo>
                    <a:lnTo>
                      <a:pt x="196" y="764"/>
                    </a:lnTo>
                    <a:lnTo>
                      <a:pt x="196" y="756"/>
                    </a:lnTo>
                    <a:lnTo>
                      <a:pt x="198" y="750"/>
                    </a:lnTo>
                    <a:lnTo>
                      <a:pt x="200" y="744"/>
                    </a:lnTo>
                    <a:lnTo>
                      <a:pt x="204" y="738"/>
                    </a:lnTo>
                    <a:lnTo>
                      <a:pt x="208" y="734"/>
                    </a:lnTo>
                    <a:lnTo>
                      <a:pt x="216" y="730"/>
                    </a:lnTo>
                    <a:lnTo>
                      <a:pt x="224" y="728"/>
                    </a:lnTo>
                    <a:lnTo>
                      <a:pt x="338" y="714"/>
                    </a:lnTo>
                    <a:lnTo>
                      <a:pt x="346" y="712"/>
                    </a:lnTo>
                    <a:lnTo>
                      <a:pt x="352" y="710"/>
                    </a:lnTo>
                    <a:lnTo>
                      <a:pt x="358" y="704"/>
                    </a:lnTo>
                    <a:lnTo>
                      <a:pt x="362" y="700"/>
                    </a:lnTo>
                    <a:lnTo>
                      <a:pt x="366" y="694"/>
                    </a:lnTo>
                    <a:lnTo>
                      <a:pt x="368" y="686"/>
                    </a:lnTo>
                    <a:lnTo>
                      <a:pt x="370" y="678"/>
                    </a:lnTo>
                    <a:lnTo>
                      <a:pt x="368" y="670"/>
                    </a:lnTo>
                    <a:lnTo>
                      <a:pt x="342" y="558"/>
                    </a:lnTo>
                    <a:lnTo>
                      <a:pt x="342" y="550"/>
                    </a:lnTo>
                    <a:lnTo>
                      <a:pt x="342" y="544"/>
                    </a:lnTo>
                    <a:lnTo>
                      <a:pt x="344" y="536"/>
                    </a:lnTo>
                    <a:lnTo>
                      <a:pt x="348" y="532"/>
                    </a:lnTo>
                    <a:lnTo>
                      <a:pt x="352" y="526"/>
                    </a:lnTo>
                    <a:lnTo>
                      <a:pt x="358" y="524"/>
                    </a:lnTo>
                    <a:lnTo>
                      <a:pt x="366" y="522"/>
                    </a:lnTo>
                    <a:lnTo>
                      <a:pt x="374" y="522"/>
                    </a:lnTo>
                    <a:lnTo>
                      <a:pt x="488" y="526"/>
                    </a:lnTo>
                    <a:lnTo>
                      <a:pt x="496" y="526"/>
                    </a:lnTo>
                    <a:lnTo>
                      <a:pt x="504" y="524"/>
                    </a:lnTo>
                    <a:lnTo>
                      <a:pt x="510" y="520"/>
                    </a:lnTo>
                    <a:lnTo>
                      <a:pt x="516" y="516"/>
                    </a:lnTo>
                    <a:lnTo>
                      <a:pt x="522" y="510"/>
                    </a:lnTo>
                    <a:lnTo>
                      <a:pt x="524" y="504"/>
                    </a:lnTo>
                    <a:lnTo>
                      <a:pt x="526" y="496"/>
                    </a:lnTo>
                    <a:lnTo>
                      <a:pt x="526" y="488"/>
                    </a:lnTo>
                    <a:lnTo>
                      <a:pt x="522" y="374"/>
                    </a:lnTo>
                    <a:lnTo>
                      <a:pt x="522" y="366"/>
                    </a:lnTo>
                    <a:lnTo>
                      <a:pt x="524" y="358"/>
                    </a:lnTo>
                    <a:lnTo>
                      <a:pt x="526" y="352"/>
                    </a:lnTo>
                    <a:lnTo>
                      <a:pt x="532" y="348"/>
                    </a:lnTo>
                    <a:lnTo>
                      <a:pt x="536" y="344"/>
                    </a:lnTo>
                    <a:lnTo>
                      <a:pt x="544" y="342"/>
                    </a:lnTo>
                    <a:lnTo>
                      <a:pt x="550" y="342"/>
                    </a:lnTo>
                    <a:lnTo>
                      <a:pt x="558" y="342"/>
                    </a:lnTo>
                    <a:lnTo>
                      <a:pt x="670" y="368"/>
                    </a:lnTo>
                    <a:lnTo>
                      <a:pt x="678" y="370"/>
                    </a:lnTo>
                    <a:lnTo>
                      <a:pt x="686" y="368"/>
                    </a:lnTo>
                    <a:lnTo>
                      <a:pt x="694" y="366"/>
                    </a:lnTo>
                    <a:lnTo>
                      <a:pt x="700" y="362"/>
                    </a:lnTo>
                    <a:lnTo>
                      <a:pt x="706" y="358"/>
                    </a:lnTo>
                    <a:lnTo>
                      <a:pt x="710" y="352"/>
                    </a:lnTo>
                    <a:lnTo>
                      <a:pt x="712" y="346"/>
                    </a:lnTo>
                    <a:lnTo>
                      <a:pt x="714" y="338"/>
                    </a:lnTo>
                    <a:lnTo>
                      <a:pt x="728" y="224"/>
                    </a:lnTo>
                    <a:lnTo>
                      <a:pt x="730" y="216"/>
                    </a:lnTo>
                    <a:lnTo>
                      <a:pt x="734" y="208"/>
                    </a:lnTo>
                    <a:lnTo>
                      <a:pt x="738" y="204"/>
                    </a:lnTo>
                    <a:lnTo>
                      <a:pt x="744" y="200"/>
                    </a:lnTo>
                    <a:lnTo>
                      <a:pt x="750" y="196"/>
                    </a:lnTo>
                    <a:lnTo>
                      <a:pt x="756" y="196"/>
                    </a:lnTo>
                    <a:lnTo>
                      <a:pt x="764" y="196"/>
                    </a:lnTo>
                    <a:lnTo>
                      <a:pt x="770" y="198"/>
                    </a:lnTo>
                    <a:lnTo>
                      <a:pt x="878" y="244"/>
                    </a:lnTo>
                    <a:lnTo>
                      <a:pt x="884" y="246"/>
                    </a:lnTo>
                    <a:lnTo>
                      <a:pt x="892" y="246"/>
                    </a:lnTo>
                    <a:lnTo>
                      <a:pt x="900" y="246"/>
                    </a:lnTo>
                    <a:lnTo>
                      <a:pt x="906" y="244"/>
                    </a:lnTo>
                    <a:lnTo>
                      <a:pt x="912" y="240"/>
                    </a:lnTo>
                    <a:lnTo>
                      <a:pt x="918" y="234"/>
                    </a:lnTo>
                    <a:lnTo>
                      <a:pt x="922" y="228"/>
                    </a:lnTo>
                    <a:lnTo>
                      <a:pt x="926" y="220"/>
                    </a:lnTo>
                    <a:lnTo>
                      <a:pt x="960" y="110"/>
                    </a:lnTo>
                    <a:lnTo>
                      <a:pt x="962" y="104"/>
                    </a:lnTo>
                    <a:lnTo>
                      <a:pt x="968" y="98"/>
                    </a:lnTo>
                    <a:lnTo>
                      <a:pt x="972" y="94"/>
                    </a:lnTo>
                    <a:lnTo>
                      <a:pt x="978" y="90"/>
                    </a:lnTo>
                    <a:lnTo>
                      <a:pt x="984" y="88"/>
                    </a:lnTo>
                    <a:lnTo>
                      <a:pt x="992" y="88"/>
                    </a:lnTo>
                    <a:lnTo>
                      <a:pt x="998" y="90"/>
                    </a:lnTo>
                    <a:lnTo>
                      <a:pt x="1006" y="94"/>
                    </a:lnTo>
                    <a:lnTo>
                      <a:pt x="1102" y="156"/>
                    </a:lnTo>
                    <a:lnTo>
                      <a:pt x="1110" y="160"/>
                    </a:lnTo>
                    <a:lnTo>
                      <a:pt x="1116" y="162"/>
                    </a:lnTo>
                    <a:lnTo>
                      <a:pt x="1124" y="162"/>
                    </a:lnTo>
                    <a:lnTo>
                      <a:pt x="1132" y="162"/>
                    </a:lnTo>
                    <a:lnTo>
                      <a:pt x="1138" y="158"/>
                    </a:lnTo>
                    <a:lnTo>
                      <a:pt x="1144" y="154"/>
                    </a:lnTo>
                    <a:lnTo>
                      <a:pt x="1150" y="150"/>
                    </a:lnTo>
                    <a:lnTo>
                      <a:pt x="1154" y="142"/>
                    </a:lnTo>
                    <a:lnTo>
                      <a:pt x="1206" y="40"/>
                    </a:lnTo>
                    <a:lnTo>
                      <a:pt x="1210" y="34"/>
                    </a:lnTo>
                    <a:lnTo>
                      <a:pt x="1216" y="28"/>
                    </a:lnTo>
                    <a:lnTo>
                      <a:pt x="1222" y="26"/>
                    </a:lnTo>
                    <a:lnTo>
                      <a:pt x="1228" y="24"/>
                    </a:lnTo>
                    <a:lnTo>
                      <a:pt x="1234" y="22"/>
                    </a:lnTo>
                    <a:lnTo>
                      <a:pt x="1242" y="24"/>
                    </a:lnTo>
                    <a:lnTo>
                      <a:pt x="1248" y="28"/>
                    </a:lnTo>
                    <a:lnTo>
                      <a:pt x="1254" y="32"/>
                    </a:lnTo>
                    <a:lnTo>
                      <a:pt x="1338" y="110"/>
                    </a:lnTo>
                    <a:lnTo>
                      <a:pt x="1346" y="116"/>
                    </a:lnTo>
                    <a:lnTo>
                      <a:pt x="1352" y="118"/>
                    </a:lnTo>
                    <a:lnTo>
                      <a:pt x="1360" y="120"/>
                    </a:lnTo>
                    <a:lnTo>
                      <a:pt x="1366" y="120"/>
                    </a:lnTo>
                    <a:lnTo>
                      <a:pt x="1374" y="118"/>
                    </a:lnTo>
                    <a:lnTo>
                      <a:pt x="1380" y="116"/>
                    </a:lnTo>
                    <a:lnTo>
                      <a:pt x="1386" y="112"/>
                    </a:lnTo>
                    <a:lnTo>
                      <a:pt x="1392" y="106"/>
                    </a:lnTo>
                    <a:lnTo>
                      <a:pt x="1462" y="14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6BA42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1200"/>
              </a:p>
            </p:txBody>
          </p:sp>
          <p:sp>
            <p:nvSpPr>
              <p:cNvPr id="43" name="Freeform 7"/>
              <p:cNvSpPr>
                <a:spLocks/>
              </p:cNvSpPr>
              <p:nvPr/>
            </p:nvSpPr>
            <p:spPr bwMode="auto">
              <a:xfrm>
                <a:off x="1153172" y="3917667"/>
                <a:ext cx="1116090" cy="1114324"/>
              </a:xfrm>
              <a:custGeom>
                <a:avLst/>
                <a:gdLst>
                  <a:gd name="T0" fmla="*/ 2147483647 w 1680"/>
                  <a:gd name="T1" fmla="*/ 2147483647 h 1680"/>
                  <a:gd name="T2" fmla="*/ 2147483647 w 1680"/>
                  <a:gd name="T3" fmla="*/ 2147483647 h 1680"/>
                  <a:gd name="T4" fmla="*/ 2147483647 w 1680"/>
                  <a:gd name="T5" fmla="*/ 2147483647 h 1680"/>
                  <a:gd name="T6" fmla="*/ 2147483647 w 1680"/>
                  <a:gd name="T7" fmla="*/ 2147483647 h 1680"/>
                  <a:gd name="T8" fmla="*/ 2147483647 w 1680"/>
                  <a:gd name="T9" fmla="*/ 2147483647 h 1680"/>
                  <a:gd name="T10" fmla="*/ 2147483647 w 1680"/>
                  <a:gd name="T11" fmla="*/ 2147483647 h 1680"/>
                  <a:gd name="T12" fmla="*/ 2147483647 w 1680"/>
                  <a:gd name="T13" fmla="*/ 2147483647 h 1680"/>
                  <a:gd name="T14" fmla="*/ 2147483647 w 1680"/>
                  <a:gd name="T15" fmla="*/ 2147483647 h 1680"/>
                  <a:gd name="T16" fmla="*/ 2147483647 w 1680"/>
                  <a:gd name="T17" fmla="*/ 2147483647 h 1680"/>
                  <a:gd name="T18" fmla="*/ 2147483647 w 1680"/>
                  <a:gd name="T19" fmla="*/ 2147483647 h 1680"/>
                  <a:gd name="T20" fmla="*/ 2147483647 w 1680"/>
                  <a:gd name="T21" fmla="*/ 2147483647 h 1680"/>
                  <a:gd name="T22" fmla="*/ 2147483647 w 1680"/>
                  <a:gd name="T23" fmla="*/ 2147483647 h 1680"/>
                  <a:gd name="T24" fmla="*/ 2147483647 w 1680"/>
                  <a:gd name="T25" fmla="*/ 2147483647 h 1680"/>
                  <a:gd name="T26" fmla="*/ 2147483647 w 1680"/>
                  <a:gd name="T27" fmla="*/ 2147483647 h 1680"/>
                  <a:gd name="T28" fmla="*/ 2147483647 w 1680"/>
                  <a:gd name="T29" fmla="*/ 2147483647 h 1680"/>
                  <a:gd name="T30" fmla="*/ 2147483647 w 1680"/>
                  <a:gd name="T31" fmla="*/ 2147483647 h 1680"/>
                  <a:gd name="T32" fmla="*/ 2147483647 w 1680"/>
                  <a:gd name="T33" fmla="*/ 2147483647 h 1680"/>
                  <a:gd name="T34" fmla="*/ 2147483647 w 1680"/>
                  <a:gd name="T35" fmla="*/ 2147483647 h 1680"/>
                  <a:gd name="T36" fmla="*/ 2147483647 w 1680"/>
                  <a:gd name="T37" fmla="*/ 2147483647 h 1680"/>
                  <a:gd name="T38" fmla="*/ 2147483647 w 1680"/>
                  <a:gd name="T39" fmla="*/ 2147483647 h 1680"/>
                  <a:gd name="T40" fmla="*/ 2147483647 w 1680"/>
                  <a:gd name="T41" fmla="*/ 2147483647 h 1680"/>
                  <a:gd name="T42" fmla="*/ 2147483647 w 1680"/>
                  <a:gd name="T43" fmla="*/ 2147483647 h 1680"/>
                  <a:gd name="T44" fmla="*/ 2147483647 w 1680"/>
                  <a:gd name="T45" fmla="*/ 2147483647 h 1680"/>
                  <a:gd name="T46" fmla="*/ 2147483647 w 1680"/>
                  <a:gd name="T47" fmla="*/ 2147483647 h 1680"/>
                  <a:gd name="T48" fmla="*/ 2147483647 w 1680"/>
                  <a:gd name="T49" fmla="*/ 2147483647 h 1680"/>
                  <a:gd name="T50" fmla="*/ 2147483647 w 1680"/>
                  <a:gd name="T51" fmla="*/ 2147483647 h 1680"/>
                  <a:gd name="T52" fmla="*/ 2147483647 w 1680"/>
                  <a:gd name="T53" fmla="*/ 2147483647 h 1680"/>
                  <a:gd name="T54" fmla="*/ 2147483647 w 1680"/>
                  <a:gd name="T55" fmla="*/ 2147483647 h 1680"/>
                  <a:gd name="T56" fmla="*/ 2147483647 w 1680"/>
                  <a:gd name="T57" fmla="*/ 2147483647 h 1680"/>
                  <a:gd name="T58" fmla="*/ 2147483647 w 1680"/>
                  <a:gd name="T59" fmla="*/ 2147483647 h 1680"/>
                  <a:gd name="T60" fmla="*/ 2147483647 w 1680"/>
                  <a:gd name="T61" fmla="*/ 2147483647 h 1680"/>
                  <a:gd name="T62" fmla="*/ 2147483647 w 1680"/>
                  <a:gd name="T63" fmla="*/ 2147483647 h 1680"/>
                  <a:gd name="T64" fmla="*/ 2147483647 w 1680"/>
                  <a:gd name="T65" fmla="*/ 2147483647 h 1680"/>
                  <a:gd name="T66" fmla="*/ 2147483647 w 1680"/>
                  <a:gd name="T67" fmla="*/ 2147483647 h 1680"/>
                  <a:gd name="T68" fmla="*/ 2147483647 w 1680"/>
                  <a:gd name="T69" fmla="*/ 2147483647 h 1680"/>
                  <a:gd name="T70" fmla="*/ 2147483647 w 1680"/>
                  <a:gd name="T71" fmla="*/ 2147483647 h 1680"/>
                  <a:gd name="T72" fmla="*/ 2147483647 w 1680"/>
                  <a:gd name="T73" fmla="*/ 2147483647 h 1680"/>
                  <a:gd name="T74" fmla="*/ 2147483647 w 1680"/>
                  <a:gd name="T75" fmla="*/ 2147483647 h 1680"/>
                  <a:gd name="T76" fmla="*/ 2147483647 w 1680"/>
                  <a:gd name="T77" fmla="*/ 2147483647 h 1680"/>
                  <a:gd name="T78" fmla="*/ 2147483647 w 1680"/>
                  <a:gd name="T79" fmla="*/ 2147483647 h 1680"/>
                  <a:gd name="T80" fmla="*/ 2147483647 w 1680"/>
                  <a:gd name="T81" fmla="*/ 2147483647 h 1680"/>
                  <a:gd name="T82" fmla="*/ 2147483647 w 1680"/>
                  <a:gd name="T83" fmla="*/ 2147483647 h 1680"/>
                  <a:gd name="T84" fmla="*/ 2147483647 w 1680"/>
                  <a:gd name="T85" fmla="*/ 2147483647 h 1680"/>
                  <a:gd name="T86" fmla="*/ 2147483647 w 1680"/>
                  <a:gd name="T87" fmla="*/ 2147483647 h 168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680" h="1680">
                    <a:moveTo>
                      <a:pt x="1680" y="840"/>
                    </a:moveTo>
                    <a:lnTo>
                      <a:pt x="1680" y="840"/>
                    </a:lnTo>
                    <a:lnTo>
                      <a:pt x="1680" y="884"/>
                    </a:lnTo>
                    <a:lnTo>
                      <a:pt x="1676" y="926"/>
                    </a:lnTo>
                    <a:lnTo>
                      <a:pt x="1672" y="968"/>
                    </a:lnTo>
                    <a:lnTo>
                      <a:pt x="1664" y="1010"/>
                    </a:lnTo>
                    <a:lnTo>
                      <a:pt x="1654" y="1050"/>
                    </a:lnTo>
                    <a:lnTo>
                      <a:pt x="1642" y="1090"/>
                    </a:lnTo>
                    <a:lnTo>
                      <a:pt x="1630" y="1130"/>
                    </a:lnTo>
                    <a:lnTo>
                      <a:pt x="1614" y="1168"/>
                    </a:lnTo>
                    <a:lnTo>
                      <a:pt x="1598" y="1204"/>
                    </a:lnTo>
                    <a:lnTo>
                      <a:pt x="1580" y="1240"/>
                    </a:lnTo>
                    <a:lnTo>
                      <a:pt x="1560" y="1276"/>
                    </a:lnTo>
                    <a:lnTo>
                      <a:pt x="1538" y="1310"/>
                    </a:lnTo>
                    <a:lnTo>
                      <a:pt x="1514" y="1342"/>
                    </a:lnTo>
                    <a:lnTo>
                      <a:pt x="1488" y="1374"/>
                    </a:lnTo>
                    <a:lnTo>
                      <a:pt x="1462" y="1404"/>
                    </a:lnTo>
                    <a:lnTo>
                      <a:pt x="1434" y="1434"/>
                    </a:lnTo>
                    <a:lnTo>
                      <a:pt x="1406" y="1462"/>
                    </a:lnTo>
                    <a:lnTo>
                      <a:pt x="1376" y="1488"/>
                    </a:lnTo>
                    <a:lnTo>
                      <a:pt x="1344" y="1514"/>
                    </a:lnTo>
                    <a:lnTo>
                      <a:pt x="1310" y="1536"/>
                    </a:lnTo>
                    <a:lnTo>
                      <a:pt x="1276" y="1558"/>
                    </a:lnTo>
                    <a:lnTo>
                      <a:pt x="1242" y="1578"/>
                    </a:lnTo>
                    <a:lnTo>
                      <a:pt x="1204" y="1598"/>
                    </a:lnTo>
                    <a:lnTo>
                      <a:pt x="1168" y="1614"/>
                    </a:lnTo>
                    <a:lnTo>
                      <a:pt x="1130" y="1630"/>
                    </a:lnTo>
                    <a:lnTo>
                      <a:pt x="1090" y="1642"/>
                    </a:lnTo>
                    <a:lnTo>
                      <a:pt x="1050" y="1654"/>
                    </a:lnTo>
                    <a:lnTo>
                      <a:pt x="1010" y="1664"/>
                    </a:lnTo>
                    <a:lnTo>
                      <a:pt x="968" y="1670"/>
                    </a:lnTo>
                    <a:lnTo>
                      <a:pt x="926" y="1676"/>
                    </a:lnTo>
                    <a:lnTo>
                      <a:pt x="884" y="1680"/>
                    </a:lnTo>
                    <a:lnTo>
                      <a:pt x="840" y="1680"/>
                    </a:lnTo>
                    <a:lnTo>
                      <a:pt x="798" y="1680"/>
                    </a:lnTo>
                    <a:lnTo>
                      <a:pt x="754" y="1676"/>
                    </a:lnTo>
                    <a:lnTo>
                      <a:pt x="712" y="1670"/>
                    </a:lnTo>
                    <a:lnTo>
                      <a:pt x="672" y="1664"/>
                    </a:lnTo>
                    <a:lnTo>
                      <a:pt x="630" y="1654"/>
                    </a:lnTo>
                    <a:lnTo>
                      <a:pt x="590" y="1642"/>
                    </a:lnTo>
                    <a:lnTo>
                      <a:pt x="552" y="1630"/>
                    </a:lnTo>
                    <a:lnTo>
                      <a:pt x="514" y="1614"/>
                    </a:lnTo>
                    <a:lnTo>
                      <a:pt x="476" y="1598"/>
                    </a:lnTo>
                    <a:lnTo>
                      <a:pt x="440" y="1578"/>
                    </a:lnTo>
                    <a:lnTo>
                      <a:pt x="406" y="1558"/>
                    </a:lnTo>
                    <a:lnTo>
                      <a:pt x="372" y="1536"/>
                    </a:lnTo>
                    <a:lnTo>
                      <a:pt x="338" y="1514"/>
                    </a:lnTo>
                    <a:lnTo>
                      <a:pt x="306" y="1488"/>
                    </a:lnTo>
                    <a:lnTo>
                      <a:pt x="276" y="1462"/>
                    </a:lnTo>
                    <a:lnTo>
                      <a:pt x="246" y="1434"/>
                    </a:lnTo>
                    <a:lnTo>
                      <a:pt x="218" y="1404"/>
                    </a:lnTo>
                    <a:lnTo>
                      <a:pt x="192" y="1374"/>
                    </a:lnTo>
                    <a:lnTo>
                      <a:pt x="168" y="1342"/>
                    </a:lnTo>
                    <a:lnTo>
                      <a:pt x="144" y="1310"/>
                    </a:lnTo>
                    <a:lnTo>
                      <a:pt x="122" y="1276"/>
                    </a:lnTo>
                    <a:lnTo>
                      <a:pt x="102" y="1240"/>
                    </a:lnTo>
                    <a:lnTo>
                      <a:pt x="84" y="1204"/>
                    </a:lnTo>
                    <a:lnTo>
                      <a:pt x="66" y="1168"/>
                    </a:lnTo>
                    <a:lnTo>
                      <a:pt x="52" y="1130"/>
                    </a:lnTo>
                    <a:lnTo>
                      <a:pt x="38" y="1090"/>
                    </a:lnTo>
                    <a:lnTo>
                      <a:pt x="28" y="1050"/>
                    </a:lnTo>
                    <a:lnTo>
                      <a:pt x="18" y="1010"/>
                    </a:lnTo>
                    <a:lnTo>
                      <a:pt x="10" y="968"/>
                    </a:lnTo>
                    <a:lnTo>
                      <a:pt x="6" y="926"/>
                    </a:lnTo>
                    <a:lnTo>
                      <a:pt x="2" y="884"/>
                    </a:lnTo>
                    <a:lnTo>
                      <a:pt x="0" y="840"/>
                    </a:lnTo>
                    <a:lnTo>
                      <a:pt x="2" y="796"/>
                    </a:lnTo>
                    <a:lnTo>
                      <a:pt x="6" y="754"/>
                    </a:lnTo>
                    <a:lnTo>
                      <a:pt x="10" y="712"/>
                    </a:lnTo>
                    <a:lnTo>
                      <a:pt x="18" y="670"/>
                    </a:lnTo>
                    <a:lnTo>
                      <a:pt x="28" y="630"/>
                    </a:lnTo>
                    <a:lnTo>
                      <a:pt x="38" y="590"/>
                    </a:lnTo>
                    <a:lnTo>
                      <a:pt x="52" y="552"/>
                    </a:lnTo>
                    <a:lnTo>
                      <a:pt x="66" y="514"/>
                    </a:lnTo>
                    <a:lnTo>
                      <a:pt x="84" y="476"/>
                    </a:lnTo>
                    <a:lnTo>
                      <a:pt x="102" y="440"/>
                    </a:lnTo>
                    <a:lnTo>
                      <a:pt x="122" y="404"/>
                    </a:lnTo>
                    <a:lnTo>
                      <a:pt x="144" y="370"/>
                    </a:lnTo>
                    <a:lnTo>
                      <a:pt x="168" y="338"/>
                    </a:lnTo>
                    <a:lnTo>
                      <a:pt x="192" y="306"/>
                    </a:lnTo>
                    <a:lnTo>
                      <a:pt x="218" y="276"/>
                    </a:lnTo>
                    <a:lnTo>
                      <a:pt x="246" y="246"/>
                    </a:lnTo>
                    <a:lnTo>
                      <a:pt x="276" y="218"/>
                    </a:lnTo>
                    <a:lnTo>
                      <a:pt x="306" y="192"/>
                    </a:lnTo>
                    <a:lnTo>
                      <a:pt x="338" y="168"/>
                    </a:lnTo>
                    <a:lnTo>
                      <a:pt x="372" y="144"/>
                    </a:lnTo>
                    <a:lnTo>
                      <a:pt x="406" y="122"/>
                    </a:lnTo>
                    <a:lnTo>
                      <a:pt x="440" y="102"/>
                    </a:lnTo>
                    <a:lnTo>
                      <a:pt x="476" y="84"/>
                    </a:lnTo>
                    <a:lnTo>
                      <a:pt x="514" y="66"/>
                    </a:lnTo>
                    <a:lnTo>
                      <a:pt x="552" y="52"/>
                    </a:lnTo>
                    <a:lnTo>
                      <a:pt x="590" y="38"/>
                    </a:lnTo>
                    <a:lnTo>
                      <a:pt x="630" y="26"/>
                    </a:lnTo>
                    <a:lnTo>
                      <a:pt x="672" y="18"/>
                    </a:lnTo>
                    <a:lnTo>
                      <a:pt x="712" y="10"/>
                    </a:lnTo>
                    <a:lnTo>
                      <a:pt x="754" y="4"/>
                    </a:lnTo>
                    <a:lnTo>
                      <a:pt x="798" y="2"/>
                    </a:lnTo>
                    <a:lnTo>
                      <a:pt x="840" y="0"/>
                    </a:lnTo>
                    <a:lnTo>
                      <a:pt x="884" y="2"/>
                    </a:lnTo>
                    <a:lnTo>
                      <a:pt x="926" y="4"/>
                    </a:lnTo>
                    <a:lnTo>
                      <a:pt x="968" y="10"/>
                    </a:lnTo>
                    <a:lnTo>
                      <a:pt x="1010" y="18"/>
                    </a:lnTo>
                    <a:lnTo>
                      <a:pt x="1050" y="26"/>
                    </a:lnTo>
                    <a:lnTo>
                      <a:pt x="1090" y="38"/>
                    </a:lnTo>
                    <a:lnTo>
                      <a:pt x="1130" y="52"/>
                    </a:lnTo>
                    <a:lnTo>
                      <a:pt x="1168" y="66"/>
                    </a:lnTo>
                    <a:lnTo>
                      <a:pt x="1204" y="84"/>
                    </a:lnTo>
                    <a:lnTo>
                      <a:pt x="1242" y="102"/>
                    </a:lnTo>
                    <a:lnTo>
                      <a:pt x="1276" y="122"/>
                    </a:lnTo>
                    <a:lnTo>
                      <a:pt x="1310" y="144"/>
                    </a:lnTo>
                    <a:lnTo>
                      <a:pt x="1344" y="168"/>
                    </a:lnTo>
                    <a:lnTo>
                      <a:pt x="1376" y="192"/>
                    </a:lnTo>
                    <a:lnTo>
                      <a:pt x="1406" y="218"/>
                    </a:lnTo>
                    <a:lnTo>
                      <a:pt x="1434" y="246"/>
                    </a:lnTo>
                    <a:lnTo>
                      <a:pt x="1462" y="276"/>
                    </a:lnTo>
                    <a:lnTo>
                      <a:pt x="1488" y="306"/>
                    </a:lnTo>
                    <a:lnTo>
                      <a:pt x="1514" y="338"/>
                    </a:lnTo>
                    <a:lnTo>
                      <a:pt x="1538" y="370"/>
                    </a:lnTo>
                    <a:lnTo>
                      <a:pt x="1560" y="404"/>
                    </a:lnTo>
                    <a:lnTo>
                      <a:pt x="1580" y="440"/>
                    </a:lnTo>
                    <a:lnTo>
                      <a:pt x="1598" y="476"/>
                    </a:lnTo>
                    <a:lnTo>
                      <a:pt x="1614" y="514"/>
                    </a:lnTo>
                    <a:lnTo>
                      <a:pt x="1630" y="552"/>
                    </a:lnTo>
                    <a:lnTo>
                      <a:pt x="1642" y="590"/>
                    </a:lnTo>
                    <a:lnTo>
                      <a:pt x="1654" y="630"/>
                    </a:lnTo>
                    <a:lnTo>
                      <a:pt x="1664" y="670"/>
                    </a:lnTo>
                    <a:lnTo>
                      <a:pt x="1672" y="712"/>
                    </a:lnTo>
                    <a:lnTo>
                      <a:pt x="1676" y="754"/>
                    </a:lnTo>
                    <a:lnTo>
                      <a:pt x="1680" y="796"/>
                    </a:lnTo>
                    <a:lnTo>
                      <a:pt x="1680" y="840"/>
                    </a:lnTo>
                    <a:close/>
                  </a:path>
                </a:pathLst>
              </a:custGeom>
              <a:solidFill>
                <a:srgbClr val="F9B101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44" name="Text Box 46"/>
              <p:cNvSpPr txBox="1">
                <a:spLocks noChangeArrowheads="1"/>
              </p:cNvSpPr>
              <p:nvPr/>
            </p:nvSpPr>
            <p:spPr bwMode="auto">
              <a:xfrm>
                <a:off x="1581419" y="4246137"/>
                <a:ext cx="87415" cy="130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1200"/>
              </a:p>
            </p:txBody>
          </p:sp>
          <p:sp>
            <p:nvSpPr>
              <p:cNvPr id="45" name="Freeform 45"/>
              <p:cNvSpPr>
                <a:spLocks/>
              </p:cNvSpPr>
              <p:nvPr/>
            </p:nvSpPr>
            <p:spPr bwMode="auto">
              <a:xfrm>
                <a:off x="1014544" y="3784337"/>
                <a:ext cx="1401294" cy="1401294"/>
              </a:xfrm>
              <a:custGeom>
                <a:avLst/>
                <a:gdLst>
                  <a:gd name="T0" fmla="*/ 2147483647 w 2972"/>
                  <a:gd name="T1" fmla="*/ 2147483647 h 2972"/>
                  <a:gd name="T2" fmla="*/ 2147483647 w 2972"/>
                  <a:gd name="T3" fmla="*/ 2147483647 h 2972"/>
                  <a:gd name="T4" fmla="*/ 2147483647 w 2972"/>
                  <a:gd name="T5" fmla="*/ 2147483647 h 2972"/>
                  <a:gd name="T6" fmla="*/ 2147483647 w 2972"/>
                  <a:gd name="T7" fmla="*/ 2147483647 h 2972"/>
                  <a:gd name="T8" fmla="*/ 2147483647 w 2972"/>
                  <a:gd name="T9" fmla="*/ 2147483647 h 2972"/>
                  <a:gd name="T10" fmla="*/ 2147483647 w 2972"/>
                  <a:gd name="T11" fmla="*/ 2147483647 h 2972"/>
                  <a:gd name="T12" fmla="*/ 2147483647 w 2972"/>
                  <a:gd name="T13" fmla="*/ 2147483647 h 2972"/>
                  <a:gd name="T14" fmla="*/ 2147483647 w 2972"/>
                  <a:gd name="T15" fmla="*/ 2147483647 h 2972"/>
                  <a:gd name="T16" fmla="*/ 2147483647 w 2972"/>
                  <a:gd name="T17" fmla="*/ 2147483647 h 2972"/>
                  <a:gd name="T18" fmla="*/ 2147483647 w 2972"/>
                  <a:gd name="T19" fmla="*/ 2147483647 h 2972"/>
                  <a:gd name="T20" fmla="*/ 2147483647 w 2972"/>
                  <a:gd name="T21" fmla="*/ 2147483647 h 2972"/>
                  <a:gd name="T22" fmla="*/ 2147483647 w 2972"/>
                  <a:gd name="T23" fmla="*/ 2147483647 h 2972"/>
                  <a:gd name="T24" fmla="*/ 2147483647 w 2972"/>
                  <a:gd name="T25" fmla="*/ 2147483647 h 2972"/>
                  <a:gd name="T26" fmla="*/ 2147483647 w 2972"/>
                  <a:gd name="T27" fmla="*/ 2147483647 h 2972"/>
                  <a:gd name="T28" fmla="*/ 2147483647 w 2972"/>
                  <a:gd name="T29" fmla="*/ 2147483647 h 2972"/>
                  <a:gd name="T30" fmla="*/ 2147483647 w 2972"/>
                  <a:gd name="T31" fmla="*/ 2147483647 h 2972"/>
                  <a:gd name="T32" fmla="*/ 2147483647 w 2972"/>
                  <a:gd name="T33" fmla="*/ 2147483647 h 2972"/>
                  <a:gd name="T34" fmla="*/ 2147483647 w 2972"/>
                  <a:gd name="T35" fmla="*/ 2147483647 h 2972"/>
                  <a:gd name="T36" fmla="*/ 2147483647 w 2972"/>
                  <a:gd name="T37" fmla="*/ 2147483647 h 2972"/>
                  <a:gd name="T38" fmla="*/ 2147483647 w 2972"/>
                  <a:gd name="T39" fmla="*/ 2147483647 h 2972"/>
                  <a:gd name="T40" fmla="*/ 2147483647 w 2972"/>
                  <a:gd name="T41" fmla="*/ 2147483647 h 2972"/>
                  <a:gd name="T42" fmla="*/ 2147483647 w 2972"/>
                  <a:gd name="T43" fmla="*/ 2147483647 h 2972"/>
                  <a:gd name="T44" fmla="*/ 2147483647 w 2972"/>
                  <a:gd name="T45" fmla="*/ 2147483647 h 2972"/>
                  <a:gd name="T46" fmla="*/ 2147483647 w 2972"/>
                  <a:gd name="T47" fmla="*/ 2147483647 h 2972"/>
                  <a:gd name="T48" fmla="*/ 2147483647 w 2972"/>
                  <a:gd name="T49" fmla="*/ 2147483647 h 2972"/>
                  <a:gd name="T50" fmla="*/ 2147483647 w 2972"/>
                  <a:gd name="T51" fmla="*/ 2147483647 h 2972"/>
                  <a:gd name="T52" fmla="*/ 2147483647 w 2972"/>
                  <a:gd name="T53" fmla="*/ 2147483647 h 2972"/>
                  <a:gd name="T54" fmla="*/ 2147483647 w 2972"/>
                  <a:gd name="T55" fmla="*/ 2147483647 h 2972"/>
                  <a:gd name="T56" fmla="*/ 2147483647 w 2972"/>
                  <a:gd name="T57" fmla="*/ 2147483647 h 2972"/>
                  <a:gd name="T58" fmla="*/ 2147483647 w 2972"/>
                  <a:gd name="T59" fmla="*/ 2147483647 h 2972"/>
                  <a:gd name="T60" fmla="*/ 2147483647 w 2972"/>
                  <a:gd name="T61" fmla="*/ 2147483647 h 2972"/>
                  <a:gd name="T62" fmla="*/ 2147483647 w 2972"/>
                  <a:gd name="T63" fmla="*/ 2147483647 h 2972"/>
                  <a:gd name="T64" fmla="*/ 2147483647 w 2972"/>
                  <a:gd name="T65" fmla="*/ 2147483647 h 2972"/>
                  <a:gd name="T66" fmla="*/ 2147483647 w 2972"/>
                  <a:gd name="T67" fmla="*/ 2147483647 h 2972"/>
                  <a:gd name="T68" fmla="*/ 2147483647 w 2972"/>
                  <a:gd name="T69" fmla="*/ 2147483647 h 2972"/>
                  <a:gd name="T70" fmla="*/ 2147483647 w 2972"/>
                  <a:gd name="T71" fmla="*/ 2147483647 h 2972"/>
                  <a:gd name="T72" fmla="*/ 2147483647 w 2972"/>
                  <a:gd name="T73" fmla="*/ 2147483647 h 2972"/>
                  <a:gd name="T74" fmla="*/ 2147483647 w 2972"/>
                  <a:gd name="T75" fmla="*/ 2147483647 h 2972"/>
                  <a:gd name="T76" fmla="*/ 2147483647 w 2972"/>
                  <a:gd name="T77" fmla="*/ 2147483647 h 2972"/>
                  <a:gd name="T78" fmla="*/ 2147483647 w 2972"/>
                  <a:gd name="T79" fmla="*/ 2147483647 h 2972"/>
                  <a:gd name="T80" fmla="*/ 2147483647 w 2972"/>
                  <a:gd name="T81" fmla="*/ 2147483647 h 2972"/>
                  <a:gd name="T82" fmla="*/ 2147483647 w 2972"/>
                  <a:gd name="T83" fmla="*/ 2147483647 h 2972"/>
                  <a:gd name="T84" fmla="*/ 2147483647 w 2972"/>
                  <a:gd name="T85" fmla="*/ 2147483647 h 2972"/>
                  <a:gd name="T86" fmla="*/ 2147483647 w 2972"/>
                  <a:gd name="T87" fmla="*/ 2147483647 h 2972"/>
                  <a:gd name="T88" fmla="*/ 2147483647 w 2972"/>
                  <a:gd name="T89" fmla="*/ 2147483647 h 2972"/>
                  <a:gd name="T90" fmla="*/ 2147483647 w 2972"/>
                  <a:gd name="T91" fmla="*/ 2147483647 h 2972"/>
                  <a:gd name="T92" fmla="*/ 2147483647 w 2972"/>
                  <a:gd name="T93" fmla="*/ 2147483647 h 2972"/>
                  <a:gd name="T94" fmla="*/ 2147483647 w 2972"/>
                  <a:gd name="T95" fmla="*/ 2147483647 h 2972"/>
                  <a:gd name="T96" fmla="*/ 2147483647 w 2972"/>
                  <a:gd name="T97" fmla="*/ 2147483647 h 2972"/>
                  <a:gd name="T98" fmla="*/ 2147483647 w 2972"/>
                  <a:gd name="T99" fmla="*/ 2147483647 h 2972"/>
                  <a:gd name="T100" fmla="*/ 2147483647 w 2972"/>
                  <a:gd name="T101" fmla="*/ 2147483647 h 2972"/>
                  <a:gd name="T102" fmla="*/ 2147483647 w 2972"/>
                  <a:gd name="T103" fmla="*/ 2147483647 h 2972"/>
                  <a:gd name="T104" fmla="*/ 2147483647 w 2972"/>
                  <a:gd name="T105" fmla="*/ 2147483647 h 2972"/>
                  <a:gd name="T106" fmla="*/ 2147483647 w 2972"/>
                  <a:gd name="T107" fmla="*/ 2147483647 h 2972"/>
                  <a:gd name="T108" fmla="*/ 2147483647 w 2972"/>
                  <a:gd name="T109" fmla="*/ 2147483647 h 2972"/>
                  <a:gd name="T110" fmla="*/ 2147483647 w 2972"/>
                  <a:gd name="T111" fmla="*/ 2147483647 h 2972"/>
                  <a:gd name="T112" fmla="*/ 2147483647 w 2972"/>
                  <a:gd name="T113" fmla="*/ 2147483647 h 2972"/>
                  <a:gd name="T114" fmla="*/ 2147483647 w 2972"/>
                  <a:gd name="T115" fmla="*/ 2147483647 h 2972"/>
                  <a:gd name="T116" fmla="*/ 2147483647 w 2972"/>
                  <a:gd name="T117" fmla="*/ 2147483647 h 2972"/>
                  <a:gd name="T118" fmla="*/ 2147483647 w 2972"/>
                  <a:gd name="T119" fmla="*/ 2147483647 h 29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72" h="2972">
                    <a:moveTo>
                      <a:pt x="1462" y="14"/>
                    </a:moveTo>
                    <a:lnTo>
                      <a:pt x="1462" y="14"/>
                    </a:lnTo>
                    <a:lnTo>
                      <a:pt x="1468" y="8"/>
                    </a:lnTo>
                    <a:lnTo>
                      <a:pt x="1474" y="4"/>
                    </a:lnTo>
                    <a:lnTo>
                      <a:pt x="1480" y="2"/>
                    </a:lnTo>
                    <a:lnTo>
                      <a:pt x="1486" y="0"/>
                    </a:lnTo>
                    <a:lnTo>
                      <a:pt x="1492" y="2"/>
                    </a:lnTo>
                    <a:lnTo>
                      <a:pt x="1498" y="4"/>
                    </a:lnTo>
                    <a:lnTo>
                      <a:pt x="1504" y="8"/>
                    </a:lnTo>
                    <a:lnTo>
                      <a:pt x="1510" y="14"/>
                    </a:lnTo>
                    <a:lnTo>
                      <a:pt x="1580" y="106"/>
                    </a:lnTo>
                    <a:lnTo>
                      <a:pt x="1586" y="112"/>
                    </a:lnTo>
                    <a:lnTo>
                      <a:pt x="1592" y="116"/>
                    </a:lnTo>
                    <a:lnTo>
                      <a:pt x="1598" y="118"/>
                    </a:lnTo>
                    <a:lnTo>
                      <a:pt x="1606" y="120"/>
                    </a:lnTo>
                    <a:lnTo>
                      <a:pt x="1612" y="120"/>
                    </a:lnTo>
                    <a:lnTo>
                      <a:pt x="1620" y="118"/>
                    </a:lnTo>
                    <a:lnTo>
                      <a:pt x="1626" y="116"/>
                    </a:lnTo>
                    <a:lnTo>
                      <a:pt x="1634" y="110"/>
                    </a:lnTo>
                    <a:lnTo>
                      <a:pt x="1718" y="32"/>
                    </a:lnTo>
                    <a:lnTo>
                      <a:pt x="1724" y="28"/>
                    </a:lnTo>
                    <a:lnTo>
                      <a:pt x="1730" y="24"/>
                    </a:lnTo>
                    <a:lnTo>
                      <a:pt x="1738" y="22"/>
                    </a:lnTo>
                    <a:lnTo>
                      <a:pt x="1744" y="24"/>
                    </a:lnTo>
                    <a:lnTo>
                      <a:pt x="1750" y="26"/>
                    </a:lnTo>
                    <a:lnTo>
                      <a:pt x="1756" y="28"/>
                    </a:lnTo>
                    <a:lnTo>
                      <a:pt x="1762" y="34"/>
                    </a:lnTo>
                    <a:lnTo>
                      <a:pt x="1766" y="40"/>
                    </a:lnTo>
                    <a:lnTo>
                      <a:pt x="1818" y="142"/>
                    </a:lnTo>
                    <a:lnTo>
                      <a:pt x="1822" y="150"/>
                    </a:lnTo>
                    <a:lnTo>
                      <a:pt x="1828" y="154"/>
                    </a:lnTo>
                    <a:lnTo>
                      <a:pt x="1834" y="158"/>
                    </a:lnTo>
                    <a:lnTo>
                      <a:pt x="1840" y="162"/>
                    </a:lnTo>
                    <a:lnTo>
                      <a:pt x="1848" y="162"/>
                    </a:lnTo>
                    <a:lnTo>
                      <a:pt x="1856" y="162"/>
                    </a:lnTo>
                    <a:lnTo>
                      <a:pt x="1862" y="160"/>
                    </a:lnTo>
                    <a:lnTo>
                      <a:pt x="1870" y="156"/>
                    </a:lnTo>
                    <a:lnTo>
                      <a:pt x="1966" y="94"/>
                    </a:lnTo>
                    <a:lnTo>
                      <a:pt x="1974" y="90"/>
                    </a:lnTo>
                    <a:lnTo>
                      <a:pt x="1980" y="88"/>
                    </a:lnTo>
                    <a:lnTo>
                      <a:pt x="1988" y="88"/>
                    </a:lnTo>
                    <a:lnTo>
                      <a:pt x="1994" y="90"/>
                    </a:lnTo>
                    <a:lnTo>
                      <a:pt x="2000" y="94"/>
                    </a:lnTo>
                    <a:lnTo>
                      <a:pt x="2006" y="98"/>
                    </a:lnTo>
                    <a:lnTo>
                      <a:pt x="2010" y="104"/>
                    </a:lnTo>
                    <a:lnTo>
                      <a:pt x="2012" y="110"/>
                    </a:lnTo>
                    <a:lnTo>
                      <a:pt x="2046" y="220"/>
                    </a:lnTo>
                    <a:lnTo>
                      <a:pt x="2050" y="228"/>
                    </a:lnTo>
                    <a:lnTo>
                      <a:pt x="2054" y="234"/>
                    </a:lnTo>
                    <a:lnTo>
                      <a:pt x="2060" y="240"/>
                    </a:lnTo>
                    <a:lnTo>
                      <a:pt x="2066" y="244"/>
                    </a:lnTo>
                    <a:lnTo>
                      <a:pt x="2072" y="246"/>
                    </a:lnTo>
                    <a:lnTo>
                      <a:pt x="2080" y="246"/>
                    </a:lnTo>
                    <a:lnTo>
                      <a:pt x="2088" y="246"/>
                    </a:lnTo>
                    <a:lnTo>
                      <a:pt x="2094" y="244"/>
                    </a:lnTo>
                    <a:lnTo>
                      <a:pt x="2202" y="198"/>
                    </a:lnTo>
                    <a:lnTo>
                      <a:pt x="2208" y="196"/>
                    </a:lnTo>
                    <a:lnTo>
                      <a:pt x="2216" y="196"/>
                    </a:lnTo>
                    <a:lnTo>
                      <a:pt x="2222" y="196"/>
                    </a:lnTo>
                    <a:lnTo>
                      <a:pt x="2228" y="200"/>
                    </a:lnTo>
                    <a:lnTo>
                      <a:pt x="2234" y="204"/>
                    </a:lnTo>
                    <a:lnTo>
                      <a:pt x="2238" y="208"/>
                    </a:lnTo>
                    <a:lnTo>
                      <a:pt x="2242" y="216"/>
                    </a:lnTo>
                    <a:lnTo>
                      <a:pt x="2244" y="224"/>
                    </a:lnTo>
                    <a:lnTo>
                      <a:pt x="2258" y="338"/>
                    </a:lnTo>
                    <a:lnTo>
                      <a:pt x="2260" y="346"/>
                    </a:lnTo>
                    <a:lnTo>
                      <a:pt x="2262" y="352"/>
                    </a:lnTo>
                    <a:lnTo>
                      <a:pt x="2266" y="358"/>
                    </a:lnTo>
                    <a:lnTo>
                      <a:pt x="2272" y="362"/>
                    </a:lnTo>
                    <a:lnTo>
                      <a:pt x="2278" y="366"/>
                    </a:lnTo>
                    <a:lnTo>
                      <a:pt x="2286" y="368"/>
                    </a:lnTo>
                    <a:lnTo>
                      <a:pt x="2294" y="370"/>
                    </a:lnTo>
                    <a:lnTo>
                      <a:pt x="2302" y="368"/>
                    </a:lnTo>
                    <a:lnTo>
                      <a:pt x="2414" y="342"/>
                    </a:lnTo>
                    <a:lnTo>
                      <a:pt x="2422" y="342"/>
                    </a:lnTo>
                    <a:lnTo>
                      <a:pt x="2428" y="342"/>
                    </a:lnTo>
                    <a:lnTo>
                      <a:pt x="2436" y="344"/>
                    </a:lnTo>
                    <a:lnTo>
                      <a:pt x="2440" y="348"/>
                    </a:lnTo>
                    <a:lnTo>
                      <a:pt x="2446" y="352"/>
                    </a:lnTo>
                    <a:lnTo>
                      <a:pt x="2448" y="358"/>
                    </a:lnTo>
                    <a:lnTo>
                      <a:pt x="2450" y="366"/>
                    </a:lnTo>
                    <a:lnTo>
                      <a:pt x="2450" y="374"/>
                    </a:lnTo>
                    <a:lnTo>
                      <a:pt x="2446" y="488"/>
                    </a:lnTo>
                    <a:lnTo>
                      <a:pt x="2446" y="496"/>
                    </a:lnTo>
                    <a:lnTo>
                      <a:pt x="2448" y="504"/>
                    </a:lnTo>
                    <a:lnTo>
                      <a:pt x="2450" y="510"/>
                    </a:lnTo>
                    <a:lnTo>
                      <a:pt x="2456" y="516"/>
                    </a:lnTo>
                    <a:lnTo>
                      <a:pt x="2462" y="520"/>
                    </a:lnTo>
                    <a:lnTo>
                      <a:pt x="2468" y="524"/>
                    </a:lnTo>
                    <a:lnTo>
                      <a:pt x="2476" y="526"/>
                    </a:lnTo>
                    <a:lnTo>
                      <a:pt x="2484" y="526"/>
                    </a:lnTo>
                    <a:lnTo>
                      <a:pt x="2598" y="522"/>
                    </a:lnTo>
                    <a:lnTo>
                      <a:pt x="2606" y="522"/>
                    </a:lnTo>
                    <a:lnTo>
                      <a:pt x="2614" y="524"/>
                    </a:lnTo>
                    <a:lnTo>
                      <a:pt x="2620" y="526"/>
                    </a:lnTo>
                    <a:lnTo>
                      <a:pt x="2624" y="532"/>
                    </a:lnTo>
                    <a:lnTo>
                      <a:pt x="2628" y="536"/>
                    </a:lnTo>
                    <a:lnTo>
                      <a:pt x="2630" y="544"/>
                    </a:lnTo>
                    <a:lnTo>
                      <a:pt x="2630" y="550"/>
                    </a:lnTo>
                    <a:lnTo>
                      <a:pt x="2630" y="558"/>
                    </a:lnTo>
                    <a:lnTo>
                      <a:pt x="2604" y="670"/>
                    </a:lnTo>
                    <a:lnTo>
                      <a:pt x="2602" y="678"/>
                    </a:lnTo>
                    <a:lnTo>
                      <a:pt x="2604" y="686"/>
                    </a:lnTo>
                    <a:lnTo>
                      <a:pt x="2606" y="694"/>
                    </a:lnTo>
                    <a:lnTo>
                      <a:pt x="2610" y="700"/>
                    </a:lnTo>
                    <a:lnTo>
                      <a:pt x="2614" y="704"/>
                    </a:lnTo>
                    <a:lnTo>
                      <a:pt x="2620" y="710"/>
                    </a:lnTo>
                    <a:lnTo>
                      <a:pt x="2626" y="712"/>
                    </a:lnTo>
                    <a:lnTo>
                      <a:pt x="2634" y="714"/>
                    </a:lnTo>
                    <a:lnTo>
                      <a:pt x="2748" y="728"/>
                    </a:lnTo>
                    <a:lnTo>
                      <a:pt x="2756" y="730"/>
                    </a:lnTo>
                    <a:lnTo>
                      <a:pt x="2764" y="734"/>
                    </a:lnTo>
                    <a:lnTo>
                      <a:pt x="2768" y="738"/>
                    </a:lnTo>
                    <a:lnTo>
                      <a:pt x="2772" y="744"/>
                    </a:lnTo>
                    <a:lnTo>
                      <a:pt x="2774" y="750"/>
                    </a:lnTo>
                    <a:lnTo>
                      <a:pt x="2776" y="756"/>
                    </a:lnTo>
                    <a:lnTo>
                      <a:pt x="2776" y="764"/>
                    </a:lnTo>
                    <a:lnTo>
                      <a:pt x="2774" y="770"/>
                    </a:lnTo>
                    <a:lnTo>
                      <a:pt x="2728" y="876"/>
                    </a:lnTo>
                    <a:lnTo>
                      <a:pt x="2726" y="884"/>
                    </a:lnTo>
                    <a:lnTo>
                      <a:pt x="2726" y="892"/>
                    </a:lnTo>
                    <a:lnTo>
                      <a:pt x="2726" y="900"/>
                    </a:lnTo>
                    <a:lnTo>
                      <a:pt x="2728" y="906"/>
                    </a:lnTo>
                    <a:lnTo>
                      <a:pt x="2732" y="912"/>
                    </a:lnTo>
                    <a:lnTo>
                      <a:pt x="2738" y="918"/>
                    </a:lnTo>
                    <a:lnTo>
                      <a:pt x="2744" y="922"/>
                    </a:lnTo>
                    <a:lnTo>
                      <a:pt x="2752" y="926"/>
                    </a:lnTo>
                    <a:lnTo>
                      <a:pt x="2862" y="960"/>
                    </a:lnTo>
                    <a:lnTo>
                      <a:pt x="2868" y="962"/>
                    </a:lnTo>
                    <a:lnTo>
                      <a:pt x="2874" y="966"/>
                    </a:lnTo>
                    <a:lnTo>
                      <a:pt x="2878" y="972"/>
                    </a:lnTo>
                    <a:lnTo>
                      <a:pt x="2882" y="978"/>
                    </a:lnTo>
                    <a:lnTo>
                      <a:pt x="2884" y="984"/>
                    </a:lnTo>
                    <a:lnTo>
                      <a:pt x="2884" y="992"/>
                    </a:lnTo>
                    <a:lnTo>
                      <a:pt x="2882" y="998"/>
                    </a:lnTo>
                    <a:lnTo>
                      <a:pt x="2878" y="1006"/>
                    </a:lnTo>
                    <a:lnTo>
                      <a:pt x="2816" y="1102"/>
                    </a:lnTo>
                    <a:lnTo>
                      <a:pt x="2812" y="1110"/>
                    </a:lnTo>
                    <a:lnTo>
                      <a:pt x="2810" y="1116"/>
                    </a:lnTo>
                    <a:lnTo>
                      <a:pt x="2810" y="1124"/>
                    </a:lnTo>
                    <a:lnTo>
                      <a:pt x="2810" y="1132"/>
                    </a:lnTo>
                    <a:lnTo>
                      <a:pt x="2814" y="1138"/>
                    </a:lnTo>
                    <a:lnTo>
                      <a:pt x="2818" y="1144"/>
                    </a:lnTo>
                    <a:lnTo>
                      <a:pt x="2822" y="1150"/>
                    </a:lnTo>
                    <a:lnTo>
                      <a:pt x="2830" y="1154"/>
                    </a:lnTo>
                    <a:lnTo>
                      <a:pt x="2932" y="1206"/>
                    </a:lnTo>
                    <a:lnTo>
                      <a:pt x="2938" y="1210"/>
                    </a:lnTo>
                    <a:lnTo>
                      <a:pt x="2944" y="1216"/>
                    </a:lnTo>
                    <a:lnTo>
                      <a:pt x="2946" y="1222"/>
                    </a:lnTo>
                    <a:lnTo>
                      <a:pt x="2948" y="1228"/>
                    </a:lnTo>
                    <a:lnTo>
                      <a:pt x="2950" y="1234"/>
                    </a:lnTo>
                    <a:lnTo>
                      <a:pt x="2948" y="1242"/>
                    </a:lnTo>
                    <a:lnTo>
                      <a:pt x="2944" y="1248"/>
                    </a:lnTo>
                    <a:lnTo>
                      <a:pt x="2940" y="1254"/>
                    </a:lnTo>
                    <a:lnTo>
                      <a:pt x="2862" y="1338"/>
                    </a:lnTo>
                    <a:lnTo>
                      <a:pt x="2856" y="1344"/>
                    </a:lnTo>
                    <a:lnTo>
                      <a:pt x="2854" y="1352"/>
                    </a:lnTo>
                    <a:lnTo>
                      <a:pt x="2852" y="1360"/>
                    </a:lnTo>
                    <a:lnTo>
                      <a:pt x="2852" y="1366"/>
                    </a:lnTo>
                    <a:lnTo>
                      <a:pt x="2854" y="1374"/>
                    </a:lnTo>
                    <a:lnTo>
                      <a:pt x="2856" y="1380"/>
                    </a:lnTo>
                    <a:lnTo>
                      <a:pt x="2860" y="1386"/>
                    </a:lnTo>
                    <a:lnTo>
                      <a:pt x="2866" y="1392"/>
                    </a:lnTo>
                    <a:lnTo>
                      <a:pt x="2958" y="1462"/>
                    </a:lnTo>
                    <a:lnTo>
                      <a:pt x="2964" y="1468"/>
                    </a:lnTo>
                    <a:lnTo>
                      <a:pt x="2968" y="1474"/>
                    </a:lnTo>
                    <a:lnTo>
                      <a:pt x="2970" y="1480"/>
                    </a:lnTo>
                    <a:lnTo>
                      <a:pt x="2972" y="1486"/>
                    </a:lnTo>
                    <a:lnTo>
                      <a:pt x="2970" y="1492"/>
                    </a:lnTo>
                    <a:lnTo>
                      <a:pt x="2968" y="1498"/>
                    </a:lnTo>
                    <a:lnTo>
                      <a:pt x="2964" y="1504"/>
                    </a:lnTo>
                    <a:lnTo>
                      <a:pt x="2958" y="1510"/>
                    </a:lnTo>
                    <a:lnTo>
                      <a:pt x="2866" y="1580"/>
                    </a:lnTo>
                    <a:lnTo>
                      <a:pt x="2860" y="1586"/>
                    </a:lnTo>
                    <a:lnTo>
                      <a:pt x="2856" y="1592"/>
                    </a:lnTo>
                    <a:lnTo>
                      <a:pt x="2854" y="1598"/>
                    </a:lnTo>
                    <a:lnTo>
                      <a:pt x="2852" y="1606"/>
                    </a:lnTo>
                    <a:lnTo>
                      <a:pt x="2852" y="1612"/>
                    </a:lnTo>
                    <a:lnTo>
                      <a:pt x="2854" y="1620"/>
                    </a:lnTo>
                    <a:lnTo>
                      <a:pt x="2856" y="1626"/>
                    </a:lnTo>
                    <a:lnTo>
                      <a:pt x="2862" y="1634"/>
                    </a:lnTo>
                    <a:lnTo>
                      <a:pt x="2940" y="1718"/>
                    </a:lnTo>
                    <a:lnTo>
                      <a:pt x="2944" y="1724"/>
                    </a:lnTo>
                    <a:lnTo>
                      <a:pt x="2948" y="1730"/>
                    </a:lnTo>
                    <a:lnTo>
                      <a:pt x="2950" y="1738"/>
                    </a:lnTo>
                    <a:lnTo>
                      <a:pt x="2948" y="1744"/>
                    </a:lnTo>
                    <a:lnTo>
                      <a:pt x="2946" y="1750"/>
                    </a:lnTo>
                    <a:lnTo>
                      <a:pt x="2944" y="1756"/>
                    </a:lnTo>
                    <a:lnTo>
                      <a:pt x="2938" y="1762"/>
                    </a:lnTo>
                    <a:lnTo>
                      <a:pt x="2932" y="1766"/>
                    </a:lnTo>
                    <a:lnTo>
                      <a:pt x="2830" y="1818"/>
                    </a:lnTo>
                    <a:lnTo>
                      <a:pt x="2822" y="1822"/>
                    </a:lnTo>
                    <a:lnTo>
                      <a:pt x="2818" y="1828"/>
                    </a:lnTo>
                    <a:lnTo>
                      <a:pt x="2814" y="1834"/>
                    </a:lnTo>
                    <a:lnTo>
                      <a:pt x="2810" y="1840"/>
                    </a:lnTo>
                    <a:lnTo>
                      <a:pt x="2810" y="1848"/>
                    </a:lnTo>
                    <a:lnTo>
                      <a:pt x="2810" y="1856"/>
                    </a:lnTo>
                    <a:lnTo>
                      <a:pt x="2812" y="1862"/>
                    </a:lnTo>
                    <a:lnTo>
                      <a:pt x="2816" y="1870"/>
                    </a:lnTo>
                    <a:lnTo>
                      <a:pt x="2878" y="1966"/>
                    </a:lnTo>
                    <a:lnTo>
                      <a:pt x="2882" y="1974"/>
                    </a:lnTo>
                    <a:lnTo>
                      <a:pt x="2884" y="1980"/>
                    </a:lnTo>
                    <a:lnTo>
                      <a:pt x="2884" y="1988"/>
                    </a:lnTo>
                    <a:lnTo>
                      <a:pt x="2882" y="1994"/>
                    </a:lnTo>
                    <a:lnTo>
                      <a:pt x="2878" y="2000"/>
                    </a:lnTo>
                    <a:lnTo>
                      <a:pt x="2874" y="2004"/>
                    </a:lnTo>
                    <a:lnTo>
                      <a:pt x="2868" y="2010"/>
                    </a:lnTo>
                    <a:lnTo>
                      <a:pt x="2862" y="2012"/>
                    </a:lnTo>
                    <a:lnTo>
                      <a:pt x="2752" y="2046"/>
                    </a:lnTo>
                    <a:lnTo>
                      <a:pt x="2744" y="2050"/>
                    </a:lnTo>
                    <a:lnTo>
                      <a:pt x="2738" y="2054"/>
                    </a:lnTo>
                    <a:lnTo>
                      <a:pt x="2732" y="2060"/>
                    </a:lnTo>
                    <a:lnTo>
                      <a:pt x="2728" y="2066"/>
                    </a:lnTo>
                    <a:lnTo>
                      <a:pt x="2726" y="2072"/>
                    </a:lnTo>
                    <a:lnTo>
                      <a:pt x="2726" y="2080"/>
                    </a:lnTo>
                    <a:lnTo>
                      <a:pt x="2726" y="2088"/>
                    </a:lnTo>
                    <a:lnTo>
                      <a:pt x="2728" y="2094"/>
                    </a:lnTo>
                    <a:lnTo>
                      <a:pt x="2774" y="2202"/>
                    </a:lnTo>
                    <a:lnTo>
                      <a:pt x="2776" y="2208"/>
                    </a:lnTo>
                    <a:lnTo>
                      <a:pt x="2776" y="2216"/>
                    </a:lnTo>
                    <a:lnTo>
                      <a:pt x="2774" y="2222"/>
                    </a:lnTo>
                    <a:lnTo>
                      <a:pt x="2772" y="2228"/>
                    </a:lnTo>
                    <a:lnTo>
                      <a:pt x="2768" y="2234"/>
                    </a:lnTo>
                    <a:lnTo>
                      <a:pt x="2764" y="2238"/>
                    </a:lnTo>
                    <a:lnTo>
                      <a:pt x="2756" y="2242"/>
                    </a:lnTo>
                    <a:lnTo>
                      <a:pt x="2748" y="2242"/>
                    </a:lnTo>
                    <a:lnTo>
                      <a:pt x="2634" y="2258"/>
                    </a:lnTo>
                    <a:lnTo>
                      <a:pt x="2626" y="2260"/>
                    </a:lnTo>
                    <a:lnTo>
                      <a:pt x="2620" y="2262"/>
                    </a:lnTo>
                    <a:lnTo>
                      <a:pt x="2614" y="2266"/>
                    </a:lnTo>
                    <a:lnTo>
                      <a:pt x="2610" y="2272"/>
                    </a:lnTo>
                    <a:lnTo>
                      <a:pt x="2606" y="2278"/>
                    </a:lnTo>
                    <a:lnTo>
                      <a:pt x="2604" y="2286"/>
                    </a:lnTo>
                    <a:lnTo>
                      <a:pt x="2602" y="2294"/>
                    </a:lnTo>
                    <a:lnTo>
                      <a:pt x="2604" y="2302"/>
                    </a:lnTo>
                    <a:lnTo>
                      <a:pt x="2630" y="2414"/>
                    </a:lnTo>
                    <a:lnTo>
                      <a:pt x="2630" y="2422"/>
                    </a:lnTo>
                    <a:lnTo>
                      <a:pt x="2630" y="2428"/>
                    </a:lnTo>
                    <a:lnTo>
                      <a:pt x="2628" y="2436"/>
                    </a:lnTo>
                    <a:lnTo>
                      <a:pt x="2624" y="2440"/>
                    </a:lnTo>
                    <a:lnTo>
                      <a:pt x="2620" y="2446"/>
                    </a:lnTo>
                    <a:lnTo>
                      <a:pt x="2614" y="2448"/>
                    </a:lnTo>
                    <a:lnTo>
                      <a:pt x="2606" y="2450"/>
                    </a:lnTo>
                    <a:lnTo>
                      <a:pt x="2598" y="2450"/>
                    </a:lnTo>
                    <a:lnTo>
                      <a:pt x="2484" y="2446"/>
                    </a:lnTo>
                    <a:lnTo>
                      <a:pt x="2476" y="2446"/>
                    </a:lnTo>
                    <a:lnTo>
                      <a:pt x="2468" y="2448"/>
                    </a:lnTo>
                    <a:lnTo>
                      <a:pt x="2462" y="2450"/>
                    </a:lnTo>
                    <a:lnTo>
                      <a:pt x="2456" y="2456"/>
                    </a:lnTo>
                    <a:lnTo>
                      <a:pt x="2450" y="2462"/>
                    </a:lnTo>
                    <a:lnTo>
                      <a:pt x="2448" y="2468"/>
                    </a:lnTo>
                    <a:lnTo>
                      <a:pt x="2446" y="2476"/>
                    </a:lnTo>
                    <a:lnTo>
                      <a:pt x="2446" y="2484"/>
                    </a:lnTo>
                    <a:lnTo>
                      <a:pt x="2450" y="2598"/>
                    </a:lnTo>
                    <a:lnTo>
                      <a:pt x="2450" y="2606"/>
                    </a:lnTo>
                    <a:lnTo>
                      <a:pt x="2448" y="2612"/>
                    </a:lnTo>
                    <a:lnTo>
                      <a:pt x="2446" y="2618"/>
                    </a:lnTo>
                    <a:lnTo>
                      <a:pt x="2440" y="2624"/>
                    </a:lnTo>
                    <a:lnTo>
                      <a:pt x="2436" y="2628"/>
                    </a:lnTo>
                    <a:lnTo>
                      <a:pt x="2428" y="2630"/>
                    </a:lnTo>
                    <a:lnTo>
                      <a:pt x="2422" y="2630"/>
                    </a:lnTo>
                    <a:lnTo>
                      <a:pt x="2414" y="2630"/>
                    </a:lnTo>
                    <a:lnTo>
                      <a:pt x="2302" y="2604"/>
                    </a:lnTo>
                    <a:lnTo>
                      <a:pt x="2294" y="2602"/>
                    </a:lnTo>
                    <a:lnTo>
                      <a:pt x="2286" y="2604"/>
                    </a:lnTo>
                    <a:lnTo>
                      <a:pt x="2278" y="2606"/>
                    </a:lnTo>
                    <a:lnTo>
                      <a:pt x="2272" y="2610"/>
                    </a:lnTo>
                    <a:lnTo>
                      <a:pt x="2266" y="2614"/>
                    </a:lnTo>
                    <a:lnTo>
                      <a:pt x="2262" y="2620"/>
                    </a:lnTo>
                    <a:lnTo>
                      <a:pt x="2260" y="2626"/>
                    </a:lnTo>
                    <a:lnTo>
                      <a:pt x="2258" y="2634"/>
                    </a:lnTo>
                    <a:lnTo>
                      <a:pt x="2244" y="2748"/>
                    </a:lnTo>
                    <a:lnTo>
                      <a:pt x="2242" y="2756"/>
                    </a:lnTo>
                    <a:lnTo>
                      <a:pt x="2238" y="2762"/>
                    </a:lnTo>
                    <a:lnTo>
                      <a:pt x="2234" y="2768"/>
                    </a:lnTo>
                    <a:lnTo>
                      <a:pt x="2228" y="2772"/>
                    </a:lnTo>
                    <a:lnTo>
                      <a:pt x="2222" y="2774"/>
                    </a:lnTo>
                    <a:lnTo>
                      <a:pt x="2216" y="2776"/>
                    </a:lnTo>
                    <a:lnTo>
                      <a:pt x="2208" y="2776"/>
                    </a:lnTo>
                    <a:lnTo>
                      <a:pt x="2202" y="2772"/>
                    </a:lnTo>
                    <a:lnTo>
                      <a:pt x="2094" y="2728"/>
                    </a:lnTo>
                    <a:lnTo>
                      <a:pt x="2088" y="2726"/>
                    </a:lnTo>
                    <a:lnTo>
                      <a:pt x="2080" y="2726"/>
                    </a:lnTo>
                    <a:lnTo>
                      <a:pt x="2072" y="2726"/>
                    </a:lnTo>
                    <a:lnTo>
                      <a:pt x="2066" y="2728"/>
                    </a:lnTo>
                    <a:lnTo>
                      <a:pt x="2060" y="2732"/>
                    </a:lnTo>
                    <a:lnTo>
                      <a:pt x="2054" y="2738"/>
                    </a:lnTo>
                    <a:lnTo>
                      <a:pt x="2050" y="2744"/>
                    </a:lnTo>
                    <a:lnTo>
                      <a:pt x="2046" y="2750"/>
                    </a:lnTo>
                    <a:lnTo>
                      <a:pt x="2012" y="2862"/>
                    </a:lnTo>
                    <a:lnTo>
                      <a:pt x="2010" y="2868"/>
                    </a:lnTo>
                    <a:lnTo>
                      <a:pt x="2006" y="2874"/>
                    </a:lnTo>
                    <a:lnTo>
                      <a:pt x="2000" y="2878"/>
                    </a:lnTo>
                    <a:lnTo>
                      <a:pt x="1994" y="2882"/>
                    </a:lnTo>
                    <a:lnTo>
                      <a:pt x="1988" y="2884"/>
                    </a:lnTo>
                    <a:lnTo>
                      <a:pt x="1980" y="2884"/>
                    </a:lnTo>
                    <a:lnTo>
                      <a:pt x="1974" y="2882"/>
                    </a:lnTo>
                    <a:lnTo>
                      <a:pt x="1966" y="2878"/>
                    </a:lnTo>
                    <a:lnTo>
                      <a:pt x="1870" y="2816"/>
                    </a:lnTo>
                    <a:lnTo>
                      <a:pt x="1862" y="2812"/>
                    </a:lnTo>
                    <a:lnTo>
                      <a:pt x="1856" y="2810"/>
                    </a:lnTo>
                    <a:lnTo>
                      <a:pt x="1848" y="2810"/>
                    </a:lnTo>
                    <a:lnTo>
                      <a:pt x="1840" y="2810"/>
                    </a:lnTo>
                    <a:lnTo>
                      <a:pt x="1834" y="2812"/>
                    </a:lnTo>
                    <a:lnTo>
                      <a:pt x="1828" y="2816"/>
                    </a:lnTo>
                    <a:lnTo>
                      <a:pt x="1822" y="2822"/>
                    </a:lnTo>
                    <a:lnTo>
                      <a:pt x="1818" y="2830"/>
                    </a:lnTo>
                    <a:lnTo>
                      <a:pt x="1766" y="2932"/>
                    </a:lnTo>
                    <a:lnTo>
                      <a:pt x="1762" y="2938"/>
                    </a:lnTo>
                    <a:lnTo>
                      <a:pt x="1756" y="2944"/>
                    </a:lnTo>
                    <a:lnTo>
                      <a:pt x="1750" y="2946"/>
                    </a:lnTo>
                    <a:lnTo>
                      <a:pt x="1744" y="2948"/>
                    </a:lnTo>
                    <a:lnTo>
                      <a:pt x="1738" y="2950"/>
                    </a:lnTo>
                    <a:lnTo>
                      <a:pt x="1730" y="2948"/>
                    </a:lnTo>
                    <a:lnTo>
                      <a:pt x="1724" y="2944"/>
                    </a:lnTo>
                    <a:lnTo>
                      <a:pt x="1718" y="2940"/>
                    </a:lnTo>
                    <a:lnTo>
                      <a:pt x="1634" y="2862"/>
                    </a:lnTo>
                    <a:lnTo>
                      <a:pt x="1626" y="2856"/>
                    </a:lnTo>
                    <a:lnTo>
                      <a:pt x="1620" y="2854"/>
                    </a:lnTo>
                    <a:lnTo>
                      <a:pt x="1612" y="2852"/>
                    </a:lnTo>
                    <a:lnTo>
                      <a:pt x="1606" y="2852"/>
                    </a:lnTo>
                    <a:lnTo>
                      <a:pt x="1598" y="2854"/>
                    </a:lnTo>
                    <a:lnTo>
                      <a:pt x="1592" y="2856"/>
                    </a:lnTo>
                    <a:lnTo>
                      <a:pt x="1586" y="2860"/>
                    </a:lnTo>
                    <a:lnTo>
                      <a:pt x="1580" y="2866"/>
                    </a:lnTo>
                    <a:lnTo>
                      <a:pt x="1510" y="2958"/>
                    </a:lnTo>
                    <a:lnTo>
                      <a:pt x="1504" y="2964"/>
                    </a:lnTo>
                    <a:lnTo>
                      <a:pt x="1498" y="2968"/>
                    </a:lnTo>
                    <a:lnTo>
                      <a:pt x="1492" y="2970"/>
                    </a:lnTo>
                    <a:lnTo>
                      <a:pt x="1486" y="2972"/>
                    </a:lnTo>
                    <a:lnTo>
                      <a:pt x="1480" y="2970"/>
                    </a:lnTo>
                    <a:lnTo>
                      <a:pt x="1474" y="2968"/>
                    </a:lnTo>
                    <a:lnTo>
                      <a:pt x="1468" y="2964"/>
                    </a:lnTo>
                    <a:lnTo>
                      <a:pt x="1462" y="2958"/>
                    </a:lnTo>
                    <a:lnTo>
                      <a:pt x="1392" y="2866"/>
                    </a:lnTo>
                    <a:lnTo>
                      <a:pt x="1386" y="2860"/>
                    </a:lnTo>
                    <a:lnTo>
                      <a:pt x="1380" y="2856"/>
                    </a:lnTo>
                    <a:lnTo>
                      <a:pt x="1374" y="2854"/>
                    </a:lnTo>
                    <a:lnTo>
                      <a:pt x="1366" y="2852"/>
                    </a:lnTo>
                    <a:lnTo>
                      <a:pt x="1360" y="2852"/>
                    </a:lnTo>
                    <a:lnTo>
                      <a:pt x="1352" y="2854"/>
                    </a:lnTo>
                    <a:lnTo>
                      <a:pt x="1346" y="2856"/>
                    </a:lnTo>
                    <a:lnTo>
                      <a:pt x="1338" y="2862"/>
                    </a:lnTo>
                    <a:lnTo>
                      <a:pt x="1254" y="2940"/>
                    </a:lnTo>
                    <a:lnTo>
                      <a:pt x="1248" y="2944"/>
                    </a:lnTo>
                    <a:lnTo>
                      <a:pt x="1242" y="2948"/>
                    </a:lnTo>
                    <a:lnTo>
                      <a:pt x="1234" y="2950"/>
                    </a:lnTo>
                    <a:lnTo>
                      <a:pt x="1228" y="2948"/>
                    </a:lnTo>
                    <a:lnTo>
                      <a:pt x="1222" y="2946"/>
                    </a:lnTo>
                    <a:lnTo>
                      <a:pt x="1216" y="2944"/>
                    </a:lnTo>
                    <a:lnTo>
                      <a:pt x="1210" y="2938"/>
                    </a:lnTo>
                    <a:lnTo>
                      <a:pt x="1206" y="2932"/>
                    </a:lnTo>
                    <a:lnTo>
                      <a:pt x="1154" y="2830"/>
                    </a:lnTo>
                    <a:lnTo>
                      <a:pt x="1150" y="2822"/>
                    </a:lnTo>
                    <a:lnTo>
                      <a:pt x="1144" y="2816"/>
                    </a:lnTo>
                    <a:lnTo>
                      <a:pt x="1138" y="2812"/>
                    </a:lnTo>
                    <a:lnTo>
                      <a:pt x="1132" y="2810"/>
                    </a:lnTo>
                    <a:lnTo>
                      <a:pt x="1124" y="2810"/>
                    </a:lnTo>
                    <a:lnTo>
                      <a:pt x="1116" y="2810"/>
                    </a:lnTo>
                    <a:lnTo>
                      <a:pt x="1110" y="2812"/>
                    </a:lnTo>
                    <a:lnTo>
                      <a:pt x="1102" y="2816"/>
                    </a:lnTo>
                    <a:lnTo>
                      <a:pt x="1006" y="2878"/>
                    </a:lnTo>
                    <a:lnTo>
                      <a:pt x="998" y="2882"/>
                    </a:lnTo>
                    <a:lnTo>
                      <a:pt x="992" y="2884"/>
                    </a:lnTo>
                    <a:lnTo>
                      <a:pt x="984" y="2884"/>
                    </a:lnTo>
                    <a:lnTo>
                      <a:pt x="978" y="2882"/>
                    </a:lnTo>
                    <a:lnTo>
                      <a:pt x="972" y="2878"/>
                    </a:lnTo>
                    <a:lnTo>
                      <a:pt x="968" y="2874"/>
                    </a:lnTo>
                    <a:lnTo>
                      <a:pt x="962" y="2868"/>
                    </a:lnTo>
                    <a:lnTo>
                      <a:pt x="960" y="2862"/>
                    </a:lnTo>
                    <a:lnTo>
                      <a:pt x="926" y="2750"/>
                    </a:lnTo>
                    <a:lnTo>
                      <a:pt x="922" y="2744"/>
                    </a:lnTo>
                    <a:lnTo>
                      <a:pt x="918" y="2738"/>
                    </a:lnTo>
                    <a:lnTo>
                      <a:pt x="912" y="2732"/>
                    </a:lnTo>
                    <a:lnTo>
                      <a:pt x="906" y="2728"/>
                    </a:lnTo>
                    <a:lnTo>
                      <a:pt x="900" y="2726"/>
                    </a:lnTo>
                    <a:lnTo>
                      <a:pt x="892" y="2726"/>
                    </a:lnTo>
                    <a:lnTo>
                      <a:pt x="884" y="2726"/>
                    </a:lnTo>
                    <a:lnTo>
                      <a:pt x="878" y="2728"/>
                    </a:lnTo>
                    <a:lnTo>
                      <a:pt x="770" y="2772"/>
                    </a:lnTo>
                    <a:lnTo>
                      <a:pt x="764" y="2776"/>
                    </a:lnTo>
                    <a:lnTo>
                      <a:pt x="756" y="2776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8" y="2768"/>
                    </a:lnTo>
                    <a:lnTo>
                      <a:pt x="734" y="2762"/>
                    </a:lnTo>
                    <a:lnTo>
                      <a:pt x="730" y="2756"/>
                    </a:lnTo>
                    <a:lnTo>
                      <a:pt x="728" y="2748"/>
                    </a:lnTo>
                    <a:lnTo>
                      <a:pt x="714" y="2634"/>
                    </a:lnTo>
                    <a:lnTo>
                      <a:pt x="712" y="2626"/>
                    </a:lnTo>
                    <a:lnTo>
                      <a:pt x="710" y="2620"/>
                    </a:lnTo>
                    <a:lnTo>
                      <a:pt x="706" y="2614"/>
                    </a:lnTo>
                    <a:lnTo>
                      <a:pt x="700" y="2610"/>
                    </a:lnTo>
                    <a:lnTo>
                      <a:pt x="694" y="2606"/>
                    </a:lnTo>
                    <a:lnTo>
                      <a:pt x="686" y="2604"/>
                    </a:lnTo>
                    <a:lnTo>
                      <a:pt x="678" y="2602"/>
                    </a:lnTo>
                    <a:lnTo>
                      <a:pt x="670" y="2604"/>
                    </a:lnTo>
                    <a:lnTo>
                      <a:pt x="558" y="2630"/>
                    </a:lnTo>
                    <a:lnTo>
                      <a:pt x="550" y="2630"/>
                    </a:lnTo>
                    <a:lnTo>
                      <a:pt x="544" y="2630"/>
                    </a:lnTo>
                    <a:lnTo>
                      <a:pt x="536" y="2628"/>
                    </a:lnTo>
                    <a:lnTo>
                      <a:pt x="532" y="2624"/>
                    </a:lnTo>
                    <a:lnTo>
                      <a:pt x="526" y="2618"/>
                    </a:lnTo>
                    <a:lnTo>
                      <a:pt x="524" y="2612"/>
                    </a:lnTo>
                    <a:lnTo>
                      <a:pt x="522" y="2606"/>
                    </a:lnTo>
                    <a:lnTo>
                      <a:pt x="522" y="2598"/>
                    </a:lnTo>
                    <a:lnTo>
                      <a:pt x="526" y="2484"/>
                    </a:lnTo>
                    <a:lnTo>
                      <a:pt x="526" y="2476"/>
                    </a:lnTo>
                    <a:lnTo>
                      <a:pt x="524" y="2468"/>
                    </a:lnTo>
                    <a:lnTo>
                      <a:pt x="522" y="2462"/>
                    </a:lnTo>
                    <a:lnTo>
                      <a:pt x="516" y="2456"/>
                    </a:lnTo>
                    <a:lnTo>
                      <a:pt x="510" y="2450"/>
                    </a:lnTo>
                    <a:lnTo>
                      <a:pt x="504" y="2448"/>
                    </a:lnTo>
                    <a:lnTo>
                      <a:pt x="496" y="2446"/>
                    </a:lnTo>
                    <a:lnTo>
                      <a:pt x="488" y="2446"/>
                    </a:lnTo>
                    <a:lnTo>
                      <a:pt x="374" y="2450"/>
                    </a:lnTo>
                    <a:lnTo>
                      <a:pt x="366" y="2450"/>
                    </a:lnTo>
                    <a:lnTo>
                      <a:pt x="358" y="2448"/>
                    </a:lnTo>
                    <a:lnTo>
                      <a:pt x="352" y="2446"/>
                    </a:lnTo>
                    <a:lnTo>
                      <a:pt x="348" y="2440"/>
                    </a:lnTo>
                    <a:lnTo>
                      <a:pt x="344" y="2436"/>
                    </a:lnTo>
                    <a:lnTo>
                      <a:pt x="342" y="2428"/>
                    </a:lnTo>
                    <a:lnTo>
                      <a:pt x="342" y="2422"/>
                    </a:lnTo>
                    <a:lnTo>
                      <a:pt x="342" y="2414"/>
                    </a:lnTo>
                    <a:lnTo>
                      <a:pt x="368" y="2302"/>
                    </a:lnTo>
                    <a:lnTo>
                      <a:pt x="370" y="2294"/>
                    </a:lnTo>
                    <a:lnTo>
                      <a:pt x="368" y="2286"/>
                    </a:lnTo>
                    <a:lnTo>
                      <a:pt x="366" y="2278"/>
                    </a:lnTo>
                    <a:lnTo>
                      <a:pt x="362" y="2272"/>
                    </a:lnTo>
                    <a:lnTo>
                      <a:pt x="358" y="2266"/>
                    </a:lnTo>
                    <a:lnTo>
                      <a:pt x="352" y="2262"/>
                    </a:lnTo>
                    <a:lnTo>
                      <a:pt x="346" y="2260"/>
                    </a:lnTo>
                    <a:lnTo>
                      <a:pt x="338" y="2258"/>
                    </a:lnTo>
                    <a:lnTo>
                      <a:pt x="224" y="2242"/>
                    </a:lnTo>
                    <a:lnTo>
                      <a:pt x="216" y="2242"/>
                    </a:lnTo>
                    <a:lnTo>
                      <a:pt x="208" y="2238"/>
                    </a:lnTo>
                    <a:lnTo>
                      <a:pt x="204" y="2234"/>
                    </a:lnTo>
                    <a:lnTo>
                      <a:pt x="200" y="2228"/>
                    </a:lnTo>
                    <a:lnTo>
                      <a:pt x="198" y="2222"/>
                    </a:lnTo>
                    <a:lnTo>
                      <a:pt x="196" y="2216"/>
                    </a:lnTo>
                    <a:lnTo>
                      <a:pt x="196" y="2208"/>
                    </a:lnTo>
                    <a:lnTo>
                      <a:pt x="198" y="2202"/>
                    </a:lnTo>
                    <a:lnTo>
                      <a:pt x="244" y="2094"/>
                    </a:lnTo>
                    <a:lnTo>
                      <a:pt x="246" y="2088"/>
                    </a:lnTo>
                    <a:lnTo>
                      <a:pt x="246" y="2080"/>
                    </a:lnTo>
                    <a:lnTo>
                      <a:pt x="246" y="2072"/>
                    </a:lnTo>
                    <a:lnTo>
                      <a:pt x="244" y="2066"/>
                    </a:lnTo>
                    <a:lnTo>
                      <a:pt x="240" y="2060"/>
                    </a:lnTo>
                    <a:lnTo>
                      <a:pt x="234" y="2054"/>
                    </a:lnTo>
                    <a:lnTo>
                      <a:pt x="228" y="2050"/>
                    </a:lnTo>
                    <a:lnTo>
                      <a:pt x="220" y="2046"/>
                    </a:lnTo>
                    <a:lnTo>
                      <a:pt x="110" y="2012"/>
                    </a:lnTo>
                    <a:lnTo>
                      <a:pt x="104" y="2010"/>
                    </a:lnTo>
                    <a:lnTo>
                      <a:pt x="98" y="2004"/>
                    </a:lnTo>
                    <a:lnTo>
                      <a:pt x="94" y="2000"/>
                    </a:lnTo>
                    <a:lnTo>
                      <a:pt x="90" y="1994"/>
                    </a:lnTo>
                    <a:lnTo>
                      <a:pt x="88" y="1988"/>
                    </a:lnTo>
                    <a:lnTo>
                      <a:pt x="88" y="1980"/>
                    </a:lnTo>
                    <a:lnTo>
                      <a:pt x="90" y="1974"/>
                    </a:lnTo>
                    <a:lnTo>
                      <a:pt x="94" y="1966"/>
                    </a:lnTo>
                    <a:lnTo>
                      <a:pt x="156" y="1870"/>
                    </a:lnTo>
                    <a:lnTo>
                      <a:pt x="160" y="1862"/>
                    </a:lnTo>
                    <a:lnTo>
                      <a:pt x="162" y="1856"/>
                    </a:lnTo>
                    <a:lnTo>
                      <a:pt x="162" y="1848"/>
                    </a:lnTo>
                    <a:lnTo>
                      <a:pt x="162" y="1840"/>
                    </a:lnTo>
                    <a:lnTo>
                      <a:pt x="160" y="1834"/>
                    </a:lnTo>
                    <a:lnTo>
                      <a:pt x="154" y="1828"/>
                    </a:lnTo>
                    <a:lnTo>
                      <a:pt x="150" y="1822"/>
                    </a:lnTo>
                    <a:lnTo>
                      <a:pt x="142" y="1818"/>
                    </a:lnTo>
                    <a:lnTo>
                      <a:pt x="40" y="1766"/>
                    </a:lnTo>
                    <a:lnTo>
                      <a:pt x="34" y="1762"/>
                    </a:lnTo>
                    <a:lnTo>
                      <a:pt x="28" y="1756"/>
                    </a:lnTo>
                    <a:lnTo>
                      <a:pt x="26" y="1750"/>
                    </a:lnTo>
                    <a:lnTo>
                      <a:pt x="24" y="1744"/>
                    </a:lnTo>
                    <a:lnTo>
                      <a:pt x="22" y="1738"/>
                    </a:lnTo>
                    <a:lnTo>
                      <a:pt x="24" y="1730"/>
                    </a:lnTo>
                    <a:lnTo>
                      <a:pt x="28" y="1724"/>
                    </a:lnTo>
                    <a:lnTo>
                      <a:pt x="32" y="1718"/>
                    </a:lnTo>
                    <a:lnTo>
                      <a:pt x="110" y="1634"/>
                    </a:lnTo>
                    <a:lnTo>
                      <a:pt x="116" y="1626"/>
                    </a:lnTo>
                    <a:lnTo>
                      <a:pt x="118" y="1620"/>
                    </a:lnTo>
                    <a:lnTo>
                      <a:pt x="120" y="1612"/>
                    </a:lnTo>
                    <a:lnTo>
                      <a:pt x="120" y="1606"/>
                    </a:lnTo>
                    <a:lnTo>
                      <a:pt x="118" y="1598"/>
                    </a:lnTo>
                    <a:lnTo>
                      <a:pt x="116" y="1592"/>
                    </a:lnTo>
                    <a:lnTo>
                      <a:pt x="112" y="1586"/>
                    </a:lnTo>
                    <a:lnTo>
                      <a:pt x="106" y="1580"/>
                    </a:lnTo>
                    <a:lnTo>
                      <a:pt x="14" y="1510"/>
                    </a:lnTo>
                    <a:lnTo>
                      <a:pt x="8" y="1504"/>
                    </a:lnTo>
                    <a:lnTo>
                      <a:pt x="4" y="1498"/>
                    </a:lnTo>
                    <a:lnTo>
                      <a:pt x="2" y="1492"/>
                    </a:lnTo>
                    <a:lnTo>
                      <a:pt x="0" y="1486"/>
                    </a:lnTo>
                    <a:lnTo>
                      <a:pt x="2" y="1480"/>
                    </a:lnTo>
                    <a:lnTo>
                      <a:pt x="4" y="1474"/>
                    </a:lnTo>
                    <a:lnTo>
                      <a:pt x="8" y="1468"/>
                    </a:lnTo>
                    <a:lnTo>
                      <a:pt x="14" y="1462"/>
                    </a:lnTo>
                    <a:lnTo>
                      <a:pt x="106" y="1392"/>
                    </a:lnTo>
                    <a:lnTo>
                      <a:pt x="112" y="1386"/>
                    </a:lnTo>
                    <a:lnTo>
                      <a:pt x="116" y="1380"/>
                    </a:lnTo>
                    <a:lnTo>
                      <a:pt x="118" y="1374"/>
                    </a:lnTo>
                    <a:lnTo>
                      <a:pt x="120" y="1366"/>
                    </a:lnTo>
                    <a:lnTo>
                      <a:pt x="120" y="1360"/>
                    </a:lnTo>
                    <a:lnTo>
                      <a:pt x="118" y="1352"/>
                    </a:lnTo>
                    <a:lnTo>
                      <a:pt x="116" y="1344"/>
                    </a:lnTo>
                    <a:lnTo>
                      <a:pt x="110" y="1338"/>
                    </a:lnTo>
                    <a:lnTo>
                      <a:pt x="32" y="1254"/>
                    </a:lnTo>
                    <a:lnTo>
                      <a:pt x="28" y="1248"/>
                    </a:lnTo>
                    <a:lnTo>
                      <a:pt x="24" y="1242"/>
                    </a:lnTo>
                    <a:lnTo>
                      <a:pt x="22" y="1234"/>
                    </a:lnTo>
                    <a:lnTo>
                      <a:pt x="24" y="1228"/>
                    </a:lnTo>
                    <a:lnTo>
                      <a:pt x="26" y="1222"/>
                    </a:lnTo>
                    <a:lnTo>
                      <a:pt x="28" y="1216"/>
                    </a:lnTo>
                    <a:lnTo>
                      <a:pt x="34" y="1210"/>
                    </a:lnTo>
                    <a:lnTo>
                      <a:pt x="40" y="1206"/>
                    </a:lnTo>
                    <a:lnTo>
                      <a:pt x="142" y="1154"/>
                    </a:lnTo>
                    <a:lnTo>
                      <a:pt x="150" y="1150"/>
                    </a:lnTo>
                    <a:lnTo>
                      <a:pt x="154" y="1144"/>
                    </a:lnTo>
                    <a:lnTo>
                      <a:pt x="160" y="1138"/>
                    </a:lnTo>
                    <a:lnTo>
                      <a:pt x="162" y="1132"/>
                    </a:lnTo>
                    <a:lnTo>
                      <a:pt x="162" y="1124"/>
                    </a:lnTo>
                    <a:lnTo>
                      <a:pt x="162" y="1116"/>
                    </a:lnTo>
                    <a:lnTo>
                      <a:pt x="160" y="1110"/>
                    </a:lnTo>
                    <a:lnTo>
                      <a:pt x="156" y="1102"/>
                    </a:lnTo>
                    <a:lnTo>
                      <a:pt x="94" y="1006"/>
                    </a:lnTo>
                    <a:lnTo>
                      <a:pt x="90" y="998"/>
                    </a:lnTo>
                    <a:lnTo>
                      <a:pt x="88" y="992"/>
                    </a:lnTo>
                    <a:lnTo>
                      <a:pt x="88" y="984"/>
                    </a:lnTo>
                    <a:lnTo>
                      <a:pt x="90" y="978"/>
                    </a:lnTo>
                    <a:lnTo>
                      <a:pt x="94" y="972"/>
                    </a:lnTo>
                    <a:lnTo>
                      <a:pt x="98" y="966"/>
                    </a:lnTo>
                    <a:lnTo>
                      <a:pt x="104" y="962"/>
                    </a:lnTo>
                    <a:lnTo>
                      <a:pt x="110" y="960"/>
                    </a:lnTo>
                    <a:lnTo>
                      <a:pt x="220" y="926"/>
                    </a:lnTo>
                    <a:lnTo>
                      <a:pt x="228" y="922"/>
                    </a:lnTo>
                    <a:lnTo>
                      <a:pt x="234" y="918"/>
                    </a:lnTo>
                    <a:lnTo>
                      <a:pt x="240" y="912"/>
                    </a:lnTo>
                    <a:lnTo>
                      <a:pt x="244" y="906"/>
                    </a:lnTo>
                    <a:lnTo>
                      <a:pt x="246" y="900"/>
                    </a:lnTo>
                    <a:lnTo>
                      <a:pt x="246" y="892"/>
                    </a:lnTo>
                    <a:lnTo>
                      <a:pt x="246" y="884"/>
                    </a:lnTo>
                    <a:lnTo>
                      <a:pt x="244" y="876"/>
                    </a:lnTo>
                    <a:lnTo>
                      <a:pt x="198" y="770"/>
                    </a:lnTo>
                    <a:lnTo>
                      <a:pt x="196" y="764"/>
                    </a:lnTo>
                    <a:lnTo>
                      <a:pt x="196" y="756"/>
                    </a:lnTo>
                    <a:lnTo>
                      <a:pt x="198" y="750"/>
                    </a:lnTo>
                    <a:lnTo>
                      <a:pt x="200" y="744"/>
                    </a:lnTo>
                    <a:lnTo>
                      <a:pt x="204" y="738"/>
                    </a:lnTo>
                    <a:lnTo>
                      <a:pt x="208" y="734"/>
                    </a:lnTo>
                    <a:lnTo>
                      <a:pt x="216" y="730"/>
                    </a:lnTo>
                    <a:lnTo>
                      <a:pt x="224" y="728"/>
                    </a:lnTo>
                    <a:lnTo>
                      <a:pt x="338" y="714"/>
                    </a:lnTo>
                    <a:lnTo>
                      <a:pt x="346" y="712"/>
                    </a:lnTo>
                    <a:lnTo>
                      <a:pt x="352" y="710"/>
                    </a:lnTo>
                    <a:lnTo>
                      <a:pt x="358" y="704"/>
                    </a:lnTo>
                    <a:lnTo>
                      <a:pt x="362" y="700"/>
                    </a:lnTo>
                    <a:lnTo>
                      <a:pt x="366" y="694"/>
                    </a:lnTo>
                    <a:lnTo>
                      <a:pt x="368" y="686"/>
                    </a:lnTo>
                    <a:lnTo>
                      <a:pt x="370" y="678"/>
                    </a:lnTo>
                    <a:lnTo>
                      <a:pt x="368" y="670"/>
                    </a:lnTo>
                    <a:lnTo>
                      <a:pt x="342" y="558"/>
                    </a:lnTo>
                    <a:lnTo>
                      <a:pt x="342" y="550"/>
                    </a:lnTo>
                    <a:lnTo>
                      <a:pt x="342" y="544"/>
                    </a:lnTo>
                    <a:lnTo>
                      <a:pt x="344" y="536"/>
                    </a:lnTo>
                    <a:lnTo>
                      <a:pt x="348" y="532"/>
                    </a:lnTo>
                    <a:lnTo>
                      <a:pt x="352" y="526"/>
                    </a:lnTo>
                    <a:lnTo>
                      <a:pt x="358" y="524"/>
                    </a:lnTo>
                    <a:lnTo>
                      <a:pt x="366" y="522"/>
                    </a:lnTo>
                    <a:lnTo>
                      <a:pt x="374" y="522"/>
                    </a:lnTo>
                    <a:lnTo>
                      <a:pt x="488" y="526"/>
                    </a:lnTo>
                    <a:lnTo>
                      <a:pt x="496" y="526"/>
                    </a:lnTo>
                    <a:lnTo>
                      <a:pt x="504" y="524"/>
                    </a:lnTo>
                    <a:lnTo>
                      <a:pt x="510" y="520"/>
                    </a:lnTo>
                    <a:lnTo>
                      <a:pt x="516" y="516"/>
                    </a:lnTo>
                    <a:lnTo>
                      <a:pt x="522" y="510"/>
                    </a:lnTo>
                    <a:lnTo>
                      <a:pt x="524" y="504"/>
                    </a:lnTo>
                    <a:lnTo>
                      <a:pt x="526" y="496"/>
                    </a:lnTo>
                    <a:lnTo>
                      <a:pt x="526" y="488"/>
                    </a:lnTo>
                    <a:lnTo>
                      <a:pt x="522" y="374"/>
                    </a:lnTo>
                    <a:lnTo>
                      <a:pt x="522" y="366"/>
                    </a:lnTo>
                    <a:lnTo>
                      <a:pt x="524" y="358"/>
                    </a:lnTo>
                    <a:lnTo>
                      <a:pt x="526" y="352"/>
                    </a:lnTo>
                    <a:lnTo>
                      <a:pt x="532" y="348"/>
                    </a:lnTo>
                    <a:lnTo>
                      <a:pt x="536" y="344"/>
                    </a:lnTo>
                    <a:lnTo>
                      <a:pt x="544" y="342"/>
                    </a:lnTo>
                    <a:lnTo>
                      <a:pt x="550" y="342"/>
                    </a:lnTo>
                    <a:lnTo>
                      <a:pt x="558" y="342"/>
                    </a:lnTo>
                    <a:lnTo>
                      <a:pt x="670" y="368"/>
                    </a:lnTo>
                    <a:lnTo>
                      <a:pt x="678" y="370"/>
                    </a:lnTo>
                    <a:lnTo>
                      <a:pt x="686" y="368"/>
                    </a:lnTo>
                    <a:lnTo>
                      <a:pt x="694" y="366"/>
                    </a:lnTo>
                    <a:lnTo>
                      <a:pt x="700" y="362"/>
                    </a:lnTo>
                    <a:lnTo>
                      <a:pt x="706" y="358"/>
                    </a:lnTo>
                    <a:lnTo>
                      <a:pt x="710" y="352"/>
                    </a:lnTo>
                    <a:lnTo>
                      <a:pt x="712" y="346"/>
                    </a:lnTo>
                    <a:lnTo>
                      <a:pt x="714" y="338"/>
                    </a:lnTo>
                    <a:lnTo>
                      <a:pt x="728" y="224"/>
                    </a:lnTo>
                    <a:lnTo>
                      <a:pt x="730" y="216"/>
                    </a:lnTo>
                    <a:lnTo>
                      <a:pt x="734" y="208"/>
                    </a:lnTo>
                    <a:lnTo>
                      <a:pt x="738" y="204"/>
                    </a:lnTo>
                    <a:lnTo>
                      <a:pt x="744" y="200"/>
                    </a:lnTo>
                    <a:lnTo>
                      <a:pt x="750" y="196"/>
                    </a:lnTo>
                    <a:lnTo>
                      <a:pt x="756" y="196"/>
                    </a:lnTo>
                    <a:lnTo>
                      <a:pt x="764" y="196"/>
                    </a:lnTo>
                    <a:lnTo>
                      <a:pt x="770" y="198"/>
                    </a:lnTo>
                    <a:lnTo>
                      <a:pt x="878" y="244"/>
                    </a:lnTo>
                    <a:lnTo>
                      <a:pt x="884" y="246"/>
                    </a:lnTo>
                    <a:lnTo>
                      <a:pt x="892" y="246"/>
                    </a:lnTo>
                    <a:lnTo>
                      <a:pt x="900" y="246"/>
                    </a:lnTo>
                    <a:lnTo>
                      <a:pt x="906" y="244"/>
                    </a:lnTo>
                    <a:lnTo>
                      <a:pt x="912" y="240"/>
                    </a:lnTo>
                    <a:lnTo>
                      <a:pt x="918" y="234"/>
                    </a:lnTo>
                    <a:lnTo>
                      <a:pt x="922" y="228"/>
                    </a:lnTo>
                    <a:lnTo>
                      <a:pt x="926" y="220"/>
                    </a:lnTo>
                    <a:lnTo>
                      <a:pt x="960" y="110"/>
                    </a:lnTo>
                    <a:lnTo>
                      <a:pt x="962" y="104"/>
                    </a:lnTo>
                    <a:lnTo>
                      <a:pt x="968" y="98"/>
                    </a:lnTo>
                    <a:lnTo>
                      <a:pt x="972" y="94"/>
                    </a:lnTo>
                    <a:lnTo>
                      <a:pt x="978" y="90"/>
                    </a:lnTo>
                    <a:lnTo>
                      <a:pt x="984" y="88"/>
                    </a:lnTo>
                    <a:lnTo>
                      <a:pt x="992" y="88"/>
                    </a:lnTo>
                    <a:lnTo>
                      <a:pt x="998" y="90"/>
                    </a:lnTo>
                    <a:lnTo>
                      <a:pt x="1006" y="94"/>
                    </a:lnTo>
                    <a:lnTo>
                      <a:pt x="1102" y="156"/>
                    </a:lnTo>
                    <a:lnTo>
                      <a:pt x="1110" y="160"/>
                    </a:lnTo>
                    <a:lnTo>
                      <a:pt x="1116" y="162"/>
                    </a:lnTo>
                    <a:lnTo>
                      <a:pt x="1124" y="162"/>
                    </a:lnTo>
                    <a:lnTo>
                      <a:pt x="1132" y="162"/>
                    </a:lnTo>
                    <a:lnTo>
                      <a:pt x="1138" y="158"/>
                    </a:lnTo>
                    <a:lnTo>
                      <a:pt x="1144" y="154"/>
                    </a:lnTo>
                    <a:lnTo>
                      <a:pt x="1150" y="150"/>
                    </a:lnTo>
                    <a:lnTo>
                      <a:pt x="1154" y="142"/>
                    </a:lnTo>
                    <a:lnTo>
                      <a:pt x="1206" y="40"/>
                    </a:lnTo>
                    <a:lnTo>
                      <a:pt x="1210" y="34"/>
                    </a:lnTo>
                    <a:lnTo>
                      <a:pt x="1216" y="28"/>
                    </a:lnTo>
                    <a:lnTo>
                      <a:pt x="1222" y="26"/>
                    </a:lnTo>
                    <a:lnTo>
                      <a:pt x="1228" y="24"/>
                    </a:lnTo>
                    <a:lnTo>
                      <a:pt x="1234" y="22"/>
                    </a:lnTo>
                    <a:lnTo>
                      <a:pt x="1242" y="24"/>
                    </a:lnTo>
                    <a:lnTo>
                      <a:pt x="1248" y="28"/>
                    </a:lnTo>
                    <a:lnTo>
                      <a:pt x="1254" y="32"/>
                    </a:lnTo>
                    <a:lnTo>
                      <a:pt x="1338" y="110"/>
                    </a:lnTo>
                    <a:lnTo>
                      <a:pt x="1346" y="116"/>
                    </a:lnTo>
                    <a:lnTo>
                      <a:pt x="1352" y="118"/>
                    </a:lnTo>
                    <a:lnTo>
                      <a:pt x="1360" y="120"/>
                    </a:lnTo>
                    <a:lnTo>
                      <a:pt x="1366" y="120"/>
                    </a:lnTo>
                    <a:lnTo>
                      <a:pt x="1374" y="118"/>
                    </a:lnTo>
                    <a:lnTo>
                      <a:pt x="1380" y="116"/>
                    </a:lnTo>
                    <a:lnTo>
                      <a:pt x="1386" y="112"/>
                    </a:lnTo>
                    <a:lnTo>
                      <a:pt x="1392" y="106"/>
                    </a:lnTo>
                    <a:lnTo>
                      <a:pt x="1462" y="14"/>
                    </a:lnTo>
                    <a:close/>
                  </a:path>
                </a:pathLst>
              </a:custGeom>
              <a:noFill/>
              <a:ln w="38100">
                <a:solidFill>
                  <a:srgbClr val="92D05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46" name="组合 45"/>
              <p:cNvGrpSpPr/>
              <p:nvPr/>
            </p:nvGrpSpPr>
            <p:grpSpPr>
              <a:xfrm>
                <a:off x="949798" y="3974657"/>
                <a:ext cx="1561100" cy="1053464"/>
                <a:chOff x="928026" y="4072631"/>
                <a:chExt cx="1561100" cy="1053464"/>
              </a:xfrm>
            </p:grpSpPr>
            <p:sp>
              <p:nvSpPr>
                <p:cNvPr id="47" name="Oval 47"/>
                <p:cNvSpPr>
                  <a:spLocks noChangeArrowheads="1"/>
                </p:cNvSpPr>
                <p:nvPr/>
              </p:nvSpPr>
              <p:spPr bwMode="auto">
                <a:xfrm>
                  <a:off x="1360674" y="4072631"/>
                  <a:ext cx="1128452" cy="824706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/>
                  <a:r>
                    <a:rPr lang="en-GB" altLang="zh-CN" sz="4800" b="1" dirty="0">
                      <a:solidFill>
                        <a:schemeClr val="bg1"/>
                      </a:solidFill>
                      <a:ea typeface="宋体" charset="-122"/>
                    </a:rPr>
                    <a:t>2</a:t>
                  </a:r>
                  <a:endParaRPr lang="en-GB" altLang="zh-CN" sz="2800" b="1" dirty="0">
                    <a:solidFill>
                      <a:schemeClr val="bg1"/>
                    </a:solidFill>
                    <a:ea typeface="宋体" charset="-122"/>
                  </a:endParaRPr>
                </a:p>
              </p:txBody>
            </p:sp>
            <p:sp>
              <p:nvSpPr>
                <p:cNvPr id="48" name="Oval 47"/>
                <p:cNvSpPr>
                  <a:spLocks noChangeArrowheads="1"/>
                </p:cNvSpPr>
                <p:nvPr/>
              </p:nvSpPr>
              <p:spPr bwMode="auto">
                <a:xfrm>
                  <a:off x="928026" y="4301389"/>
                  <a:ext cx="1128452" cy="824706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/>
                  <a:r>
                    <a:rPr lang="en-GB" altLang="zh-CN" sz="2800" b="1" baseline="30000" dirty="0" smtClean="0">
                      <a:solidFill>
                        <a:schemeClr val="bg1"/>
                      </a:solidFill>
                      <a:ea typeface="宋体" charset="-122"/>
                    </a:rPr>
                    <a:t>NO.</a:t>
                  </a:r>
                  <a:r>
                    <a:rPr lang="en-GB" altLang="zh-CN" sz="3600" b="1" dirty="0" smtClean="0">
                      <a:solidFill>
                        <a:schemeClr val="bg1"/>
                      </a:solidFill>
                      <a:ea typeface="宋体" charset="-122"/>
                    </a:rPr>
                    <a:t> </a:t>
                  </a:r>
                  <a:endParaRPr lang="en-GB" altLang="zh-CN" sz="3600" b="1" dirty="0">
                    <a:solidFill>
                      <a:schemeClr val="bg1"/>
                    </a:solidFill>
                    <a:ea typeface="宋体" charset="-122"/>
                  </a:endParaRPr>
                </a:p>
              </p:txBody>
            </p:sp>
          </p:grpSp>
        </p:grpSp>
        <p:sp>
          <p:nvSpPr>
            <p:cNvPr id="28" name="文本框 27"/>
            <p:cNvSpPr txBox="1"/>
            <p:nvPr/>
          </p:nvSpPr>
          <p:spPr>
            <a:xfrm>
              <a:off x="4579668" y="6400512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全球安全厂商</a:t>
              </a:r>
              <a:endPara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  <p:grpSp>
          <p:nvGrpSpPr>
            <p:cNvPr id="49" name="组合 48"/>
            <p:cNvGrpSpPr/>
            <p:nvPr/>
          </p:nvGrpSpPr>
          <p:grpSpPr>
            <a:xfrm>
              <a:off x="4999031" y="5160617"/>
              <a:ext cx="1142626" cy="1117048"/>
              <a:chOff x="946554" y="3724294"/>
              <a:chExt cx="1564344" cy="1529326"/>
            </a:xfrm>
          </p:grpSpPr>
          <p:sp>
            <p:nvSpPr>
              <p:cNvPr id="52" name="Freeform 45"/>
              <p:cNvSpPr>
                <a:spLocks/>
              </p:cNvSpPr>
              <p:nvPr/>
            </p:nvSpPr>
            <p:spPr bwMode="auto">
              <a:xfrm>
                <a:off x="946554" y="3724294"/>
                <a:ext cx="1529326" cy="1529326"/>
              </a:xfrm>
              <a:custGeom>
                <a:avLst/>
                <a:gdLst>
                  <a:gd name="T0" fmla="*/ 1580 w 2972"/>
                  <a:gd name="T1" fmla="*/ 106 h 2972"/>
                  <a:gd name="T2" fmla="*/ 1730 w 2972"/>
                  <a:gd name="T3" fmla="*/ 24 h 2972"/>
                  <a:gd name="T4" fmla="*/ 1840 w 2972"/>
                  <a:gd name="T5" fmla="*/ 162 h 2972"/>
                  <a:gd name="T6" fmla="*/ 2006 w 2972"/>
                  <a:gd name="T7" fmla="*/ 98 h 2972"/>
                  <a:gd name="T8" fmla="*/ 2094 w 2972"/>
                  <a:gd name="T9" fmla="*/ 244 h 2972"/>
                  <a:gd name="T10" fmla="*/ 2258 w 2972"/>
                  <a:gd name="T11" fmla="*/ 338 h 2972"/>
                  <a:gd name="T12" fmla="*/ 2428 w 2972"/>
                  <a:gd name="T13" fmla="*/ 342 h 2972"/>
                  <a:gd name="T14" fmla="*/ 2456 w 2972"/>
                  <a:gd name="T15" fmla="*/ 516 h 2972"/>
                  <a:gd name="T16" fmla="*/ 2630 w 2972"/>
                  <a:gd name="T17" fmla="*/ 544 h 2972"/>
                  <a:gd name="T18" fmla="*/ 2634 w 2972"/>
                  <a:gd name="T19" fmla="*/ 714 h 2972"/>
                  <a:gd name="T20" fmla="*/ 2728 w 2972"/>
                  <a:gd name="T21" fmla="*/ 876 h 2972"/>
                  <a:gd name="T22" fmla="*/ 2874 w 2972"/>
                  <a:gd name="T23" fmla="*/ 966 h 2972"/>
                  <a:gd name="T24" fmla="*/ 2810 w 2972"/>
                  <a:gd name="T25" fmla="*/ 1132 h 2972"/>
                  <a:gd name="T26" fmla="*/ 2948 w 2972"/>
                  <a:gd name="T27" fmla="*/ 1242 h 2972"/>
                  <a:gd name="T28" fmla="*/ 2866 w 2972"/>
                  <a:gd name="T29" fmla="*/ 1392 h 2972"/>
                  <a:gd name="T30" fmla="*/ 2866 w 2972"/>
                  <a:gd name="T31" fmla="*/ 1580 h 2972"/>
                  <a:gd name="T32" fmla="*/ 2948 w 2972"/>
                  <a:gd name="T33" fmla="*/ 1730 h 2972"/>
                  <a:gd name="T34" fmla="*/ 2810 w 2972"/>
                  <a:gd name="T35" fmla="*/ 1840 h 2972"/>
                  <a:gd name="T36" fmla="*/ 2874 w 2972"/>
                  <a:gd name="T37" fmla="*/ 2004 h 2972"/>
                  <a:gd name="T38" fmla="*/ 2728 w 2972"/>
                  <a:gd name="T39" fmla="*/ 2094 h 2972"/>
                  <a:gd name="T40" fmla="*/ 2634 w 2972"/>
                  <a:gd name="T41" fmla="*/ 2258 h 2972"/>
                  <a:gd name="T42" fmla="*/ 2630 w 2972"/>
                  <a:gd name="T43" fmla="*/ 2428 h 2972"/>
                  <a:gd name="T44" fmla="*/ 2456 w 2972"/>
                  <a:gd name="T45" fmla="*/ 2456 h 2972"/>
                  <a:gd name="T46" fmla="*/ 2428 w 2972"/>
                  <a:gd name="T47" fmla="*/ 2630 h 2972"/>
                  <a:gd name="T48" fmla="*/ 2258 w 2972"/>
                  <a:gd name="T49" fmla="*/ 2634 h 2972"/>
                  <a:gd name="T50" fmla="*/ 2094 w 2972"/>
                  <a:gd name="T51" fmla="*/ 2728 h 2972"/>
                  <a:gd name="T52" fmla="*/ 2006 w 2972"/>
                  <a:gd name="T53" fmla="*/ 2874 h 2972"/>
                  <a:gd name="T54" fmla="*/ 1840 w 2972"/>
                  <a:gd name="T55" fmla="*/ 2810 h 2972"/>
                  <a:gd name="T56" fmla="*/ 1730 w 2972"/>
                  <a:gd name="T57" fmla="*/ 2948 h 2972"/>
                  <a:gd name="T58" fmla="*/ 1580 w 2972"/>
                  <a:gd name="T59" fmla="*/ 2866 h 2972"/>
                  <a:gd name="T60" fmla="*/ 1392 w 2972"/>
                  <a:gd name="T61" fmla="*/ 2866 h 2972"/>
                  <a:gd name="T62" fmla="*/ 1242 w 2972"/>
                  <a:gd name="T63" fmla="*/ 2948 h 2972"/>
                  <a:gd name="T64" fmla="*/ 1132 w 2972"/>
                  <a:gd name="T65" fmla="*/ 2810 h 2972"/>
                  <a:gd name="T66" fmla="*/ 968 w 2972"/>
                  <a:gd name="T67" fmla="*/ 2874 h 2972"/>
                  <a:gd name="T68" fmla="*/ 878 w 2972"/>
                  <a:gd name="T69" fmla="*/ 2728 h 2972"/>
                  <a:gd name="T70" fmla="*/ 714 w 2972"/>
                  <a:gd name="T71" fmla="*/ 2634 h 2972"/>
                  <a:gd name="T72" fmla="*/ 544 w 2972"/>
                  <a:gd name="T73" fmla="*/ 2630 h 2972"/>
                  <a:gd name="T74" fmla="*/ 516 w 2972"/>
                  <a:gd name="T75" fmla="*/ 2456 h 2972"/>
                  <a:gd name="T76" fmla="*/ 342 w 2972"/>
                  <a:gd name="T77" fmla="*/ 2428 h 2972"/>
                  <a:gd name="T78" fmla="*/ 338 w 2972"/>
                  <a:gd name="T79" fmla="*/ 2258 h 2972"/>
                  <a:gd name="T80" fmla="*/ 244 w 2972"/>
                  <a:gd name="T81" fmla="*/ 2094 h 2972"/>
                  <a:gd name="T82" fmla="*/ 98 w 2972"/>
                  <a:gd name="T83" fmla="*/ 2004 h 2972"/>
                  <a:gd name="T84" fmla="*/ 162 w 2972"/>
                  <a:gd name="T85" fmla="*/ 1840 h 2972"/>
                  <a:gd name="T86" fmla="*/ 24 w 2972"/>
                  <a:gd name="T87" fmla="*/ 1730 h 2972"/>
                  <a:gd name="T88" fmla="*/ 106 w 2972"/>
                  <a:gd name="T89" fmla="*/ 1580 h 2972"/>
                  <a:gd name="T90" fmla="*/ 106 w 2972"/>
                  <a:gd name="T91" fmla="*/ 1392 h 2972"/>
                  <a:gd name="T92" fmla="*/ 24 w 2972"/>
                  <a:gd name="T93" fmla="*/ 1242 h 2972"/>
                  <a:gd name="T94" fmla="*/ 162 w 2972"/>
                  <a:gd name="T95" fmla="*/ 1132 h 2972"/>
                  <a:gd name="T96" fmla="*/ 98 w 2972"/>
                  <a:gd name="T97" fmla="*/ 966 h 2972"/>
                  <a:gd name="T98" fmla="*/ 244 w 2972"/>
                  <a:gd name="T99" fmla="*/ 876 h 2972"/>
                  <a:gd name="T100" fmla="*/ 338 w 2972"/>
                  <a:gd name="T101" fmla="*/ 714 h 2972"/>
                  <a:gd name="T102" fmla="*/ 342 w 2972"/>
                  <a:gd name="T103" fmla="*/ 544 h 2972"/>
                  <a:gd name="T104" fmla="*/ 516 w 2972"/>
                  <a:gd name="T105" fmla="*/ 516 h 2972"/>
                  <a:gd name="T106" fmla="*/ 544 w 2972"/>
                  <a:gd name="T107" fmla="*/ 342 h 2972"/>
                  <a:gd name="T108" fmla="*/ 714 w 2972"/>
                  <a:gd name="T109" fmla="*/ 338 h 2972"/>
                  <a:gd name="T110" fmla="*/ 878 w 2972"/>
                  <a:gd name="T111" fmla="*/ 244 h 2972"/>
                  <a:gd name="T112" fmla="*/ 968 w 2972"/>
                  <a:gd name="T113" fmla="*/ 98 h 2972"/>
                  <a:gd name="T114" fmla="*/ 1132 w 2972"/>
                  <a:gd name="T115" fmla="*/ 162 h 2972"/>
                  <a:gd name="T116" fmla="*/ 1242 w 2972"/>
                  <a:gd name="T117" fmla="*/ 24 h 2972"/>
                  <a:gd name="T118" fmla="*/ 1392 w 2972"/>
                  <a:gd name="T119" fmla="*/ 106 h 29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72" h="2972">
                    <a:moveTo>
                      <a:pt x="1462" y="14"/>
                    </a:moveTo>
                    <a:lnTo>
                      <a:pt x="1462" y="14"/>
                    </a:lnTo>
                    <a:lnTo>
                      <a:pt x="1468" y="8"/>
                    </a:lnTo>
                    <a:lnTo>
                      <a:pt x="1474" y="4"/>
                    </a:lnTo>
                    <a:lnTo>
                      <a:pt x="1480" y="2"/>
                    </a:lnTo>
                    <a:lnTo>
                      <a:pt x="1486" y="0"/>
                    </a:lnTo>
                    <a:lnTo>
                      <a:pt x="1492" y="2"/>
                    </a:lnTo>
                    <a:lnTo>
                      <a:pt x="1498" y="4"/>
                    </a:lnTo>
                    <a:lnTo>
                      <a:pt x="1504" y="8"/>
                    </a:lnTo>
                    <a:lnTo>
                      <a:pt x="1510" y="14"/>
                    </a:lnTo>
                    <a:lnTo>
                      <a:pt x="1580" y="106"/>
                    </a:lnTo>
                    <a:lnTo>
                      <a:pt x="1586" y="112"/>
                    </a:lnTo>
                    <a:lnTo>
                      <a:pt x="1592" y="116"/>
                    </a:lnTo>
                    <a:lnTo>
                      <a:pt x="1598" y="118"/>
                    </a:lnTo>
                    <a:lnTo>
                      <a:pt x="1606" y="120"/>
                    </a:lnTo>
                    <a:lnTo>
                      <a:pt x="1612" y="120"/>
                    </a:lnTo>
                    <a:lnTo>
                      <a:pt x="1620" y="118"/>
                    </a:lnTo>
                    <a:lnTo>
                      <a:pt x="1626" y="116"/>
                    </a:lnTo>
                    <a:lnTo>
                      <a:pt x="1634" y="110"/>
                    </a:lnTo>
                    <a:lnTo>
                      <a:pt x="1718" y="32"/>
                    </a:lnTo>
                    <a:lnTo>
                      <a:pt x="1724" y="28"/>
                    </a:lnTo>
                    <a:lnTo>
                      <a:pt x="1730" y="24"/>
                    </a:lnTo>
                    <a:lnTo>
                      <a:pt x="1738" y="22"/>
                    </a:lnTo>
                    <a:lnTo>
                      <a:pt x="1744" y="24"/>
                    </a:lnTo>
                    <a:lnTo>
                      <a:pt x="1750" y="26"/>
                    </a:lnTo>
                    <a:lnTo>
                      <a:pt x="1756" y="28"/>
                    </a:lnTo>
                    <a:lnTo>
                      <a:pt x="1762" y="34"/>
                    </a:lnTo>
                    <a:lnTo>
                      <a:pt x="1766" y="40"/>
                    </a:lnTo>
                    <a:lnTo>
                      <a:pt x="1818" y="142"/>
                    </a:lnTo>
                    <a:lnTo>
                      <a:pt x="1822" y="150"/>
                    </a:lnTo>
                    <a:lnTo>
                      <a:pt x="1828" y="154"/>
                    </a:lnTo>
                    <a:lnTo>
                      <a:pt x="1834" y="158"/>
                    </a:lnTo>
                    <a:lnTo>
                      <a:pt x="1840" y="162"/>
                    </a:lnTo>
                    <a:lnTo>
                      <a:pt x="1848" y="162"/>
                    </a:lnTo>
                    <a:lnTo>
                      <a:pt x="1856" y="162"/>
                    </a:lnTo>
                    <a:lnTo>
                      <a:pt x="1862" y="160"/>
                    </a:lnTo>
                    <a:lnTo>
                      <a:pt x="1870" y="156"/>
                    </a:lnTo>
                    <a:lnTo>
                      <a:pt x="1966" y="94"/>
                    </a:lnTo>
                    <a:lnTo>
                      <a:pt x="1974" y="90"/>
                    </a:lnTo>
                    <a:lnTo>
                      <a:pt x="1980" y="88"/>
                    </a:lnTo>
                    <a:lnTo>
                      <a:pt x="1988" y="88"/>
                    </a:lnTo>
                    <a:lnTo>
                      <a:pt x="1994" y="90"/>
                    </a:lnTo>
                    <a:lnTo>
                      <a:pt x="2000" y="94"/>
                    </a:lnTo>
                    <a:lnTo>
                      <a:pt x="2006" y="98"/>
                    </a:lnTo>
                    <a:lnTo>
                      <a:pt x="2010" y="104"/>
                    </a:lnTo>
                    <a:lnTo>
                      <a:pt x="2012" y="110"/>
                    </a:lnTo>
                    <a:lnTo>
                      <a:pt x="2046" y="220"/>
                    </a:lnTo>
                    <a:lnTo>
                      <a:pt x="2050" y="228"/>
                    </a:lnTo>
                    <a:lnTo>
                      <a:pt x="2054" y="234"/>
                    </a:lnTo>
                    <a:lnTo>
                      <a:pt x="2060" y="240"/>
                    </a:lnTo>
                    <a:lnTo>
                      <a:pt x="2066" y="244"/>
                    </a:lnTo>
                    <a:lnTo>
                      <a:pt x="2072" y="246"/>
                    </a:lnTo>
                    <a:lnTo>
                      <a:pt x="2080" y="246"/>
                    </a:lnTo>
                    <a:lnTo>
                      <a:pt x="2088" y="246"/>
                    </a:lnTo>
                    <a:lnTo>
                      <a:pt x="2094" y="244"/>
                    </a:lnTo>
                    <a:lnTo>
                      <a:pt x="2202" y="198"/>
                    </a:lnTo>
                    <a:lnTo>
                      <a:pt x="2208" y="196"/>
                    </a:lnTo>
                    <a:lnTo>
                      <a:pt x="2216" y="196"/>
                    </a:lnTo>
                    <a:lnTo>
                      <a:pt x="2222" y="196"/>
                    </a:lnTo>
                    <a:lnTo>
                      <a:pt x="2228" y="200"/>
                    </a:lnTo>
                    <a:lnTo>
                      <a:pt x="2234" y="204"/>
                    </a:lnTo>
                    <a:lnTo>
                      <a:pt x="2238" y="208"/>
                    </a:lnTo>
                    <a:lnTo>
                      <a:pt x="2242" y="216"/>
                    </a:lnTo>
                    <a:lnTo>
                      <a:pt x="2244" y="224"/>
                    </a:lnTo>
                    <a:lnTo>
                      <a:pt x="2258" y="338"/>
                    </a:lnTo>
                    <a:lnTo>
                      <a:pt x="2260" y="346"/>
                    </a:lnTo>
                    <a:lnTo>
                      <a:pt x="2262" y="352"/>
                    </a:lnTo>
                    <a:lnTo>
                      <a:pt x="2266" y="358"/>
                    </a:lnTo>
                    <a:lnTo>
                      <a:pt x="2272" y="362"/>
                    </a:lnTo>
                    <a:lnTo>
                      <a:pt x="2278" y="366"/>
                    </a:lnTo>
                    <a:lnTo>
                      <a:pt x="2286" y="368"/>
                    </a:lnTo>
                    <a:lnTo>
                      <a:pt x="2294" y="370"/>
                    </a:lnTo>
                    <a:lnTo>
                      <a:pt x="2302" y="368"/>
                    </a:lnTo>
                    <a:lnTo>
                      <a:pt x="2414" y="342"/>
                    </a:lnTo>
                    <a:lnTo>
                      <a:pt x="2422" y="342"/>
                    </a:lnTo>
                    <a:lnTo>
                      <a:pt x="2428" y="342"/>
                    </a:lnTo>
                    <a:lnTo>
                      <a:pt x="2436" y="344"/>
                    </a:lnTo>
                    <a:lnTo>
                      <a:pt x="2440" y="348"/>
                    </a:lnTo>
                    <a:lnTo>
                      <a:pt x="2446" y="352"/>
                    </a:lnTo>
                    <a:lnTo>
                      <a:pt x="2448" y="358"/>
                    </a:lnTo>
                    <a:lnTo>
                      <a:pt x="2450" y="366"/>
                    </a:lnTo>
                    <a:lnTo>
                      <a:pt x="2450" y="374"/>
                    </a:lnTo>
                    <a:lnTo>
                      <a:pt x="2446" y="488"/>
                    </a:lnTo>
                    <a:lnTo>
                      <a:pt x="2446" y="496"/>
                    </a:lnTo>
                    <a:lnTo>
                      <a:pt x="2448" y="504"/>
                    </a:lnTo>
                    <a:lnTo>
                      <a:pt x="2450" y="510"/>
                    </a:lnTo>
                    <a:lnTo>
                      <a:pt x="2456" y="516"/>
                    </a:lnTo>
                    <a:lnTo>
                      <a:pt x="2462" y="520"/>
                    </a:lnTo>
                    <a:lnTo>
                      <a:pt x="2468" y="524"/>
                    </a:lnTo>
                    <a:lnTo>
                      <a:pt x="2476" y="526"/>
                    </a:lnTo>
                    <a:lnTo>
                      <a:pt x="2484" y="526"/>
                    </a:lnTo>
                    <a:lnTo>
                      <a:pt x="2598" y="522"/>
                    </a:lnTo>
                    <a:lnTo>
                      <a:pt x="2606" y="522"/>
                    </a:lnTo>
                    <a:lnTo>
                      <a:pt x="2614" y="524"/>
                    </a:lnTo>
                    <a:lnTo>
                      <a:pt x="2620" y="526"/>
                    </a:lnTo>
                    <a:lnTo>
                      <a:pt x="2624" y="532"/>
                    </a:lnTo>
                    <a:lnTo>
                      <a:pt x="2628" y="536"/>
                    </a:lnTo>
                    <a:lnTo>
                      <a:pt x="2630" y="544"/>
                    </a:lnTo>
                    <a:lnTo>
                      <a:pt x="2630" y="550"/>
                    </a:lnTo>
                    <a:lnTo>
                      <a:pt x="2630" y="558"/>
                    </a:lnTo>
                    <a:lnTo>
                      <a:pt x="2604" y="670"/>
                    </a:lnTo>
                    <a:lnTo>
                      <a:pt x="2602" y="678"/>
                    </a:lnTo>
                    <a:lnTo>
                      <a:pt x="2604" y="686"/>
                    </a:lnTo>
                    <a:lnTo>
                      <a:pt x="2606" y="694"/>
                    </a:lnTo>
                    <a:lnTo>
                      <a:pt x="2610" y="700"/>
                    </a:lnTo>
                    <a:lnTo>
                      <a:pt x="2614" y="704"/>
                    </a:lnTo>
                    <a:lnTo>
                      <a:pt x="2620" y="710"/>
                    </a:lnTo>
                    <a:lnTo>
                      <a:pt x="2626" y="712"/>
                    </a:lnTo>
                    <a:lnTo>
                      <a:pt x="2634" y="714"/>
                    </a:lnTo>
                    <a:lnTo>
                      <a:pt x="2748" y="728"/>
                    </a:lnTo>
                    <a:lnTo>
                      <a:pt x="2756" y="730"/>
                    </a:lnTo>
                    <a:lnTo>
                      <a:pt x="2764" y="734"/>
                    </a:lnTo>
                    <a:lnTo>
                      <a:pt x="2768" y="738"/>
                    </a:lnTo>
                    <a:lnTo>
                      <a:pt x="2772" y="744"/>
                    </a:lnTo>
                    <a:lnTo>
                      <a:pt x="2774" y="750"/>
                    </a:lnTo>
                    <a:lnTo>
                      <a:pt x="2776" y="756"/>
                    </a:lnTo>
                    <a:lnTo>
                      <a:pt x="2776" y="764"/>
                    </a:lnTo>
                    <a:lnTo>
                      <a:pt x="2774" y="770"/>
                    </a:lnTo>
                    <a:lnTo>
                      <a:pt x="2728" y="876"/>
                    </a:lnTo>
                    <a:lnTo>
                      <a:pt x="2726" y="884"/>
                    </a:lnTo>
                    <a:lnTo>
                      <a:pt x="2726" y="892"/>
                    </a:lnTo>
                    <a:lnTo>
                      <a:pt x="2726" y="900"/>
                    </a:lnTo>
                    <a:lnTo>
                      <a:pt x="2728" y="906"/>
                    </a:lnTo>
                    <a:lnTo>
                      <a:pt x="2732" y="912"/>
                    </a:lnTo>
                    <a:lnTo>
                      <a:pt x="2738" y="918"/>
                    </a:lnTo>
                    <a:lnTo>
                      <a:pt x="2744" y="922"/>
                    </a:lnTo>
                    <a:lnTo>
                      <a:pt x="2752" y="926"/>
                    </a:lnTo>
                    <a:lnTo>
                      <a:pt x="2862" y="960"/>
                    </a:lnTo>
                    <a:lnTo>
                      <a:pt x="2868" y="962"/>
                    </a:lnTo>
                    <a:lnTo>
                      <a:pt x="2874" y="966"/>
                    </a:lnTo>
                    <a:lnTo>
                      <a:pt x="2878" y="972"/>
                    </a:lnTo>
                    <a:lnTo>
                      <a:pt x="2882" y="978"/>
                    </a:lnTo>
                    <a:lnTo>
                      <a:pt x="2884" y="984"/>
                    </a:lnTo>
                    <a:lnTo>
                      <a:pt x="2884" y="992"/>
                    </a:lnTo>
                    <a:lnTo>
                      <a:pt x="2882" y="998"/>
                    </a:lnTo>
                    <a:lnTo>
                      <a:pt x="2878" y="1006"/>
                    </a:lnTo>
                    <a:lnTo>
                      <a:pt x="2816" y="1102"/>
                    </a:lnTo>
                    <a:lnTo>
                      <a:pt x="2812" y="1110"/>
                    </a:lnTo>
                    <a:lnTo>
                      <a:pt x="2810" y="1116"/>
                    </a:lnTo>
                    <a:lnTo>
                      <a:pt x="2810" y="1124"/>
                    </a:lnTo>
                    <a:lnTo>
                      <a:pt x="2810" y="1132"/>
                    </a:lnTo>
                    <a:lnTo>
                      <a:pt x="2814" y="1138"/>
                    </a:lnTo>
                    <a:lnTo>
                      <a:pt x="2818" y="1144"/>
                    </a:lnTo>
                    <a:lnTo>
                      <a:pt x="2822" y="1150"/>
                    </a:lnTo>
                    <a:lnTo>
                      <a:pt x="2830" y="1154"/>
                    </a:lnTo>
                    <a:lnTo>
                      <a:pt x="2932" y="1206"/>
                    </a:lnTo>
                    <a:lnTo>
                      <a:pt x="2938" y="1210"/>
                    </a:lnTo>
                    <a:lnTo>
                      <a:pt x="2944" y="1216"/>
                    </a:lnTo>
                    <a:lnTo>
                      <a:pt x="2946" y="1222"/>
                    </a:lnTo>
                    <a:lnTo>
                      <a:pt x="2948" y="1228"/>
                    </a:lnTo>
                    <a:lnTo>
                      <a:pt x="2950" y="1234"/>
                    </a:lnTo>
                    <a:lnTo>
                      <a:pt x="2948" y="1242"/>
                    </a:lnTo>
                    <a:lnTo>
                      <a:pt x="2944" y="1248"/>
                    </a:lnTo>
                    <a:lnTo>
                      <a:pt x="2940" y="1254"/>
                    </a:lnTo>
                    <a:lnTo>
                      <a:pt x="2862" y="1338"/>
                    </a:lnTo>
                    <a:lnTo>
                      <a:pt x="2856" y="1344"/>
                    </a:lnTo>
                    <a:lnTo>
                      <a:pt x="2854" y="1352"/>
                    </a:lnTo>
                    <a:lnTo>
                      <a:pt x="2852" y="1360"/>
                    </a:lnTo>
                    <a:lnTo>
                      <a:pt x="2852" y="1366"/>
                    </a:lnTo>
                    <a:lnTo>
                      <a:pt x="2854" y="1374"/>
                    </a:lnTo>
                    <a:lnTo>
                      <a:pt x="2856" y="1380"/>
                    </a:lnTo>
                    <a:lnTo>
                      <a:pt x="2860" y="1386"/>
                    </a:lnTo>
                    <a:lnTo>
                      <a:pt x="2866" y="1392"/>
                    </a:lnTo>
                    <a:lnTo>
                      <a:pt x="2958" y="1462"/>
                    </a:lnTo>
                    <a:lnTo>
                      <a:pt x="2964" y="1468"/>
                    </a:lnTo>
                    <a:lnTo>
                      <a:pt x="2968" y="1474"/>
                    </a:lnTo>
                    <a:lnTo>
                      <a:pt x="2970" y="1480"/>
                    </a:lnTo>
                    <a:lnTo>
                      <a:pt x="2972" y="1486"/>
                    </a:lnTo>
                    <a:lnTo>
                      <a:pt x="2970" y="1492"/>
                    </a:lnTo>
                    <a:lnTo>
                      <a:pt x="2968" y="1498"/>
                    </a:lnTo>
                    <a:lnTo>
                      <a:pt x="2964" y="1504"/>
                    </a:lnTo>
                    <a:lnTo>
                      <a:pt x="2958" y="1510"/>
                    </a:lnTo>
                    <a:lnTo>
                      <a:pt x="2866" y="1580"/>
                    </a:lnTo>
                    <a:lnTo>
                      <a:pt x="2860" y="1586"/>
                    </a:lnTo>
                    <a:lnTo>
                      <a:pt x="2856" y="1592"/>
                    </a:lnTo>
                    <a:lnTo>
                      <a:pt x="2854" y="1598"/>
                    </a:lnTo>
                    <a:lnTo>
                      <a:pt x="2852" y="1606"/>
                    </a:lnTo>
                    <a:lnTo>
                      <a:pt x="2852" y="1612"/>
                    </a:lnTo>
                    <a:lnTo>
                      <a:pt x="2854" y="1620"/>
                    </a:lnTo>
                    <a:lnTo>
                      <a:pt x="2856" y="1626"/>
                    </a:lnTo>
                    <a:lnTo>
                      <a:pt x="2862" y="1634"/>
                    </a:lnTo>
                    <a:lnTo>
                      <a:pt x="2940" y="1718"/>
                    </a:lnTo>
                    <a:lnTo>
                      <a:pt x="2944" y="1724"/>
                    </a:lnTo>
                    <a:lnTo>
                      <a:pt x="2948" y="1730"/>
                    </a:lnTo>
                    <a:lnTo>
                      <a:pt x="2950" y="1738"/>
                    </a:lnTo>
                    <a:lnTo>
                      <a:pt x="2948" y="1744"/>
                    </a:lnTo>
                    <a:lnTo>
                      <a:pt x="2946" y="1750"/>
                    </a:lnTo>
                    <a:lnTo>
                      <a:pt x="2944" y="1756"/>
                    </a:lnTo>
                    <a:lnTo>
                      <a:pt x="2938" y="1762"/>
                    </a:lnTo>
                    <a:lnTo>
                      <a:pt x="2932" y="1766"/>
                    </a:lnTo>
                    <a:lnTo>
                      <a:pt x="2830" y="1818"/>
                    </a:lnTo>
                    <a:lnTo>
                      <a:pt x="2822" y="1822"/>
                    </a:lnTo>
                    <a:lnTo>
                      <a:pt x="2818" y="1828"/>
                    </a:lnTo>
                    <a:lnTo>
                      <a:pt x="2814" y="1834"/>
                    </a:lnTo>
                    <a:lnTo>
                      <a:pt x="2810" y="1840"/>
                    </a:lnTo>
                    <a:lnTo>
                      <a:pt x="2810" y="1848"/>
                    </a:lnTo>
                    <a:lnTo>
                      <a:pt x="2810" y="1856"/>
                    </a:lnTo>
                    <a:lnTo>
                      <a:pt x="2812" y="1862"/>
                    </a:lnTo>
                    <a:lnTo>
                      <a:pt x="2816" y="1870"/>
                    </a:lnTo>
                    <a:lnTo>
                      <a:pt x="2878" y="1966"/>
                    </a:lnTo>
                    <a:lnTo>
                      <a:pt x="2882" y="1974"/>
                    </a:lnTo>
                    <a:lnTo>
                      <a:pt x="2884" y="1980"/>
                    </a:lnTo>
                    <a:lnTo>
                      <a:pt x="2884" y="1988"/>
                    </a:lnTo>
                    <a:lnTo>
                      <a:pt x="2882" y="1994"/>
                    </a:lnTo>
                    <a:lnTo>
                      <a:pt x="2878" y="2000"/>
                    </a:lnTo>
                    <a:lnTo>
                      <a:pt x="2874" y="2004"/>
                    </a:lnTo>
                    <a:lnTo>
                      <a:pt x="2868" y="2010"/>
                    </a:lnTo>
                    <a:lnTo>
                      <a:pt x="2862" y="2012"/>
                    </a:lnTo>
                    <a:lnTo>
                      <a:pt x="2752" y="2046"/>
                    </a:lnTo>
                    <a:lnTo>
                      <a:pt x="2744" y="2050"/>
                    </a:lnTo>
                    <a:lnTo>
                      <a:pt x="2738" y="2054"/>
                    </a:lnTo>
                    <a:lnTo>
                      <a:pt x="2732" y="2060"/>
                    </a:lnTo>
                    <a:lnTo>
                      <a:pt x="2728" y="2066"/>
                    </a:lnTo>
                    <a:lnTo>
                      <a:pt x="2726" y="2072"/>
                    </a:lnTo>
                    <a:lnTo>
                      <a:pt x="2726" y="2080"/>
                    </a:lnTo>
                    <a:lnTo>
                      <a:pt x="2726" y="2088"/>
                    </a:lnTo>
                    <a:lnTo>
                      <a:pt x="2728" y="2094"/>
                    </a:lnTo>
                    <a:lnTo>
                      <a:pt x="2774" y="2202"/>
                    </a:lnTo>
                    <a:lnTo>
                      <a:pt x="2776" y="2208"/>
                    </a:lnTo>
                    <a:lnTo>
                      <a:pt x="2776" y="2216"/>
                    </a:lnTo>
                    <a:lnTo>
                      <a:pt x="2774" y="2222"/>
                    </a:lnTo>
                    <a:lnTo>
                      <a:pt x="2772" y="2228"/>
                    </a:lnTo>
                    <a:lnTo>
                      <a:pt x="2768" y="2234"/>
                    </a:lnTo>
                    <a:lnTo>
                      <a:pt x="2764" y="2238"/>
                    </a:lnTo>
                    <a:lnTo>
                      <a:pt x="2756" y="2242"/>
                    </a:lnTo>
                    <a:lnTo>
                      <a:pt x="2748" y="2242"/>
                    </a:lnTo>
                    <a:lnTo>
                      <a:pt x="2634" y="2258"/>
                    </a:lnTo>
                    <a:lnTo>
                      <a:pt x="2626" y="2260"/>
                    </a:lnTo>
                    <a:lnTo>
                      <a:pt x="2620" y="2262"/>
                    </a:lnTo>
                    <a:lnTo>
                      <a:pt x="2614" y="2266"/>
                    </a:lnTo>
                    <a:lnTo>
                      <a:pt x="2610" y="2272"/>
                    </a:lnTo>
                    <a:lnTo>
                      <a:pt x="2606" y="2278"/>
                    </a:lnTo>
                    <a:lnTo>
                      <a:pt x="2604" y="2286"/>
                    </a:lnTo>
                    <a:lnTo>
                      <a:pt x="2602" y="2294"/>
                    </a:lnTo>
                    <a:lnTo>
                      <a:pt x="2604" y="2302"/>
                    </a:lnTo>
                    <a:lnTo>
                      <a:pt x="2630" y="2414"/>
                    </a:lnTo>
                    <a:lnTo>
                      <a:pt x="2630" y="2422"/>
                    </a:lnTo>
                    <a:lnTo>
                      <a:pt x="2630" y="2428"/>
                    </a:lnTo>
                    <a:lnTo>
                      <a:pt x="2628" y="2436"/>
                    </a:lnTo>
                    <a:lnTo>
                      <a:pt x="2624" y="2440"/>
                    </a:lnTo>
                    <a:lnTo>
                      <a:pt x="2620" y="2446"/>
                    </a:lnTo>
                    <a:lnTo>
                      <a:pt x="2614" y="2448"/>
                    </a:lnTo>
                    <a:lnTo>
                      <a:pt x="2606" y="2450"/>
                    </a:lnTo>
                    <a:lnTo>
                      <a:pt x="2598" y="2450"/>
                    </a:lnTo>
                    <a:lnTo>
                      <a:pt x="2484" y="2446"/>
                    </a:lnTo>
                    <a:lnTo>
                      <a:pt x="2476" y="2446"/>
                    </a:lnTo>
                    <a:lnTo>
                      <a:pt x="2468" y="2448"/>
                    </a:lnTo>
                    <a:lnTo>
                      <a:pt x="2462" y="2450"/>
                    </a:lnTo>
                    <a:lnTo>
                      <a:pt x="2456" y="2456"/>
                    </a:lnTo>
                    <a:lnTo>
                      <a:pt x="2450" y="2462"/>
                    </a:lnTo>
                    <a:lnTo>
                      <a:pt x="2448" y="2468"/>
                    </a:lnTo>
                    <a:lnTo>
                      <a:pt x="2446" y="2476"/>
                    </a:lnTo>
                    <a:lnTo>
                      <a:pt x="2446" y="2484"/>
                    </a:lnTo>
                    <a:lnTo>
                      <a:pt x="2450" y="2598"/>
                    </a:lnTo>
                    <a:lnTo>
                      <a:pt x="2450" y="2606"/>
                    </a:lnTo>
                    <a:lnTo>
                      <a:pt x="2448" y="2612"/>
                    </a:lnTo>
                    <a:lnTo>
                      <a:pt x="2446" y="2618"/>
                    </a:lnTo>
                    <a:lnTo>
                      <a:pt x="2440" y="2624"/>
                    </a:lnTo>
                    <a:lnTo>
                      <a:pt x="2436" y="2628"/>
                    </a:lnTo>
                    <a:lnTo>
                      <a:pt x="2428" y="2630"/>
                    </a:lnTo>
                    <a:lnTo>
                      <a:pt x="2422" y="2630"/>
                    </a:lnTo>
                    <a:lnTo>
                      <a:pt x="2414" y="2630"/>
                    </a:lnTo>
                    <a:lnTo>
                      <a:pt x="2302" y="2604"/>
                    </a:lnTo>
                    <a:lnTo>
                      <a:pt x="2294" y="2602"/>
                    </a:lnTo>
                    <a:lnTo>
                      <a:pt x="2286" y="2604"/>
                    </a:lnTo>
                    <a:lnTo>
                      <a:pt x="2278" y="2606"/>
                    </a:lnTo>
                    <a:lnTo>
                      <a:pt x="2272" y="2610"/>
                    </a:lnTo>
                    <a:lnTo>
                      <a:pt x="2266" y="2614"/>
                    </a:lnTo>
                    <a:lnTo>
                      <a:pt x="2262" y="2620"/>
                    </a:lnTo>
                    <a:lnTo>
                      <a:pt x="2260" y="2626"/>
                    </a:lnTo>
                    <a:lnTo>
                      <a:pt x="2258" y="2634"/>
                    </a:lnTo>
                    <a:lnTo>
                      <a:pt x="2244" y="2748"/>
                    </a:lnTo>
                    <a:lnTo>
                      <a:pt x="2242" y="2756"/>
                    </a:lnTo>
                    <a:lnTo>
                      <a:pt x="2238" y="2762"/>
                    </a:lnTo>
                    <a:lnTo>
                      <a:pt x="2234" y="2768"/>
                    </a:lnTo>
                    <a:lnTo>
                      <a:pt x="2228" y="2772"/>
                    </a:lnTo>
                    <a:lnTo>
                      <a:pt x="2222" y="2774"/>
                    </a:lnTo>
                    <a:lnTo>
                      <a:pt x="2216" y="2776"/>
                    </a:lnTo>
                    <a:lnTo>
                      <a:pt x="2208" y="2776"/>
                    </a:lnTo>
                    <a:lnTo>
                      <a:pt x="2202" y="2772"/>
                    </a:lnTo>
                    <a:lnTo>
                      <a:pt x="2094" y="2728"/>
                    </a:lnTo>
                    <a:lnTo>
                      <a:pt x="2088" y="2726"/>
                    </a:lnTo>
                    <a:lnTo>
                      <a:pt x="2080" y="2726"/>
                    </a:lnTo>
                    <a:lnTo>
                      <a:pt x="2072" y="2726"/>
                    </a:lnTo>
                    <a:lnTo>
                      <a:pt x="2066" y="2728"/>
                    </a:lnTo>
                    <a:lnTo>
                      <a:pt x="2060" y="2732"/>
                    </a:lnTo>
                    <a:lnTo>
                      <a:pt x="2054" y="2738"/>
                    </a:lnTo>
                    <a:lnTo>
                      <a:pt x="2050" y="2744"/>
                    </a:lnTo>
                    <a:lnTo>
                      <a:pt x="2046" y="2750"/>
                    </a:lnTo>
                    <a:lnTo>
                      <a:pt x="2012" y="2862"/>
                    </a:lnTo>
                    <a:lnTo>
                      <a:pt x="2010" y="2868"/>
                    </a:lnTo>
                    <a:lnTo>
                      <a:pt x="2006" y="2874"/>
                    </a:lnTo>
                    <a:lnTo>
                      <a:pt x="2000" y="2878"/>
                    </a:lnTo>
                    <a:lnTo>
                      <a:pt x="1994" y="2882"/>
                    </a:lnTo>
                    <a:lnTo>
                      <a:pt x="1988" y="2884"/>
                    </a:lnTo>
                    <a:lnTo>
                      <a:pt x="1980" y="2884"/>
                    </a:lnTo>
                    <a:lnTo>
                      <a:pt x="1974" y="2882"/>
                    </a:lnTo>
                    <a:lnTo>
                      <a:pt x="1966" y="2878"/>
                    </a:lnTo>
                    <a:lnTo>
                      <a:pt x="1870" y="2816"/>
                    </a:lnTo>
                    <a:lnTo>
                      <a:pt x="1862" y="2812"/>
                    </a:lnTo>
                    <a:lnTo>
                      <a:pt x="1856" y="2810"/>
                    </a:lnTo>
                    <a:lnTo>
                      <a:pt x="1848" y="2810"/>
                    </a:lnTo>
                    <a:lnTo>
                      <a:pt x="1840" y="2810"/>
                    </a:lnTo>
                    <a:lnTo>
                      <a:pt x="1834" y="2812"/>
                    </a:lnTo>
                    <a:lnTo>
                      <a:pt x="1828" y="2816"/>
                    </a:lnTo>
                    <a:lnTo>
                      <a:pt x="1822" y="2822"/>
                    </a:lnTo>
                    <a:lnTo>
                      <a:pt x="1818" y="2830"/>
                    </a:lnTo>
                    <a:lnTo>
                      <a:pt x="1766" y="2932"/>
                    </a:lnTo>
                    <a:lnTo>
                      <a:pt x="1762" y="2938"/>
                    </a:lnTo>
                    <a:lnTo>
                      <a:pt x="1756" y="2944"/>
                    </a:lnTo>
                    <a:lnTo>
                      <a:pt x="1750" y="2946"/>
                    </a:lnTo>
                    <a:lnTo>
                      <a:pt x="1744" y="2948"/>
                    </a:lnTo>
                    <a:lnTo>
                      <a:pt x="1738" y="2950"/>
                    </a:lnTo>
                    <a:lnTo>
                      <a:pt x="1730" y="2948"/>
                    </a:lnTo>
                    <a:lnTo>
                      <a:pt x="1724" y="2944"/>
                    </a:lnTo>
                    <a:lnTo>
                      <a:pt x="1718" y="2940"/>
                    </a:lnTo>
                    <a:lnTo>
                      <a:pt x="1634" y="2862"/>
                    </a:lnTo>
                    <a:lnTo>
                      <a:pt x="1626" y="2856"/>
                    </a:lnTo>
                    <a:lnTo>
                      <a:pt x="1620" y="2854"/>
                    </a:lnTo>
                    <a:lnTo>
                      <a:pt x="1612" y="2852"/>
                    </a:lnTo>
                    <a:lnTo>
                      <a:pt x="1606" y="2852"/>
                    </a:lnTo>
                    <a:lnTo>
                      <a:pt x="1598" y="2854"/>
                    </a:lnTo>
                    <a:lnTo>
                      <a:pt x="1592" y="2856"/>
                    </a:lnTo>
                    <a:lnTo>
                      <a:pt x="1586" y="2860"/>
                    </a:lnTo>
                    <a:lnTo>
                      <a:pt x="1580" y="2866"/>
                    </a:lnTo>
                    <a:lnTo>
                      <a:pt x="1510" y="2958"/>
                    </a:lnTo>
                    <a:lnTo>
                      <a:pt x="1504" y="2964"/>
                    </a:lnTo>
                    <a:lnTo>
                      <a:pt x="1498" y="2968"/>
                    </a:lnTo>
                    <a:lnTo>
                      <a:pt x="1492" y="2970"/>
                    </a:lnTo>
                    <a:lnTo>
                      <a:pt x="1486" y="2972"/>
                    </a:lnTo>
                    <a:lnTo>
                      <a:pt x="1480" y="2970"/>
                    </a:lnTo>
                    <a:lnTo>
                      <a:pt x="1474" y="2968"/>
                    </a:lnTo>
                    <a:lnTo>
                      <a:pt x="1468" y="2964"/>
                    </a:lnTo>
                    <a:lnTo>
                      <a:pt x="1462" y="2958"/>
                    </a:lnTo>
                    <a:lnTo>
                      <a:pt x="1392" y="2866"/>
                    </a:lnTo>
                    <a:lnTo>
                      <a:pt x="1386" y="2860"/>
                    </a:lnTo>
                    <a:lnTo>
                      <a:pt x="1380" y="2856"/>
                    </a:lnTo>
                    <a:lnTo>
                      <a:pt x="1374" y="2854"/>
                    </a:lnTo>
                    <a:lnTo>
                      <a:pt x="1366" y="2852"/>
                    </a:lnTo>
                    <a:lnTo>
                      <a:pt x="1360" y="2852"/>
                    </a:lnTo>
                    <a:lnTo>
                      <a:pt x="1352" y="2854"/>
                    </a:lnTo>
                    <a:lnTo>
                      <a:pt x="1346" y="2856"/>
                    </a:lnTo>
                    <a:lnTo>
                      <a:pt x="1338" y="2862"/>
                    </a:lnTo>
                    <a:lnTo>
                      <a:pt x="1254" y="2940"/>
                    </a:lnTo>
                    <a:lnTo>
                      <a:pt x="1248" y="2944"/>
                    </a:lnTo>
                    <a:lnTo>
                      <a:pt x="1242" y="2948"/>
                    </a:lnTo>
                    <a:lnTo>
                      <a:pt x="1234" y="2950"/>
                    </a:lnTo>
                    <a:lnTo>
                      <a:pt x="1228" y="2948"/>
                    </a:lnTo>
                    <a:lnTo>
                      <a:pt x="1222" y="2946"/>
                    </a:lnTo>
                    <a:lnTo>
                      <a:pt x="1216" y="2944"/>
                    </a:lnTo>
                    <a:lnTo>
                      <a:pt x="1210" y="2938"/>
                    </a:lnTo>
                    <a:lnTo>
                      <a:pt x="1206" y="2932"/>
                    </a:lnTo>
                    <a:lnTo>
                      <a:pt x="1154" y="2830"/>
                    </a:lnTo>
                    <a:lnTo>
                      <a:pt x="1150" y="2822"/>
                    </a:lnTo>
                    <a:lnTo>
                      <a:pt x="1144" y="2816"/>
                    </a:lnTo>
                    <a:lnTo>
                      <a:pt x="1138" y="2812"/>
                    </a:lnTo>
                    <a:lnTo>
                      <a:pt x="1132" y="2810"/>
                    </a:lnTo>
                    <a:lnTo>
                      <a:pt x="1124" y="2810"/>
                    </a:lnTo>
                    <a:lnTo>
                      <a:pt x="1116" y="2810"/>
                    </a:lnTo>
                    <a:lnTo>
                      <a:pt x="1110" y="2812"/>
                    </a:lnTo>
                    <a:lnTo>
                      <a:pt x="1102" y="2816"/>
                    </a:lnTo>
                    <a:lnTo>
                      <a:pt x="1006" y="2878"/>
                    </a:lnTo>
                    <a:lnTo>
                      <a:pt x="998" y="2882"/>
                    </a:lnTo>
                    <a:lnTo>
                      <a:pt x="992" y="2884"/>
                    </a:lnTo>
                    <a:lnTo>
                      <a:pt x="984" y="2884"/>
                    </a:lnTo>
                    <a:lnTo>
                      <a:pt x="978" y="2882"/>
                    </a:lnTo>
                    <a:lnTo>
                      <a:pt x="972" y="2878"/>
                    </a:lnTo>
                    <a:lnTo>
                      <a:pt x="968" y="2874"/>
                    </a:lnTo>
                    <a:lnTo>
                      <a:pt x="962" y="2868"/>
                    </a:lnTo>
                    <a:lnTo>
                      <a:pt x="960" y="2862"/>
                    </a:lnTo>
                    <a:lnTo>
                      <a:pt x="926" y="2750"/>
                    </a:lnTo>
                    <a:lnTo>
                      <a:pt x="922" y="2744"/>
                    </a:lnTo>
                    <a:lnTo>
                      <a:pt x="918" y="2738"/>
                    </a:lnTo>
                    <a:lnTo>
                      <a:pt x="912" y="2732"/>
                    </a:lnTo>
                    <a:lnTo>
                      <a:pt x="906" y="2728"/>
                    </a:lnTo>
                    <a:lnTo>
                      <a:pt x="900" y="2726"/>
                    </a:lnTo>
                    <a:lnTo>
                      <a:pt x="892" y="2726"/>
                    </a:lnTo>
                    <a:lnTo>
                      <a:pt x="884" y="2726"/>
                    </a:lnTo>
                    <a:lnTo>
                      <a:pt x="878" y="2728"/>
                    </a:lnTo>
                    <a:lnTo>
                      <a:pt x="770" y="2772"/>
                    </a:lnTo>
                    <a:lnTo>
                      <a:pt x="764" y="2776"/>
                    </a:lnTo>
                    <a:lnTo>
                      <a:pt x="756" y="2776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8" y="2768"/>
                    </a:lnTo>
                    <a:lnTo>
                      <a:pt x="734" y="2762"/>
                    </a:lnTo>
                    <a:lnTo>
                      <a:pt x="730" y="2756"/>
                    </a:lnTo>
                    <a:lnTo>
                      <a:pt x="728" y="2748"/>
                    </a:lnTo>
                    <a:lnTo>
                      <a:pt x="714" y="2634"/>
                    </a:lnTo>
                    <a:lnTo>
                      <a:pt x="712" y="2626"/>
                    </a:lnTo>
                    <a:lnTo>
                      <a:pt x="710" y="2620"/>
                    </a:lnTo>
                    <a:lnTo>
                      <a:pt x="706" y="2614"/>
                    </a:lnTo>
                    <a:lnTo>
                      <a:pt x="700" y="2610"/>
                    </a:lnTo>
                    <a:lnTo>
                      <a:pt x="694" y="2606"/>
                    </a:lnTo>
                    <a:lnTo>
                      <a:pt x="686" y="2604"/>
                    </a:lnTo>
                    <a:lnTo>
                      <a:pt x="678" y="2602"/>
                    </a:lnTo>
                    <a:lnTo>
                      <a:pt x="670" y="2604"/>
                    </a:lnTo>
                    <a:lnTo>
                      <a:pt x="558" y="2630"/>
                    </a:lnTo>
                    <a:lnTo>
                      <a:pt x="550" y="2630"/>
                    </a:lnTo>
                    <a:lnTo>
                      <a:pt x="544" y="2630"/>
                    </a:lnTo>
                    <a:lnTo>
                      <a:pt x="536" y="2628"/>
                    </a:lnTo>
                    <a:lnTo>
                      <a:pt x="532" y="2624"/>
                    </a:lnTo>
                    <a:lnTo>
                      <a:pt x="526" y="2618"/>
                    </a:lnTo>
                    <a:lnTo>
                      <a:pt x="524" y="2612"/>
                    </a:lnTo>
                    <a:lnTo>
                      <a:pt x="522" y="2606"/>
                    </a:lnTo>
                    <a:lnTo>
                      <a:pt x="522" y="2598"/>
                    </a:lnTo>
                    <a:lnTo>
                      <a:pt x="526" y="2484"/>
                    </a:lnTo>
                    <a:lnTo>
                      <a:pt x="526" y="2476"/>
                    </a:lnTo>
                    <a:lnTo>
                      <a:pt x="524" y="2468"/>
                    </a:lnTo>
                    <a:lnTo>
                      <a:pt x="522" y="2462"/>
                    </a:lnTo>
                    <a:lnTo>
                      <a:pt x="516" y="2456"/>
                    </a:lnTo>
                    <a:lnTo>
                      <a:pt x="510" y="2450"/>
                    </a:lnTo>
                    <a:lnTo>
                      <a:pt x="504" y="2448"/>
                    </a:lnTo>
                    <a:lnTo>
                      <a:pt x="496" y="2446"/>
                    </a:lnTo>
                    <a:lnTo>
                      <a:pt x="488" y="2446"/>
                    </a:lnTo>
                    <a:lnTo>
                      <a:pt x="374" y="2450"/>
                    </a:lnTo>
                    <a:lnTo>
                      <a:pt x="366" y="2450"/>
                    </a:lnTo>
                    <a:lnTo>
                      <a:pt x="358" y="2448"/>
                    </a:lnTo>
                    <a:lnTo>
                      <a:pt x="352" y="2446"/>
                    </a:lnTo>
                    <a:lnTo>
                      <a:pt x="348" y="2440"/>
                    </a:lnTo>
                    <a:lnTo>
                      <a:pt x="344" y="2436"/>
                    </a:lnTo>
                    <a:lnTo>
                      <a:pt x="342" y="2428"/>
                    </a:lnTo>
                    <a:lnTo>
                      <a:pt x="342" y="2422"/>
                    </a:lnTo>
                    <a:lnTo>
                      <a:pt x="342" y="2414"/>
                    </a:lnTo>
                    <a:lnTo>
                      <a:pt x="368" y="2302"/>
                    </a:lnTo>
                    <a:lnTo>
                      <a:pt x="370" y="2294"/>
                    </a:lnTo>
                    <a:lnTo>
                      <a:pt x="368" y="2286"/>
                    </a:lnTo>
                    <a:lnTo>
                      <a:pt x="366" y="2278"/>
                    </a:lnTo>
                    <a:lnTo>
                      <a:pt x="362" y="2272"/>
                    </a:lnTo>
                    <a:lnTo>
                      <a:pt x="358" y="2266"/>
                    </a:lnTo>
                    <a:lnTo>
                      <a:pt x="352" y="2262"/>
                    </a:lnTo>
                    <a:lnTo>
                      <a:pt x="346" y="2260"/>
                    </a:lnTo>
                    <a:lnTo>
                      <a:pt x="338" y="2258"/>
                    </a:lnTo>
                    <a:lnTo>
                      <a:pt x="224" y="2242"/>
                    </a:lnTo>
                    <a:lnTo>
                      <a:pt x="216" y="2242"/>
                    </a:lnTo>
                    <a:lnTo>
                      <a:pt x="208" y="2238"/>
                    </a:lnTo>
                    <a:lnTo>
                      <a:pt x="204" y="2234"/>
                    </a:lnTo>
                    <a:lnTo>
                      <a:pt x="200" y="2228"/>
                    </a:lnTo>
                    <a:lnTo>
                      <a:pt x="198" y="2222"/>
                    </a:lnTo>
                    <a:lnTo>
                      <a:pt x="196" y="2216"/>
                    </a:lnTo>
                    <a:lnTo>
                      <a:pt x="196" y="2208"/>
                    </a:lnTo>
                    <a:lnTo>
                      <a:pt x="198" y="2202"/>
                    </a:lnTo>
                    <a:lnTo>
                      <a:pt x="244" y="2094"/>
                    </a:lnTo>
                    <a:lnTo>
                      <a:pt x="246" y="2088"/>
                    </a:lnTo>
                    <a:lnTo>
                      <a:pt x="246" y="2080"/>
                    </a:lnTo>
                    <a:lnTo>
                      <a:pt x="246" y="2072"/>
                    </a:lnTo>
                    <a:lnTo>
                      <a:pt x="244" y="2066"/>
                    </a:lnTo>
                    <a:lnTo>
                      <a:pt x="240" y="2060"/>
                    </a:lnTo>
                    <a:lnTo>
                      <a:pt x="234" y="2054"/>
                    </a:lnTo>
                    <a:lnTo>
                      <a:pt x="228" y="2050"/>
                    </a:lnTo>
                    <a:lnTo>
                      <a:pt x="220" y="2046"/>
                    </a:lnTo>
                    <a:lnTo>
                      <a:pt x="110" y="2012"/>
                    </a:lnTo>
                    <a:lnTo>
                      <a:pt x="104" y="2010"/>
                    </a:lnTo>
                    <a:lnTo>
                      <a:pt x="98" y="2004"/>
                    </a:lnTo>
                    <a:lnTo>
                      <a:pt x="94" y="2000"/>
                    </a:lnTo>
                    <a:lnTo>
                      <a:pt x="90" y="1994"/>
                    </a:lnTo>
                    <a:lnTo>
                      <a:pt x="88" y="1988"/>
                    </a:lnTo>
                    <a:lnTo>
                      <a:pt x="88" y="1980"/>
                    </a:lnTo>
                    <a:lnTo>
                      <a:pt x="90" y="1974"/>
                    </a:lnTo>
                    <a:lnTo>
                      <a:pt x="94" y="1966"/>
                    </a:lnTo>
                    <a:lnTo>
                      <a:pt x="156" y="1870"/>
                    </a:lnTo>
                    <a:lnTo>
                      <a:pt x="160" y="1862"/>
                    </a:lnTo>
                    <a:lnTo>
                      <a:pt x="162" y="1856"/>
                    </a:lnTo>
                    <a:lnTo>
                      <a:pt x="162" y="1848"/>
                    </a:lnTo>
                    <a:lnTo>
                      <a:pt x="162" y="1840"/>
                    </a:lnTo>
                    <a:lnTo>
                      <a:pt x="160" y="1834"/>
                    </a:lnTo>
                    <a:lnTo>
                      <a:pt x="154" y="1828"/>
                    </a:lnTo>
                    <a:lnTo>
                      <a:pt x="150" y="1822"/>
                    </a:lnTo>
                    <a:lnTo>
                      <a:pt x="142" y="1818"/>
                    </a:lnTo>
                    <a:lnTo>
                      <a:pt x="40" y="1766"/>
                    </a:lnTo>
                    <a:lnTo>
                      <a:pt x="34" y="1762"/>
                    </a:lnTo>
                    <a:lnTo>
                      <a:pt x="28" y="1756"/>
                    </a:lnTo>
                    <a:lnTo>
                      <a:pt x="26" y="1750"/>
                    </a:lnTo>
                    <a:lnTo>
                      <a:pt x="24" y="1744"/>
                    </a:lnTo>
                    <a:lnTo>
                      <a:pt x="22" y="1738"/>
                    </a:lnTo>
                    <a:lnTo>
                      <a:pt x="24" y="1730"/>
                    </a:lnTo>
                    <a:lnTo>
                      <a:pt x="28" y="1724"/>
                    </a:lnTo>
                    <a:lnTo>
                      <a:pt x="32" y="1718"/>
                    </a:lnTo>
                    <a:lnTo>
                      <a:pt x="110" y="1634"/>
                    </a:lnTo>
                    <a:lnTo>
                      <a:pt x="116" y="1626"/>
                    </a:lnTo>
                    <a:lnTo>
                      <a:pt x="118" y="1620"/>
                    </a:lnTo>
                    <a:lnTo>
                      <a:pt x="120" y="1612"/>
                    </a:lnTo>
                    <a:lnTo>
                      <a:pt x="120" y="1606"/>
                    </a:lnTo>
                    <a:lnTo>
                      <a:pt x="118" y="1598"/>
                    </a:lnTo>
                    <a:lnTo>
                      <a:pt x="116" y="1592"/>
                    </a:lnTo>
                    <a:lnTo>
                      <a:pt x="112" y="1586"/>
                    </a:lnTo>
                    <a:lnTo>
                      <a:pt x="106" y="1580"/>
                    </a:lnTo>
                    <a:lnTo>
                      <a:pt x="14" y="1510"/>
                    </a:lnTo>
                    <a:lnTo>
                      <a:pt x="8" y="1504"/>
                    </a:lnTo>
                    <a:lnTo>
                      <a:pt x="4" y="1498"/>
                    </a:lnTo>
                    <a:lnTo>
                      <a:pt x="2" y="1492"/>
                    </a:lnTo>
                    <a:lnTo>
                      <a:pt x="0" y="1486"/>
                    </a:lnTo>
                    <a:lnTo>
                      <a:pt x="2" y="1480"/>
                    </a:lnTo>
                    <a:lnTo>
                      <a:pt x="4" y="1474"/>
                    </a:lnTo>
                    <a:lnTo>
                      <a:pt x="8" y="1468"/>
                    </a:lnTo>
                    <a:lnTo>
                      <a:pt x="14" y="1462"/>
                    </a:lnTo>
                    <a:lnTo>
                      <a:pt x="106" y="1392"/>
                    </a:lnTo>
                    <a:lnTo>
                      <a:pt x="112" y="1386"/>
                    </a:lnTo>
                    <a:lnTo>
                      <a:pt x="116" y="1380"/>
                    </a:lnTo>
                    <a:lnTo>
                      <a:pt x="118" y="1374"/>
                    </a:lnTo>
                    <a:lnTo>
                      <a:pt x="120" y="1366"/>
                    </a:lnTo>
                    <a:lnTo>
                      <a:pt x="120" y="1360"/>
                    </a:lnTo>
                    <a:lnTo>
                      <a:pt x="118" y="1352"/>
                    </a:lnTo>
                    <a:lnTo>
                      <a:pt x="116" y="1344"/>
                    </a:lnTo>
                    <a:lnTo>
                      <a:pt x="110" y="1338"/>
                    </a:lnTo>
                    <a:lnTo>
                      <a:pt x="32" y="1254"/>
                    </a:lnTo>
                    <a:lnTo>
                      <a:pt x="28" y="1248"/>
                    </a:lnTo>
                    <a:lnTo>
                      <a:pt x="24" y="1242"/>
                    </a:lnTo>
                    <a:lnTo>
                      <a:pt x="22" y="1234"/>
                    </a:lnTo>
                    <a:lnTo>
                      <a:pt x="24" y="1228"/>
                    </a:lnTo>
                    <a:lnTo>
                      <a:pt x="26" y="1222"/>
                    </a:lnTo>
                    <a:lnTo>
                      <a:pt x="28" y="1216"/>
                    </a:lnTo>
                    <a:lnTo>
                      <a:pt x="34" y="1210"/>
                    </a:lnTo>
                    <a:lnTo>
                      <a:pt x="40" y="1206"/>
                    </a:lnTo>
                    <a:lnTo>
                      <a:pt x="142" y="1154"/>
                    </a:lnTo>
                    <a:lnTo>
                      <a:pt x="150" y="1150"/>
                    </a:lnTo>
                    <a:lnTo>
                      <a:pt x="154" y="1144"/>
                    </a:lnTo>
                    <a:lnTo>
                      <a:pt x="160" y="1138"/>
                    </a:lnTo>
                    <a:lnTo>
                      <a:pt x="162" y="1132"/>
                    </a:lnTo>
                    <a:lnTo>
                      <a:pt x="162" y="1124"/>
                    </a:lnTo>
                    <a:lnTo>
                      <a:pt x="162" y="1116"/>
                    </a:lnTo>
                    <a:lnTo>
                      <a:pt x="160" y="1110"/>
                    </a:lnTo>
                    <a:lnTo>
                      <a:pt x="156" y="1102"/>
                    </a:lnTo>
                    <a:lnTo>
                      <a:pt x="94" y="1006"/>
                    </a:lnTo>
                    <a:lnTo>
                      <a:pt x="90" y="998"/>
                    </a:lnTo>
                    <a:lnTo>
                      <a:pt x="88" y="992"/>
                    </a:lnTo>
                    <a:lnTo>
                      <a:pt x="88" y="984"/>
                    </a:lnTo>
                    <a:lnTo>
                      <a:pt x="90" y="978"/>
                    </a:lnTo>
                    <a:lnTo>
                      <a:pt x="94" y="972"/>
                    </a:lnTo>
                    <a:lnTo>
                      <a:pt x="98" y="966"/>
                    </a:lnTo>
                    <a:lnTo>
                      <a:pt x="104" y="962"/>
                    </a:lnTo>
                    <a:lnTo>
                      <a:pt x="110" y="960"/>
                    </a:lnTo>
                    <a:lnTo>
                      <a:pt x="220" y="926"/>
                    </a:lnTo>
                    <a:lnTo>
                      <a:pt x="228" y="922"/>
                    </a:lnTo>
                    <a:lnTo>
                      <a:pt x="234" y="918"/>
                    </a:lnTo>
                    <a:lnTo>
                      <a:pt x="240" y="912"/>
                    </a:lnTo>
                    <a:lnTo>
                      <a:pt x="244" y="906"/>
                    </a:lnTo>
                    <a:lnTo>
                      <a:pt x="246" y="900"/>
                    </a:lnTo>
                    <a:lnTo>
                      <a:pt x="246" y="892"/>
                    </a:lnTo>
                    <a:lnTo>
                      <a:pt x="246" y="884"/>
                    </a:lnTo>
                    <a:lnTo>
                      <a:pt x="244" y="876"/>
                    </a:lnTo>
                    <a:lnTo>
                      <a:pt x="198" y="770"/>
                    </a:lnTo>
                    <a:lnTo>
                      <a:pt x="196" y="764"/>
                    </a:lnTo>
                    <a:lnTo>
                      <a:pt x="196" y="756"/>
                    </a:lnTo>
                    <a:lnTo>
                      <a:pt x="198" y="750"/>
                    </a:lnTo>
                    <a:lnTo>
                      <a:pt x="200" y="744"/>
                    </a:lnTo>
                    <a:lnTo>
                      <a:pt x="204" y="738"/>
                    </a:lnTo>
                    <a:lnTo>
                      <a:pt x="208" y="734"/>
                    </a:lnTo>
                    <a:lnTo>
                      <a:pt x="216" y="730"/>
                    </a:lnTo>
                    <a:lnTo>
                      <a:pt x="224" y="728"/>
                    </a:lnTo>
                    <a:lnTo>
                      <a:pt x="338" y="714"/>
                    </a:lnTo>
                    <a:lnTo>
                      <a:pt x="346" y="712"/>
                    </a:lnTo>
                    <a:lnTo>
                      <a:pt x="352" y="710"/>
                    </a:lnTo>
                    <a:lnTo>
                      <a:pt x="358" y="704"/>
                    </a:lnTo>
                    <a:lnTo>
                      <a:pt x="362" y="700"/>
                    </a:lnTo>
                    <a:lnTo>
                      <a:pt x="366" y="694"/>
                    </a:lnTo>
                    <a:lnTo>
                      <a:pt x="368" y="686"/>
                    </a:lnTo>
                    <a:lnTo>
                      <a:pt x="370" y="678"/>
                    </a:lnTo>
                    <a:lnTo>
                      <a:pt x="368" y="670"/>
                    </a:lnTo>
                    <a:lnTo>
                      <a:pt x="342" y="558"/>
                    </a:lnTo>
                    <a:lnTo>
                      <a:pt x="342" y="550"/>
                    </a:lnTo>
                    <a:lnTo>
                      <a:pt x="342" y="544"/>
                    </a:lnTo>
                    <a:lnTo>
                      <a:pt x="344" y="536"/>
                    </a:lnTo>
                    <a:lnTo>
                      <a:pt x="348" y="532"/>
                    </a:lnTo>
                    <a:lnTo>
                      <a:pt x="352" y="526"/>
                    </a:lnTo>
                    <a:lnTo>
                      <a:pt x="358" y="524"/>
                    </a:lnTo>
                    <a:lnTo>
                      <a:pt x="366" y="522"/>
                    </a:lnTo>
                    <a:lnTo>
                      <a:pt x="374" y="522"/>
                    </a:lnTo>
                    <a:lnTo>
                      <a:pt x="488" y="526"/>
                    </a:lnTo>
                    <a:lnTo>
                      <a:pt x="496" y="526"/>
                    </a:lnTo>
                    <a:lnTo>
                      <a:pt x="504" y="524"/>
                    </a:lnTo>
                    <a:lnTo>
                      <a:pt x="510" y="520"/>
                    </a:lnTo>
                    <a:lnTo>
                      <a:pt x="516" y="516"/>
                    </a:lnTo>
                    <a:lnTo>
                      <a:pt x="522" y="510"/>
                    </a:lnTo>
                    <a:lnTo>
                      <a:pt x="524" y="504"/>
                    </a:lnTo>
                    <a:lnTo>
                      <a:pt x="526" y="496"/>
                    </a:lnTo>
                    <a:lnTo>
                      <a:pt x="526" y="488"/>
                    </a:lnTo>
                    <a:lnTo>
                      <a:pt x="522" y="374"/>
                    </a:lnTo>
                    <a:lnTo>
                      <a:pt x="522" y="366"/>
                    </a:lnTo>
                    <a:lnTo>
                      <a:pt x="524" y="358"/>
                    </a:lnTo>
                    <a:lnTo>
                      <a:pt x="526" y="352"/>
                    </a:lnTo>
                    <a:lnTo>
                      <a:pt x="532" y="348"/>
                    </a:lnTo>
                    <a:lnTo>
                      <a:pt x="536" y="344"/>
                    </a:lnTo>
                    <a:lnTo>
                      <a:pt x="544" y="342"/>
                    </a:lnTo>
                    <a:lnTo>
                      <a:pt x="550" y="342"/>
                    </a:lnTo>
                    <a:lnTo>
                      <a:pt x="558" y="342"/>
                    </a:lnTo>
                    <a:lnTo>
                      <a:pt x="670" y="368"/>
                    </a:lnTo>
                    <a:lnTo>
                      <a:pt x="678" y="370"/>
                    </a:lnTo>
                    <a:lnTo>
                      <a:pt x="686" y="368"/>
                    </a:lnTo>
                    <a:lnTo>
                      <a:pt x="694" y="366"/>
                    </a:lnTo>
                    <a:lnTo>
                      <a:pt x="700" y="362"/>
                    </a:lnTo>
                    <a:lnTo>
                      <a:pt x="706" y="358"/>
                    </a:lnTo>
                    <a:lnTo>
                      <a:pt x="710" y="352"/>
                    </a:lnTo>
                    <a:lnTo>
                      <a:pt x="712" y="346"/>
                    </a:lnTo>
                    <a:lnTo>
                      <a:pt x="714" y="338"/>
                    </a:lnTo>
                    <a:lnTo>
                      <a:pt x="728" y="224"/>
                    </a:lnTo>
                    <a:lnTo>
                      <a:pt x="730" y="216"/>
                    </a:lnTo>
                    <a:lnTo>
                      <a:pt x="734" y="208"/>
                    </a:lnTo>
                    <a:lnTo>
                      <a:pt x="738" y="204"/>
                    </a:lnTo>
                    <a:lnTo>
                      <a:pt x="744" y="200"/>
                    </a:lnTo>
                    <a:lnTo>
                      <a:pt x="750" y="196"/>
                    </a:lnTo>
                    <a:lnTo>
                      <a:pt x="756" y="196"/>
                    </a:lnTo>
                    <a:lnTo>
                      <a:pt x="764" y="196"/>
                    </a:lnTo>
                    <a:lnTo>
                      <a:pt x="770" y="198"/>
                    </a:lnTo>
                    <a:lnTo>
                      <a:pt x="878" y="244"/>
                    </a:lnTo>
                    <a:lnTo>
                      <a:pt x="884" y="246"/>
                    </a:lnTo>
                    <a:lnTo>
                      <a:pt x="892" y="246"/>
                    </a:lnTo>
                    <a:lnTo>
                      <a:pt x="900" y="246"/>
                    </a:lnTo>
                    <a:lnTo>
                      <a:pt x="906" y="244"/>
                    </a:lnTo>
                    <a:lnTo>
                      <a:pt x="912" y="240"/>
                    </a:lnTo>
                    <a:lnTo>
                      <a:pt x="918" y="234"/>
                    </a:lnTo>
                    <a:lnTo>
                      <a:pt x="922" y="228"/>
                    </a:lnTo>
                    <a:lnTo>
                      <a:pt x="926" y="220"/>
                    </a:lnTo>
                    <a:lnTo>
                      <a:pt x="960" y="110"/>
                    </a:lnTo>
                    <a:lnTo>
                      <a:pt x="962" y="104"/>
                    </a:lnTo>
                    <a:lnTo>
                      <a:pt x="968" y="98"/>
                    </a:lnTo>
                    <a:lnTo>
                      <a:pt x="972" y="94"/>
                    </a:lnTo>
                    <a:lnTo>
                      <a:pt x="978" y="90"/>
                    </a:lnTo>
                    <a:lnTo>
                      <a:pt x="984" y="88"/>
                    </a:lnTo>
                    <a:lnTo>
                      <a:pt x="992" y="88"/>
                    </a:lnTo>
                    <a:lnTo>
                      <a:pt x="998" y="90"/>
                    </a:lnTo>
                    <a:lnTo>
                      <a:pt x="1006" y="94"/>
                    </a:lnTo>
                    <a:lnTo>
                      <a:pt x="1102" y="156"/>
                    </a:lnTo>
                    <a:lnTo>
                      <a:pt x="1110" y="160"/>
                    </a:lnTo>
                    <a:lnTo>
                      <a:pt x="1116" y="162"/>
                    </a:lnTo>
                    <a:lnTo>
                      <a:pt x="1124" y="162"/>
                    </a:lnTo>
                    <a:lnTo>
                      <a:pt x="1132" y="162"/>
                    </a:lnTo>
                    <a:lnTo>
                      <a:pt x="1138" y="158"/>
                    </a:lnTo>
                    <a:lnTo>
                      <a:pt x="1144" y="154"/>
                    </a:lnTo>
                    <a:lnTo>
                      <a:pt x="1150" y="150"/>
                    </a:lnTo>
                    <a:lnTo>
                      <a:pt x="1154" y="142"/>
                    </a:lnTo>
                    <a:lnTo>
                      <a:pt x="1206" y="40"/>
                    </a:lnTo>
                    <a:lnTo>
                      <a:pt x="1210" y="34"/>
                    </a:lnTo>
                    <a:lnTo>
                      <a:pt x="1216" y="28"/>
                    </a:lnTo>
                    <a:lnTo>
                      <a:pt x="1222" y="26"/>
                    </a:lnTo>
                    <a:lnTo>
                      <a:pt x="1228" y="24"/>
                    </a:lnTo>
                    <a:lnTo>
                      <a:pt x="1234" y="22"/>
                    </a:lnTo>
                    <a:lnTo>
                      <a:pt x="1242" y="24"/>
                    </a:lnTo>
                    <a:lnTo>
                      <a:pt x="1248" y="28"/>
                    </a:lnTo>
                    <a:lnTo>
                      <a:pt x="1254" y="32"/>
                    </a:lnTo>
                    <a:lnTo>
                      <a:pt x="1338" y="110"/>
                    </a:lnTo>
                    <a:lnTo>
                      <a:pt x="1346" y="116"/>
                    </a:lnTo>
                    <a:lnTo>
                      <a:pt x="1352" y="118"/>
                    </a:lnTo>
                    <a:lnTo>
                      <a:pt x="1360" y="120"/>
                    </a:lnTo>
                    <a:lnTo>
                      <a:pt x="1366" y="120"/>
                    </a:lnTo>
                    <a:lnTo>
                      <a:pt x="1374" y="118"/>
                    </a:lnTo>
                    <a:lnTo>
                      <a:pt x="1380" y="116"/>
                    </a:lnTo>
                    <a:lnTo>
                      <a:pt x="1386" y="112"/>
                    </a:lnTo>
                    <a:lnTo>
                      <a:pt x="1392" y="106"/>
                    </a:lnTo>
                    <a:lnTo>
                      <a:pt x="1462" y="14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rgbClr val="6BA42C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GB" sz="1200"/>
              </a:p>
            </p:txBody>
          </p:sp>
          <p:sp>
            <p:nvSpPr>
              <p:cNvPr id="53" name="Freeform 7"/>
              <p:cNvSpPr>
                <a:spLocks/>
              </p:cNvSpPr>
              <p:nvPr/>
            </p:nvSpPr>
            <p:spPr bwMode="auto">
              <a:xfrm>
                <a:off x="1153172" y="3917667"/>
                <a:ext cx="1116090" cy="1114324"/>
              </a:xfrm>
              <a:custGeom>
                <a:avLst/>
                <a:gdLst>
                  <a:gd name="T0" fmla="*/ 2147483647 w 1680"/>
                  <a:gd name="T1" fmla="*/ 2147483647 h 1680"/>
                  <a:gd name="T2" fmla="*/ 2147483647 w 1680"/>
                  <a:gd name="T3" fmla="*/ 2147483647 h 1680"/>
                  <a:gd name="T4" fmla="*/ 2147483647 w 1680"/>
                  <a:gd name="T5" fmla="*/ 2147483647 h 1680"/>
                  <a:gd name="T6" fmla="*/ 2147483647 w 1680"/>
                  <a:gd name="T7" fmla="*/ 2147483647 h 1680"/>
                  <a:gd name="T8" fmla="*/ 2147483647 w 1680"/>
                  <a:gd name="T9" fmla="*/ 2147483647 h 1680"/>
                  <a:gd name="T10" fmla="*/ 2147483647 w 1680"/>
                  <a:gd name="T11" fmla="*/ 2147483647 h 1680"/>
                  <a:gd name="T12" fmla="*/ 2147483647 w 1680"/>
                  <a:gd name="T13" fmla="*/ 2147483647 h 1680"/>
                  <a:gd name="T14" fmla="*/ 2147483647 w 1680"/>
                  <a:gd name="T15" fmla="*/ 2147483647 h 1680"/>
                  <a:gd name="T16" fmla="*/ 2147483647 w 1680"/>
                  <a:gd name="T17" fmla="*/ 2147483647 h 1680"/>
                  <a:gd name="T18" fmla="*/ 2147483647 w 1680"/>
                  <a:gd name="T19" fmla="*/ 2147483647 h 1680"/>
                  <a:gd name="T20" fmla="*/ 2147483647 w 1680"/>
                  <a:gd name="T21" fmla="*/ 2147483647 h 1680"/>
                  <a:gd name="T22" fmla="*/ 2147483647 w 1680"/>
                  <a:gd name="T23" fmla="*/ 2147483647 h 1680"/>
                  <a:gd name="T24" fmla="*/ 2147483647 w 1680"/>
                  <a:gd name="T25" fmla="*/ 2147483647 h 1680"/>
                  <a:gd name="T26" fmla="*/ 2147483647 w 1680"/>
                  <a:gd name="T27" fmla="*/ 2147483647 h 1680"/>
                  <a:gd name="T28" fmla="*/ 2147483647 w 1680"/>
                  <a:gd name="T29" fmla="*/ 2147483647 h 1680"/>
                  <a:gd name="T30" fmla="*/ 2147483647 w 1680"/>
                  <a:gd name="T31" fmla="*/ 2147483647 h 1680"/>
                  <a:gd name="T32" fmla="*/ 2147483647 w 1680"/>
                  <a:gd name="T33" fmla="*/ 2147483647 h 1680"/>
                  <a:gd name="T34" fmla="*/ 2147483647 w 1680"/>
                  <a:gd name="T35" fmla="*/ 2147483647 h 1680"/>
                  <a:gd name="T36" fmla="*/ 2147483647 w 1680"/>
                  <a:gd name="T37" fmla="*/ 2147483647 h 1680"/>
                  <a:gd name="T38" fmla="*/ 2147483647 w 1680"/>
                  <a:gd name="T39" fmla="*/ 2147483647 h 1680"/>
                  <a:gd name="T40" fmla="*/ 2147483647 w 1680"/>
                  <a:gd name="T41" fmla="*/ 2147483647 h 1680"/>
                  <a:gd name="T42" fmla="*/ 2147483647 w 1680"/>
                  <a:gd name="T43" fmla="*/ 2147483647 h 1680"/>
                  <a:gd name="T44" fmla="*/ 2147483647 w 1680"/>
                  <a:gd name="T45" fmla="*/ 2147483647 h 1680"/>
                  <a:gd name="T46" fmla="*/ 2147483647 w 1680"/>
                  <a:gd name="T47" fmla="*/ 2147483647 h 1680"/>
                  <a:gd name="T48" fmla="*/ 2147483647 w 1680"/>
                  <a:gd name="T49" fmla="*/ 2147483647 h 1680"/>
                  <a:gd name="T50" fmla="*/ 2147483647 w 1680"/>
                  <a:gd name="T51" fmla="*/ 2147483647 h 1680"/>
                  <a:gd name="T52" fmla="*/ 2147483647 w 1680"/>
                  <a:gd name="T53" fmla="*/ 2147483647 h 1680"/>
                  <a:gd name="T54" fmla="*/ 2147483647 w 1680"/>
                  <a:gd name="T55" fmla="*/ 2147483647 h 1680"/>
                  <a:gd name="T56" fmla="*/ 2147483647 w 1680"/>
                  <a:gd name="T57" fmla="*/ 2147483647 h 1680"/>
                  <a:gd name="T58" fmla="*/ 2147483647 w 1680"/>
                  <a:gd name="T59" fmla="*/ 2147483647 h 1680"/>
                  <a:gd name="T60" fmla="*/ 2147483647 w 1680"/>
                  <a:gd name="T61" fmla="*/ 2147483647 h 1680"/>
                  <a:gd name="T62" fmla="*/ 2147483647 w 1680"/>
                  <a:gd name="T63" fmla="*/ 2147483647 h 1680"/>
                  <a:gd name="T64" fmla="*/ 2147483647 w 1680"/>
                  <a:gd name="T65" fmla="*/ 2147483647 h 1680"/>
                  <a:gd name="T66" fmla="*/ 2147483647 w 1680"/>
                  <a:gd name="T67" fmla="*/ 2147483647 h 1680"/>
                  <a:gd name="T68" fmla="*/ 2147483647 w 1680"/>
                  <a:gd name="T69" fmla="*/ 2147483647 h 1680"/>
                  <a:gd name="T70" fmla="*/ 2147483647 w 1680"/>
                  <a:gd name="T71" fmla="*/ 2147483647 h 1680"/>
                  <a:gd name="T72" fmla="*/ 2147483647 w 1680"/>
                  <a:gd name="T73" fmla="*/ 2147483647 h 1680"/>
                  <a:gd name="T74" fmla="*/ 2147483647 w 1680"/>
                  <a:gd name="T75" fmla="*/ 2147483647 h 1680"/>
                  <a:gd name="T76" fmla="*/ 2147483647 w 1680"/>
                  <a:gd name="T77" fmla="*/ 2147483647 h 1680"/>
                  <a:gd name="T78" fmla="*/ 2147483647 w 1680"/>
                  <a:gd name="T79" fmla="*/ 2147483647 h 1680"/>
                  <a:gd name="T80" fmla="*/ 2147483647 w 1680"/>
                  <a:gd name="T81" fmla="*/ 2147483647 h 1680"/>
                  <a:gd name="T82" fmla="*/ 2147483647 w 1680"/>
                  <a:gd name="T83" fmla="*/ 2147483647 h 1680"/>
                  <a:gd name="T84" fmla="*/ 2147483647 w 1680"/>
                  <a:gd name="T85" fmla="*/ 2147483647 h 1680"/>
                  <a:gd name="T86" fmla="*/ 2147483647 w 1680"/>
                  <a:gd name="T87" fmla="*/ 2147483647 h 1680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680" h="1680">
                    <a:moveTo>
                      <a:pt x="1680" y="840"/>
                    </a:moveTo>
                    <a:lnTo>
                      <a:pt x="1680" y="840"/>
                    </a:lnTo>
                    <a:lnTo>
                      <a:pt x="1680" y="884"/>
                    </a:lnTo>
                    <a:lnTo>
                      <a:pt x="1676" y="926"/>
                    </a:lnTo>
                    <a:lnTo>
                      <a:pt x="1672" y="968"/>
                    </a:lnTo>
                    <a:lnTo>
                      <a:pt x="1664" y="1010"/>
                    </a:lnTo>
                    <a:lnTo>
                      <a:pt x="1654" y="1050"/>
                    </a:lnTo>
                    <a:lnTo>
                      <a:pt x="1642" y="1090"/>
                    </a:lnTo>
                    <a:lnTo>
                      <a:pt x="1630" y="1130"/>
                    </a:lnTo>
                    <a:lnTo>
                      <a:pt x="1614" y="1168"/>
                    </a:lnTo>
                    <a:lnTo>
                      <a:pt x="1598" y="1204"/>
                    </a:lnTo>
                    <a:lnTo>
                      <a:pt x="1580" y="1240"/>
                    </a:lnTo>
                    <a:lnTo>
                      <a:pt x="1560" y="1276"/>
                    </a:lnTo>
                    <a:lnTo>
                      <a:pt x="1538" y="1310"/>
                    </a:lnTo>
                    <a:lnTo>
                      <a:pt x="1514" y="1342"/>
                    </a:lnTo>
                    <a:lnTo>
                      <a:pt x="1488" y="1374"/>
                    </a:lnTo>
                    <a:lnTo>
                      <a:pt x="1462" y="1404"/>
                    </a:lnTo>
                    <a:lnTo>
                      <a:pt x="1434" y="1434"/>
                    </a:lnTo>
                    <a:lnTo>
                      <a:pt x="1406" y="1462"/>
                    </a:lnTo>
                    <a:lnTo>
                      <a:pt x="1376" y="1488"/>
                    </a:lnTo>
                    <a:lnTo>
                      <a:pt x="1344" y="1514"/>
                    </a:lnTo>
                    <a:lnTo>
                      <a:pt x="1310" y="1536"/>
                    </a:lnTo>
                    <a:lnTo>
                      <a:pt x="1276" y="1558"/>
                    </a:lnTo>
                    <a:lnTo>
                      <a:pt x="1242" y="1578"/>
                    </a:lnTo>
                    <a:lnTo>
                      <a:pt x="1204" y="1598"/>
                    </a:lnTo>
                    <a:lnTo>
                      <a:pt x="1168" y="1614"/>
                    </a:lnTo>
                    <a:lnTo>
                      <a:pt x="1130" y="1630"/>
                    </a:lnTo>
                    <a:lnTo>
                      <a:pt x="1090" y="1642"/>
                    </a:lnTo>
                    <a:lnTo>
                      <a:pt x="1050" y="1654"/>
                    </a:lnTo>
                    <a:lnTo>
                      <a:pt x="1010" y="1664"/>
                    </a:lnTo>
                    <a:lnTo>
                      <a:pt x="968" y="1670"/>
                    </a:lnTo>
                    <a:lnTo>
                      <a:pt x="926" y="1676"/>
                    </a:lnTo>
                    <a:lnTo>
                      <a:pt x="884" y="1680"/>
                    </a:lnTo>
                    <a:lnTo>
                      <a:pt x="840" y="1680"/>
                    </a:lnTo>
                    <a:lnTo>
                      <a:pt x="798" y="1680"/>
                    </a:lnTo>
                    <a:lnTo>
                      <a:pt x="754" y="1676"/>
                    </a:lnTo>
                    <a:lnTo>
                      <a:pt x="712" y="1670"/>
                    </a:lnTo>
                    <a:lnTo>
                      <a:pt x="672" y="1664"/>
                    </a:lnTo>
                    <a:lnTo>
                      <a:pt x="630" y="1654"/>
                    </a:lnTo>
                    <a:lnTo>
                      <a:pt x="590" y="1642"/>
                    </a:lnTo>
                    <a:lnTo>
                      <a:pt x="552" y="1630"/>
                    </a:lnTo>
                    <a:lnTo>
                      <a:pt x="514" y="1614"/>
                    </a:lnTo>
                    <a:lnTo>
                      <a:pt x="476" y="1598"/>
                    </a:lnTo>
                    <a:lnTo>
                      <a:pt x="440" y="1578"/>
                    </a:lnTo>
                    <a:lnTo>
                      <a:pt x="406" y="1558"/>
                    </a:lnTo>
                    <a:lnTo>
                      <a:pt x="372" y="1536"/>
                    </a:lnTo>
                    <a:lnTo>
                      <a:pt x="338" y="1514"/>
                    </a:lnTo>
                    <a:lnTo>
                      <a:pt x="306" y="1488"/>
                    </a:lnTo>
                    <a:lnTo>
                      <a:pt x="276" y="1462"/>
                    </a:lnTo>
                    <a:lnTo>
                      <a:pt x="246" y="1434"/>
                    </a:lnTo>
                    <a:lnTo>
                      <a:pt x="218" y="1404"/>
                    </a:lnTo>
                    <a:lnTo>
                      <a:pt x="192" y="1374"/>
                    </a:lnTo>
                    <a:lnTo>
                      <a:pt x="168" y="1342"/>
                    </a:lnTo>
                    <a:lnTo>
                      <a:pt x="144" y="1310"/>
                    </a:lnTo>
                    <a:lnTo>
                      <a:pt x="122" y="1276"/>
                    </a:lnTo>
                    <a:lnTo>
                      <a:pt x="102" y="1240"/>
                    </a:lnTo>
                    <a:lnTo>
                      <a:pt x="84" y="1204"/>
                    </a:lnTo>
                    <a:lnTo>
                      <a:pt x="66" y="1168"/>
                    </a:lnTo>
                    <a:lnTo>
                      <a:pt x="52" y="1130"/>
                    </a:lnTo>
                    <a:lnTo>
                      <a:pt x="38" y="1090"/>
                    </a:lnTo>
                    <a:lnTo>
                      <a:pt x="28" y="1050"/>
                    </a:lnTo>
                    <a:lnTo>
                      <a:pt x="18" y="1010"/>
                    </a:lnTo>
                    <a:lnTo>
                      <a:pt x="10" y="968"/>
                    </a:lnTo>
                    <a:lnTo>
                      <a:pt x="6" y="926"/>
                    </a:lnTo>
                    <a:lnTo>
                      <a:pt x="2" y="884"/>
                    </a:lnTo>
                    <a:lnTo>
                      <a:pt x="0" y="840"/>
                    </a:lnTo>
                    <a:lnTo>
                      <a:pt x="2" y="796"/>
                    </a:lnTo>
                    <a:lnTo>
                      <a:pt x="6" y="754"/>
                    </a:lnTo>
                    <a:lnTo>
                      <a:pt x="10" y="712"/>
                    </a:lnTo>
                    <a:lnTo>
                      <a:pt x="18" y="670"/>
                    </a:lnTo>
                    <a:lnTo>
                      <a:pt x="28" y="630"/>
                    </a:lnTo>
                    <a:lnTo>
                      <a:pt x="38" y="590"/>
                    </a:lnTo>
                    <a:lnTo>
                      <a:pt x="52" y="552"/>
                    </a:lnTo>
                    <a:lnTo>
                      <a:pt x="66" y="514"/>
                    </a:lnTo>
                    <a:lnTo>
                      <a:pt x="84" y="476"/>
                    </a:lnTo>
                    <a:lnTo>
                      <a:pt x="102" y="440"/>
                    </a:lnTo>
                    <a:lnTo>
                      <a:pt x="122" y="404"/>
                    </a:lnTo>
                    <a:lnTo>
                      <a:pt x="144" y="370"/>
                    </a:lnTo>
                    <a:lnTo>
                      <a:pt x="168" y="338"/>
                    </a:lnTo>
                    <a:lnTo>
                      <a:pt x="192" y="306"/>
                    </a:lnTo>
                    <a:lnTo>
                      <a:pt x="218" y="276"/>
                    </a:lnTo>
                    <a:lnTo>
                      <a:pt x="246" y="246"/>
                    </a:lnTo>
                    <a:lnTo>
                      <a:pt x="276" y="218"/>
                    </a:lnTo>
                    <a:lnTo>
                      <a:pt x="306" y="192"/>
                    </a:lnTo>
                    <a:lnTo>
                      <a:pt x="338" y="168"/>
                    </a:lnTo>
                    <a:lnTo>
                      <a:pt x="372" y="144"/>
                    </a:lnTo>
                    <a:lnTo>
                      <a:pt x="406" y="122"/>
                    </a:lnTo>
                    <a:lnTo>
                      <a:pt x="440" y="102"/>
                    </a:lnTo>
                    <a:lnTo>
                      <a:pt x="476" y="84"/>
                    </a:lnTo>
                    <a:lnTo>
                      <a:pt x="514" y="66"/>
                    </a:lnTo>
                    <a:lnTo>
                      <a:pt x="552" y="52"/>
                    </a:lnTo>
                    <a:lnTo>
                      <a:pt x="590" y="38"/>
                    </a:lnTo>
                    <a:lnTo>
                      <a:pt x="630" y="26"/>
                    </a:lnTo>
                    <a:lnTo>
                      <a:pt x="672" y="18"/>
                    </a:lnTo>
                    <a:lnTo>
                      <a:pt x="712" y="10"/>
                    </a:lnTo>
                    <a:lnTo>
                      <a:pt x="754" y="4"/>
                    </a:lnTo>
                    <a:lnTo>
                      <a:pt x="798" y="2"/>
                    </a:lnTo>
                    <a:lnTo>
                      <a:pt x="840" y="0"/>
                    </a:lnTo>
                    <a:lnTo>
                      <a:pt x="884" y="2"/>
                    </a:lnTo>
                    <a:lnTo>
                      <a:pt x="926" y="4"/>
                    </a:lnTo>
                    <a:lnTo>
                      <a:pt x="968" y="10"/>
                    </a:lnTo>
                    <a:lnTo>
                      <a:pt x="1010" y="18"/>
                    </a:lnTo>
                    <a:lnTo>
                      <a:pt x="1050" y="26"/>
                    </a:lnTo>
                    <a:lnTo>
                      <a:pt x="1090" y="38"/>
                    </a:lnTo>
                    <a:lnTo>
                      <a:pt x="1130" y="52"/>
                    </a:lnTo>
                    <a:lnTo>
                      <a:pt x="1168" y="66"/>
                    </a:lnTo>
                    <a:lnTo>
                      <a:pt x="1204" y="84"/>
                    </a:lnTo>
                    <a:lnTo>
                      <a:pt x="1242" y="102"/>
                    </a:lnTo>
                    <a:lnTo>
                      <a:pt x="1276" y="122"/>
                    </a:lnTo>
                    <a:lnTo>
                      <a:pt x="1310" y="144"/>
                    </a:lnTo>
                    <a:lnTo>
                      <a:pt x="1344" y="168"/>
                    </a:lnTo>
                    <a:lnTo>
                      <a:pt x="1376" y="192"/>
                    </a:lnTo>
                    <a:lnTo>
                      <a:pt x="1406" y="218"/>
                    </a:lnTo>
                    <a:lnTo>
                      <a:pt x="1434" y="246"/>
                    </a:lnTo>
                    <a:lnTo>
                      <a:pt x="1462" y="276"/>
                    </a:lnTo>
                    <a:lnTo>
                      <a:pt x="1488" y="306"/>
                    </a:lnTo>
                    <a:lnTo>
                      <a:pt x="1514" y="338"/>
                    </a:lnTo>
                    <a:lnTo>
                      <a:pt x="1538" y="370"/>
                    </a:lnTo>
                    <a:lnTo>
                      <a:pt x="1560" y="404"/>
                    </a:lnTo>
                    <a:lnTo>
                      <a:pt x="1580" y="440"/>
                    </a:lnTo>
                    <a:lnTo>
                      <a:pt x="1598" y="476"/>
                    </a:lnTo>
                    <a:lnTo>
                      <a:pt x="1614" y="514"/>
                    </a:lnTo>
                    <a:lnTo>
                      <a:pt x="1630" y="552"/>
                    </a:lnTo>
                    <a:lnTo>
                      <a:pt x="1642" y="590"/>
                    </a:lnTo>
                    <a:lnTo>
                      <a:pt x="1654" y="630"/>
                    </a:lnTo>
                    <a:lnTo>
                      <a:pt x="1664" y="670"/>
                    </a:lnTo>
                    <a:lnTo>
                      <a:pt x="1672" y="712"/>
                    </a:lnTo>
                    <a:lnTo>
                      <a:pt x="1676" y="754"/>
                    </a:lnTo>
                    <a:lnTo>
                      <a:pt x="1680" y="796"/>
                    </a:lnTo>
                    <a:lnTo>
                      <a:pt x="1680" y="840"/>
                    </a:lnTo>
                    <a:close/>
                  </a:path>
                </a:pathLst>
              </a:custGeom>
              <a:solidFill>
                <a:srgbClr val="F9B101"/>
              </a:solidFill>
              <a:ln w="1270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54" name="Text Box 46"/>
              <p:cNvSpPr txBox="1">
                <a:spLocks noChangeArrowheads="1"/>
              </p:cNvSpPr>
              <p:nvPr/>
            </p:nvSpPr>
            <p:spPr bwMode="auto">
              <a:xfrm>
                <a:off x="1581419" y="4246137"/>
                <a:ext cx="87415" cy="1306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endParaRPr lang="en-US" sz="1200"/>
              </a:p>
            </p:txBody>
          </p:sp>
          <p:sp>
            <p:nvSpPr>
              <p:cNvPr id="55" name="Freeform 45"/>
              <p:cNvSpPr>
                <a:spLocks/>
              </p:cNvSpPr>
              <p:nvPr/>
            </p:nvSpPr>
            <p:spPr bwMode="auto">
              <a:xfrm>
                <a:off x="1014544" y="3784337"/>
                <a:ext cx="1401294" cy="1401294"/>
              </a:xfrm>
              <a:custGeom>
                <a:avLst/>
                <a:gdLst>
                  <a:gd name="T0" fmla="*/ 2147483647 w 2972"/>
                  <a:gd name="T1" fmla="*/ 2147483647 h 2972"/>
                  <a:gd name="T2" fmla="*/ 2147483647 w 2972"/>
                  <a:gd name="T3" fmla="*/ 2147483647 h 2972"/>
                  <a:gd name="T4" fmla="*/ 2147483647 w 2972"/>
                  <a:gd name="T5" fmla="*/ 2147483647 h 2972"/>
                  <a:gd name="T6" fmla="*/ 2147483647 w 2972"/>
                  <a:gd name="T7" fmla="*/ 2147483647 h 2972"/>
                  <a:gd name="T8" fmla="*/ 2147483647 w 2972"/>
                  <a:gd name="T9" fmla="*/ 2147483647 h 2972"/>
                  <a:gd name="T10" fmla="*/ 2147483647 w 2972"/>
                  <a:gd name="T11" fmla="*/ 2147483647 h 2972"/>
                  <a:gd name="T12" fmla="*/ 2147483647 w 2972"/>
                  <a:gd name="T13" fmla="*/ 2147483647 h 2972"/>
                  <a:gd name="T14" fmla="*/ 2147483647 w 2972"/>
                  <a:gd name="T15" fmla="*/ 2147483647 h 2972"/>
                  <a:gd name="T16" fmla="*/ 2147483647 w 2972"/>
                  <a:gd name="T17" fmla="*/ 2147483647 h 2972"/>
                  <a:gd name="T18" fmla="*/ 2147483647 w 2972"/>
                  <a:gd name="T19" fmla="*/ 2147483647 h 2972"/>
                  <a:gd name="T20" fmla="*/ 2147483647 w 2972"/>
                  <a:gd name="T21" fmla="*/ 2147483647 h 2972"/>
                  <a:gd name="T22" fmla="*/ 2147483647 w 2972"/>
                  <a:gd name="T23" fmla="*/ 2147483647 h 2972"/>
                  <a:gd name="T24" fmla="*/ 2147483647 w 2972"/>
                  <a:gd name="T25" fmla="*/ 2147483647 h 2972"/>
                  <a:gd name="T26" fmla="*/ 2147483647 w 2972"/>
                  <a:gd name="T27" fmla="*/ 2147483647 h 2972"/>
                  <a:gd name="T28" fmla="*/ 2147483647 w 2972"/>
                  <a:gd name="T29" fmla="*/ 2147483647 h 2972"/>
                  <a:gd name="T30" fmla="*/ 2147483647 w 2972"/>
                  <a:gd name="T31" fmla="*/ 2147483647 h 2972"/>
                  <a:gd name="T32" fmla="*/ 2147483647 w 2972"/>
                  <a:gd name="T33" fmla="*/ 2147483647 h 2972"/>
                  <a:gd name="T34" fmla="*/ 2147483647 w 2972"/>
                  <a:gd name="T35" fmla="*/ 2147483647 h 2972"/>
                  <a:gd name="T36" fmla="*/ 2147483647 w 2972"/>
                  <a:gd name="T37" fmla="*/ 2147483647 h 2972"/>
                  <a:gd name="T38" fmla="*/ 2147483647 w 2972"/>
                  <a:gd name="T39" fmla="*/ 2147483647 h 2972"/>
                  <a:gd name="T40" fmla="*/ 2147483647 w 2972"/>
                  <a:gd name="T41" fmla="*/ 2147483647 h 2972"/>
                  <a:gd name="T42" fmla="*/ 2147483647 w 2972"/>
                  <a:gd name="T43" fmla="*/ 2147483647 h 2972"/>
                  <a:gd name="T44" fmla="*/ 2147483647 w 2972"/>
                  <a:gd name="T45" fmla="*/ 2147483647 h 2972"/>
                  <a:gd name="T46" fmla="*/ 2147483647 w 2972"/>
                  <a:gd name="T47" fmla="*/ 2147483647 h 2972"/>
                  <a:gd name="T48" fmla="*/ 2147483647 w 2972"/>
                  <a:gd name="T49" fmla="*/ 2147483647 h 2972"/>
                  <a:gd name="T50" fmla="*/ 2147483647 w 2972"/>
                  <a:gd name="T51" fmla="*/ 2147483647 h 2972"/>
                  <a:gd name="T52" fmla="*/ 2147483647 w 2972"/>
                  <a:gd name="T53" fmla="*/ 2147483647 h 2972"/>
                  <a:gd name="T54" fmla="*/ 2147483647 w 2972"/>
                  <a:gd name="T55" fmla="*/ 2147483647 h 2972"/>
                  <a:gd name="T56" fmla="*/ 2147483647 w 2972"/>
                  <a:gd name="T57" fmla="*/ 2147483647 h 2972"/>
                  <a:gd name="T58" fmla="*/ 2147483647 w 2972"/>
                  <a:gd name="T59" fmla="*/ 2147483647 h 2972"/>
                  <a:gd name="T60" fmla="*/ 2147483647 w 2972"/>
                  <a:gd name="T61" fmla="*/ 2147483647 h 2972"/>
                  <a:gd name="T62" fmla="*/ 2147483647 w 2972"/>
                  <a:gd name="T63" fmla="*/ 2147483647 h 2972"/>
                  <a:gd name="T64" fmla="*/ 2147483647 w 2972"/>
                  <a:gd name="T65" fmla="*/ 2147483647 h 2972"/>
                  <a:gd name="T66" fmla="*/ 2147483647 w 2972"/>
                  <a:gd name="T67" fmla="*/ 2147483647 h 2972"/>
                  <a:gd name="T68" fmla="*/ 2147483647 w 2972"/>
                  <a:gd name="T69" fmla="*/ 2147483647 h 2972"/>
                  <a:gd name="T70" fmla="*/ 2147483647 w 2972"/>
                  <a:gd name="T71" fmla="*/ 2147483647 h 2972"/>
                  <a:gd name="T72" fmla="*/ 2147483647 w 2972"/>
                  <a:gd name="T73" fmla="*/ 2147483647 h 2972"/>
                  <a:gd name="T74" fmla="*/ 2147483647 w 2972"/>
                  <a:gd name="T75" fmla="*/ 2147483647 h 2972"/>
                  <a:gd name="T76" fmla="*/ 2147483647 w 2972"/>
                  <a:gd name="T77" fmla="*/ 2147483647 h 2972"/>
                  <a:gd name="T78" fmla="*/ 2147483647 w 2972"/>
                  <a:gd name="T79" fmla="*/ 2147483647 h 2972"/>
                  <a:gd name="T80" fmla="*/ 2147483647 w 2972"/>
                  <a:gd name="T81" fmla="*/ 2147483647 h 2972"/>
                  <a:gd name="T82" fmla="*/ 2147483647 w 2972"/>
                  <a:gd name="T83" fmla="*/ 2147483647 h 2972"/>
                  <a:gd name="T84" fmla="*/ 2147483647 w 2972"/>
                  <a:gd name="T85" fmla="*/ 2147483647 h 2972"/>
                  <a:gd name="T86" fmla="*/ 2147483647 w 2972"/>
                  <a:gd name="T87" fmla="*/ 2147483647 h 2972"/>
                  <a:gd name="T88" fmla="*/ 2147483647 w 2972"/>
                  <a:gd name="T89" fmla="*/ 2147483647 h 2972"/>
                  <a:gd name="T90" fmla="*/ 2147483647 w 2972"/>
                  <a:gd name="T91" fmla="*/ 2147483647 h 2972"/>
                  <a:gd name="T92" fmla="*/ 2147483647 w 2972"/>
                  <a:gd name="T93" fmla="*/ 2147483647 h 2972"/>
                  <a:gd name="T94" fmla="*/ 2147483647 w 2972"/>
                  <a:gd name="T95" fmla="*/ 2147483647 h 2972"/>
                  <a:gd name="T96" fmla="*/ 2147483647 w 2972"/>
                  <a:gd name="T97" fmla="*/ 2147483647 h 2972"/>
                  <a:gd name="T98" fmla="*/ 2147483647 w 2972"/>
                  <a:gd name="T99" fmla="*/ 2147483647 h 2972"/>
                  <a:gd name="T100" fmla="*/ 2147483647 w 2972"/>
                  <a:gd name="T101" fmla="*/ 2147483647 h 2972"/>
                  <a:gd name="T102" fmla="*/ 2147483647 w 2972"/>
                  <a:gd name="T103" fmla="*/ 2147483647 h 2972"/>
                  <a:gd name="T104" fmla="*/ 2147483647 w 2972"/>
                  <a:gd name="T105" fmla="*/ 2147483647 h 2972"/>
                  <a:gd name="T106" fmla="*/ 2147483647 w 2972"/>
                  <a:gd name="T107" fmla="*/ 2147483647 h 2972"/>
                  <a:gd name="T108" fmla="*/ 2147483647 w 2972"/>
                  <a:gd name="T109" fmla="*/ 2147483647 h 2972"/>
                  <a:gd name="T110" fmla="*/ 2147483647 w 2972"/>
                  <a:gd name="T111" fmla="*/ 2147483647 h 2972"/>
                  <a:gd name="T112" fmla="*/ 2147483647 w 2972"/>
                  <a:gd name="T113" fmla="*/ 2147483647 h 2972"/>
                  <a:gd name="T114" fmla="*/ 2147483647 w 2972"/>
                  <a:gd name="T115" fmla="*/ 2147483647 h 2972"/>
                  <a:gd name="T116" fmla="*/ 2147483647 w 2972"/>
                  <a:gd name="T117" fmla="*/ 2147483647 h 2972"/>
                  <a:gd name="T118" fmla="*/ 2147483647 w 2972"/>
                  <a:gd name="T119" fmla="*/ 2147483647 h 29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2972" h="2972">
                    <a:moveTo>
                      <a:pt x="1462" y="14"/>
                    </a:moveTo>
                    <a:lnTo>
                      <a:pt x="1462" y="14"/>
                    </a:lnTo>
                    <a:lnTo>
                      <a:pt x="1468" y="8"/>
                    </a:lnTo>
                    <a:lnTo>
                      <a:pt x="1474" y="4"/>
                    </a:lnTo>
                    <a:lnTo>
                      <a:pt x="1480" y="2"/>
                    </a:lnTo>
                    <a:lnTo>
                      <a:pt x="1486" y="0"/>
                    </a:lnTo>
                    <a:lnTo>
                      <a:pt x="1492" y="2"/>
                    </a:lnTo>
                    <a:lnTo>
                      <a:pt x="1498" y="4"/>
                    </a:lnTo>
                    <a:lnTo>
                      <a:pt x="1504" y="8"/>
                    </a:lnTo>
                    <a:lnTo>
                      <a:pt x="1510" y="14"/>
                    </a:lnTo>
                    <a:lnTo>
                      <a:pt x="1580" y="106"/>
                    </a:lnTo>
                    <a:lnTo>
                      <a:pt x="1586" y="112"/>
                    </a:lnTo>
                    <a:lnTo>
                      <a:pt x="1592" y="116"/>
                    </a:lnTo>
                    <a:lnTo>
                      <a:pt x="1598" y="118"/>
                    </a:lnTo>
                    <a:lnTo>
                      <a:pt x="1606" y="120"/>
                    </a:lnTo>
                    <a:lnTo>
                      <a:pt x="1612" y="120"/>
                    </a:lnTo>
                    <a:lnTo>
                      <a:pt x="1620" y="118"/>
                    </a:lnTo>
                    <a:lnTo>
                      <a:pt x="1626" y="116"/>
                    </a:lnTo>
                    <a:lnTo>
                      <a:pt x="1634" y="110"/>
                    </a:lnTo>
                    <a:lnTo>
                      <a:pt x="1718" y="32"/>
                    </a:lnTo>
                    <a:lnTo>
                      <a:pt x="1724" y="28"/>
                    </a:lnTo>
                    <a:lnTo>
                      <a:pt x="1730" y="24"/>
                    </a:lnTo>
                    <a:lnTo>
                      <a:pt x="1738" y="22"/>
                    </a:lnTo>
                    <a:lnTo>
                      <a:pt x="1744" y="24"/>
                    </a:lnTo>
                    <a:lnTo>
                      <a:pt x="1750" y="26"/>
                    </a:lnTo>
                    <a:lnTo>
                      <a:pt x="1756" y="28"/>
                    </a:lnTo>
                    <a:lnTo>
                      <a:pt x="1762" y="34"/>
                    </a:lnTo>
                    <a:lnTo>
                      <a:pt x="1766" y="40"/>
                    </a:lnTo>
                    <a:lnTo>
                      <a:pt x="1818" y="142"/>
                    </a:lnTo>
                    <a:lnTo>
                      <a:pt x="1822" y="150"/>
                    </a:lnTo>
                    <a:lnTo>
                      <a:pt x="1828" y="154"/>
                    </a:lnTo>
                    <a:lnTo>
                      <a:pt x="1834" y="158"/>
                    </a:lnTo>
                    <a:lnTo>
                      <a:pt x="1840" y="162"/>
                    </a:lnTo>
                    <a:lnTo>
                      <a:pt x="1848" y="162"/>
                    </a:lnTo>
                    <a:lnTo>
                      <a:pt x="1856" y="162"/>
                    </a:lnTo>
                    <a:lnTo>
                      <a:pt x="1862" y="160"/>
                    </a:lnTo>
                    <a:lnTo>
                      <a:pt x="1870" y="156"/>
                    </a:lnTo>
                    <a:lnTo>
                      <a:pt x="1966" y="94"/>
                    </a:lnTo>
                    <a:lnTo>
                      <a:pt x="1974" y="90"/>
                    </a:lnTo>
                    <a:lnTo>
                      <a:pt x="1980" y="88"/>
                    </a:lnTo>
                    <a:lnTo>
                      <a:pt x="1988" y="88"/>
                    </a:lnTo>
                    <a:lnTo>
                      <a:pt x="1994" y="90"/>
                    </a:lnTo>
                    <a:lnTo>
                      <a:pt x="2000" y="94"/>
                    </a:lnTo>
                    <a:lnTo>
                      <a:pt x="2006" y="98"/>
                    </a:lnTo>
                    <a:lnTo>
                      <a:pt x="2010" y="104"/>
                    </a:lnTo>
                    <a:lnTo>
                      <a:pt x="2012" y="110"/>
                    </a:lnTo>
                    <a:lnTo>
                      <a:pt x="2046" y="220"/>
                    </a:lnTo>
                    <a:lnTo>
                      <a:pt x="2050" y="228"/>
                    </a:lnTo>
                    <a:lnTo>
                      <a:pt x="2054" y="234"/>
                    </a:lnTo>
                    <a:lnTo>
                      <a:pt x="2060" y="240"/>
                    </a:lnTo>
                    <a:lnTo>
                      <a:pt x="2066" y="244"/>
                    </a:lnTo>
                    <a:lnTo>
                      <a:pt x="2072" y="246"/>
                    </a:lnTo>
                    <a:lnTo>
                      <a:pt x="2080" y="246"/>
                    </a:lnTo>
                    <a:lnTo>
                      <a:pt x="2088" y="246"/>
                    </a:lnTo>
                    <a:lnTo>
                      <a:pt x="2094" y="244"/>
                    </a:lnTo>
                    <a:lnTo>
                      <a:pt x="2202" y="198"/>
                    </a:lnTo>
                    <a:lnTo>
                      <a:pt x="2208" y="196"/>
                    </a:lnTo>
                    <a:lnTo>
                      <a:pt x="2216" y="196"/>
                    </a:lnTo>
                    <a:lnTo>
                      <a:pt x="2222" y="196"/>
                    </a:lnTo>
                    <a:lnTo>
                      <a:pt x="2228" y="200"/>
                    </a:lnTo>
                    <a:lnTo>
                      <a:pt x="2234" y="204"/>
                    </a:lnTo>
                    <a:lnTo>
                      <a:pt x="2238" y="208"/>
                    </a:lnTo>
                    <a:lnTo>
                      <a:pt x="2242" y="216"/>
                    </a:lnTo>
                    <a:lnTo>
                      <a:pt x="2244" y="224"/>
                    </a:lnTo>
                    <a:lnTo>
                      <a:pt x="2258" y="338"/>
                    </a:lnTo>
                    <a:lnTo>
                      <a:pt x="2260" y="346"/>
                    </a:lnTo>
                    <a:lnTo>
                      <a:pt x="2262" y="352"/>
                    </a:lnTo>
                    <a:lnTo>
                      <a:pt x="2266" y="358"/>
                    </a:lnTo>
                    <a:lnTo>
                      <a:pt x="2272" y="362"/>
                    </a:lnTo>
                    <a:lnTo>
                      <a:pt x="2278" y="366"/>
                    </a:lnTo>
                    <a:lnTo>
                      <a:pt x="2286" y="368"/>
                    </a:lnTo>
                    <a:lnTo>
                      <a:pt x="2294" y="370"/>
                    </a:lnTo>
                    <a:lnTo>
                      <a:pt x="2302" y="368"/>
                    </a:lnTo>
                    <a:lnTo>
                      <a:pt x="2414" y="342"/>
                    </a:lnTo>
                    <a:lnTo>
                      <a:pt x="2422" y="342"/>
                    </a:lnTo>
                    <a:lnTo>
                      <a:pt x="2428" y="342"/>
                    </a:lnTo>
                    <a:lnTo>
                      <a:pt x="2436" y="344"/>
                    </a:lnTo>
                    <a:lnTo>
                      <a:pt x="2440" y="348"/>
                    </a:lnTo>
                    <a:lnTo>
                      <a:pt x="2446" y="352"/>
                    </a:lnTo>
                    <a:lnTo>
                      <a:pt x="2448" y="358"/>
                    </a:lnTo>
                    <a:lnTo>
                      <a:pt x="2450" y="366"/>
                    </a:lnTo>
                    <a:lnTo>
                      <a:pt x="2450" y="374"/>
                    </a:lnTo>
                    <a:lnTo>
                      <a:pt x="2446" y="488"/>
                    </a:lnTo>
                    <a:lnTo>
                      <a:pt x="2446" y="496"/>
                    </a:lnTo>
                    <a:lnTo>
                      <a:pt x="2448" y="504"/>
                    </a:lnTo>
                    <a:lnTo>
                      <a:pt x="2450" y="510"/>
                    </a:lnTo>
                    <a:lnTo>
                      <a:pt x="2456" y="516"/>
                    </a:lnTo>
                    <a:lnTo>
                      <a:pt x="2462" y="520"/>
                    </a:lnTo>
                    <a:lnTo>
                      <a:pt x="2468" y="524"/>
                    </a:lnTo>
                    <a:lnTo>
                      <a:pt x="2476" y="526"/>
                    </a:lnTo>
                    <a:lnTo>
                      <a:pt x="2484" y="526"/>
                    </a:lnTo>
                    <a:lnTo>
                      <a:pt x="2598" y="522"/>
                    </a:lnTo>
                    <a:lnTo>
                      <a:pt x="2606" y="522"/>
                    </a:lnTo>
                    <a:lnTo>
                      <a:pt x="2614" y="524"/>
                    </a:lnTo>
                    <a:lnTo>
                      <a:pt x="2620" y="526"/>
                    </a:lnTo>
                    <a:lnTo>
                      <a:pt x="2624" y="532"/>
                    </a:lnTo>
                    <a:lnTo>
                      <a:pt x="2628" y="536"/>
                    </a:lnTo>
                    <a:lnTo>
                      <a:pt x="2630" y="544"/>
                    </a:lnTo>
                    <a:lnTo>
                      <a:pt x="2630" y="550"/>
                    </a:lnTo>
                    <a:lnTo>
                      <a:pt x="2630" y="558"/>
                    </a:lnTo>
                    <a:lnTo>
                      <a:pt x="2604" y="670"/>
                    </a:lnTo>
                    <a:lnTo>
                      <a:pt x="2602" y="678"/>
                    </a:lnTo>
                    <a:lnTo>
                      <a:pt x="2604" y="686"/>
                    </a:lnTo>
                    <a:lnTo>
                      <a:pt x="2606" y="694"/>
                    </a:lnTo>
                    <a:lnTo>
                      <a:pt x="2610" y="700"/>
                    </a:lnTo>
                    <a:lnTo>
                      <a:pt x="2614" y="704"/>
                    </a:lnTo>
                    <a:lnTo>
                      <a:pt x="2620" y="710"/>
                    </a:lnTo>
                    <a:lnTo>
                      <a:pt x="2626" y="712"/>
                    </a:lnTo>
                    <a:lnTo>
                      <a:pt x="2634" y="714"/>
                    </a:lnTo>
                    <a:lnTo>
                      <a:pt x="2748" y="728"/>
                    </a:lnTo>
                    <a:lnTo>
                      <a:pt x="2756" y="730"/>
                    </a:lnTo>
                    <a:lnTo>
                      <a:pt x="2764" y="734"/>
                    </a:lnTo>
                    <a:lnTo>
                      <a:pt x="2768" y="738"/>
                    </a:lnTo>
                    <a:lnTo>
                      <a:pt x="2772" y="744"/>
                    </a:lnTo>
                    <a:lnTo>
                      <a:pt x="2774" y="750"/>
                    </a:lnTo>
                    <a:lnTo>
                      <a:pt x="2776" y="756"/>
                    </a:lnTo>
                    <a:lnTo>
                      <a:pt x="2776" y="764"/>
                    </a:lnTo>
                    <a:lnTo>
                      <a:pt x="2774" y="770"/>
                    </a:lnTo>
                    <a:lnTo>
                      <a:pt x="2728" y="876"/>
                    </a:lnTo>
                    <a:lnTo>
                      <a:pt x="2726" y="884"/>
                    </a:lnTo>
                    <a:lnTo>
                      <a:pt x="2726" y="892"/>
                    </a:lnTo>
                    <a:lnTo>
                      <a:pt x="2726" y="900"/>
                    </a:lnTo>
                    <a:lnTo>
                      <a:pt x="2728" y="906"/>
                    </a:lnTo>
                    <a:lnTo>
                      <a:pt x="2732" y="912"/>
                    </a:lnTo>
                    <a:lnTo>
                      <a:pt x="2738" y="918"/>
                    </a:lnTo>
                    <a:lnTo>
                      <a:pt x="2744" y="922"/>
                    </a:lnTo>
                    <a:lnTo>
                      <a:pt x="2752" y="926"/>
                    </a:lnTo>
                    <a:lnTo>
                      <a:pt x="2862" y="960"/>
                    </a:lnTo>
                    <a:lnTo>
                      <a:pt x="2868" y="962"/>
                    </a:lnTo>
                    <a:lnTo>
                      <a:pt x="2874" y="966"/>
                    </a:lnTo>
                    <a:lnTo>
                      <a:pt x="2878" y="972"/>
                    </a:lnTo>
                    <a:lnTo>
                      <a:pt x="2882" y="978"/>
                    </a:lnTo>
                    <a:lnTo>
                      <a:pt x="2884" y="984"/>
                    </a:lnTo>
                    <a:lnTo>
                      <a:pt x="2884" y="992"/>
                    </a:lnTo>
                    <a:lnTo>
                      <a:pt x="2882" y="998"/>
                    </a:lnTo>
                    <a:lnTo>
                      <a:pt x="2878" y="1006"/>
                    </a:lnTo>
                    <a:lnTo>
                      <a:pt x="2816" y="1102"/>
                    </a:lnTo>
                    <a:lnTo>
                      <a:pt x="2812" y="1110"/>
                    </a:lnTo>
                    <a:lnTo>
                      <a:pt x="2810" y="1116"/>
                    </a:lnTo>
                    <a:lnTo>
                      <a:pt x="2810" y="1124"/>
                    </a:lnTo>
                    <a:lnTo>
                      <a:pt x="2810" y="1132"/>
                    </a:lnTo>
                    <a:lnTo>
                      <a:pt x="2814" y="1138"/>
                    </a:lnTo>
                    <a:lnTo>
                      <a:pt x="2818" y="1144"/>
                    </a:lnTo>
                    <a:lnTo>
                      <a:pt x="2822" y="1150"/>
                    </a:lnTo>
                    <a:lnTo>
                      <a:pt x="2830" y="1154"/>
                    </a:lnTo>
                    <a:lnTo>
                      <a:pt x="2932" y="1206"/>
                    </a:lnTo>
                    <a:lnTo>
                      <a:pt x="2938" y="1210"/>
                    </a:lnTo>
                    <a:lnTo>
                      <a:pt x="2944" y="1216"/>
                    </a:lnTo>
                    <a:lnTo>
                      <a:pt x="2946" y="1222"/>
                    </a:lnTo>
                    <a:lnTo>
                      <a:pt x="2948" y="1228"/>
                    </a:lnTo>
                    <a:lnTo>
                      <a:pt x="2950" y="1234"/>
                    </a:lnTo>
                    <a:lnTo>
                      <a:pt x="2948" y="1242"/>
                    </a:lnTo>
                    <a:lnTo>
                      <a:pt x="2944" y="1248"/>
                    </a:lnTo>
                    <a:lnTo>
                      <a:pt x="2940" y="1254"/>
                    </a:lnTo>
                    <a:lnTo>
                      <a:pt x="2862" y="1338"/>
                    </a:lnTo>
                    <a:lnTo>
                      <a:pt x="2856" y="1344"/>
                    </a:lnTo>
                    <a:lnTo>
                      <a:pt x="2854" y="1352"/>
                    </a:lnTo>
                    <a:lnTo>
                      <a:pt x="2852" y="1360"/>
                    </a:lnTo>
                    <a:lnTo>
                      <a:pt x="2852" y="1366"/>
                    </a:lnTo>
                    <a:lnTo>
                      <a:pt x="2854" y="1374"/>
                    </a:lnTo>
                    <a:lnTo>
                      <a:pt x="2856" y="1380"/>
                    </a:lnTo>
                    <a:lnTo>
                      <a:pt x="2860" y="1386"/>
                    </a:lnTo>
                    <a:lnTo>
                      <a:pt x="2866" y="1392"/>
                    </a:lnTo>
                    <a:lnTo>
                      <a:pt x="2958" y="1462"/>
                    </a:lnTo>
                    <a:lnTo>
                      <a:pt x="2964" y="1468"/>
                    </a:lnTo>
                    <a:lnTo>
                      <a:pt x="2968" y="1474"/>
                    </a:lnTo>
                    <a:lnTo>
                      <a:pt x="2970" y="1480"/>
                    </a:lnTo>
                    <a:lnTo>
                      <a:pt x="2972" y="1486"/>
                    </a:lnTo>
                    <a:lnTo>
                      <a:pt x="2970" y="1492"/>
                    </a:lnTo>
                    <a:lnTo>
                      <a:pt x="2968" y="1498"/>
                    </a:lnTo>
                    <a:lnTo>
                      <a:pt x="2964" y="1504"/>
                    </a:lnTo>
                    <a:lnTo>
                      <a:pt x="2958" y="1510"/>
                    </a:lnTo>
                    <a:lnTo>
                      <a:pt x="2866" y="1580"/>
                    </a:lnTo>
                    <a:lnTo>
                      <a:pt x="2860" y="1586"/>
                    </a:lnTo>
                    <a:lnTo>
                      <a:pt x="2856" y="1592"/>
                    </a:lnTo>
                    <a:lnTo>
                      <a:pt x="2854" y="1598"/>
                    </a:lnTo>
                    <a:lnTo>
                      <a:pt x="2852" y="1606"/>
                    </a:lnTo>
                    <a:lnTo>
                      <a:pt x="2852" y="1612"/>
                    </a:lnTo>
                    <a:lnTo>
                      <a:pt x="2854" y="1620"/>
                    </a:lnTo>
                    <a:lnTo>
                      <a:pt x="2856" y="1626"/>
                    </a:lnTo>
                    <a:lnTo>
                      <a:pt x="2862" y="1634"/>
                    </a:lnTo>
                    <a:lnTo>
                      <a:pt x="2940" y="1718"/>
                    </a:lnTo>
                    <a:lnTo>
                      <a:pt x="2944" y="1724"/>
                    </a:lnTo>
                    <a:lnTo>
                      <a:pt x="2948" y="1730"/>
                    </a:lnTo>
                    <a:lnTo>
                      <a:pt x="2950" y="1738"/>
                    </a:lnTo>
                    <a:lnTo>
                      <a:pt x="2948" y="1744"/>
                    </a:lnTo>
                    <a:lnTo>
                      <a:pt x="2946" y="1750"/>
                    </a:lnTo>
                    <a:lnTo>
                      <a:pt x="2944" y="1756"/>
                    </a:lnTo>
                    <a:lnTo>
                      <a:pt x="2938" y="1762"/>
                    </a:lnTo>
                    <a:lnTo>
                      <a:pt x="2932" y="1766"/>
                    </a:lnTo>
                    <a:lnTo>
                      <a:pt x="2830" y="1818"/>
                    </a:lnTo>
                    <a:lnTo>
                      <a:pt x="2822" y="1822"/>
                    </a:lnTo>
                    <a:lnTo>
                      <a:pt x="2818" y="1828"/>
                    </a:lnTo>
                    <a:lnTo>
                      <a:pt x="2814" y="1834"/>
                    </a:lnTo>
                    <a:lnTo>
                      <a:pt x="2810" y="1840"/>
                    </a:lnTo>
                    <a:lnTo>
                      <a:pt x="2810" y="1848"/>
                    </a:lnTo>
                    <a:lnTo>
                      <a:pt x="2810" y="1856"/>
                    </a:lnTo>
                    <a:lnTo>
                      <a:pt x="2812" y="1862"/>
                    </a:lnTo>
                    <a:lnTo>
                      <a:pt x="2816" y="1870"/>
                    </a:lnTo>
                    <a:lnTo>
                      <a:pt x="2878" y="1966"/>
                    </a:lnTo>
                    <a:lnTo>
                      <a:pt x="2882" y="1974"/>
                    </a:lnTo>
                    <a:lnTo>
                      <a:pt x="2884" y="1980"/>
                    </a:lnTo>
                    <a:lnTo>
                      <a:pt x="2884" y="1988"/>
                    </a:lnTo>
                    <a:lnTo>
                      <a:pt x="2882" y="1994"/>
                    </a:lnTo>
                    <a:lnTo>
                      <a:pt x="2878" y="2000"/>
                    </a:lnTo>
                    <a:lnTo>
                      <a:pt x="2874" y="2004"/>
                    </a:lnTo>
                    <a:lnTo>
                      <a:pt x="2868" y="2010"/>
                    </a:lnTo>
                    <a:lnTo>
                      <a:pt x="2862" y="2012"/>
                    </a:lnTo>
                    <a:lnTo>
                      <a:pt x="2752" y="2046"/>
                    </a:lnTo>
                    <a:lnTo>
                      <a:pt x="2744" y="2050"/>
                    </a:lnTo>
                    <a:lnTo>
                      <a:pt x="2738" y="2054"/>
                    </a:lnTo>
                    <a:lnTo>
                      <a:pt x="2732" y="2060"/>
                    </a:lnTo>
                    <a:lnTo>
                      <a:pt x="2728" y="2066"/>
                    </a:lnTo>
                    <a:lnTo>
                      <a:pt x="2726" y="2072"/>
                    </a:lnTo>
                    <a:lnTo>
                      <a:pt x="2726" y="2080"/>
                    </a:lnTo>
                    <a:lnTo>
                      <a:pt x="2726" y="2088"/>
                    </a:lnTo>
                    <a:lnTo>
                      <a:pt x="2728" y="2094"/>
                    </a:lnTo>
                    <a:lnTo>
                      <a:pt x="2774" y="2202"/>
                    </a:lnTo>
                    <a:lnTo>
                      <a:pt x="2776" y="2208"/>
                    </a:lnTo>
                    <a:lnTo>
                      <a:pt x="2776" y="2216"/>
                    </a:lnTo>
                    <a:lnTo>
                      <a:pt x="2774" y="2222"/>
                    </a:lnTo>
                    <a:lnTo>
                      <a:pt x="2772" y="2228"/>
                    </a:lnTo>
                    <a:lnTo>
                      <a:pt x="2768" y="2234"/>
                    </a:lnTo>
                    <a:lnTo>
                      <a:pt x="2764" y="2238"/>
                    </a:lnTo>
                    <a:lnTo>
                      <a:pt x="2756" y="2242"/>
                    </a:lnTo>
                    <a:lnTo>
                      <a:pt x="2748" y="2242"/>
                    </a:lnTo>
                    <a:lnTo>
                      <a:pt x="2634" y="2258"/>
                    </a:lnTo>
                    <a:lnTo>
                      <a:pt x="2626" y="2260"/>
                    </a:lnTo>
                    <a:lnTo>
                      <a:pt x="2620" y="2262"/>
                    </a:lnTo>
                    <a:lnTo>
                      <a:pt x="2614" y="2266"/>
                    </a:lnTo>
                    <a:lnTo>
                      <a:pt x="2610" y="2272"/>
                    </a:lnTo>
                    <a:lnTo>
                      <a:pt x="2606" y="2278"/>
                    </a:lnTo>
                    <a:lnTo>
                      <a:pt x="2604" y="2286"/>
                    </a:lnTo>
                    <a:lnTo>
                      <a:pt x="2602" y="2294"/>
                    </a:lnTo>
                    <a:lnTo>
                      <a:pt x="2604" y="2302"/>
                    </a:lnTo>
                    <a:lnTo>
                      <a:pt x="2630" y="2414"/>
                    </a:lnTo>
                    <a:lnTo>
                      <a:pt x="2630" y="2422"/>
                    </a:lnTo>
                    <a:lnTo>
                      <a:pt x="2630" y="2428"/>
                    </a:lnTo>
                    <a:lnTo>
                      <a:pt x="2628" y="2436"/>
                    </a:lnTo>
                    <a:lnTo>
                      <a:pt x="2624" y="2440"/>
                    </a:lnTo>
                    <a:lnTo>
                      <a:pt x="2620" y="2446"/>
                    </a:lnTo>
                    <a:lnTo>
                      <a:pt x="2614" y="2448"/>
                    </a:lnTo>
                    <a:lnTo>
                      <a:pt x="2606" y="2450"/>
                    </a:lnTo>
                    <a:lnTo>
                      <a:pt x="2598" y="2450"/>
                    </a:lnTo>
                    <a:lnTo>
                      <a:pt x="2484" y="2446"/>
                    </a:lnTo>
                    <a:lnTo>
                      <a:pt x="2476" y="2446"/>
                    </a:lnTo>
                    <a:lnTo>
                      <a:pt x="2468" y="2448"/>
                    </a:lnTo>
                    <a:lnTo>
                      <a:pt x="2462" y="2450"/>
                    </a:lnTo>
                    <a:lnTo>
                      <a:pt x="2456" y="2456"/>
                    </a:lnTo>
                    <a:lnTo>
                      <a:pt x="2450" y="2462"/>
                    </a:lnTo>
                    <a:lnTo>
                      <a:pt x="2448" y="2468"/>
                    </a:lnTo>
                    <a:lnTo>
                      <a:pt x="2446" y="2476"/>
                    </a:lnTo>
                    <a:lnTo>
                      <a:pt x="2446" y="2484"/>
                    </a:lnTo>
                    <a:lnTo>
                      <a:pt x="2450" y="2598"/>
                    </a:lnTo>
                    <a:lnTo>
                      <a:pt x="2450" y="2606"/>
                    </a:lnTo>
                    <a:lnTo>
                      <a:pt x="2448" y="2612"/>
                    </a:lnTo>
                    <a:lnTo>
                      <a:pt x="2446" y="2618"/>
                    </a:lnTo>
                    <a:lnTo>
                      <a:pt x="2440" y="2624"/>
                    </a:lnTo>
                    <a:lnTo>
                      <a:pt x="2436" y="2628"/>
                    </a:lnTo>
                    <a:lnTo>
                      <a:pt x="2428" y="2630"/>
                    </a:lnTo>
                    <a:lnTo>
                      <a:pt x="2422" y="2630"/>
                    </a:lnTo>
                    <a:lnTo>
                      <a:pt x="2414" y="2630"/>
                    </a:lnTo>
                    <a:lnTo>
                      <a:pt x="2302" y="2604"/>
                    </a:lnTo>
                    <a:lnTo>
                      <a:pt x="2294" y="2602"/>
                    </a:lnTo>
                    <a:lnTo>
                      <a:pt x="2286" y="2604"/>
                    </a:lnTo>
                    <a:lnTo>
                      <a:pt x="2278" y="2606"/>
                    </a:lnTo>
                    <a:lnTo>
                      <a:pt x="2272" y="2610"/>
                    </a:lnTo>
                    <a:lnTo>
                      <a:pt x="2266" y="2614"/>
                    </a:lnTo>
                    <a:lnTo>
                      <a:pt x="2262" y="2620"/>
                    </a:lnTo>
                    <a:lnTo>
                      <a:pt x="2260" y="2626"/>
                    </a:lnTo>
                    <a:lnTo>
                      <a:pt x="2258" y="2634"/>
                    </a:lnTo>
                    <a:lnTo>
                      <a:pt x="2244" y="2748"/>
                    </a:lnTo>
                    <a:lnTo>
                      <a:pt x="2242" y="2756"/>
                    </a:lnTo>
                    <a:lnTo>
                      <a:pt x="2238" y="2762"/>
                    </a:lnTo>
                    <a:lnTo>
                      <a:pt x="2234" y="2768"/>
                    </a:lnTo>
                    <a:lnTo>
                      <a:pt x="2228" y="2772"/>
                    </a:lnTo>
                    <a:lnTo>
                      <a:pt x="2222" y="2774"/>
                    </a:lnTo>
                    <a:lnTo>
                      <a:pt x="2216" y="2776"/>
                    </a:lnTo>
                    <a:lnTo>
                      <a:pt x="2208" y="2776"/>
                    </a:lnTo>
                    <a:lnTo>
                      <a:pt x="2202" y="2772"/>
                    </a:lnTo>
                    <a:lnTo>
                      <a:pt x="2094" y="2728"/>
                    </a:lnTo>
                    <a:lnTo>
                      <a:pt x="2088" y="2726"/>
                    </a:lnTo>
                    <a:lnTo>
                      <a:pt x="2080" y="2726"/>
                    </a:lnTo>
                    <a:lnTo>
                      <a:pt x="2072" y="2726"/>
                    </a:lnTo>
                    <a:lnTo>
                      <a:pt x="2066" y="2728"/>
                    </a:lnTo>
                    <a:lnTo>
                      <a:pt x="2060" y="2732"/>
                    </a:lnTo>
                    <a:lnTo>
                      <a:pt x="2054" y="2738"/>
                    </a:lnTo>
                    <a:lnTo>
                      <a:pt x="2050" y="2744"/>
                    </a:lnTo>
                    <a:lnTo>
                      <a:pt x="2046" y="2750"/>
                    </a:lnTo>
                    <a:lnTo>
                      <a:pt x="2012" y="2862"/>
                    </a:lnTo>
                    <a:lnTo>
                      <a:pt x="2010" y="2868"/>
                    </a:lnTo>
                    <a:lnTo>
                      <a:pt x="2006" y="2874"/>
                    </a:lnTo>
                    <a:lnTo>
                      <a:pt x="2000" y="2878"/>
                    </a:lnTo>
                    <a:lnTo>
                      <a:pt x="1994" y="2882"/>
                    </a:lnTo>
                    <a:lnTo>
                      <a:pt x="1988" y="2884"/>
                    </a:lnTo>
                    <a:lnTo>
                      <a:pt x="1980" y="2884"/>
                    </a:lnTo>
                    <a:lnTo>
                      <a:pt x="1974" y="2882"/>
                    </a:lnTo>
                    <a:lnTo>
                      <a:pt x="1966" y="2878"/>
                    </a:lnTo>
                    <a:lnTo>
                      <a:pt x="1870" y="2816"/>
                    </a:lnTo>
                    <a:lnTo>
                      <a:pt x="1862" y="2812"/>
                    </a:lnTo>
                    <a:lnTo>
                      <a:pt x="1856" y="2810"/>
                    </a:lnTo>
                    <a:lnTo>
                      <a:pt x="1848" y="2810"/>
                    </a:lnTo>
                    <a:lnTo>
                      <a:pt x="1840" y="2810"/>
                    </a:lnTo>
                    <a:lnTo>
                      <a:pt x="1834" y="2812"/>
                    </a:lnTo>
                    <a:lnTo>
                      <a:pt x="1828" y="2816"/>
                    </a:lnTo>
                    <a:lnTo>
                      <a:pt x="1822" y="2822"/>
                    </a:lnTo>
                    <a:lnTo>
                      <a:pt x="1818" y="2830"/>
                    </a:lnTo>
                    <a:lnTo>
                      <a:pt x="1766" y="2932"/>
                    </a:lnTo>
                    <a:lnTo>
                      <a:pt x="1762" y="2938"/>
                    </a:lnTo>
                    <a:lnTo>
                      <a:pt x="1756" y="2944"/>
                    </a:lnTo>
                    <a:lnTo>
                      <a:pt x="1750" y="2946"/>
                    </a:lnTo>
                    <a:lnTo>
                      <a:pt x="1744" y="2948"/>
                    </a:lnTo>
                    <a:lnTo>
                      <a:pt x="1738" y="2950"/>
                    </a:lnTo>
                    <a:lnTo>
                      <a:pt x="1730" y="2948"/>
                    </a:lnTo>
                    <a:lnTo>
                      <a:pt x="1724" y="2944"/>
                    </a:lnTo>
                    <a:lnTo>
                      <a:pt x="1718" y="2940"/>
                    </a:lnTo>
                    <a:lnTo>
                      <a:pt x="1634" y="2862"/>
                    </a:lnTo>
                    <a:lnTo>
                      <a:pt x="1626" y="2856"/>
                    </a:lnTo>
                    <a:lnTo>
                      <a:pt x="1620" y="2854"/>
                    </a:lnTo>
                    <a:lnTo>
                      <a:pt x="1612" y="2852"/>
                    </a:lnTo>
                    <a:lnTo>
                      <a:pt x="1606" y="2852"/>
                    </a:lnTo>
                    <a:lnTo>
                      <a:pt x="1598" y="2854"/>
                    </a:lnTo>
                    <a:lnTo>
                      <a:pt x="1592" y="2856"/>
                    </a:lnTo>
                    <a:lnTo>
                      <a:pt x="1586" y="2860"/>
                    </a:lnTo>
                    <a:lnTo>
                      <a:pt x="1580" y="2866"/>
                    </a:lnTo>
                    <a:lnTo>
                      <a:pt x="1510" y="2958"/>
                    </a:lnTo>
                    <a:lnTo>
                      <a:pt x="1504" y="2964"/>
                    </a:lnTo>
                    <a:lnTo>
                      <a:pt x="1498" y="2968"/>
                    </a:lnTo>
                    <a:lnTo>
                      <a:pt x="1492" y="2970"/>
                    </a:lnTo>
                    <a:lnTo>
                      <a:pt x="1486" y="2972"/>
                    </a:lnTo>
                    <a:lnTo>
                      <a:pt x="1480" y="2970"/>
                    </a:lnTo>
                    <a:lnTo>
                      <a:pt x="1474" y="2968"/>
                    </a:lnTo>
                    <a:lnTo>
                      <a:pt x="1468" y="2964"/>
                    </a:lnTo>
                    <a:lnTo>
                      <a:pt x="1462" y="2958"/>
                    </a:lnTo>
                    <a:lnTo>
                      <a:pt x="1392" y="2866"/>
                    </a:lnTo>
                    <a:lnTo>
                      <a:pt x="1386" y="2860"/>
                    </a:lnTo>
                    <a:lnTo>
                      <a:pt x="1380" y="2856"/>
                    </a:lnTo>
                    <a:lnTo>
                      <a:pt x="1374" y="2854"/>
                    </a:lnTo>
                    <a:lnTo>
                      <a:pt x="1366" y="2852"/>
                    </a:lnTo>
                    <a:lnTo>
                      <a:pt x="1360" y="2852"/>
                    </a:lnTo>
                    <a:lnTo>
                      <a:pt x="1352" y="2854"/>
                    </a:lnTo>
                    <a:lnTo>
                      <a:pt x="1346" y="2856"/>
                    </a:lnTo>
                    <a:lnTo>
                      <a:pt x="1338" y="2862"/>
                    </a:lnTo>
                    <a:lnTo>
                      <a:pt x="1254" y="2940"/>
                    </a:lnTo>
                    <a:lnTo>
                      <a:pt x="1248" y="2944"/>
                    </a:lnTo>
                    <a:lnTo>
                      <a:pt x="1242" y="2948"/>
                    </a:lnTo>
                    <a:lnTo>
                      <a:pt x="1234" y="2950"/>
                    </a:lnTo>
                    <a:lnTo>
                      <a:pt x="1228" y="2948"/>
                    </a:lnTo>
                    <a:lnTo>
                      <a:pt x="1222" y="2946"/>
                    </a:lnTo>
                    <a:lnTo>
                      <a:pt x="1216" y="2944"/>
                    </a:lnTo>
                    <a:lnTo>
                      <a:pt x="1210" y="2938"/>
                    </a:lnTo>
                    <a:lnTo>
                      <a:pt x="1206" y="2932"/>
                    </a:lnTo>
                    <a:lnTo>
                      <a:pt x="1154" y="2830"/>
                    </a:lnTo>
                    <a:lnTo>
                      <a:pt x="1150" y="2822"/>
                    </a:lnTo>
                    <a:lnTo>
                      <a:pt x="1144" y="2816"/>
                    </a:lnTo>
                    <a:lnTo>
                      <a:pt x="1138" y="2812"/>
                    </a:lnTo>
                    <a:lnTo>
                      <a:pt x="1132" y="2810"/>
                    </a:lnTo>
                    <a:lnTo>
                      <a:pt x="1124" y="2810"/>
                    </a:lnTo>
                    <a:lnTo>
                      <a:pt x="1116" y="2810"/>
                    </a:lnTo>
                    <a:lnTo>
                      <a:pt x="1110" y="2812"/>
                    </a:lnTo>
                    <a:lnTo>
                      <a:pt x="1102" y="2816"/>
                    </a:lnTo>
                    <a:lnTo>
                      <a:pt x="1006" y="2878"/>
                    </a:lnTo>
                    <a:lnTo>
                      <a:pt x="998" y="2882"/>
                    </a:lnTo>
                    <a:lnTo>
                      <a:pt x="992" y="2884"/>
                    </a:lnTo>
                    <a:lnTo>
                      <a:pt x="984" y="2884"/>
                    </a:lnTo>
                    <a:lnTo>
                      <a:pt x="978" y="2882"/>
                    </a:lnTo>
                    <a:lnTo>
                      <a:pt x="972" y="2878"/>
                    </a:lnTo>
                    <a:lnTo>
                      <a:pt x="968" y="2874"/>
                    </a:lnTo>
                    <a:lnTo>
                      <a:pt x="962" y="2868"/>
                    </a:lnTo>
                    <a:lnTo>
                      <a:pt x="960" y="2862"/>
                    </a:lnTo>
                    <a:lnTo>
                      <a:pt x="926" y="2750"/>
                    </a:lnTo>
                    <a:lnTo>
                      <a:pt x="922" y="2744"/>
                    </a:lnTo>
                    <a:lnTo>
                      <a:pt x="918" y="2738"/>
                    </a:lnTo>
                    <a:lnTo>
                      <a:pt x="912" y="2732"/>
                    </a:lnTo>
                    <a:lnTo>
                      <a:pt x="906" y="2728"/>
                    </a:lnTo>
                    <a:lnTo>
                      <a:pt x="900" y="2726"/>
                    </a:lnTo>
                    <a:lnTo>
                      <a:pt x="892" y="2726"/>
                    </a:lnTo>
                    <a:lnTo>
                      <a:pt x="884" y="2726"/>
                    </a:lnTo>
                    <a:lnTo>
                      <a:pt x="878" y="2728"/>
                    </a:lnTo>
                    <a:lnTo>
                      <a:pt x="770" y="2772"/>
                    </a:lnTo>
                    <a:lnTo>
                      <a:pt x="764" y="2776"/>
                    </a:lnTo>
                    <a:lnTo>
                      <a:pt x="756" y="2776"/>
                    </a:lnTo>
                    <a:lnTo>
                      <a:pt x="750" y="2774"/>
                    </a:lnTo>
                    <a:lnTo>
                      <a:pt x="744" y="2772"/>
                    </a:lnTo>
                    <a:lnTo>
                      <a:pt x="738" y="2768"/>
                    </a:lnTo>
                    <a:lnTo>
                      <a:pt x="734" y="2762"/>
                    </a:lnTo>
                    <a:lnTo>
                      <a:pt x="730" y="2756"/>
                    </a:lnTo>
                    <a:lnTo>
                      <a:pt x="728" y="2748"/>
                    </a:lnTo>
                    <a:lnTo>
                      <a:pt x="714" y="2634"/>
                    </a:lnTo>
                    <a:lnTo>
                      <a:pt x="712" y="2626"/>
                    </a:lnTo>
                    <a:lnTo>
                      <a:pt x="710" y="2620"/>
                    </a:lnTo>
                    <a:lnTo>
                      <a:pt x="706" y="2614"/>
                    </a:lnTo>
                    <a:lnTo>
                      <a:pt x="700" y="2610"/>
                    </a:lnTo>
                    <a:lnTo>
                      <a:pt x="694" y="2606"/>
                    </a:lnTo>
                    <a:lnTo>
                      <a:pt x="686" y="2604"/>
                    </a:lnTo>
                    <a:lnTo>
                      <a:pt x="678" y="2602"/>
                    </a:lnTo>
                    <a:lnTo>
                      <a:pt x="670" y="2604"/>
                    </a:lnTo>
                    <a:lnTo>
                      <a:pt x="558" y="2630"/>
                    </a:lnTo>
                    <a:lnTo>
                      <a:pt x="550" y="2630"/>
                    </a:lnTo>
                    <a:lnTo>
                      <a:pt x="544" y="2630"/>
                    </a:lnTo>
                    <a:lnTo>
                      <a:pt x="536" y="2628"/>
                    </a:lnTo>
                    <a:lnTo>
                      <a:pt x="532" y="2624"/>
                    </a:lnTo>
                    <a:lnTo>
                      <a:pt x="526" y="2618"/>
                    </a:lnTo>
                    <a:lnTo>
                      <a:pt x="524" y="2612"/>
                    </a:lnTo>
                    <a:lnTo>
                      <a:pt x="522" y="2606"/>
                    </a:lnTo>
                    <a:lnTo>
                      <a:pt x="522" y="2598"/>
                    </a:lnTo>
                    <a:lnTo>
                      <a:pt x="526" y="2484"/>
                    </a:lnTo>
                    <a:lnTo>
                      <a:pt x="526" y="2476"/>
                    </a:lnTo>
                    <a:lnTo>
                      <a:pt x="524" y="2468"/>
                    </a:lnTo>
                    <a:lnTo>
                      <a:pt x="522" y="2462"/>
                    </a:lnTo>
                    <a:lnTo>
                      <a:pt x="516" y="2456"/>
                    </a:lnTo>
                    <a:lnTo>
                      <a:pt x="510" y="2450"/>
                    </a:lnTo>
                    <a:lnTo>
                      <a:pt x="504" y="2448"/>
                    </a:lnTo>
                    <a:lnTo>
                      <a:pt x="496" y="2446"/>
                    </a:lnTo>
                    <a:lnTo>
                      <a:pt x="488" y="2446"/>
                    </a:lnTo>
                    <a:lnTo>
                      <a:pt x="374" y="2450"/>
                    </a:lnTo>
                    <a:lnTo>
                      <a:pt x="366" y="2450"/>
                    </a:lnTo>
                    <a:lnTo>
                      <a:pt x="358" y="2448"/>
                    </a:lnTo>
                    <a:lnTo>
                      <a:pt x="352" y="2446"/>
                    </a:lnTo>
                    <a:lnTo>
                      <a:pt x="348" y="2440"/>
                    </a:lnTo>
                    <a:lnTo>
                      <a:pt x="344" y="2436"/>
                    </a:lnTo>
                    <a:lnTo>
                      <a:pt x="342" y="2428"/>
                    </a:lnTo>
                    <a:lnTo>
                      <a:pt x="342" y="2422"/>
                    </a:lnTo>
                    <a:lnTo>
                      <a:pt x="342" y="2414"/>
                    </a:lnTo>
                    <a:lnTo>
                      <a:pt x="368" y="2302"/>
                    </a:lnTo>
                    <a:lnTo>
                      <a:pt x="370" y="2294"/>
                    </a:lnTo>
                    <a:lnTo>
                      <a:pt x="368" y="2286"/>
                    </a:lnTo>
                    <a:lnTo>
                      <a:pt x="366" y="2278"/>
                    </a:lnTo>
                    <a:lnTo>
                      <a:pt x="362" y="2272"/>
                    </a:lnTo>
                    <a:lnTo>
                      <a:pt x="358" y="2266"/>
                    </a:lnTo>
                    <a:lnTo>
                      <a:pt x="352" y="2262"/>
                    </a:lnTo>
                    <a:lnTo>
                      <a:pt x="346" y="2260"/>
                    </a:lnTo>
                    <a:lnTo>
                      <a:pt x="338" y="2258"/>
                    </a:lnTo>
                    <a:lnTo>
                      <a:pt x="224" y="2242"/>
                    </a:lnTo>
                    <a:lnTo>
                      <a:pt x="216" y="2242"/>
                    </a:lnTo>
                    <a:lnTo>
                      <a:pt x="208" y="2238"/>
                    </a:lnTo>
                    <a:lnTo>
                      <a:pt x="204" y="2234"/>
                    </a:lnTo>
                    <a:lnTo>
                      <a:pt x="200" y="2228"/>
                    </a:lnTo>
                    <a:lnTo>
                      <a:pt x="198" y="2222"/>
                    </a:lnTo>
                    <a:lnTo>
                      <a:pt x="196" y="2216"/>
                    </a:lnTo>
                    <a:lnTo>
                      <a:pt x="196" y="2208"/>
                    </a:lnTo>
                    <a:lnTo>
                      <a:pt x="198" y="2202"/>
                    </a:lnTo>
                    <a:lnTo>
                      <a:pt x="244" y="2094"/>
                    </a:lnTo>
                    <a:lnTo>
                      <a:pt x="246" y="2088"/>
                    </a:lnTo>
                    <a:lnTo>
                      <a:pt x="246" y="2080"/>
                    </a:lnTo>
                    <a:lnTo>
                      <a:pt x="246" y="2072"/>
                    </a:lnTo>
                    <a:lnTo>
                      <a:pt x="244" y="2066"/>
                    </a:lnTo>
                    <a:lnTo>
                      <a:pt x="240" y="2060"/>
                    </a:lnTo>
                    <a:lnTo>
                      <a:pt x="234" y="2054"/>
                    </a:lnTo>
                    <a:lnTo>
                      <a:pt x="228" y="2050"/>
                    </a:lnTo>
                    <a:lnTo>
                      <a:pt x="220" y="2046"/>
                    </a:lnTo>
                    <a:lnTo>
                      <a:pt x="110" y="2012"/>
                    </a:lnTo>
                    <a:lnTo>
                      <a:pt x="104" y="2010"/>
                    </a:lnTo>
                    <a:lnTo>
                      <a:pt x="98" y="2004"/>
                    </a:lnTo>
                    <a:lnTo>
                      <a:pt x="94" y="2000"/>
                    </a:lnTo>
                    <a:lnTo>
                      <a:pt x="90" y="1994"/>
                    </a:lnTo>
                    <a:lnTo>
                      <a:pt x="88" y="1988"/>
                    </a:lnTo>
                    <a:lnTo>
                      <a:pt x="88" y="1980"/>
                    </a:lnTo>
                    <a:lnTo>
                      <a:pt x="90" y="1974"/>
                    </a:lnTo>
                    <a:lnTo>
                      <a:pt x="94" y="1966"/>
                    </a:lnTo>
                    <a:lnTo>
                      <a:pt x="156" y="1870"/>
                    </a:lnTo>
                    <a:lnTo>
                      <a:pt x="160" y="1862"/>
                    </a:lnTo>
                    <a:lnTo>
                      <a:pt x="162" y="1856"/>
                    </a:lnTo>
                    <a:lnTo>
                      <a:pt x="162" y="1848"/>
                    </a:lnTo>
                    <a:lnTo>
                      <a:pt x="162" y="1840"/>
                    </a:lnTo>
                    <a:lnTo>
                      <a:pt x="160" y="1834"/>
                    </a:lnTo>
                    <a:lnTo>
                      <a:pt x="154" y="1828"/>
                    </a:lnTo>
                    <a:lnTo>
                      <a:pt x="150" y="1822"/>
                    </a:lnTo>
                    <a:lnTo>
                      <a:pt x="142" y="1818"/>
                    </a:lnTo>
                    <a:lnTo>
                      <a:pt x="40" y="1766"/>
                    </a:lnTo>
                    <a:lnTo>
                      <a:pt x="34" y="1762"/>
                    </a:lnTo>
                    <a:lnTo>
                      <a:pt x="28" y="1756"/>
                    </a:lnTo>
                    <a:lnTo>
                      <a:pt x="26" y="1750"/>
                    </a:lnTo>
                    <a:lnTo>
                      <a:pt x="24" y="1744"/>
                    </a:lnTo>
                    <a:lnTo>
                      <a:pt x="22" y="1738"/>
                    </a:lnTo>
                    <a:lnTo>
                      <a:pt x="24" y="1730"/>
                    </a:lnTo>
                    <a:lnTo>
                      <a:pt x="28" y="1724"/>
                    </a:lnTo>
                    <a:lnTo>
                      <a:pt x="32" y="1718"/>
                    </a:lnTo>
                    <a:lnTo>
                      <a:pt x="110" y="1634"/>
                    </a:lnTo>
                    <a:lnTo>
                      <a:pt x="116" y="1626"/>
                    </a:lnTo>
                    <a:lnTo>
                      <a:pt x="118" y="1620"/>
                    </a:lnTo>
                    <a:lnTo>
                      <a:pt x="120" y="1612"/>
                    </a:lnTo>
                    <a:lnTo>
                      <a:pt x="120" y="1606"/>
                    </a:lnTo>
                    <a:lnTo>
                      <a:pt x="118" y="1598"/>
                    </a:lnTo>
                    <a:lnTo>
                      <a:pt x="116" y="1592"/>
                    </a:lnTo>
                    <a:lnTo>
                      <a:pt x="112" y="1586"/>
                    </a:lnTo>
                    <a:lnTo>
                      <a:pt x="106" y="1580"/>
                    </a:lnTo>
                    <a:lnTo>
                      <a:pt x="14" y="1510"/>
                    </a:lnTo>
                    <a:lnTo>
                      <a:pt x="8" y="1504"/>
                    </a:lnTo>
                    <a:lnTo>
                      <a:pt x="4" y="1498"/>
                    </a:lnTo>
                    <a:lnTo>
                      <a:pt x="2" y="1492"/>
                    </a:lnTo>
                    <a:lnTo>
                      <a:pt x="0" y="1486"/>
                    </a:lnTo>
                    <a:lnTo>
                      <a:pt x="2" y="1480"/>
                    </a:lnTo>
                    <a:lnTo>
                      <a:pt x="4" y="1474"/>
                    </a:lnTo>
                    <a:lnTo>
                      <a:pt x="8" y="1468"/>
                    </a:lnTo>
                    <a:lnTo>
                      <a:pt x="14" y="1462"/>
                    </a:lnTo>
                    <a:lnTo>
                      <a:pt x="106" y="1392"/>
                    </a:lnTo>
                    <a:lnTo>
                      <a:pt x="112" y="1386"/>
                    </a:lnTo>
                    <a:lnTo>
                      <a:pt x="116" y="1380"/>
                    </a:lnTo>
                    <a:lnTo>
                      <a:pt x="118" y="1374"/>
                    </a:lnTo>
                    <a:lnTo>
                      <a:pt x="120" y="1366"/>
                    </a:lnTo>
                    <a:lnTo>
                      <a:pt x="120" y="1360"/>
                    </a:lnTo>
                    <a:lnTo>
                      <a:pt x="118" y="1352"/>
                    </a:lnTo>
                    <a:lnTo>
                      <a:pt x="116" y="1344"/>
                    </a:lnTo>
                    <a:lnTo>
                      <a:pt x="110" y="1338"/>
                    </a:lnTo>
                    <a:lnTo>
                      <a:pt x="32" y="1254"/>
                    </a:lnTo>
                    <a:lnTo>
                      <a:pt x="28" y="1248"/>
                    </a:lnTo>
                    <a:lnTo>
                      <a:pt x="24" y="1242"/>
                    </a:lnTo>
                    <a:lnTo>
                      <a:pt x="22" y="1234"/>
                    </a:lnTo>
                    <a:lnTo>
                      <a:pt x="24" y="1228"/>
                    </a:lnTo>
                    <a:lnTo>
                      <a:pt x="26" y="1222"/>
                    </a:lnTo>
                    <a:lnTo>
                      <a:pt x="28" y="1216"/>
                    </a:lnTo>
                    <a:lnTo>
                      <a:pt x="34" y="1210"/>
                    </a:lnTo>
                    <a:lnTo>
                      <a:pt x="40" y="1206"/>
                    </a:lnTo>
                    <a:lnTo>
                      <a:pt x="142" y="1154"/>
                    </a:lnTo>
                    <a:lnTo>
                      <a:pt x="150" y="1150"/>
                    </a:lnTo>
                    <a:lnTo>
                      <a:pt x="154" y="1144"/>
                    </a:lnTo>
                    <a:lnTo>
                      <a:pt x="160" y="1138"/>
                    </a:lnTo>
                    <a:lnTo>
                      <a:pt x="162" y="1132"/>
                    </a:lnTo>
                    <a:lnTo>
                      <a:pt x="162" y="1124"/>
                    </a:lnTo>
                    <a:lnTo>
                      <a:pt x="162" y="1116"/>
                    </a:lnTo>
                    <a:lnTo>
                      <a:pt x="160" y="1110"/>
                    </a:lnTo>
                    <a:lnTo>
                      <a:pt x="156" y="1102"/>
                    </a:lnTo>
                    <a:lnTo>
                      <a:pt x="94" y="1006"/>
                    </a:lnTo>
                    <a:lnTo>
                      <a:pt x="90" y="998"/>
                    </a:lnTo>
                    <a:lnTo>
                      <a:pt x="88" y="992"/>
                    </a:lnTo>
                    <a:lnTo>
                      <a:pt x="88" y="984"/>
                    </a:lnTo>
                    <a:lnTo>
                      <a:pt x="90" y="978"/>
                    </a:lnTo>
                    <a:lnTo>
                      <a:pt x="94" y="972"/>
                    </a:lnTo>
                    <a:lnTo>
                      <a:pt x="98" y="966"/>
                    </a:lnTo>
                    <a:lnTo>
                      <a:pt x="104" y="962"/>
                    </a:lnTo>
                    <a:lnTo>
                      <a:pt x="110" y="960"/>
                    </a:lnTo>
                    <a:lnTo>
                      <a:pt x="220" y="926"/>
                    </a:lnTo>
                    <a:lnTo>
                      <a:pt x="228" y="922"/>
                    </a:lnTo>
                    <a:lnTo>
                      <a:pt x="234" y="918"/>
                    </a:lnTo>
                    <a:lnTo>
                      <a:pt x="240" y="912"/>
                    </a:lnTo>
                    <a:lnTo>
                      <a:pt x="244" y="906"/>
                    </a:lnTo>
                    <a:lnTo>
                      <a:pt x="246" y="900"/>
                    </a:lnTo>
                    <a:lnTo>
                      <a:pt x="246" y="892"/>
                    </a:lnTo>
                    <a:lnTo>
                      <a:pt x="246" y="884"/>
                    </a:lnTo>
                    <a:lnTo>
                      <a:pt x="244" y="876"/>
                    </a:lnTo>
                    <a:lnTo>
                      <a:pt x="198" y="770"/>
                    </a:lnTo>
                    <a:lnTo>
                      <a:pt x="196" y="764"/>
                    </a:lnTo>
                    <a:lnTo>
                      <a:pt x="196" y="756"/>
                    </a:lnTo>
                    <a:lnTo>
                      <a:pt x="198" y="750"/>
                    </a:lnTo>
                    <a:lnTo>
                      <a:pt x="200" y="744"/>
                    </a:lnTo>
                    <a:lnTo>
                      <a:pt x="204" y="738"/>
                    </a:lnTo>
                    <a:lnTo>
                      <a:pt x="208" y="734"/>
                    </a:lnTo>
                    <a:lnTo>
                      <a:pt x="216" y="730"/>
                    </a:lnTo>
                    <a:lnTo>
                      <a:pt x="224" y="728"/>
                    </a:lnTo>
                    <a:lnTo>
                      <a:pt x="338" y="714"/>
                    </a:lnTo>
                    <a:lnTo>
                      <a:pt x="346" y="712"/>
                    </a:lnTo>
                    <a:lnTo>
                      <a:pt x="352" y="710"/>
                    </a:lnTo>
                    <a:lnTo>
                      <a:pt x="358" y="704"/>
                    </a:lnTo>
                    <a:lnTo>
                      <a:pt x="362" y="700"/>
                    </a:lnTo>
                    <a:lnTo>
                      <a:pt x="366" y="694"/>
                    </a:lnTo>
                    <a:lnTo>
                      <a:pt x="368" y="686"/>
                    </a:lnTo>
                    <a:lnTo>
                      <a:pt x="370" y="678"/>
                    </a:lnTo>
                    <a:lnTo>
                      <a:pt x="368" y="670"/>
                    </a:lnTo>
                    <a:lnTo>
                      <a:pt x="342" y="558"/>
                    </a:lnTo>
                    <a:lnTo>
                      <a:pt x="342" y="550"/>
                    </a:lnTo>
                    <a:lnTo>
                      <a:pt x="342" y="544"/>
                    </a:lnTo>
                    <a:lnTo>
                      <a:pt x="344" y="536"/>
                    </a:lnTo>
                    <a:lnTo>
                      <a:pt x="348" y="532"/>
                    </a:lnTo>
                    <a:lnTo>
                      <a:pt x="352" y="526"/>
                    </a:lnTo>
                    <a:lnTo>
                      <a:pt x="358" y="524"/>
                    </a:lnTo>
                    <a:lnTo>
                      <a:pt x="366" y="522"/>
                    </a:lnTo>
                    <a:lnTo>
                      <a:pt x="374" y="522"/>
                    </a:lnTo>
                    <a:lnTo>
                      <a:pt x="488" y="526"/>
                    </a:lnTo>
                    <a:lnTo>
                      <a:pt x="496" y="526"/>
                    </a:lnTo>
                    <a:lnTo>
                      <a:pt x="504" y="524"/>
                    </a:lnTo>
                    <a:lnTo>
                      <a:pt x="510" y="520"/>
                    </a:lnTo>
                    <a:lnTo>
                      <a:pt x="516" y="516"/>
                    </a:lnTo>
                    <a:lnTo>
                      <a:pt x="522" y="510"/>
                    </a:lnTo>
                    <a:lnTo>
                      <a:pt x="524" y="504"/>
                    </a:lnTo>
                    <a:lnTo>
                      <a:pt x="526" y="496"/>
                    </a:lnTo>
                    <a:lnTo>
                      <a:pt x="526" y="488"/>
                    </a:lnTo>
                    <a:lnTo>
                      <a:pt x="522" y="374"/>
                    </a:lnTo>
                    <a:lnTo>
                      <a:pt x="522" y="366"/>
                    </a:lnTo>
                    <a:lnTo>
                      <a:pt x="524" y="358"/>
                    </a:lnTo>
                    <a:lnTo>
                      <a:pt x="526" y="352"/>
                    </a:lnTo>
                    <a:lnTo>
                      <a:pt x="532" y="348"/>
                    </a:lnTo>
                    <a:lnTo>
                      <a:pt x="536" y="344"/>
                    </a:lnTo>
                    <a:lnTo>
                      <a:pt x="544" y="342"/>
                    </a:lnTo>
                    <a:lnTo>
                      <a:pt x="550" y="342"/>
                    </a:lnTo>
                    <a:lnTo>
                      <a:pt x="558" y="342"/>
                    </a:lnTo>
                    <a:lnTo>
                      <a:pt x="670" y="368"/>
                    </a:lnTo>
                    <a:lnTo>
                      <a:pt x="678" y="370"/>
                    </a:lnTo>
                    <a:lnTo>
                      <a:pt x="686" y="368"/>
                    </a:lnTo>
                    <a:lnTo>
                      <a:pt x="694" y="366"/>
                    </a:lnTo>
                    <a:lnTo>
                      <a:pt x="700" y="362"/>
                    </a:lnTo>
                    <a:lnTo>
                      <a:pt x="706" y="358"/>
                    </a:lnTo>
                    <a:lnTo>
                      <a:pt x="710" y="352"/>
                    </a:lnTo>
                    <a:lnTo>
                      <a:pt x="712" y="346"/>
                    </a:lnTo>
                    <a:lnTo>
                      <a:pt x="714" y="338"/>
                    </a:lnTo>
                    <a:lnTo>
                      <a:pt x="728" y="224"/>
                    </a:lnTo>
                    <a:lnTo>
                      <a:pt x="730" y="216"/>
                    </a:lnTo>
                    <a:lnTo>
                      <a:pt x="734" y="208"/>
                    </a:lnTo>
                    <a:lnTo>
                      <a:pt x="738" y="204"/>
                    </a:lnTo>
                    <a:lnTo>
                      <a:pt x="744" y="200"/>
                    </a:lnTo>
                    <a:lnTo>
                      <a:pt x="750" y="196"/>
                    </a:lnTo>
                    <a:lnTo>
                      <a:pt x="756" y="196"/>
                    </a:lnTo>
                    <a:lnTo>
                      <a:pt x="764" y="196"/>
                    </a:lnTo>
                    <a:lnTo>
                      <a:pt x="770" y="198"/>
                    </a:lnTo>
                    <a:lnTo>
                      <a:pt x="878" y="244"/>
                    </a:lnTo>
                    <a:lnTo>
                      <a:pt x="884" y="246"/>
                    </a:lnTo>
                    <a:lnTo>
                      <a:pt x="892" y="246"/>
                    </a:lnTo>
                    <a:lnTo>
                      <a:pt x="900" y="246"/>
                    </a:lnTo>
                    <a:lnTo>
                      <a:pt x="906" y="244"/>
                    </a:lnTo>
                    <a:lnTo>
                      <a:pt x="912" y="240"/>
                    </a:lnTo>
                    <a:lnTo>
                      <a:pt x="918" y="234"/>
                    </a:lnTo>
                    <a:lnTo>
                      <a:pt x="922" y="228"/>
                    </a:lnTo>
                    <a:lnTo>
                      <a:pt x="926" y="220"/>
                    </a:lnTo>
                    <a:lnTo>
                      <a:pt x="960" y="110"/>
                    </a:lnTo>
                    <a:lnTo>
                      <a:pt x="962" y="104"/>
                    </a:lnTo>
                    <a:lnTo>
                      <a:pt x="968" y="98"/>
                    </a:lnTo>
                    <a:lnTo>
                      <a:pt x="972" y="94"/>
                    </a:lnTo>
                    <a:lnTo>
                      <a:pt x="978" y="90"/>
                    </a:lnTo>
                    <a:lnTo>
                      <a:pt x="984" y="88"/>
                    </a:lnTo>
                    <a:lnTo>
                      <a:pt x="992" y="88"/>
                    </a:lnTo>
                    <a:lnTo>
                      <a:pt x="998" y="90"/>
                    </a:lnTo>
                    <a:lnTo>
                      <a:pt x="1006" y="94"/>
                    </a:lnTo>
                    <a:lnTo>
                      <a:pt x="1102" y="156"/>
                    </a:lnTo>
                    <a:lnTo>
                      <a:pt x="1110" y="160"/>
                    </a:lnTo>
                    <a:lnTo>
                      <a:pt x="1116" y="162"/>
                    </a:lnTo>
                    <a:lnTo>
                      <a:pt x="1124" y="162"/>
                    </a:lnTo>
                    <a:lnTo>
                      <a:pt x="1132" y="162"/>
                    </a:lnTo>
                    <a:lnTo>
                      <a:pt x="1138" y="158"/>
                    </a:lnTo>
                    <a:lnTo>
                      <a:pt x="1144" y="154"/>
                    </a:lnTo>
                    <a:lnTo>
                      <a:pt x="1150" y="150"/>
                    </a:lnTo>
                    <a:lnTo>
                      <a:pt x="1154" y="142"/>
                    </a:lnTo>
                    <a:lnTo>
                      <a:pt x="1206" y="40"/>
                    </a:lnTo>
                    <a:lnTo>
                      <a:pt x="1210" y="34"/>
                    </a:lnTo>
                    <a:lnTo>
                      <a:pt x="1216" y="28"/>
                    </a:lnTo>
                    <a:lnTo>
                      <a:pt x="1222" y="26"/>
                    </a:lnTo>
                    <a:lnTo>
                      <a:pt x="1228" y="24"/>
                    </a:lnTo>
                    <a:lnTo>
                      <a:pt x="1234" y="22"/>
                    </a:lnTo>
                    <a:lnTo>
                      <a:pt x="1242" y="24"/>
                    </a:lnTo>
                    <a:lnTo>
                      <a:pt x="1248" y="28"/>
                    </a:lnTo>
                    <a:lnTo>
                      <a:pt x="1254" y="32"/>
                    </a:lnTo>
                    <a:lnTo>
                      <a:pt x="1338" y="110"/>
                    </a:lnTo>
                    <a:lnTo>
                      <a:pt x="1346" y="116"/>
                    </a:lnTo>
                    <a:lnTo>
                      <a:pt x="1352" y="118"/>
                    </a:lnTo>
                    <a:lnTo>
                      <a:pt x="1360" y="120"/>
                    </a:lnTo>
                    <a:lnTo>
                      <a:pt x="1366" y="120"/>
                    </a:lnTo>
                    <a:lnTo>
                      <a:pt x="1374" y="118"/>
                    </a:lnTo>
                    <a:lnTo>
                      <a:pt x="1380" y="116"/>
                    </a:lnTo>
                    <a:lnTo>
                      <a:pt x="1386" y="112"/>
                    </a:lnTo>
                    <a:lnTo>
                      <a:pt x="1392" y="106"/>
                    </a:lnTo>
                    <a:lnTo>
                      <a:pt x="1462" y="14"/>
                    </a:lnTo>
                    <a:close/>
                  </a:path>
                </a:pathLst>
              </a:custGeom>
              <a:noFill/>
              <a:ln w="38100">
                <a:solidFill>
                  <a:srgbClr val="92D05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56" name="组合 55"/>
              <p:cNvGrpSpPr/>
              <p:nvPr/>
            </p:nvGrpSpPr>
            <p:grpSpPr>
              <a:xfrm>
                <a:off x="949798" y="3974657"/>
                <a:ext cx="1561100" cy="1053464"/>
                <a:chOff x="928026" y="4072631"/>
                <a:chExt cx="1561100" cy="1053464"/>
              </a:xfrm>
            </p:grpSpPr>
            <p:sp>
              <p:nvSpPr>
                <p:cNvPr id="57" name="Oval 47"/>
                <p:cNvSpPr>
                  <a:spLocks noChangeArrowheads="1"/>
                </p:cNvSpPr>
                <p:nvPr/>
              </p:nvSpPr>
              <p:spPr bwMode="auto">
                <a:xfrm>
                  <a:off x="1360674" y="4072631"/>
                  <a:ext cx="1128452" cy="824706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/>
                  <a:r>
                    <a:rPr lang="en-GB" altLang="zh-CN" sz="4800" b="1" dirty="0" smtClean="0">
                      <a:solidFill>
                        <a:schemeClr val="bg1"/>
                      </a:solidFill>
                      <a:ea typeface="宋体" charset="-122"/>
                    </a:rPr>
                    <a:t>3</a:t>
                  </a:r>
                  <a:endParaRPr lang="en-GB" altLang="zh-CN" sz="2800" b="1" dirty="0">
                    <a:solidFill>
                      <a:schemeClr val="bg1"/>
                    </a:solidFill>
                    <a:ea typeface="宋体" charset="-122"/>
                  </a:endParaRPr>
                </a:p>
              </p:txBody>
            </p:sp>
            <p:sp>
              <p:nvSpPr>
                <p:cNvPr id="58" name="Oval 47"/>
                <p:cNvSpPr>
                  <a:spLocks noChangeArrowheads="1"/>
                </p:cNvSpPr>
                <p:nvPr/>
              </p:nvSpPr>
              <p:spPr bwMode="auto">
                <a:xfrm>
                  <a:off x="928026" y="4301389"/>
                  <a:ext cx="1128452" cy="824706"/>
                </a:xfrm>
                <a:prstGeom prst="ellipse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lIns="0" tIns="0" rIns="0" bIns="0" anchor="ctr" anchorCtr="1"/>
                <a:lstStyle/>
                <a:p>
                  <a:pPr algn="ctr"/>
                  <a:r>
                    <a:rPr lang="en-GB" altLang="zh-CN" sz="2800" b="1" baseline="30000" dirty="0" smtClean="0">
                      <a:solidFill>
                        <a:schemeClr val="bg1"/>
                      </a:solidFill>
                      <a:ea typeface="宋体" charset="-122"/>
                    </a:rPr>
                    <a:t>NO.</a:t>
                  </a:r>
                  <a:r>
                    <a:rPr lang="en-GB" altLang="zh-CN" sz="3600" b="1" dirty="0" smtClean="0">
                      <a:solidFill>
                        <a:schemeClr val="bg1"/>
                      </a:solidFill>
                      <a:ea typeface="宋体" charset="-122"/>
                    </a:rPr>
                    <a:t> </a:t>
                  </a:r>
                  <a:endParaRPr lang="en-GB" altLang="zh-CN" sz="3600" b="1" dirty="0">
                    <a:solidFill>
                      <a:schemeClr val="bg1"/>
                    </a:solidFill>
                    <a:ea typeface="宋体" charset="-122"/>
                  </a:endParaRPr>
                </a:p>
              </p:txBody>
            </p:sp>
          </p:grpSp>
        </p:grpSp>
      </p:grpSp>
      <p:sp>
        <p:nvSpPr>
          <p:cNvPr id="15" name="文本框 14"/>
          <p:cNvSpPr txBox="1"/>
          <p:nvPr/>
        </p:nvSpPr>
        <p:spPr>
          <a:xfrm>
            <a:off x="728168" y="4079610"/>
            <a:ext cx="14478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市</a:t>
            </a:r>
            <a:r>
              <a:rPr lang="zh-CN" altLang="en-US" sz="2400" b="1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场份额</a:t>
            </a:r>
            <a:endParaRPr lang="zh-CN" altLang="en-US" sz="1600" b="1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9283700" y="5778500"/>
            <a:ext cx="1993900" cy="1524000"/>
          </a:xfrm>
          <a:custGeom>
            <a:avLst/>
            <a:gdLst>
              <a:gd name="connsiteX0" fmla="*/ 1993900 w 1993900"/>
              <a:gd name="connsiteY0" fmla="*/ 0 h 1524000"/>
              <a:gd name="connsiteX1" fmla="*/ 1955800 w 1993900"/>
              <a:gd name="connsiteY1" fmla="*/ 76200 h 1524000"/>
              <a:gd name="connsiteX2" fmla="*/ 1930400 w 1993900"/>
              <a:gd name="connsiteY2" fmla="*/ 114300 h 1524000"/>
              <a:gd name="connsiteX3" fmla="*/ 1905000 w 1993900"/>
              <a:gd name="connsiteY3" fmla="*/ 203200 h 1524000"/>
              <a:gd name="connsiteX4" fmla="*/ 1879600 w 1993900"/>
              <a:gd name="connsiteY4" fmla="*/ 241300 h 1524000"/>
              <a:gd name="connsiteX5" fmla="*/ 1866900 w 1993900"/>
              <a:gd name="connsiteY5" fmla="*/ 304800 h 1524000"/>
              <a:gd name="connsiteX6" fmla="*/ 1828800 w 1993900"/>
              <a:gd name="connsiteY6" fmla="*/ 419100 h 1524000"/>
              <a:gd name="connsiteX7" fmla="*/ 1790700 w 1993900"/>
              <a:gd name="connsiteY7" fmla="*/ 571500 h 1524000"/>
              <a:gd name="connsiteX8" fmla="*/ 1765300 w 1993900"/>
              <a:gd name="connsiteY8" fmla="*/ 609600 h 1524000"/>
              <a:gd name="connsiteX9" fmla="*/ 1752600 w 1993900"/>
              <a:gd name="connsiteY9" fmla="*/ 685800 h 1524000"/>
              <a:gd name="connsiteX10" fmla="*/ 1739900 w 1993900"/>
              <a:gd name="connsiteY10" fmla="*/ 800100 h 1524000"/>
              <a:gd name="connsiteX11" fmla="*/ 1714500 w 1993900"/>
              <a:gd name="connsiteY11" fmla="*/ 876300 h 1524000"/>
              <a:gd name="connsiteX12" fmla="*/ 1701800 w 1993900"/>
              <a:gd name="connsiteY12" fmla="*/ 939800 h 1524000"/>
              <a:gd name="connsiteX13" fmla="*/ 1689100 w 1993900"/>
              <a:gd name="connsiteY13" fmla="*/ 990600 h 1524000"/>
              <a:gd name="connsiteX14" fmla="*/ 1676400 w 1993900"/>
              <a:gd name="connsiteY14" fmla="*/ 1066800 h 1524000"/>
              <a:gd name="connsiteX15" fmla="*/ 1663700 w 1993900"/>
              <a:gd name="connsiteY15" fmla="*/ 1168400 h 1524000"/>
              <a:gd name="connsiteX16" fmla="*/ 1612900 w 1993900"/>
              <a:gd name="connsiteY16" fmla="*/ 1270000 h 1524000"/>
              <a:gd name="connsiteX17" fmla="*/ 1562100 w 1993900"/>
              <a:gd name="connsiteY17" fmla="*/ 1358900 h 1524000"/>
              <a:gd name="connsiteX18" fmla="*/ 1536700 w 1993900"/>
              <a:gd name="connsiteY18" fmla="*/ 1397000 h 1524000"/>
              <a:gd name="connsiteX19" fmla="*/ 1358900 w 1993900"/>
              <a:gd name="connsiteY19" fmla="*/ 1498600 h 1524000"/>
              <a:gd name="connsiteX20" fmla="*/ 1219200 w 1993900"/>
              <a:gd name="connsiteY20" fmla="*/ 1524000 h 1524000"/>
              <a:gd name="connsiteX21" fmla="*/ 812800 w 1993900"/>
              <a:gd name="connsiteY21" fmla="*/ 1511300 h 1524000"/>
              <a:gd name="connsiteX22" fmla="*/ 546100 w 1993900"/>
              <a:gd name="connsiteY22" fmla="*/ 1473200 h 1524000"/>
              <a:gd name="connsiteX23" fmla="*/ 482600 w 1993900"/>
              <a:gd name="connsiteY23" fmla="*/ 1447800 h 1524000"/>
              <a:gd name="connsiteX24" fmla="*/ 368300 w 1993900"/>
              <a:gd name="connsiteY24" fmla="*/ 1397000 h 1524000"/>
              <a:gd name="connsiteX25" fmla="*/ 292100 w 1993900"/>
              <a:gd name="connsiteY25" fmla="*/ 1320800 h 1524000"/>
              <a:gd name="connsiteX26" fmla="*/ 254000 w 1993900"/>
              <a:gd name="connsiteY26" fmla="*/ 1244600 h 1524000"/>
              <a:gd name="connsiteX27" fmla="*/ 228600 w 1993900"/>
              <a:gd name="connsiteY27" fmla="*/ 1168400 h 1524000"/>
              <a:gd name="connsiteX28" fmla="*/ 215900 w 1993900"/>
              <a:gd name="connsiteY28" fmla="*/ 1130300 h 1524000"/>
              <a:gd name="connsiteX29" fmla="*/ 203200 w 1993900"/>
              <a:gd name="connsiteY29" fmla="*/ 1092200 h 1524000"/>
              <a:gd name="connsiteX30" fmla="*/ 177800 w 1993900"/>
              <a:gd name="connsiteY30" fmla="*/ 1054100 h 1524000"/>
              <a:gd name="connsiteX31" fmla="*/ 152400 w 1993900"/>
              <a:gd name="connsiteY31" fmla="*/ 952500 h 1524000"/>
              <a:gd name="connsiteX32" fmla="*/ 127000 w 1993900"/>
              <a:gd name="connsiteY32" fmla="*/ 914400 h 1524000"/>
              <a:gd name="connsiteX33" fmla="*/ 114300 w 1993900"/>
              <a:gd name="connsiteY33" fmla="*/ 863600 h 1524000"/>
              <a:gd name="connsiteX34" fmla="*/ 101600 w 1993900"/>
              <a:gd name="connsiteY34" fmla="*/ 800100 h 1524000"/>
              <a:gd name="connsiteX35" fmla="*/ 76200 w 1993900"/>
              <a:gd name="connsiteY35" fmla="*/ 723900 h 1524000"/>
              <a:gd name="connsiteX36" fmla="*/ 63500 w 1993900"/>
              <a:gd name="connsiteY36" fmla="*/ 685800 h 1524000"/>
              <a:gd name="connsiteX37" fmla="*/ 0 w 1993900"/>
              <a:gd name="connsiteY37" fmla="*/ 596900 h 152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993900" h="1524000">
                <a:moveTo>
                  <a:pt x="1993900" y="0"/>
                </a:moveTo>
                <a:cubicBezTo>
                  <a:pt x="1981200" y="25400"/>
                  <a:pt x="1969591" y="51376"/>
                  <a:pt x="1955800" y="76200"/>
                </a:cubicBezTo>
                <a:cubicBezTo>
                  <a:pt x="1948387" y="89543"/>
                  <a:pt x="1937226" y="100648"/>
                  <a:pt x="1930400" y="114300"/>
                </a:cubicBezTo>
                <a:cubicBezTo>
                  <a:pt x="1905686" y="163728"/>
                  <a:pt x="1929415" y="146233"/>
                  <a:pt x="1905000" y="203200"/>
                </a:cubicBezTo>
                <a:cubicBezTo>
                  <a:pt x="1898987" y="217229"/>
                  <a:pt x="1888067" y="228600"/>
                  <a:pt x="1879600" y="241300"/>
                </a:cubicBezTo>
                <a:cubicBezTo>
                  <a:pt x="1875367" y="262467"/>
                  <a:pt x="1872830" y="284045"/>
                  <a:pt x="1866900" y="304800"/>
                </a:cubicBezTo>
                <a:cubicBezTo>
                  <a:pt x="1855867" y="343416"/>
                  <a:pt x="1835402" y="379486"/>
                  <a:pt x="1828800" y="419100"/>
                </a:cubicBezTo>
                <a:cubicBezTo>
                  <a:pt x="1822452" y="457188"/>
                  <a:pt x="1813062" y="537957"/>
                  <a:pt x="1790700" y="571500"/>
                </a:cubicBezTo>
                <a:lnTo>
                  <a:pt x="1765300" y="609600"/>
                </a:lnTo>
                <a:cubicBezTo>
                  <a:pt x="1761067" y="635000"/>
                  <a:pt x="1756003" y="660276"/>
                  <a:pt x="1752600" y="685800"/>
                </a:cubicBezTo>
                <a:cubicBezTo>
                  <a:pt x="1747534" y="723798"/>
                  <a:pt x="1747418" y="762510"/>
                  <a:pt x="1739900" y="800100"/>
                </a:cubicBezTo>
                <a:cubicBezTo>
                  <a:pt x="1734649" y="826354"/>
                  <a:pt x="1719751" y="850046"/>
                  <a:pt x="1714500" y="876300"/>
                </a:cubicBezTo>
                <a:cubicBezTo>
                  <a:pt x="1710267" y="897467"/>
                  <a:pt x="1706483" y="918728"/>
                  <a:pt x="1701800" y="939800"/>
                </a:cubicBezTo>
                <a:cubicBezTo>
                  <a:pt x="1698014" y="956839"/>
                  <a:pt x="1692523" y="973484"/>
                  <a:pt x="1689100" y="990600"/>
                </a:cubicBezTo>
                <a:cubicBezTo>
                  <a:pt x="1684050" y="1015850"/>
                  <a:pt x="1680042" y="1041308"/>
                  <a:pt x="1676400" y="1066800"/>
                </a:cubicBezTo>
                <a:cubicBezTo>
                  <a:pt x="1671573" y="1100587"/>
                  <a:pt x="1673880" y="1135823"/>
                  <a:pt x="1663700" y="1168400"/>
                </a:cubicBezTo>
                <a:cubicBezTo>
                  <a:pt x="1652406" y="1204541"/>
                  <a:pt x="1622083" y="1233266"/>
                  <a:pt x="1612900" y="1270000"/>
                </a:cubicBezTo>
                <a:cubicBezTo>
                  <a:pt x="1592342" y="1352230"/>
                  <a:pt x="1616145" y="1294046"/>
                  <a:pt x="1562100" y="1358900"/>
                </a:cubicBezTo>
                <a:cubicBezTo>
                  <a:pt x="1552329" y="1370626"/>
                  <a:pt x="1548187" y="1386949"/>
                  <a:pt x="1536700" y="1397000"/>
                </a:cubicBezTo>
                <a:cubicBezTo>
                  <a:pt x="1509069" y="1421177"/>
                  <a:pt x="1388485" y="1493221"/>
                  <a:pt x="1358900" y="1498600"/>
                </a:cubicBezTo>
                <a:lnTo>
                  <a:pt x="1219200" y="1524000"/>
                </a:lnTo>
                <a:cubicBezTo>
                  <a:pt x="1083733" y="1519767"/>
                  <a:pt x="947948" y="1521500"/>
                  <a:pt x="812800" y="1511300"/>
                </a:cubicBezTo>
                <a:cubicBezTo>
                  <a:pt x="723252" y="1504542"/>
                  <a:pt x="546100" y="1473200"/>
                  <a:pt x="546100" y="1473200"/>
                </a:cubicBezTo>
                <a:cubicBezTo>
                  <a:pt x="524933" y="1464733"/>
                  <a:pt x="504025" y="1455591"/>
                  <a:pt x="482600" y="1447800"/>
                </a:cubicBezTo>
                <a:cubicBezTo>
                  <a:pt x="431496" y="1429217"/>
                  <a:pt x="406115" y="1430614"/>
                  <a:pt x="368300" y="1397000"/>
                </a:cubicBezTo>
                <a:cubicBezTo>
                  <a:pt x="341452" y="1373135"/>
                  <a:pt x="292100" y="1320800"/>
                  <a:pt x="292100" y="1320800"/>
                </a:cubicBezTo>
                <a:cubicBezTo>
                  <a:pt x="245783" y="1181849"/>
                  <a:pt x="319652" y="1392316"/>
                  <a:pt x="254000" y="1244600"/>
                </a:cubicBezTo>
                <a:cubicBezTo>
                  <a:pt x="243126" y="1220134"/>
                  <a:pt x="237067" y="1193800"/>
                  <a:pt x="228600" y="1168400"/>
                </a:cubicBezTo>
                <a:lnTo>
                  <a:pt x="215900" y="1130300"/>
                </a:lnTo>
                <a:cubicBezTo>
                  <a:pt x="211667" y="1117600"/>
                  <a:pt x="210626" y="1103339"/>
                  <a:pt x="203200" y="1092200"/>
                </a:cubicBezTo>
                <a:lnTo>
                  <a:pt x="177800" y="1054100"/>
                </a:lnTo>
                <a:cubicBezTo>
                  <a:pt x="172970" y="1029948"/>
                  <a:pt x="165417" y="978535"/>
                  <a:pt x="152400" y="952500"/>
                </a:cubicBezTo>
                <a:cubicBezTo>
                  <a:pt x="145574" y="938848"/>
                  <a:pt x="135467" y="927100"/>
                  <a:pt x="127000" y="914400"/>
                </a:cubicBezTo>
                <a:cubicBezTo>
                  <a:pt x="122767" y="897467"/>
                  <a:pt x="118086" y="880639"/>
                  <a:pt x="114300" y="863600"/>
                </a:cubicBezTo>
                <a:cubicBezTo>
                  <a:pt x="109617" y="842528"/>
                  <a:pt x="107280" y="820925"/>
                  <a:pt x="101600" y="800100"/>
                </a:cubicBezTo>
                <a:cubicBezTo>
                  <a:pt x="94555" y="774269"/>
                  <a:pt x="84667" y="749300"/>
                  <a:pt x="76200" y="723900"/>
                </a:cubicBezTo>
                <a:cubicBezTo>
                  <a:pt x="71967" y="711200"/>
                  <a:pt x="70926" y="696939"/>
                  <a:pt x="63500" y="685800"/>
                </a:cubicBezTo>
                <a:cubicBezTo>
                  <a:pt x="9379" y="604619"/>
                  <a:pt x="34286" y="631186"/>
                  <a:pt x="0" y="596900"/>
                </a:cubicBezTo>
              </a:path>
            </a:pathLst>
          </a:custGeom>
          <a:noFill/>
          <a:ln w="28575">
            <a:solidFill>
              <a:srgbClr val="92D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TextBox 13"/>
          <p:cNvSpPr txBox="1">
            <a:spLocks noChangeArrowheads="1"/>
          </p:cNvSpPr>
          <p:nvPr/>
        </p:nvSpPr>
        <p:spPr bwMode="auto">
          <a:xfrm>
            <a:off x="678507" y="2047581"/>
            <a:ext cx="51684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思源黑体 CN Normal"/>
                <a:ea typeface="Noto Sans S Chinese Light" panose="020B0300000000000000" pitchFamily="34" charset="-122"/>
              </a:rPr>
              <a:t>公司成立于</a:t>
            </a:r>
            <a:r>
              <a:rPr lang="en-US" altLang="zh-CN" sz="2400" dirty="0" smtClean="0">
                <a:latin typeface="思源黑体 CN Normal"/>
                <a:ea typeface="Noto Sans S Chinese Light" panose="020B0300000000000000" pitchFamily="34" charset="-122"/>
              </a:rPr>
              <a:t>2005</a:t>
            </a:r>
            <a:r>
              <a:rPr lang="zh-CN" altLang="en-US" sz="2400" dirty="0" smtClean="0">
                <a:latin typeface="思源黑体 CN Normal"/>
                <a:ea typeface="Noto Sans S Chinese Light" panose="020B0300000000000000" pitchFamily="34" charset="-122"/>
              </a:rPr>
              <a:t>年</a:t>
            </a:r>
            <a:r>
              <a:rPr lang="zh-CN" altLang="en-US" sz="2400" dirty="0">
                <a:latin typeface="思源黑体 CN Normal"/>
                <a:ea typeface="Noto Sans S Chinese Light" panose="020B0300000000000000" pitchFamily="34" charset="-122"/>
              </a:rPr>
              <a:t>，主营以</a:t>
            </a:r>
            <a:r>
              <a:rPr lang="en-US" altLang="zh-CN" sz="2400" dirty="0">
                <a:latin typeface="思源黑体 CN Normal"/>
                <a:ea typeface="Noto Sans S Chinese Light" panose="020B0300000000000000" pitchFamily="34" charset="-122"/>
              </a:rPr>
              <a:t>360</a:t>
            </a:r>
            <a:r>
              <a:rPr lang="zh-CN" altLang="en-US" sz="2400" dirty="0">
                <a:latin typeface="思源黑体 CN Normal"/>
                <a:ea typeface="Noto Sans S Chinese Light" panose="020B0300000000000000" pitchFamily="34" charset="-122"/>
              </a:rPr>
              <a:t>杀毒为代表的免费网络安全平台，同时拥有问答等独立</a:t>
            </a:r>
            <a:r>
              <a:rPr lang="zh-CN" altLang="en-US" sz="2400" dirty="0" smtClean="0">
                <a:latin typeface="思源黑体 CN Normal"/>
                <a:ea typeface="Noto Sans S Chinese Light" panose="020B0300000000000000" pitchFamily="34" charset="-122"/>
              </a:rPr>
              <a:t>业务</a:t>
            </a:r>
            <a:endParaRPr lang="en-US" altLang="zh-CN" sz="2400" dirty="0">
              <a:latin typeface="思源黑体 CN Normal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7993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文本框 23"/>
          <p:cNvSpPr txBox="1"/>
          <p:nvPr/>
        </p:nvSpPr>
        <p:spPr>
          <a:xfrm>
            <a:off x="734799" y="76200"/>
            <a:ext cx="10722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没有布局与规划，只是解决用户亟需解决的安全问题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613730" y="1332733"/>
            <a:ext cx="10964540" cy="4969487"/>
            <a:chOff x="691134" y="1332733"/>
            <a:chExt cx="10964540" cy="4969487"/>
          </a:xfrm>
        </p:grpSpPr>
        <p:graphicFrame>
          <p:nvGraphicFramePr>
            <p:cNvPr id="10" name="图表 9"/>
            <p:cNvGraphicFramePr/>
            <p:nvPr>
              <p:extLst>
                <p:ext uri="{D42A27DB-BD31-4B8C-83A1-F6EECF244321}">
                  <p14:modId xmlns:p14="http://schemas.microsoft.com/office/powerpoint/2010/main" val="3226932046"/>
                </p:ext>
              </p:extLst>
            </p:nvPr>
          </p:nvGraphicFramePr>
          <p:xfrm>
            <a:off x="691134" y="2507652"/>
            <a:ext cx="9985448" cy="379456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矩形 6"/>
            <p:cNvSpPr/>
            <p:nvPr/>
          </p:nvSpPr>
          <p:spPr>
            <a:xfrm>
              <a:off x="10034717" y="3478068"/>
              <a:ext cx="162095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25000"/>
                </a:lnSpc>
              </a:pPr>
              <a:r>
                <a:rPr lang="zh-CN" altLang="en-US" sz="1600" b="1" dirty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月度活跃用户数</a:t>
              </a:r>
              <a:endParaRPr lang="en-US" altLang="zh-CN" sz="1600" b="1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  <a:p>
              <a:pPr algn="ctr">
                <a:lnSpc>
                  <a:spcPct val="125000"/>
                </a:lnSpc>
              </a:pPr>
              <a:r>
                <a:rPr lang="zh-CN" altLang="en-US" sz="1600" b="1" dirty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（百万）</a:t>
              </a:r>
            </a:p>
          </p:txBody>
        </p:sp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986"/>
            <a:stretch/>
          </p:blipFill>
          <p:spPr>
            <a:xfrm>
              <a:off x="818488" y="4820700"/>
              <a:ext cx="1688103" cy="1279190"/>
            </a:xfrm>
            <a:prstGeom prst="rect">
              <a:avLst/>
            </a:prstGeom>
          </p:spPr>
        </p:pic>
        <p:cxnSp>
          <p:nvCxnSpPr>
            <p:cNvPr id="12" name="直接连接符 11"/>
            <p:cNvCxnSpPr/>
            <p:nvPr/>
          </p:nvCxnSpPr>
          <p:spPr>
            <a:xfrm flipV="1">
              <a:off x="2452796" y="1332733"/>
              <a:ext cx="0" cy="4453131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flipV="1">
              <a:off x="4060436" y="1332733"/>
              <a:ext cx="0" cy="445320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5681410" y="1332733"/>
              <a:ext cx="0" cy="445320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7294764" y="1332733"/>
              <a:ext cx="0" cy="445320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flipV="1">
              <a:off x="8917477" y="1332733"/>
              <a:ext cx="0" cy="4453200"/>
            </a:xfrm>
            <a:prstGeom prst="line">
              <a:avLst/>
            </a:prstGeom>
            <a:ln>
              <a:solidFill>
                <a:schemeClr val="bg2">
                  <a:lumMod val="9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图片 24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70" r="62089" b="12131"/>
            <a:stretch/>
          </p:blipFill>
          <p:spPr>
            <a:xfrm>
              <a:off x="1390149" y="4185954"/>
              <a:ext cx="571450" cy="540461"/>
            </a:xfrm>
            <a:prstGeom prst="rect">
              <a:avLst/>
            </a:prstGeom>
          </p:spPr>
        </p:pic>
        <p:grpSp>
          <p:nvGrpSpPr>
            <p:cNvPr id="9" name="组合 8"/>
            <p:cNvGrpSpPr/>
            <p:nvPr/>
          </p:nvGrpSpPr>
          <p:grpSpPr>
            <a:xfrm>
              <a:off x="4576687" y="3268587"/>
              <a:ext cx="609671" cy="1431646"/>
              <a:chOff x="5985151" y="1911914"/>
              <a:chExt cx="609671" cy="1431646"/>
            </a:xfrm>
          </p:grpSpPr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015560" y="2659980"/>
                <a:ext cx="579262" cy="683580"/>
              </a:xfrm>
              <a:prstGeom prst="rect">
                <a:avLst/>
              </a:prstGeom>
            </p:spPr>
          </p:pic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985151" y="1911914"/>
                <a:ext cx="582024" cy="615557"/>
              </a:xfrm>
              <a:prstGeom prst="rect">
                <a:avLst/>
              </a:prstGeom>
            </p:spPr>
          </p:pic>
        </p:grpSp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1982" y="3997762"/>
              <a:ext cx="549268" cy="539862"/>
            </a:xfrm>
            <a:prstGeom prst="rect">
              <a:avLst/>
            </a:prstGeom>
          </p:spPr>
        </p:pic>
        <p:grpSp>
          <p:nvGrpSpPr>
            <p:cNvPr id="11" name="组合 10"/>
            <p:cNvGrpSpPr/>
            <p:nvPr/>
          </p:nvGrpSpPr>
          <p:grpSpPr>
            <a:xfrm>
              <a:off x="6228427" y="2877330"/>
              <a:ext cx="606421" cy="1264181"/>
              <a:chOff x="7884227" y="2055313"/>
              <a:chExt cx="606421" cy="1264181"/>
            </a:xfrm>
          </p:grpSpPr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921458" y="2055313"/>
                <a:ext cx="473904" cy="473904"/>
              </a:xfrm>
              <a:prstGeom prst="rect">
                <a:avLst/>
              </a:prstGeom>
            </p:spPr>
          </p:pic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884227" y="2713073"/>
                <a:ext cx="606421" cy="606421"/>
              </a:xfrm>
              <a:prstGeom prst="rect">
                <a:avLst/>
              </a:prstGeom>
            </p:spPr>
          </p:pic>
        </p:grpSp>
        <p:pic>
          <p:nvPicPr>
            <p:cNvPr id="29" name="图片 2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61970" y="2468691"/>
              <a:ext cx="495236" cy="503490"/>
            </a:xfrm>
            <a:prstGeom prst="rect">
              <a:avLst/>
            </a:prstGeom>
          </p:spPr>
        </p:pic>
        <p:pic>
          <p:nvPicPr>
            <p:cNvPr id="30" name="图片 29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39504" y="1904168"/>
              <a:ext cx="538063" cy="520981"/>
            </a:xfrm>
            <a:prstGeom prst="rect">
              <a:avLst/>
            </a:prstGeom>
          </p:spPr>
        </p:pic>
      </p:grp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678507" y="1887927"/>
            <a:ext cx="51684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针对用户对互联网安全的</a:t>
            </a: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渴求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，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从安全卫士到免费杀毒，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每年推出不同的解决方案</a:t>
            </a:r>
            <a:endParaRPr lang="en-US" altLang="zh-CN" sz="2400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554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734799" y="76200"/>
            <a:ext cx="107224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专注，只做安全的事</a:t>
            </a:r>
          </a:p>
        </p:txBody>
      </p:sp>
      <p:grpSp>
        <p:nvGrpSpPr>
          <p:cNvPr id="394" name="组合 393"/>
          <p:cNvGrpSpPr/>
          <p:nvPr/>
        </p:nvGrpSpPr>
        <p:grpSpPr>
          <a:xfrm>
            <a:off x="1514991" y="2181107"/>
            <a:ext cx="1260000" cy="1260000"/>
            <a:chOff x="1574800" y="2928170"/>
            <a:chExt cx="1260000" cy="1260000"/>
          </a:xfrm>
        </p:grpSpPr>
        <p:grpSp>
          <p:nvGrpSpPr>
            <p:cNvPr id="295" name="组合 294"/>
            <p:cNvGrpSpPr/>
            <p:nvPr/>
          </p:nvGrpSpPr>
          <p:grpSpPr>
            <a:xfrm>
              <a:off x="1574800" y="2928170"/>
              <a:ext cx="1260000" cy="1260000"/>
              <a:chOff x="8524081" y="3609759"/>
              <a:chExt cx="626715" cy="625694"/>
            </a:xfrm>
          </p:grpSpPr>
          <p:grpSp>
            <p:nvGrpSpPr>
              <p:cNvPr id="251" name="组合 503"/>
              <p:cNvGrpSpPr>
                <a:grpSpLocks/>
              </p:cNvGrpSpPr>
              <p:nvPr/>
            </p:nvGrpSpPr>
            <p:grpSpPr bwMode="auto">
              <a:xfrm>
                <a:off x="8524081" y="3609759"/>
                <a:ext cx="626715" cy="625694"/>
                <a:chOff x="4497388" y="1830584"/>
                <a:chExt cx="3197225" cy="3197225"/>
              </a:xfrm>
            </p:grpSpPr>
            <p:grpSp>
              <p:nvGrpSpPr>
                <p:cNvPr id="259" name="组合 5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63" name="空心弧 262"/>
                  <p:cNvSpPr/>
                  <p:nvPr/>
                </p:nvSpPr>
                <p:spPr>
                  <a:xfrm>
                    <a:off x="4497388" y="1830388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4" name="空心弧 263"/>
                  <p:cNvSpPr/>
                  <p:nvPr/>
                </p:nvSpPr>
                <p:spPr>
                  <a:xfrm rot="2700000">
                    <a:off x="4497388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60" name="组合 5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61" name="空心弧 260"/>
                  <p:cNvSpPr/>
                  <p:nvPr/>
                </p:nvSpPr>
                <p:spPr>
                  <a:xfrm>
                    <a:off x="4497386" y="1830386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2" name="空心弧 261"/>
                  <p:cNvSpPr/>
                  <p:nvPr/>
                </p:nvSpPr>
                <p:spPr>
                  <a:xfrm rot="2700000">
                    <a:off x="4497390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252" name="组合 504"/>
              <p:cNvGrpSpPr>
                <a:grpSpLocks/>
              </p:cNvGrpSpPr>
              <p:nvPr/>
            </p:nvGrpSpPr>
            <p:grpSpPr bwMode="auto">
              <a:xfrm rot="10800000">
                <a:off x="8524081" y="3609759"/>
                <a:ext cx="626715" cy="625694"/>
                <a:chOff x="4497388" y="1830584"/>
                <a:chExt cx="3197225" cy="3197225"/>
              </a:xfrm>
            </p:grpSpPr>
            <p:grpSp>
              <p:nvGrpSpPr>
                <p:cNvPr id="253" name="组合 5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57" name="空心弧 256"/>
                  <p:cNvSpPr/>
                  <p:nvPr/>
                </p:nvSpPr>
                <p:spPr>
                  <a:xfrm>
                    <a:off x="4497388" y="1830385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8" name="空心弧 257"/>
                  <p:cNvSpPr/>
                  <p:nvPr/>
                </p:nvSpPr>
                <p:spPr>
                  <a:xfrm rot="2700000">
                    <a:off x="4497385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254" name="组合 5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255" name="空心弧 254"/>
                  <p:cNvSpPr/>
                  <p:nvPr/>
                </p:nvSpPr>
                <p:spPr>
                  <a:xfrm>
                    <a:off x="4497386" y="1830390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56" name="空心弧 255"/>
                  <p:cNvSpPr/>
                  <p:nvPr/>
                </p:nvSpPr>
                <p:spPr>
                  <a:xfrm rot="2700000">
                    <a:off x="4497386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  <p:pic>
          <p:nvPicPr>
            <p:cNvPr id="312" name="图片 3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570" r="62089" b="12131"/>
            <a:stretch/>
          </p:blipFill>
          <p:spPr>
            <a:xfrm>
              <a:off x="1838444" y="3211681"/>
              <a:ext cx="732712" cy="692978"/>
            </a:xfrm>
            <a:prstGeom prst="rect">
              <a:avLst/>
            </a:prstGeom>
          </p:spPr>
        </p:pic>
      </p:grpSp>
      <p:grpSp>
        <p:nvGrpSpPr>
          <p:cNvPr id="395" name="组合 394"/>
          <p:cNvGrpSpPr/>
          <p:nvPr/>
        </p:nvGrpSpPr>
        <p:grpSpPr>
          <a:xfrm>
            <a:off x="4621075" y="2032617"/>
            <a:ext cx="3060674" cy="3060674"/>
            <a:chOff x="5466000" y="2928170"/>
            <a:chExt cx="1260000" cy="1260000"/>
          </a:xfrm>
        </p:grpSpPr>
        <p:pic>
          <p:nvPicPr>
            <p:cNvPr id="313" name="图片 3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22865" y="3163537"/>
              <a:ext cx="746270" cy="789266"/>
            </a:xfrm>
            <a:prstGeom prst="rect">
              <a:avLst/>
            </a:prstGeom>
          </p:spPr>
        </p:pic>
        <p:grpSp>
          <p:nvGrpSpPr>
            <p:cNvPr id="332" name="组合 331"/>
            <p:cNvGrpSpPr/>
            <p:nvPr/>
          </p:nvGrpSpPr>
          <p:grpSpPr>
            <a:xfrm>
              <a:off x="5466000" y="2928170"/>
              <a:ext cx="1260000" cy="1260000"/>
              <a:chOff x="8524081" y="3609759"/>
              <a:chExt cx="626715" cy="625694"/>
            </a:xfrm>
          </p:grpSpPr>
          <p:grpSp>
            <p:nvGrpSpPr>
              <p:cNvPr id="333" name="组合 503"/>
              <p:cNvGrpSpPr>
                <a:grpSpLocks/>
              </p:cNvGrpSpPr>
              <p:nvPr/>
            </p:nvGrpSpPr>
            <p:grpSpPr bwMode="auto">
              <a:xfrm>
                <a:off x="8524081" y="3609759"/>
                <a:ext cx="626715" cy="625694"/>
                <a:chOff x="4497388" y="1830584"/>
                <a:chExt cx="3197225" cy="3197225"/>
              </a:xfrm>
            </p:grpSpPr>
            <p:grpSp>
              <p:nvGrpSpPr>
                <p:cNvPr id="341" name="组合 5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5" name="空心弧 344"/>
                  <p:cNvSpPr/>
                  <p:nvPr/>
                </p:nvSpPr>
                <p:spPr>
                  <a:xfrm>
                    <a:off x="4497388" y="1830388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6" name="空心弧 345"/>
                  <p:cNvSpPr/>
                  <p:nvPr/>
                </p:nvSpPr>
                <p:spPr>
                  <a:xfrm rot="2700000">
                    <a:off x="4497388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42" name="组合 5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43" name="空心弧 342"/>
                  <p:cNvSpPr/>
                  <p:nvPr/>
                </p:nvSpPr>
                <p:spPr>
                  <a:xfrm>
                    <a:off x="4497386" y="1830386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4" name="空心弧 343"/>
                  <p:cNvSpPr/>
                  <p:nvPr/>
                </p:nvSpPr>
                <p:spPr>
                  <a:xfrm rot="2700000">
                    <a:off x="4497390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34" name="组合 504"/>
              <p:cNvGrpSpPr>
                <a:grpSpLocks/>
              </p:cNvGrpSpPr>
              <p:nvPr/>
            </p:nvGrpSpPr>
            <p:grpSpPr bwMode="auto">
              <a:xfrm rot="10800000">
                <a:off x="8524081" y="3609759"/>
                <a:ext cx="626715" cy="625694"/>
                <a:chOff x="4497388" y="1830584"/>
                <a:chExt cx="3197225" cy="3197225"/>
              </a:xfrm>
            </p:grpSpPr>
            <p:grpSp>
              <p:nvGrpSpPr>
                <p:cNvPr id="335" name="组合 5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9" name="空心弧 338"/>
                  <p:cNvSpPr/>
                  <p:nvPr/>
                </p:nvSpPr>
                <p:spPr>
                  <a:xfrm>
                    <a:off x="4497388" y="1830385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0" name="空心弧 339"/>
                  <p:cNvSpPr/>
                  <p:nvPr/>
                </p:nvSpPr>
                <p:spPr>
                  <a:xfrm rot="2700000">
                    <a:off x="4497385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36" name="组合 5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37" name="空心弧 336"/>
                  <p:cNvSpPr/>
                  <p:nvPr/>
                </p:nvSpPr>
                <p:spPr>
                  <a:xfrm>
                    <a:off x="4497386" y="1830390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38" name="空心弧 337"/>
                  <p:cNvSpPr/>
                  <p:nvPr/>
                </p:nvSpPr>
                <p:spPr>
                  <a:xfrm rot="2700000">
                    <a:off x="4497386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grpSp>
        <p:nvGrpSpPr>
          <p:cNvPr id="396" name="组合 395"/>
          <p:cNvGrpSpPr/>
          <p:nvPr/>
        </p:nvGrpSpPr>
        <p:grpSpPr>
          <a:xfrm>
            <a:off x="9417010" y="2181107"/>
            <a:ext cx="1260000" cy="1260000"/>
            <a:chOff x="9476819" y="2828807"/>
            <a:chExt cx="1260000" cy="1260000"/>
          </a:xfrm>
        </p:grpSpPr>
        <p:pic>
          <p:nvPicPr>
            <p:cNvPr id="315" name="图片 31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03000" y="3154988"/>
              <a:ext cx="607639" cy="607639"/>
            </a:xfrm>
            <a:prstGeom prst="rect">
              <a:avLst/>
            </a:prstGeom>
          </p:spPr>
        </p:pic>
        <p:grpSp>
          <p:nvGrpSpPr>
            <p:cNvPr id="362" name="组合 361"/>
            <p:cNvGrpSpPr/>
            <p:nvPr/>
          </p:nvGrpSpPr>
          <p:grpSpPr>
            <a:xfrm>
              <a:off x="9476819" y="2828807"/>
              <a:ext cx="1260000" cy="1260000"/>
              <a:chOff x="8524081" y="3609759"/>
              <a:chExt cx="626715" cy="625694"/>
            </a:xfrm>
          </p:grpSpPr>
          <p:grpSp>
            <p:nvGrpSpPr>
              <p:cNvPr id="363" name="组合 503"/>
              <p:cNvGrpSpPr>
                <a:grpSpLocks/>
              </p:cNvGrpSpPr>
              <p:nvPr/>
            </p:nvGrpSpPr>
            <p:grpSpPr bwMode="auto">
              <a:xfrm>
                <a:off x="8524081" y="3609759"/>
                <a:ext cx="626715" cy="625694"/>
                <a:chOff x="4497388" y="1830584"/>
                <a:chExt cx="3197225" cy="3197225"/>
              </a:xfrm>
            </p:grpSpPr>
            <p:grpSp>
              <p:nvGrpSpPr>
                <p:cNvPr id="371" name="组合 511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5" name="空心弧 374"/>
                  <p:cNvSpPr/>
                  <p:nvPr/>
                </p:nvSpPr>
                <p:spPr>
                  <a:xfrm>
                    <a:off x="4497388" y="1830388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6" name="空心弧 375"/>
                  <p:cNvSpPr/>
                  <p:nvPr/>
                </p:nvSpPr>
                <p:spPr>
                  <a:xfrm rot="2700000">
                    <a:off x="4497388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72" name="组合 512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73" name="空心弧 372"/>
                  <p:cNvSpPr/>
                  <p:nvPr/>
                </p:nvSpPr>
                <p:spPr>
                  <a:xfrm>
                    <a:off x="4497386" y="1830386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4" name="空心弧 373"/>
                  <p:cNvSpPr/>
                  <p:nvPr/>
                </p:nvSpPr>
                <p:spPr>
                  <a:xfrm rot="2700000">
                    <a:off x="4497390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grpSp>
            <p:nvGrpSpPr>
              <p:cNvPr id="364" name="组合 504"/>
              <p:cNvGrpSpPr>
                <a:grpSpLocks/>
              </p:cNvGrpSpPr>
              <p:nvPr/>
            </p:nvGrpSpPr>
            <p:grpSpPr bwMode="auto">
              <a:xfrm rot="10800000">
                <a:off x="8524081" y="3609759"/>
                <a:ext cx="626715" cy="625694"/>
                <a:chOff x="4497388" y="1830584"/>
                <a:chExt cx="3197225" cy="3197225"/>
              </a:xfrm>
            </p:grpSpPr>
            <p:grpSp>
              <p:nvGrpSpPr>
                <p:cNvPr id="365" name="组合 505"/>
                <p:cNvGrpSpPr>
                  <a:grpSpLocks/>
                </p:cNvGrpSpPr>
                <p:nvPr/>
              </p:nvGrpSpPr>
              <p:grpSpPr bwMode="auto">
                <a:xfrm rot="2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9" name="空心弧 368"/>
                  <p:cNvSpPr/>
                  <p:nvPr/>
                </p:nvSpPr>
                <p:spPr>
                  <a:xfrm>
                    <a:off x="4497388" y="1830385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70" name="空心弧 369"/>
                  <p:cNvSpPr/>
                  <p:nvPr/>
                </p:nvSpPr>
                <p:spPr>
                  <a:xfrm rot="2700000">
                    <a:off x="4497385" y="1830388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366" name="组合 506"/>
                <p:cNvGrpSpPr>
                  <a:grpSpLocks/>
                </p:cNvGrpSpPr>
                <p:nvPr/>
              </p:nvGrpSpPr>
              <p:grpSpPr bwMode="auto">
                <a:xfrm rot="5608748">
                  <a:off x="4497388" y="1830584"/>
                  <a:ext cx="3197225" cy="3197225"/>
                  <a:chOff x="4497388" y="1830388"/>
                  <a:chExt cx="3197225" cy="3197225"/>
                </a:xfrm>
              </p:grpSpPr>
              <p:sp>
                <p:nvSpPr>
                  <p:cNvPr id="367" name="空心弧 366"/>
                  <p:cNvSpPr/>
                  <p:nvPr/>
                </p:nvSpPr>
                <p:spPr>
                  <a:xfrm>
                    <a:off x="4497386" y="1830390"/>
                    <a:ext cx="3197228" cy="3197225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6BA42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68" name="空心弧 367"/>
                  <p:cNvSpPr/>
                  <p:nvPr/>
                </p:nvSpPr>
                <p:spPr>
                  <a:xfrm rot="2700000">
                    <a:off x="4497386" y="1830386"/>
                    <a:ext cx="3197225" cy="3197228"/>
                  </a:xfrm>
                  <a:prstGeom prst="blockArc">
                    <a:avLst>
                      <a:gd name="adj1" fmla="val 10800000"/>
                      <a:gd name="adj2" fmla="val 13319656"/>
                      <a:gd name="adj3" fmla="val 4137"/>
                    </a:avLst>
                  </a:prstGeom>
                  <a:solidFill>
                    <a:srgbClr val="92D050">
                      <a:alpha val="6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/>
                    <a:endParaRPr lang="zh-CN" altLang="en-US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</p:grpSp>
      </p:grpSp>
      <p:sp>
        <p:nvSpPr>
          <p:cNvPr id="398" name="文本框 397"/>
          <p:cNvSpPr txBox="1"/>
          <p:nvPr/>
        </p:nvSpPr>
        <p:spPr>
          <a:xfrm>
            <a:off x="485722" y="3497045"/>
            <a:ext cx="33215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专</a:t>
            </a:r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注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流氓软件木马问题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432117" y="4142586"/>
            <a:ext cx="2031325" cy="1824872"/>
            <a:chOff x="2420394" y="4142586"/>
            <a:chExt cx="2031325" cy="1824872"/>
          </a:xfrm>
        </p:grpSpPr>
        <p:grpSp>
          <p:nvGrpSpPr>
            <p:cNvPr id="377" name="组合 376"/>
            <p:cNvGrpSpPr/>
            <p:nvPr/>
          </p:nvGrpSpPr>
          <p:grpSpPr>
            <a:xfrm>
              <a:off x="2806056" y="4142586"/>
              <a:ext cx="1260000" cy="1260000"/>
              <a:chOff x="3454400" y="3964532"/>
              <a:chExt cx="1260000" cy="1260000"/>
            </a:xfrm>
          </p:grpSpPr>
          <p:pic>
            <p:nvPicPr>
              <p:cNvPr id="314" name="图片 313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757665" y="4223027"/>
                <a:ext cx="704270" cy="692210"/>
              </a:xfrm>
              <a:prstGeom prst="rect">
                <a:avLst/>
              </a:prstGeom>
            </p:spPr>
          </p:pic>
          <p:grpSp>
            <p:nvGrpSpPr>
              <p:cNvPr id="317" name="组合 316"/>
              <p:cNvGrpSpPr/>
              <p:nvPr/>
            </p:nvGrpSpPr>
            <p:grpSpPr>
              <a:xfrm>
                <a:off x="3454400" y="3964532"/>
                <a:ext cx="1260000" cy="1260000"/>
                <a:chOff x="8524081" y="3609759"/>
                <a:chExt cx="626715" cy="625694"/>
              </a:xfrm>
            </p:grpSpPr>
            <p:grpSp>
              <p:nvGrpSpPr>
                <p:cNvPr id="318" name="组合 503"/>
                <p:cNvGrpSpPr>
                  <a:grpSpLocks/>
                </p:cNvGrpSpPr>
                <p:nvPr/>
              </p:nvGrpSpPr>
              <p:grpSpPr bwMode="auto">
                <a:xfrm>
                  <a:off x="8524081" y="3609759"/>
                  <a:ext cx="626715" cy="625694"/>
                  <a:chOff x="4497388" y="1830584"/>
                  <a:chExt cx="3197225" cy="3197225"/>
                </a:xfrm>
              </p:grpSpPr>
              <p:grpSp>
                <p:nvGrpSpPr>
                  <p:cNvPr id="326" name="组合 511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30" name="空心弧 329"/>
                    <p:cNvSpPr/>
                    <p:nvPr/>
                  </p:nvSpPr>
                  <p:spPr>
                    <a:xfrm>
                      <a:off x="4497388" y="1830388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31" name="空心弧 330"/>
                    <p:cNvSpPr/>
                    <p:nvPr/>
                  </p:nvSpPr>
                  <p:spPr>
                    <a:xfrm rot="2700000">
                      <a:off x="4497388" y="1830388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27" name="组合 512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28" name="空心弧 327"/>
                    <p:cNvSpPr/>
                    <p:nvPr/>
                  </p:nvSpPr>
                  <p:spPr>
                    <a:xfrm>
                      <a:off x="4497386" y="1830386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9" name="空心弧 328"/>
                    <p:cNvSpPr/>
                    <p:nvPr/>
                  </p:nvSpPr>
                  <p:spPr>
                    <a:xfrm rot="2700000">
                      <a:off x="4497390" y="1830386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319" name="组合 504"/>
                <p:cNvGrpSpPr>
                  <a:grpSpLocks/>
                </p:cNvGrpSpPr>
                <p:nvPr/>
              </p:nvGrpSpPr>
              <p:grpSpPr bwMode="auto">
                <a:xfrm rot="10800000">
                  <a:off x="8524081" y="3609759"/>
                  <a:ext cx="626715" cy="625694"/>
                  <a:chOff x="4497388" y="1830584"/>
                  <a:chExt cx="3197225" cy="3197225"/>
                </a:xfrm>
              </p:grpSpPr>
              <p:grpSp>
                <p:nvGrpSpPr>
                  <p:cNvPr id="320" name="组合 505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24" name="空心弧 323"/>
                    <p:cNvSpPr/>
                    <p:nvPr/>
                  </p:nvSpPr>
                  <p:spPr>
                    <a:xfrm>
                      <a:off x="4497388" y="1830385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6BA42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5" name="空心弧 324"/>
                    <p:cNvSpPr/>
                    <p:nvPr/>
                  </p:nvSpPr>
                  <p:spPr>
                    <a:xfrm rot="2700000">
                      <a:off x="4497385" y="1830388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6BA42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21" name="组合 506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22" name="空心弧 321"/>
                    <p:cNvSpPr/>
                    <p:nvPr/>
                  </p:nvSpPr>
                  <p:spPr>
                    <a:xfrm>
                      <a:off x="4497386" y="1830390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6BA42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23" name="空心弧 322"/>
                    <p:cNvSpPr/>
                    <p:nvPr/>
                  </p:nvSpPr>
                  <p:spPr>
                    <a:xfrm rot="2700000">
                      <a:off x="4497386" y="1830386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399" name="文本框 398"/>
            <p:cNvSpPr txBox="1"/>
            <p:nvPr/>
          </p:nvSpPr>
          <p:spPr>
            <a:xfrm>
              <a:off x="2420394" y="5505793"/>
              <a:ext cx="203132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专保网游账号</a:t>
              </a:r>
              <a:endParaRPr lang="en-US" altLang="zh-CN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400" name="文本框 399"/>
          <p:cNvSpPr txBox="1"/>
          <p:nvPr/>
        </p:nvSpPr>
        <p:spPr>
          <a:xfrm>
            <a:off x="5076103" y="5525139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专</a:t>
            </a:r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注免费杀毒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401" name="文本框 400"/>
          <p:cNvSpPr txBox="1"/>
          <p:nvPr/>
        </p:nvSpPr>
        <p:spPr>
          <a:xfrm>
            <a:off x="8723013" y="349704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专为干净软件而生</a:t>
            </a:r>
            <a:endParaRPr lang="en-US" altLang="zh-CN" sz="2400" dirty="0" smtClean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7594009" y="4142586"/>
            <a:ext cx="2339102" cy="1824872"/>
            <a:chOff x="7699516" y="4142586"/>
            <a:chExt cx="2339102" cy="1824872"/>
          </a:xfrm>
        </p:grpSpPr>
        <p:grpSp>
          <p:nvGrpSpPr>
            <p:cNvPr id="4" name="组合 3"/>
            <p:cNvGrpSpPr/>
            <p:nvPr/>
          </p:nvGrpSpPr>
          <p:grpSpPr>
            <a:xfrm>
              <a:off x="8239067" y="4142586"/>
              <a:ext cx="1260000" cy="1260000"/>
              <a:chOff x="8239067" y="4142586"/>
              <a:chExt cx="1260000" cy="1260000"/>
            </a:xfrm>
          </p:grpSpPr>
          <p:pic>
            <p:nvPicPr>
              <p:cNvPr id="316" name="图片 315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497703" y="4334344"/>
                <a:ext cx="742729" cy="876485"/>
              </a:xfrm>
              <a:prstGeom prst="rect">
                <a:avLst/>
              </a:prstGeom>
            </p:spPr>
          </p:pic>
          <p:grpSp>
            <p:nvGrpSpPr>
              <p:cNvPr id="347" name="组合 346"/>
              <p:cNvGrpSpPr/>
              <p:nvPr/>
            </p:nvGrpSpPr>
            <p:grpSpPr>
              <a:xfrm>
                <a:off x="8239067" y="4142586"/>
                <a:ext cx="1260000" cy="1260000"/>
                <a:chOff x="8524081" y="3609759"/>
                <a:chExt cx="626715" cy="625694"/>
              </a:xfrm>
            </p:grpSpPr>
            <p:grpSp>
              <p:nvGrpSpPr>
                <p:cNvPr id="348" name="组合 503"/>
                <p:cNvGrpSpPr>
                  <a:grpSpLocks/>
                </p:cNvGrpSpPr>
                <p:nvPr/>
              </p:nvGrpSpPr>
              <p:grpSpPr bwMode="auto">
                <a:xfrm>
                  <a:off x="8524081" y="3609759"/>
                  <a:ext cx="626715" cy="625694"/>
                  <a:chOff x="4497388" y="1830584"/>
                  <a:chExt cx="3197225" cy="3197225"/>
                </a:xfrm>
              </p:grpSpPr>
              <p:grpSp>
                <p:nvGrpSpPr>
                  <p:cNvPr id="356" name="组合 511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60" name="空心弧 359"/>
                    <p:cNvSpPr/>
                    <p:nvPr/>
                  </p:nvSpPr>
                  <p:spPr>
                    <a:xfrm>
                      <a:off x="4497388" y="1830388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61" name="空心弧 360"/>
                    <p:cNvSpPr/>
                    <p:nvPr/>
                  </p:nvSpPr>
                  <p:spPr>
                    <a:xfrm rot="2700000">
                      <a:off x="4497388" y="1830388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57" name="组合 512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58" name="空心弧 357"/>
                    <p:cNvSpPr/>
                    <p:nvPr/>
                  </p:nvSpPr>
                  <p:spPr>
                    <a:xfrm>
                      <a:off x="4497386" y="1830386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9" name="空心弧 358"/>
                    <p:cNvSpPr/>
                    <p:nvPr/>
                  </p:nvSpPr>
                  <p:spPr>
                    <a:xfrm rot="2700000">
                      <a:off x="4497390" y="1830386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  <p:grpSp>
              <p:nvGrpSpPr>
                <p:cNvPr id="349" name="组合 504"/>
                <p:cNvGrpSpPr>
                  <a:grpSpLocks/>
                </p:cNvGrpSpPr>
                <p:nvPr/>
              </p:nvGrpSpPr>
              <p:grpSpPr bwMode="auto">
                <a:xfrm rot="10800000">
                  <a:off x="8524081" y="3609759"/>
                  <a:ext cx="626715" cy="625694"/>
                  <a:chOff x="4497388" y="1830584"/>
                  <a:chExt cx="3197225" cy="3197225"/>
                </a:xfrm>
              </p:grpSpPr>
              <p:grpSp>
                <p:nvGrpSpPr>
                  <p:cNvPr id="350" name="组合 505"/>
                  <p:cNvGrpSpPr>
                    <a:grpSpLocks/>
                  </p:cNvGrpSpPr>
                  <p:nvPr/>
                </p:nvGrpSpPr>
                <p:grpSpPr bwMode="auto">
                  <a:xfrm rot="2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54" name="空心弧 353"/>
                    <p:cNvSpPr/>
                    <p:nvPr/>
                  </p:nvSpPr>
                  <p:spPr>
                    <a:xfrm>
                      <a:off x="4497388" y="1830385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6BA42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5" name="空心弧 354"/>
                    <p:cNvSpPr/>
                    <p:nvPr/>
                  </p:nvSpPr>
                  <p:spPr>
                    <a:xfrm rot="2700000">
                      <a:off x="4497385" y="1830388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6BA42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grpSp>
                <p:nvGrpSpPr>
                  <p:cNvPr id="351" name="组合 506"/>
                  <p:cNvGrpSpPr>
                    <a:grpSpLocks/>
                  </p:cNvGrpSpPr>
                  <p:nvPr/>
                </p:nvGrpSpPr>
                <p:grpSpPr bwMode="auto">
                  <a:xfrm rot="5608748">
                    <a:off x="4497388" y="1830584"/>
                    <a:ext cx="3197225" cy="3197225"/>
                    <a:chOff x="4497388" y="1830388"/>
                    <a:chExt cx="3197225" cy="3197225"/>
                  </a:xfrm>
                </p:grpSpPr>
                <p:sp>
                  <p:nvSpPr>
                    <p:cNvPr id="352" name="空心弧 351"/>
                    <p:cNvSpPr/>
                    <p:nvPr/>
                  </p:nvSpPr>
                  <p:spPr>
                    <a:xfrm>
                      <a:off x="4497386" y="1830390"/>
                      <a:ext cx="3197228" cy="3197225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6BA42C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353" name="空心弧 352"/>
                    <p:cNvSpPr/>
                    <p:nvPr/>
                  </p:nvSpPr>
                  <p:spPr>
                    <a:xfrm rot="2700000">
                      <a:off x="4497386" y="1830386"/>
                      <a:ext cx="3197225" cy="3197228"/>
                    </a:xfrm>
                    <a:prstGeom prst="blockArc">
                      <a:avLst>
                        <a:gd name="adj1" fmla="val 10800000"/>
                        <a:gd name="adj2" fmla="val 13319656"/>
                        <a:gd name="adj3" fmla="val 4137"/>
                      </a:avLst>
                    </a:prstGeom>
                    <a:solidFill>
                      <a:srgbClr val="92D050">
                        <a:alpha val="6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/>
                      <a:endParaRPr lang="zh-CN" altLang="en-US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</p:grpSp>
          </p:grpSp>
        </p:grpSp>
        <p:sp>
          <p:nvSpPr>
            <p:cNvPr id="402" name="文本框 401"/>
            <p:cNvSpPr txBox="1"/>
            <p:nvPr/>
          </p:nvSpPr>
          <p:spPr>
            <a:xfrm>
              <a:off x="7699516" y="5505793"/>
              <a:ext cx="23391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latin typeface="Noto Sans S Chinese Light" panose="020B0300000000000000" pitchFamily="34" charset="-122"/>
                  <a:ea typeface="Noto Sans S Chinese Light" panose="020B0300000000000000" pitchFamily="34" charset="-122"/>
                </a:rPr>
                <a:t>专注浏览器安全</a:t>
              </a:r>
              <a:endParaRPr lang="en-US" altLang="zh-CN" sz="2400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endParaRPr>
            </a:p>
          </p:txBody>
        </p:sp>
      </p:grpSp>
      <p:sp>
        <p:nvSpPr>
          <p:cNvPr id="3" name="文本框 2"/>
          <p:cNvSpPr txBox="1"/>
          <p:nvPr/>
        </p:nvSpPr>
        <p:spPr>
          <a:xfrm>
            <a:off x="286327" y="240145"/>
            <a:ext cx="30202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92D050"/>
                </a:solidFill>
              </a:rPr>
              <a:t>https://www.ypppt.com/</a:t>
            </a:r>
            <a:endParaRPr lang="zh-CN" altLang="en-US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348786" y="2962045"/>
            <a:ext cx="7494428" cy="1189046"/>
            <a:chOff x="2348786" y="3266841"/>
            <a:chExt cx="7494428" cy="1189046"/>
          </a:xfrm>
        </p:grpSpPr>
        <p:grpSp>
          <p:nvGrpSpPr>
            <p:cNvPr id="10" name="组合 9"/>
            <p:cNvGrpSpPr/>
            <p:nvPr/>
          </p:nvGrpSpPr>
          <p:grpSpPr>
            <a:xfrm>
              <a:off x="2487550" y="4233830"/>
              <a:ext cx="7216899" cy="222057"/>
              <a:chOff x="-723790" y="5169467"/>
              <a:chExt cx="11763444" cy="361950"/>
            </a:xfrm>
            <a:solidFill>
              <a:srgbClr val="CC9B00"/>
            </a:solidFill>
          </p:grpSpPr>
          <p:sp>
            <p:nvSpPr>
              <p:cNvPr id="11" name="直角三角形 10"/>
              <p:cNvSpPr/>
              <p:nvPr/>
            </p:nvSpPr>
            <p:spPr>
              <a:xfrm flipV="1">
                <a:off x="-723790" y="5169467"/>
                <a:ext cx="5943600" cy="361950"/>
              </a:xfrm>
              <a:prstGeom prst="rtTriangle">
                <a:avLst/>
              </a:prstGeom>
              <a:solidFill>
                <a:srgbClr val="0385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直角三角形 11"/>
              <p:cNvSpPr/>
              <p:nvPr/>
            </p:nvSpPr>
            <p:spPr>
              <a:xfrm flipH="1" flipV="1">
                <a:off x="5096054" y="5169467"/>
                <a:ext cx="5943600" cy="361950"/>
              </a:xfrm>
              <a:prstGeom prst="rtTriangle">
                <a:avLst/>
              </a:prstGeom>
              <a:solidFill>
                <a:srgbClr val="0385C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6" name="矩形 75"/>
            <p:cNvSpPr/>
            <p:nvPr/>
          </p:nvSpPr>
          <p:spPr>
            <a:xfrm>
              <a:off x="2348786" y="3266841"/>
              <a:ext cx="7494428" cy="1060488"/>
            </a:xfrm>
            <a:prstGeom prst="rect">
              <a:avLst/>
            </a:prstGeom>
            <a:solidFill>
              <a:srgbClr val="1CABF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文本框 4"/>
          <p:cNvSpPr txBox="1"/>
          <p:nvPr/>
        </p:nvSpPr>
        <p:spPr>
          <a:xfrm>
            <a:off x="2777615" y="3141070"/>
            <a:ext cx="6636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6600">
                <a:latin typeface="造字工房力黑（非商用）常规体" pitchFamily="50" charset="-122"/>
                <a:ea typeface="造字工房力黑（非商用）常规体" pitchFamily="50" charset="-122"/>
              </a:defRPr>
            </a:lvl1pPr>
          </a:lstStyle>
          <a:p>
            <a:r>
              <a:rPr lang="zh-CN" altLang="en-US" sz="4800" dirty="0">
                <a:latin typeface="造字工房悦圆（非商用）常规体" pitchFamily="50" charset="-122"/>
                <a:ea typeface="造字工房悦圆（非商用）常规体" pitchFamily="50" charset="-122"/>
              </a:rPr>
              <a:t>一</a:t>
            </a:r>
            <a:r>
              <a:rPr lang="zh-CN" altLang="en-US" sz="4800" dirty="0" smtClean="0">
                <a:latin typeface="造字工房悦圆（非商用）常规体" pitchFamily="50" charset="-122"/>
                <a:ea typeface="造字工房悦圆（非商用）常规体" pitchFamily="50" charset="-122"/>
              </a:rPr>
              <a:t>般都存在哪些误区？</a:t>
            </a:r>
            <a:endParaRPr lang="zh-CN" altLang="en-US" sz="4800" dirty="0">
              <a:latin typeface="造字工房悦圆（非商用）常规体" pitchFamily="50" charset="-122"/>
              <a:ea typeface="造字工房悦圆（非商用）常规体" pitchFamily="5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925902" y="1507971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 algn="ctr">
              <a:defRPr sz="8000" b="1">
                <a:solidFill>
                  <a:srgbClr val="1CABFC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互联网方法论</a:t>
            </a:r>
            <a:endParaRPr lang="en-US" altLang="zh-CN" dirty="0"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728506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1681487" y="4333823"/>
            <a:ext cx="78396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免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费是大趋势，但不是什么“免费就灵”，还要看产品！</a:t>
            </a:r>
            <a:endParaRPr lang="en-US" altLang="zh-CN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产品必须从用户需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求出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发，具有高度易用性、有效性！</a:t>
            </a:r>
            <a:endParaRPr lang="en-US" altLang="zh-CN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626158" y="76200"/>
            <a:ext cx="89396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误区一：免费，商业“万金油”谁用都能赢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1626158" y="1381708"/>
            <a:ext cx="2671718" cy="207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1CABF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免</a:t>
            </a:r>
            <a:r>
              <a:rPr lang="zh-CN" altLang="en-US" sz="9600" b="1" dirty="0" smtClean="0">
                <a:solidFill>
                  <a:srgbClr val="1CABF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费</a:t>
            </a:r>
            <a:endParaRPr lang="en-US" altLang="zh-CN" sz="9600" b="1" dirty="0" smtClean="0">
              <a:solidFill>
                <a:srgbClr val="1CABFC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1681488" y="3148377"/>
            <a:ext cx="2671718" cy="10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F9B91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岂能通用</a:t>
            </a:r>
            <a:endParaRPr lang="en-US" altLang="zh-CN" sz="4800" b="1" dirty="0" smtClean="0">
              <a:solidFill>
                <a:srgbClr val="F9B91C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263042" y="2439562"/>
            <a:ext cx="5972215" cy="4642077"/>
            <a:chOff x="7572375" y="1209675"/>
            <a:chExt cx="5972215" cy="4642077"/>
          </a:xfrm>
        </p:grpSpPr>
        <p:sp>
          <p:nvSpPr>
            <p:cNvPr id="8" name="任意多边形 7"/>
            <p:cNvSpPr/>
            <p:nvPr/>
          </p:nvSpPr>
          <p:spPr>
            <a:xfrm>
              <a:off x="7572375" y="1209675"/>
              <a:ext cx="942975" cy="3028950"/>
            </a:xfrm>
            <a:custGeom>
              <a:avLst/>
              <a:gdLst>
                <a:gd name="connsiteX0" fmla="*/ 895350 w 942975"/>
                <a:gd name="connsiteY0" fmla="*/ 2343150 h 3028950"/>
                <a:gd name="connsiteX1" fmla="*/ 561975 w 942975"/>
                <a:gd name="connsiteY1" fmla="*/ 1504950 h 3028950"/>
                <a:gd name="connsiteX2" fmla="*/ 447675 w 942975"/>
                <a:gd name="connsiteY2" fmla="*/ 1181100 h 3028950"/>
                <a:gd name="connsiteX3" fmla="*/ 352425 w 942975"/>
                <a:gd name="connsiteY3" fmla="*/ 781050 h 3028950"/>
                <a:gd name="connsiteX4" fmla="*/ 276225 w 942975"/>
                <a:gd name="connsiteY4" fmla="*/ 504825 h 3028950"/>
                <a:gd name="connsiteX5" fmla="*/ 276225 w 942975"/>
                <a:gd name="connsiteY5" fmla="*/ 104775 h 3028950"/>
                <a:gd name="connsiteX6" fmla="*/ 238125 w 942975"/>
                <a:gd name="connsiteY6" fmla="*/ 0 h 3028950"/>
                <a:gd name="connsiteX7" fmla="*/ 142875 w 942975"/>
                <a:gd name="connsiteY7" fmla="*/ 85725 h 3028950"/>
                <a:gd name="connsiteX8" fmla="*/ 47625 w 942975"/>
                <a:gd name="connsiteY8" fmla="*/ 200025 h 3028950"/>
                <a:gd name="connsiteX9" fmla="*/ 0 w 942975"/>
                <a:gd name="connsiteY9" fmla="*/ 400050 h 3028950"/>
                <a:gd name="connsiteX10" fmla="*/ 9525 w 942975"/>
                <a:gd name="connsiteY10" fmla="*/ 657225 h 3028950"/>
                <a:gd name="connsiteX11" fmla="*/ 28575 w 942975"/>
                <a:gd name="connsiteY11" fmla="*/ 904875 h 3028950"/>
                <a:gd name="connsiteX12" fmla="*/ 76200 w 942975"/>
                <a:gd name="connsiteY12" fmla="*/ 1171575 h 3028950"/>
                <a:gd name="connsiteX13" fmla="*/ 85725 w 942975"/>
                <a:gd name="connsiteY13" fmla="*/ 1409700 h 3028950"/>
                <a:gd name="connsiteX14" fmla="*/ 133350 w 942975"/>
                <a:gd name="connsiteY14" fmla="*/ 1533525 h 3028950"/>
                <a:gd name="connsiteX15" fmla="*/ 276225 w 942975"/>
                <a:gd name="connsiteY15" fmla="*/ 2114550 h 3028950"/>
                <a:gd name="connsiteX16" fmla="*/ 542925 w 942975"/>
                <a:gd name="connsiteY16" fmla="*/ 2752725 h 3028950"/>
                <a:gd name="connsiteX17" fmla="*/ 857250 w 942975"/>
                <a:gd name="connsiteY17" fmla="*/ 3028950 h 3028950"/>
                <a:gd name="connsiteX18" fmla="*/ 942975 w 942975"/>
                <a:gd name="connsiteY18" fmla="*/ 2581275 h 3028950"/>
                <a:gd name="connsiteX19" fmla="*/ 895350 w 942975"/>
                <a:gd name="connsiteY19" fmla="*/ 23431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42975" h="3028950">
                  <a:moveTo>
                    <a:pt x="895350" y="2343150"/>
                  </a:moveTo>
                  <a:lnTo>
                    <a:pt x="561975" y="1504950"/>
                  </a:lnTo>
                  <a:lnTo>
                    <a:pt x="447675" y="1181100"/>
                  </a:lnTo>
                  <a:lnTo>
                    <a:pt x="352425" y="781050"/>
                  </a:lnTo>
                  <a:lnTo>
                    <a:pt x="276225" y="504825"/>
                  </a:lnTo>
                  <a:lnTo>
                    <a:pt x="276225" y="104775"/>
                  </a:lnTo>
                  <a:lnTo>
                    <a:pt x="238125" y="0"/>
                  </a:lnTo>
                  <a:lnTo>
                    <a:pt x="142875" y="85725"/>
                  </a:lnTo>
                  <a:lnTo>
                    <a:pt x="47625" y="200025"/>
                  </a:lnTo>
                  <a:lnTo>
                    <a:pt x="0" y="400050"/>
                  </a:lnTo>
                  <a:lnTo>
                    <a:pt x="9525" y="657225"/>
                  </a:lnTo>
                  <a:lnTo>
                    <a:pt x="28575" y="904875"/>
                  </a:lnTo>
                  <a:lnTo>
                    <a:pt x="76200" y="1171575"/>
                  </a:lnTo>
                  <a:lnTo>
                    <a:pt x="85725" y="1409700"/>
                  </a:lnTo>
                  <a:lnTo>
                    <a:pt x="133350" y="1533525"/>
                  </a:lnTo>
                  <a:lnTo>
                    <a:pt x="276225" y="2114550"/>
                  </a:lnTo>
                  <a:lnTo>
                    <a:pt x="542925" y="2752725"/>
                  </a:lnTo>
                  <a:lnTo>
                    <a:pt x="857250" y="3028950"/>
                  </a:lnTo>
                  <a:lnTo>
                    <a:pt x="942975" y="2581275"/>
                  </a:lnTo>
                  <a:lnTo>
                    <a:pt x="895350" y="2343150"/>
                  </a:lnTo>
                  <a:close/>
                </a:path>
              </a:pathLst>
            </a:custGeom>
            <a:solidFill>
              <a:srgbClr val="FBB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任意多边形 10"/>
            <p:cNvSpPr/>
            <p:nvPr/>
          </p:nvSpPr>
          <p:spPr>
            <a:xfrm>
              <a:off x="7667625" y="2619374"/>
              <a:ext cx="1352550" cy="2581275"/>
            </a:xfrm>
            <a:custGeom>
              <a:avLst/>
              <a:gdLst>
                <a:gd name="connsiteX0" fmla="*/ 1171575 w 1343025"/>
                <a:gd name="connsiteY0" fmla="*/ 2590800 h 2590800"/>
                <a:gd name="connsiteX1" fmla="*/ 762000 w 1343025"/>
                <a:gd name="connsiteY1" fmla="*/ 2514600 h 2590800"/>
                <a:gd name="connsiteX2" fmla="*/ 428625 w 1343025"/>
                <a:gd name="connsiteY2" fmla="*/ 2295525 h 2590800"/>
                <a:gd name="connsiteX3" fmla="*/ 200025 w 1343025"/>
                <a:gd name="connsiteY3" fmla="*/ 1990725 h 2590800"/>
                <a:gd name="connsiteX4" fmla="*/ 114300 w 1343025"/>
                <a:gd name="connsiteY4" fmla="*/ 1552575 h 2590800"/>
                <a:gd name="connsiteX5" fmla="*/ 133350 w 1343025"/>
                <a:gd name="connsiteY5" fmla="*/ 1352550 h 2590800"/>
                <a:gd name="connsiteX6" fmla="*/ 161925 w 1343025"/>
                <a:gd name="connsiteY6" fmla="*/ 1190625 h 2590800"/>
                <a:gd name="connsiteX7" fmla="*/ 114300 w 1343025"/>
                <a:gd name="connsiteY7" fmla="*/ 904875 h 2590800"/>
                <a:gd name="connsiteX8" fmla="*/ 28575 w 1343025"/>
                <a:gd name="connsiteY8" fmla="*/ 552450 h 2590800"/>
                <a:gd name="connsiteX9" fmla="*/ 0 w 1343025"/>
                <a:gd name="connsiteY9" fmla="*/ 285750 h 2590800"/>
                <a:gd name="connsiteX10" fmla="*/ 38100 w 1343025"/>
                <a:gd name="connsiteY10" fmla="*/ 95250 h 2590800"/>
                <a:gd name="connsiteX11" fmla="*/ 142875 w 1343025"/>
                <a:gd name="connsiteY11" fmla="*/ 57150 h 2590800"/>
                <a:gd name="connsiteX12" fmla="*/ 238125 w 1343025"/>
                <a:gd name="connsiteY12" fmla="*/ 0 h 2590800"/>
                <a:gd name="connsiteX13" fmla="*/ 323850 w 1343025"/>
                <a:gd name="connsiteY13" fmla="*/ 76200 h 2590800"/>
                <a:gd name="connsiteX14" fmla="*/ 371475 w 1343025"/>
                <a:gd name="connsiteY14" fmla="*/ 323850 h 2590800"/>
                <a:gd name="connsiteX15" fmla="*/ 419100 w 1343025"/>
                <a:gd name="connsiteY15" fmla="*/ 609600 h 2590800"/>
                <a:gd name="connsiteX16" fmla="*/ 523875 w 1343025"/>
                <a:gd name="connsiteY16" fmla="*/ 904875 h 2590800"/>
                <a:gd name="connsiteX17" fmla="*/ 657225 w 1343025"/>
                <a:gd name="connsiteY17" fmla="*/ 1123950 h 2590800"/>
                <a:gd name="connsiteX18" fmla="*/ 685800 w 1343025"/>
                <a:gd name="connsiteY18" fmla="*/ 1190625 h 2590800"/>
                <a:gd name="connsiteX19" fmla="*/ 581025 w 1343025"/>
                <a:gd name="connsiteY19" fmla="*/ 371475 h 2590800"/>
                <a:gd name="connsiteX20" fmla="*/ 723900 w 1343025"/>
                <a:gd name="connsiteY20" fmla="*/ 857250 h 2590800"/>
                <a:gd name="connsiteX21" fmla="*/ 876300 w 1343025"/>
                <a:gd name="connsiteY21" fmla="*/ 1238250 h 2590800"/>
                <a:gd name="connsiteX22" fmla="*/ 952500 w 1343025"/>
                <a:gd name="connsiteY22" fmla="*/ 1476375 h 2590800"/>
                <a:gd name="connsiteX23" fmla="*/ 1123950 w 1343025"/>
                <a:gd name="connsiteY23" fmla="*/ 1628775 h 2590800"/>
                <a:gd name="connsiteX24" fmla="*/ 1200150 w 1343025"/>
                <a:gd name="connsiteY24" fmla="*/ 1685925 h 2590800"/>
                <a:gd name="connsiteX25" fmla="*/ 1343025 w 1343025"/>
                <a:gd name="connsiteY25" fmla="*/ 1819275 h 2590800"/>
                <a:gd name="connsiteX26" fmla="*/ 1171575 w 1343025"/>
                <a:gd name="connsiteY26" fmla="*/ 2590800 h 2590800"/>
                <a:gd name="connsiteX0" fmla="*/ 1171575 w 1343025"/>
                <a:gd name="connsiteY0" fmla="*/ 2590800 h 2590800"/>
                <a:gd name="connsiteX1" fmla="*/ 762000 w 1343025"/>
                <a:gd name="connsiteY1" fmla="*/ 2514600 h 2590800"/>
                <a:gd name="connsiteX2" fmla="*/ 428625 w 1343025"/>
                <a:gd name="connsiteY2" fmla="*/ 2295525 h 2590800"/>
                <a:gd name="connsiteX3" fmla="*/ 200025 w 1343025"/>
                <a:gd name="connsiteY3" fmla="*/ 1990725 h 2590800"/>
                <a:gd name="connsiteX4" fmla="*/ 114300 w 1343025"/>
                <a:gd name="connsiteY4" fmla="*/ 1552575 h 2590800"/>
                <a:gd name="connsiteX5" fmla="*/ 133350 w 1343025"/>
                <a:gd name="connsiteY5" fmla="*/ 1352550 h 2590800"/>
                <a:gd name="connsiteX6" fmla="*/ 161925 w 1343025"/>
                <a:gd name="connsiteY6" fmla="*/ 1190625 h 2590800"/>
                <a:gd name="connsiteX7" fmla="*/ 114300 w 1343025"/>
                <a:gd name="connsiteY7" fmla="*/ 904875 h 2590800"/>
                <a:gd name="connsiteX8" fmla="*/ 28575 w 1343025"/>
                <a:gd name="connsiteY8" fmla="*/ 552450 h 2590800"/>
                <a:gd name="connsiteX9" fmla="*/ 0 w 1343025"/>
                <a:gd name="connsiteY9" fmla="*/ 285750 h 2590800"/>
                <a:gd name="connsiteX10" fmla="*/ 38100 w 1343025"/>
                <a:gd name="connsiteY10" fmla="*/ 95250 h 2590800"/>
                <a:gd name="connsiteX11" fmla="*/ 142875 w 1343025"/>
                <a:gd name="connsiteY11" fmla="*/ 57150 h 2590800"/>
                <a:gd name="connsiteX12" fmla="*/ 238125 w 1343025"/>
                <a:gd name="connsiteY12" fmla="*/ 0 h 2590800"/>
                <a:gd name="connsiteX13" fmla="*/ 323850 w 1343025"/>
                <a:gd name="connsiteY13" fmla="*/ 76200 h 2590800"/>
                <a:gd name="connsiteX14" fmla="*/ 371475 w 1343025"/>
                <a:gd name="connsiteY14" fmla="*/ 323850 h 2590800"/>
                <a:gd name="connsiteX15" fmla="*/ 419100 w 1343025"/>
                <a:gd name="connsiteY15" fmla="*/ 609600 h 2590800"/>
                <a:gd name="connsiteX16" fmla="*/ 523875 w 1343025"/>
                <a:gd name="connsiteY16" fmla="*/ 904875 h 2590800"/>
                <a:gd name="connsiteX17" fmla="*/ 657225 w 1343025"/>
                <a:gd name="connsiteY17" fmla="*/ 1123950 h 2590800"/>
                <a:gd name="connsiteX18" fmla="*/ 685800 w 1343025"/>
                <a:gd name="connsiteY18" fmla="*/ 1190625 h 2590800"/>
                <a:gd name="connsiteX19" fmla="*/ 581025 w 1343025"/>
                <a:gd name="connsiteY19" fmla="*/ 371475 h 2590800"/>
                <a:gd name="connsiteX20" fmla="*/ 723900 w 1343025"/>
                <a:gd name="connsiteY20" fmla="*/ 857250 h 2590800"/>
                <a:gd name="connsiteX21" fmla="*/ 876300 w 1343025"/>
                <a:gd name="connsiteY21" fmla="*/ 1238250 h 2590800"/>
                <a:gd name="connsiteX22" fmla="*/ 981075 w 1343025"/>
                <a:gd name="connsiteY22" fmla="*/ 1452563 h 2590800"/>
                <a:gd name="connsiteX23" fmla="*/ 1123950 w 1343025"/>
                <a:gd name="connsiteY23" fmla="*/ 1628775 h 2590800"/>
                <a:gd name="connsiteX24" fmla="*/ 1200150 w 1343025"/>
                <a:gd name="connsiteY24" fmla="*/ 1685925 h 2590800"/>
                <a:gd name="connsiteX25" fmla="*/ 1343025 w 1343025"/>
                <a:gd name="connsiteY25" fmla="*/ 1819275 h 2590800"/>
                <a:gd name="connsiteX26" fmla="*/ 1171575 w 1343025"/>
                <a:gd name="connsiteY26" fmla="*/ 2590800 h 2590800"/>
                <a:gd name="connsiteX0" fmla="*/ 1171575 w 1343025"/>
                <a:gd name="connsiteY0" fmla="*/ 2590800 h 2590800"/>
                <a:gd name="connsiteX1" fmla="*/ 762000 w 1343025"/>
                <a:gd name="connsiteY1" fmla="*/ 2514600 h 2590800"/>
                <a:gd name="connsiteX2" fmla="*/ 428625 w 1343025"/>
                <a:gd name="connsiteY2" fmla="*/ 2295525 h 2590800"/>
                <a:gd name="connsiteX3" fmla="*/ 200025 w 1343025"/>
                <a:gd name="connsiteY3" fmla="*/ 1990725 h 2590800"/>
                <a:gd name="connsiteX4" fmla="*/ 114300 w 1343025"/>
                <a:gd name="connsiteY4" fmla="*/ 1552575 h 2590800"/>
                <a:gd name="connsiteX5" fmla="*/ 133350 w 1343025"/>
                <a:gd name="connsiteY5" fmla="*/ 1352550 h 2590800"/>
                <a:gd name="connsiteX6" fmla="*/ 161925 w 1343025"/>
                <a:gd name="connsiteY6" fmla="*/ 1190625 h 2590800"/>
                <a:gd name="connsiteX7" fmla="*/ 114300 w 1343025"/>
                <a:gd name="connsiteY7" fmla="*/ 904875 h 2590800"/>
                <a:gd name="connsiteX8" fmla="*/ 28575 w 1343025"/>
                <a:gd name="connsiteY8" fmla="*/ 552450 h 2590800"/>
                <a:gd name="connsiteX9" fmla="*/ 0 w 1343025"/>
                <a:gd name="connsiteY9" fmla="*/ 285750 h 2590800"/>
                <a:gd name="connsiteX10" fmla="*/ 38100 w 1343025"/>
                <a:gd name="connsiteY10" fmla="*/ 95250 h 2590800"/>
                <a:gd name="connsiteX11" fmla="*/ 123825 w 1343025"/>
                <a:gd name="connsiteY11" fmla="*/ 38100 h 2590800"/>
                <a:gd name="connsiteX12" fmla="*/ 238125 w 1343025"/>
                <a:gd name="connsiteY12" fmla="*/ 0 h 2590800"/>
                <a:gd name="connsiteX13" fmla="*/ 323850 w 1343025"/>
                <a:gd name="connsiteY13" fmla="*/ 76200 h 2590800"/>
                <a:gd name="connsiteX14" fmla="*/ 371475 w 1343025"/>
                <a:gd name="connsiteY14" fmla="*/ 323850 h 2590800"/>
                <a:gd name="connsiteX15" fmla="*/ 419100 w 1343025"/>
                <a:gd name="connsiteY15" fmla="*/ 609600 h 2590800"/>
                <a:gd name="connsiteX16" fmla="*/ 523875 w 1343025"/>
                <a:gd name="connsiteY16" fmla="*/ 904875 h 2590800"/>
                <a:gd name="connsiteX17" fmla="*/ 657225 w 1343025"/>
                <a:gd name="connsiteY17" fmla="*/ 1123950 h 2590800"/>
                <a:gd name="connsiteX18" fmla="*/ 685800 w 1343025"/>
                <a:gd name="connsiteY18" fmla="*/ 1190625 h 2590800"/>
                <a:gd name="connsiteX19" fmla="*/ 581025 w 1343025"/>
                <a:gd name="connsiteY19" fmla="*/ 371475 h 2590800"/>
                <a:gd name="connsiteX20" fmla="*/ 723900 w 1343025"/>
                <a:gd name="connsiteY20" fmla="*/ 857250 h 2590800"/>
                <a:gd name="connsiteX21" fmla="*/ 876300 w 1343025"/>
                <a:gd name="connsiteY21" fmla="*/ 1238250 h 2590800"/>
                <a:gd name="connsiteX22" fmla="*/ 981075 w 1343025"/>
                <a:gd name="connsiteY22" fmla="*/ 1452563 h 2590800"/>
                <a:gd name="connsiteX23" fmla="*/ 1123950 w 1343025"/>
                <a:gd name="connsiteY23" fmla="*/ 1628775 h 2590800"/>
                <a:gd name="connsiteX24" fmla="*/ 1200150 w 1343025"/>
                <a:gd name="connsiteY24" fmla="*/ 1685925 h 2590800"/>
                <a:gd name="connsiteX25" fmla="*/ 1343025 w 1343025"/>
                <a:gd name="connsiteY25" fmla="*/ 1819275 h 2590800"/>
                <a:gd name="connsiteX26" fmla="*/ 1171575 w 1343025"/>
                <a:gd name="connsiteY26" fmla="*/ 2590800 h 2590800"/>
                <a:gd name="connsiteX0" fmla="*/ 1171575 w 1343025"/>
                <a:gd name="connsiteY0" fmla="*/ 2571750 h 2571750"/>
                <a:gd name="connsiteX1" fmla="*/ 762000 w 1343025"/>
                <a:gd name="connsiteY1" fmla="*/ 2495550 h 2571750"/>
                <a:gd name="connsiteX2" fmla="*/ 428625 w 1343025"/>
                <a:gd name="connsiteY2" fmla="*/ 2276475 h 2571750"/>
                <a:gd name="connsiteX3" fmla="*/ 200025 w 1343025"/>
                <a:gd name="connsiteY3" fmla="*/ 1971675 h 2571750"/>
                <a:gd name="connsiteX4" fmla="*/ 114300 w 1343025"/>
                <a:gd name="connsiteY4" fmla="*/ 1533525 h 2571750"/>
                <a:gd name="connsiteX5" fmla="*/ 133350 w 1343025"/>
                <a:gd name="connsiteY5" fmla="*/ 1333500 h 2571750"/>
                <a:gd name="connsiteX6" fmla="*/ 161925 w 1343025"/>
                <a:gd name="connsiteY6" fmla="*/ 1171575 h 2571750"/>
                <a:gd name="connsiteX7" fmla="*/ 114300 w 1343025"/>
                <a:gd name="connsiteY7" fmla="*/ 885825 h 2571750"/>
                <a:gd name="connsiteX8" fmla="*/ 28575 w 1343025"/>
                <a:gd name="connsiteY8" fmla="*/ 533400 h 2571750"/>
                <a:gd name="connsiteX9" fmla="*/ 0 w 1343025"/>
                <a:gd name="connsiteY9" fmla="*/ 266700 h 2571750"/>
                <a:gd name="connsiteX10" fmla="*/ 38100 w 1343025"/>
                <a:gd name="connsiteY10" fmla="*/ 76200 h 2571750"/>
                <a:gd name="connsiteX11" fmla="*/ 123825 w 1343025"/>
                <a:gd name="connsiteY11" fmla="*/ 19050 h 2571750"/>
                <a:gd name="connsiteX12" fmla="*/ 238125 w 1343025"/>
                <a:gd name="connsiteY12" fmla="*/ 0 h 2571750"/>
                <a:gd name="connsiteX13" fmla="*/ 323850 w 1343025"/>
                <a:gd name="connsiteY13" fmla="*/ 57150 h 2571750"/>
                <a:gd name="connsiteX14" fmla="*/ 371475 w 1343025"/>
                <a:gd name="connsiteY14" fmla="*/ 304800 h 2571750"/>
                <a:gd name="connsiteX15" fmla="*/ 419100 w 1343025"/>
                <a:gd name="connsiteY15" fmla="*/ 590550 h 2571750"/>
                <a:gd name="connsiteX16" fmla="*/ 523875 w 1343025"/>
                <a:gd name="connsiteY16" fmla="*/ 885825 h 2571750"/>
                <a:gd name="connsiteX17" fmla="*/ 657225 w 1343025"/>
                <a:gd name="connsiteY17" fmla="*/ 1104900 h 2571750"/>
                <a:gd name="connsiteX18" fmla="*/ 685800 w 1343025"/>
                <a:gd name="connsiteY18" fmla="*/ 1171575 h 2571750"/>
                <a:gd name="connsiteX19" fmla="*/ 581025 w 1343025"/>
                <a:gd name="connsiteY19" fmla="*/ 352425 h 2571750"/>
                <a:gd name="connsiteX20" fmla="*/ 723900 w 1343025"/>
                <a:gd name="connsiteY20" fmla="*/ 838200 h 2571750"/>
                <a:gd name="connsiteX21" fmla="*/ 876300 w 1343025"/>
                <a:gd name="connsiteY21" fmla="*/ 1219200 h 2571750"/>
                <a:gd name="connsiteX22" fmla="*/ 981075 w 1343025"/>
                <a:gd name="connsiteY22" fmla="*/ 1433513 h 2571750"/>
                <a:gd name="connsiteX23" fmla="*/ 1123950 w 1343025"/>
                <a:gd name="connsiteY23" fmla="*/ 1609725 h 2571750"/>
                <a:gd name="connsiteX24" fmla="*/ 1200150 w 1343025"/>
                <a:gd name="connsiteY24" fmla="*/ 1666875 h 2571750"/>
                <a:gd name="connsiteX25" fmla="*/ 1343025 w 1343025"/>
                <a:gd name="connsiteY25" fmla="*/ 1800225 h 2571750"/>
                <a:gd name="connsiteX26" fmla="*/ 1171575 w 1343025"/>
                <a:gd name="connsiteY26" fmla="*/ 2571750 h 2571750"/>
                <a:gd name="connsiteX0" fmla="*/ 1171575 w 1343025"/>
                <a:gd name="connsiteY0" fmla="*/ 2571750 h 2571750"/>
                <a:gd name="connsiteX1" fmla="*/ 762000 w 1343025"/>
                <a:gd name="connsiteY1" fmla="*/ 2495550 h 2571750"/>
                <a:gd name="connsiteX2" fmla="*/ 428625 w 1343025"/>
                <a:gd name="connsiteY2" fmla="*/ 2276475 h 2571750"/>
                <a:gd name="connsiteX3" fmla="*/ 200025 w 1343025"/>
                <a:gd name="connsiteY3" fmla="*/ 1971675 h 2571750"/>
                <a:gd name="connsiteX4" fmla="*/ 114300 w 1343025"/>
                <a:gd name="connsiteY4" fmla="*/ 1533525 h 2571750"/>
                <a:gd name="connsiteX5" fmla="*/ 133350 w 1343025"/>
                <a:gd name="connsiteY5" fmla="*/ 1333500 h 2571750"/>
                <a:gd name="connsiteX6" fmla="*/ 161925 w 1343025"/>
                <a:gd name="connsiteY6" fmla="*/ 1171575 h 2571750"/>
                <a:gd name="connsiteX7" fmla="*/ 114300 w 1343025"/>
                <a:gd name="connsiteY7" fmla="*/ 885825 h 2571750"/>
                <a:gd name="connsiteX8" fmla="*/ 28575 w 1343025"/>
                <a:gd name="connsiteY8" fmla="*/ 533400 h 2571750"/>
                <a:gd name="connsiteX9" fmla="*/ 0 w 1343025"/>
                <a:gd name="connsiteY9" fmla="*/ 266700 h 2571750"/>
                <a:gd name="connsiteX10" fmla="*/ 47625 w 1343025"/>
                <a:gd name="connsiteY10" fmla="*/ 85725 h 2571750"/>
                <a:gd name="connsiteX11" fmla="*/ 123825 w 1343025"/>
                <a:gd name="connsiteY11" fmla="*/ 19050 h 2571750"/>
                <a:gd name="connsiteX12" fmla="*/ 238125 w 1343025"/>
                <a:gd name="connsiteY12" fmla="*/ 0 h 2571750"/>
                <a:gd name="connsiteX13" fmla="*/ 323850 w 1343025"/>
                <a:gd name="connsiteY13" fmla="*/ 57150 h 2571750"/>
                <a:gd name="connsiteX14" fmla="*/ 371475 w 1343025"/>
                <a:gd name="connsiteY14" fmla="*/ 304800 h 2571750"/>
                <a:gd name="connsiteX15" fmla="*/ 419100 w 1343025"/>
                <a:gd name="connsiteY15" fmla="*/ 590550 h 2571750"/>
                <a:gd name="connsiteX16" fmla="*/ 523875 w 1343025"/>
                <a:gd name="connsiteY16" fmla="*/ 885825 h 2571750"/>
                <a:gd name="connsiteX17" fmla="*/ 657225 w 1343025"/>
                <a:gd name="connsiteY17" fmla="*/ 1104900 h 2571750"/>
                <a:gd name="connsiteX18" fmla="*/ 685800 w 1343025"/>
                <a:gd name="connsiteY18" fmla="*/ 1171575 h 2571750"/>
                <a:gd name="connsiteX19" fmla="*/ 581025 w 1343025"/>
                <a:gd name="connsiteY19" fmla="*/ 352425 h 2571750"/>
                <a:gd name="connsiteX20" fmla="*/ 723900 w 1343025"/>
                <a:gd name="connsiteY20" fmla="*/ 838200 h 2571750"/>
                <a:gd name="connsiteX21" fmla="*/ 876300 w 1343025"/>
                <a:gd name="connsiteY21" fmla="*/ 1219200 h 2571750"/>
                <a:gd name="connsiteX22" fmla="*/ 981075 w 1343025"/>
                <a:gd name="connsiteY22" fmla="*/ 1433513 h 2571750"/>
                <a:gd name="connsiteX23" fmla="*/ 1123950 w 1343025"/>
                <a:gd name="connsiteY23" fmla="*/ 1609725 h 2571750"/>
                <a:gd name="connsiteX24" fmla="*/ 1200150 w 1343025"/>
                <a:gd name="connsiteY24" fmla="*/ 1666875 h 2571750"/>
                <a:gd name="connsiteX25" fmla="*/ 1343025 w 1343025"/>
                <a:gd name="connsiteY25" fmla="*/ 1800225 h 2571750"/>
                <a:gd name="connsiteX26" fmla="*/ 1171575 w 1343025"/>
                <a:gd name="connsiteY26" fmla="*/ 2571750 h 2571750"/>
                <a:gd name="connsiteX0" fmla="*/ 1171575 w 1343025"/>
                <a:gd name="connsiteY0" fmla="*/ 2571750 h 2571750"/>
                <a:gd name="connsiteX1" fmla="*/ 762000 w 1343025"/>
                <a:gd name="connsiteY1" fmla="*/ 2495550 h 2571750"/>
                <a:gd name="connsiteX2" fmla="*/ 428625 w 1343025"/>
                <a:gd name="connsiteY2" fmla="*/ 2276475 h 2571750"/>
                <a:gd name="connsiteX3" fmla="*/ 200025 w 1343025"/>
                <a:gd name="connsiteY3" fmla="*/ 1971675 h 2571750"/>
                <a:gd name="connsiteX4" fmla="*/ 114300 w 1343025"/>
                <a:gd name="connsiteY4" fmla="*/ 1533525 h 2571750"/>
                <a:gd name="connsiteX5" fmla="*/ 133350 w 1343025"/>
                <a:gd name="connsiteY5" fmla="*/ 1333500 h 2571750"/>
                <a:gd name="connsiteX6" fmla="*/ 161925 w 1343025"/>
                <a:gd name="connsiteY6" fmla="*/ 1171575 h 2571750"/>
                <a:gd name="connsiteX7" fmla="*/ 114300 w 1343025"/>
                <a:gd name="connsiteY7" fmla="*/ 885825 h 2571750"/>
                <a:gd name="connsiteX8" fmla="*/ 28575 w 1343025"/>
                <a:gd name="connsiteY8" fmla="*/ 533400 h 2571750"/>
                <a:gd name="connsiteX9" fmla="*/ 0 w 1343025"/>
                <a:gd name="connsiteY9" fmla="*/ 266700 h 2571750"/>
                <a:gd name="connsiteX10" fmla="*/ 28575 w 1343025"/>
                <a:gd name="connsiteY10" fmla="*/ 109538 h 2571750"/>
                <a:gd name="connsiteX11" fmla="*/ 123825 w 1343025"/>
                <a:gd name="connsiteY11" fmla="*/ 19050 h 2571750"/>
                <a:gd name="connsiteX12" fmla="*/ 238125 w 1343025"/>
                <a:gd name="connsiteY12" fmla="*/ 0 h 2571750"/>
                <a:gd name="connsiteX13" fmla="*/ 323850 w 1343025"/>
                <a:gd name="connsiteY13" fmla="*/ 57150 h 2571750"/>
                <a:gd name="connsiteX14" fmla="*/ 371475 w 1343025"/>
                <a:gd name="connsiteY14" fmla="*/ 304800 h 2571750"/>
                <a:gd name="connsiteX15" fmla="*/ 419100 w 1343025"/>
                <a:gd name="connsiteY15" fmla="*/ 590550 h 2571750"/>
                <a:gd name="connsiteX16" fmla="*/ 523875 w 1343025"/>
                <a:gd name="connsiteY16" fmla="*/ 885825 h 2571750"/>
                <a:gd name="connsiteX17" fmla="*/ 657225 w 1343025"/>
                <a:gd name="connsiteY17" fmla="*/ 1104900 h 2571750"/>
                <a:gd name="connsiteX18" fmla="*/ 685800 w 1343025"/>
                <a:gd name="connsiteY18" fmla="*/ 1171575 h 2571750"/>
                <a:gd name="connsiteX19" fmla="*/ 581025 w 1343025"/>
                <a:gd name="connsiteY19" fmla="*/ 352425 h 2571750"/>
                <a:gd name="connsiteX20" fmla="*/ 723900 w 1343025"/>
                <a:gd name="connsiteY20" fmla="*/ 838200 h 2571750"/>
                <a:gd name="connsiteX21" fmla="*/ 876300 w 1343025"/>
                <a:gd name="connsiteY21" fmla="*/ 1219200 h 2571750"/>
                <a:gd name="connsiteX22" fmla="*/ 981075 w 1343025"/>
                <a:gd name="connsiteY22" fmla="*/ 1433513 h 2571750"/>
                <a:gd name="connsiteX23" fmla="*/ 1123950 w 1343025"/>
                <a:gd name="connsiteY23" fmla="*/ 1609725 h 2571750"/>
                <a:gd name="connsiteX24" fmla="*/ 1200150 w 1343025"/>
                <a:gd name="connsiteY24" fmla="*/ 1666875 h 2571750"/>
                <a:gd name="connsiteX25" fmla="*/ 1343025 w 1343025"/>
                <a:gd name="connsiteY25" fmla="*/ 1800225 h 2571750"/>
                <a:gd name="connsiteX26" fmla="*/ 1171575 w 1343025"/>
                <a:gd name="connsiteY26" fmla="*/ 2571750 h 2571750"/>
                <a:gd name="connsiteX0" fmla="*/ 1181100 w 1352550"/>
                <a:gd name="connsiteY0" fmla="*/ 2571750 h 2571750"/>
                <a:gd name="connsiteX1" fmla="*/ 771525 w 1352550"/>
                <a:gd name="connsiteY1" fmla="*/ 2495550 h 2571750"/>
                <a:gd name="connsiteX2" fmla="*/ 438150 w 1352550"/>
                <a:gd name="connsiteY2" fmla="*/ 2276475 h 2571750"/>
                <a:gd name="connsiteX3" fmla="*/ 209550 w 1352550"/>
                <a:gd name="connsiteY3" fmla="*/ 1971675 h 2571750"/>
                <a:gd name="connsiteX4" fmla="*/ 123825 w 1352550"/>
                <a:gd name="connsiteY4" fmla="*/ 1533525 h 2571750"/>
                <a:gd name="connsiteX5" fmla="*/ 142875 w 1352550"/>
                <a:gd name="connsiteY5" fmla="*/ 1333500 h 2571750"/>
                <a:gd name="connsiteX6" fmla="*/ 171450 w 1352550"/>
                <a:gd name="connsiteY6" fmla="*/ 1171575 h 2571750"/>
                <a:gd name="connsiteX7" fmla="*/ 123825 w 1352550"/>
                <a:gd name="connsiteY7" fmla="*/ 885825 h 2571750"/>
                <a:gd name="connsiteX8" fmla="*/ 38100 w 1352550"/>
                <a:gd name="connsiteY8" fmla="*/ 533400 h 2571750"/>
                <a:gd name="connsiteX9" fmla="*/ 0 w 1352550"/>
                <a:gd name="connsiteY9" fmla="*/ 319087 h 2571750"/>
                <a:gd name="connsiteX10" fmla="*/ 38100 w 1352550"/>
                <a:gd name="connsiteY10" fmla="*/ 109538 h 2571750"/>
                <a:gd name="connsiteX11" fmla="*/ 133350 w 1352550"/>
                <a:gd name="connsiteY11" fmla="*/ 19050 h 2571750"/>
                <a:gd name="connsiteX12" fmla="*/ 247650 w 1352550"/>
                <a:gd name="connsiteY12" fmla="*/ 0 h 2571750"/>
                <a:gd name="connsiteX13" fmla="*/ 333375 w 1352550"/>
                <a:gd name="connsiteY13" fmla="*/ 57150 h 2571750"/>
                <a:gd name="connsiteX14" fmla="*/ 381000 w 1352550"/>
                <a:gd name="connsiteY14" fmla="*/ 304800 h 2571750"/>
                <a:gd name="connsiteX15" fmla="*/ 428625 w 1352550"/>
                <a:gd name="connsiteY15" fmla="*/ 590550 h 2571750"/>
                <a:gd name="connsiteX16" fmla="*/ 533400 w 1352550"/>
                <a:gd name="connsiteY16" fmla="*/ 885825 h 2571750"/>
                <a:gd name="connsiteX17" fmla="*/ 666750 w 1352550"/>
                <a:gd name="connsiteY17" fmla="*/ 1104900 h 2571750"/>
                <a:gd name="connsiteX18" fmla="*/ 695325 w 1352550"/>
                <a:gd name="connsiteY18" fmla="*/ 1171575 h 2571750"/>
                <a:gd name="connsiteX19" fmla="*/ 590550 w 1352550"/>
                <a:gd name="connsiteY19" fmla="*/ 352425 h 2571750"/>
                <a:gd name="connsiteX20" fmla="*/ 733425 w 1352550"/>
                <a:gd name="connsiteY20" fmla="*/ 838200 h 2571750"/>
                <a:gd name="connsiteX21" fmla="*/ 885825 w 1352550"/>
                <a:gd name="connsiteY21" fmla="*/ 1219200 h 2571750"/>
                <a:gd name="connsiteX22" fmla="*/ 990600 w 1352550"/>
                <a:gd name="connsiteY22" fmla="*/ 1433513 h 2571750"/>
                <a:gd name="connsiteX23" fmla="*/ 1133475 w 1352550"/>
                <a:gd name="connsiteY23" fmla="*/ 1609725 h 2571750"/>
                <a:gd name="connsiteX24" fmla="*/ 1209675 w 1352550"/>
                <a:gd name="connsiteY24" fmla="*/ 1666875 h 2571750"/>
                <a:gd name="connsiteX25" fmla="*/ 1352550 w 1352550"/>
                <a:gd name="connsiteY25" fmla="*/ 1800225 h 2571750"/>
                <a:gd name="connsiteX26" fmla="*/ 1181100 w 1352550"/>
                <a:gd name="connsiteY26" fmla="*/ 2571750 h 2571750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71450 w 1352550"/>
                <a:gd name="connsiteY6" fmla="*/ 1181100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28625 w 1352550"/>
                <a:gd name="connsiteY15" fmla="*/ 600075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33425 w 1352550"/>
                <a:gd name="connsiteY20" fmla="*/ 84772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71450 w 1352550"/>
                <a:gd name="connsiteY6" fmla="*/ 1181100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33425 w 1352550"/>
                <a:gd name="connsiteY20" fmla="*/ 84772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33425 w 1352550"/>
                <a:gd name="connsiteY20" fmla="*/ 84772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593725 w 1352550"/>
                <a:gd name="connsiteY18" fmla="*/ 716643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666750 w 1352550"/>
                <a:gd name="connsiteY17" fmla="*/ 1114425 h 2581275"/>
                <a:gd name="connsiteX18" fmla="*/ 593725 w 1352550"/>
                <a:gd name="connsiteY18" fmla="*/ 716643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492579 w 1352550"/>
                <a:gd name="connsiteY17" fmla="*/ 504825 h 2581275"/>
                <a:gd name="connsiteX18" fmla="*/ 593725 w 1352550"/>
                <a:gd name="connsiteY18" fmla="*/ 716643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492579 w 1352550"/>
                <a:gd name="connsiteY17" fmla="*/ 50482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530679 w 1352550"/>
                <a:gd name="connsiteY17" fmla="*/ 58102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581025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581025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4449 w 1352550"/>
                <a:gd name="connsiteY18" fmla="*/ 538390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581025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4449 w 1352550"/>
                <a:gd name="connsiteY18" fmla="*/ 538390 h 2581275"/>
                <a:gd name="connsiteX19" fmla="*/ 571500 w 1352550"/>
                <a:gd name="connsiteY19" fmla="*/ 357188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52550" h="2581275">
                  <a:moveTo>
                    <a:pt x="1181100" y="2581275"/>
                  </a:moveTo>
                  <a:lnTo>
                    <a:pt x="771525" y="2505075"/>
                  </a:lnTo>
                  <a:lnTo>
                    <a:pt x="438150" y="2286000"/>
                  </a:lnTo>
                  <a:lnTo>
                    <a:pt x="209550" y="1981200"/>
                  </a:lnTo>
                  <a:lnTo>
                    <a:pt x="123825" y="1543050"/>
                  </a:lnTo>
                  <a:lnTo>
                    <a:pt x="142875" y="1343025"/>
                  </a:lnTo>
                  <a:lnTo>
                    <a:pt x="166687" y="1100137"/>
                  </a:lnTo>
                  <a:lnTo>
                    <a:pt x="123825" y="895350"/>
                  </a:lnTo>
                  <a:lnTo>
                    <a:pt x="38100" y="542925"/>
                  </a:lnTo>
                  <a:lnTo>
                    <a:pt x="0" y="328612"/>
                  </a:lnTo>
                  <a:lnTo>
                    <a:pt x="38100" y="119063"/>
                  </a:lnTo>
                  <a:lnTo>
                    <a:pt x="133350" y="28575"/>
                  </a:lnTo>
                  <a:lnTo>
                    <a:pt x="247650" y="0"/>
                  </a:lnTo>
                  <a:lnTo>
                    <a:pt x="333375" y="66675"/>
                  </a:lnTo>
                  <a:lnTo>
                    <a:pt x="381000" y="314325"/>
                  </a:lnTo>
                  <a:lnTo>
                    <a:pt x="447675" y="581025"/>
                  </a:lnTo>
                  <a:lnTo>
                    <a:pt x="504371" y="605064"/>
                  </a:lnTo>
                  <a:lnTo>
                    <a:pt x="535442" y="600075"/>
                  </a:lnTo>
                  <a:lnTo>
                    <a:pt x="574449" y="538390"/>
                  </a:lnTo>
                  <a:cubicBezTo>
                    <a:pt x="573391" y="420159"/>
                    <a:pt x="572558" y="475419"/>
                    <a:pt x="571500" y="357188"/>
                  </a:cubicBezTo>
                  <a:lnTo>
                    <a:pt x="771525" y="828675"/>
                  </a:lnTo>
                  <a:lnTo>
                    <a:pt x="890587" y="1228725"/>
                  </a:lnTo>
                  <a:lnTo>
                    <a:pt x="990600" y="1443038"/>
                  </a:lnTo>
                  <a:lnTo>
                    <a:pt x="1133475" y="1619250"/>
                  </a:lnTo>
                  <a:lnTo>
                    <a:pt x="1209675" y="1676400"/>
                  </a:lnTo>
                  <a:lnTo>
                    <a:pt x="1352550" y="1809750"/>
                  </a:lnTo>
                  <a:lnTo>
                    <a:pt x="1181100" y="2581275"/>
                  </a:lnTo>
                  <a:close/>
                </a:path>
              </a:pathLst>
            </a:custGeom>
            <a:solidFill>
              <a:srgbClr val="FDC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梯形 11"/>
            <p:cNvSpPr/>
            <p:nvPr/>
          </p:nvSpPr>
          <p:spPr>
            <a:xfrm rot="16453402">
              <a:off x="8552655" y="4576358"/>
              <a:ext cx="1018945" cy="367323"/>
            </a:xfrm>
            <a:prstGeom prst="trapezoid">
              <a:avLst>
                <a:gd name="adj" fmla="val 15476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梯形 12"/>
            <p:cNvSpPr/>
            <p:nvPr/>
          </p:nvSpPr>
          <p:spPr>
            <a:xfrm rot="16453402">
              <a:off x="10433389" y="2740551"/>
              <a:ext cx="1800225" cy="4422177"/>
            </a:xfrm>
            <a:prstGeom prst="trapezoid">
              <a:avLst>
                <a:gd name="adj" fmla="val 15476"/>
              </a:avLst>
            </a:prstGeom>
            <a:solidFill>
              <a:srgbClr val="2F2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7784307" y="2683670"/>
              <a:ext cx="228600" cy="271461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任意多边形 14"/>
            <p:cNvSpPr/>
            <p:nvPr/>
          </p:nvSpPr>
          <p:spPr>
            <a:xfrm>
              <a:off x="7738427" y="1249998"/>
              <a:ext cx="92075" cy="163512"/>
            </a:xfrm>
            <a:custGeom>
              <a:avLst/>
              <a:gdLst>
                <a:gd name="connsiteX0" fmla="*/ 64294 w 71438"/>
                <a:gd name="connsiteY0" fmla="*/ 171450 h 176212"/>
                <a:gd name="connsiteX1" fmla="*/ 71438 w 71438"/>
                <a:gd name="connsiteY1" fmla="*/ 76200 h 176212"/>
                <a:gd name="connsiteX2" fmla="*/ 38100 w 71438"/>
                <a:gd name="connsiteY2" fmla="*/ 0 h 176212"/>
                <a:gd name="connsiteX3" fmla="*/ 0 w 71438"/>
                <a:gd name="connsiteY3" fmla="*/ 9525 h 176212"/>
                <a:gd name="connsiteX4" fmla="*/ 4763 w 71438"/>
                <a:gd name="connsiteY4" fmla="*/ 64293 h 176212"/>
                <a:gd name="connsiteX5" fmla="*/ 14288 w 71438"/>
                <a:gd name="connsiteY5" fmla="*/ 119062 h 176212"/>
                <a:gd name="connsiteX6" fmla="*/ 9525 w 71438"/>
                <a:gd name="connsiteY6" fmla="*/ 176212 h 176212"/>
                <a:gd name="connsiteX7" fmla="*/ 64294 w 71438"/>
                <a:gd name="connsiteY7" fmla="*/ 171450 h 176212"/>
                <a:gd name="connsiteX0" fmla="*/ 65881 w 73025"/>
                <a:gd name="connsiteY0" fmla="*/ 171450 h 176212"/>
                <a:gd name="connsiteX1" fmla="*/ 73025 w 73025"/>
                <a:gd name="connsiteY1" fmla="*/ 76200 h 176212"/>
                <a:gd name="connsiteX2" fmla="*/ 39687 w 73025"/>
                <a:gd name="connsiteY2" fmla="*/ 0 h 176212"/>
                <a:gd name="connsiteX3" fmla="*/ 1587 w 73025"/>
                <a:gd name="connsiteY3" fmla="*/ 9525 h 176212"/>
                <a:gd name="connsiteX4" fmla="*/ 6350 w 73025"/>
                <a:gd name="connsiteY4" fmla="*/ 64293 h 176212"/>
                <a:gd name="connsiteX5" fmla="*/ 0 w 73025"/>
                <a:gd name="connsiteY5" fmla="*/ 115887 h 176212"/>
                <a:gd name="connsiteX6" fmla="*/ 11112 w 73025"/>
                <a:gd name="connsiteY6" fmla="*/ 176212 h 176212"/>
                <a:gd name="connsiteX7" fmla="*/ 65881 w 73025"/>
                <a:gd name="connsiteY7" fmla="*/ 171450 h 176212"/>
                <a:gd name="connsiteX0" fmla="*/ 84931 w 92075"/>
                <a:gd name="connsiteY0" fmla="*/ 171450 h 176212"/>
                <a:gd name="connsiteX1" fmla="*/ 92075 w 92075"/>
                <a:gd name="connsiteY1" fmla="*/ 76200 h 176212"/>
                <a:gd name="connsiteX2" fmla="*/ 58737 w 92075"/>
                <a:gd name="connsiteY2" fmla="*/ 0 h 176212"/>
                <a:gd name="connsiteX3" fmla="*/ 20637 w 92075"/>
                <a:gd name="connsiteY3" fmla="*/ 9525 h 176212"/>
                <a:gd name="connsiteX4" fmla="*/ 0 w 92075"/>
                <a:gd name="connsiteY4" fmla="*/ 57943 h 176212"/>
                <a:gd name="connsiteX5" fmla="*/ 19050 w 92075"/>
                <a:gd name="connsiteY5" fmla="*/ 115887 h 176212"/>
                <a:gd name="connsiteX6" fmla="*/ 30162 w 92075"/>
                <a:gd name="connsiteY6" fmla="*/ 176212 h 176212"/>
                <a:gd name="connsiteX7" fmla="*/ 84931 w 92075"/>
                <a:gd name="connsiteY7" fmla="*/ 171450 h 176212"/>
                <a:gd name="connsiteX0" fmla="*/ 84931 w 92075"/>
                <a:gd name="connsiteY0" fmla="*/ 171450 h 176212"/>
                <a:gd name="connsiteX1" fmla="*/ 92075 w 92075"/>
                <a:gd name="connsiteY1" fmla="*/ 76200 h 176212"/>
                <a:gd name="connsiteX2" fmla="*/ 58737 w 92075"/>
                <a:gd name="connsiteY2" fmla="*/ 0 h 176212"/>
                <a:gd name="connsiteX3" fmla="*/ 36512 w 92075"/>
                <a:gd name="connsiteY3" fmla="*/ 9525 h 176212"/>
                <a:gd name="connsiteX4" fmla="*/ 0 w 92075"/>
                <a:gd name="connsiteY4" fmla="*/ 57943 h 176212"/>
                <a:gd name="connsiteX5" fmla="*/ 19050 w 92075"/>
                <a:gd name="connsiteY5" fmla="*/ 115887 h 176212"/>
                <a:gd name="connsiteX6" fmla="*/ 30162 w 92075"/>
                <a:gd name="connsiteY6" fmla="*/ 176212 h 176212"/>
                <a:gd name="connsiteX7" fmla="*/ 84931 w 92075"/>
                <a:gd name="connsiteY7" fmla="*/ 171450 h 176212"/>
                <a:gd name="connsiteX0" fmla="*/ 84931 w 92075"/>
                <a:gd name="connsiteY0" fmla="*/ 171450 h 176212"/>
                <a:gd name="connsiteX1" fmla="*/ 92075 w 92075"/>
                <a:gd name="connsiteY1" fmla="*/ 76200 h 176212"/>
                <a:gd name="connsiteX2" fmla="*/ 58737 w 92075"/>
                <a:gd name="connsiteY2" fmla="*/ 0 h 176212"/>
                <a:gd name="connsiteX3" fmla="*/ 36512 w 92075"/>
                <a:gd name="connsiteY3" fmla="*/ 9525 h 176212"/>
                <a:gd name="connsiteX4" fmla="*/ 0 w 92075"/>
                <a:gd name="connsiteY4" fmla="*/ 57943 h 176212"/>
                <a:gd name="connsiteX5" fmla="*/ 6350 w 92075"/>
                <a:gd name="connsiteY5" fmla="*/ 119062 h 176212"/>
                <a:gd name="connsiteX6" fmla="*/ 30162 w 92075"/>
                <a:gd name="connsiteY6" fmla="*/ 176212 h 176212"/>
                <a:gd name="connsiteX7" fmla="*/ 84931 w 92075"/>
                <a:gd name="connsiteY7" fmla="*/ 171450 h 176212"/>
                <a:gd name="connsiteX0" fmla="*/ 84931 w 92075"/>
                <a:gd name="connsiteY0" fmla="*/ 171450 h 171450"/>
                <a:gd name="connsiteX1" fmla="*/ 92075 w 92075"/>
                <a:gd name="connsiteY1" fmla="*/ 76200 h 171450"/>
                <a:gd name="connsiteX2" fmla="*/ 58737 w 92075"/>
                <a:gd name="connsiteY2" fmla="*/ 0 h 171450"/>
                <a:gd name="connsiteX3" fmla="*/ 36512 w 92075"/>
                <a:gd name="connsiteY3" fmla="*/ 9525 h 171450"/>
                <a:gd name="connsiteX4" fmla="*/ 0 w 92075"/>
                <a:gd name="connsiteY4" fmla="*/ 57943 h 171450"/>
                <a:gd name="connsiteX5" fmla="*/ 6350 w 92075"/>
                <a:gd name="connsiteY5" fmla="*/ 119062 h 171450"/>
                <a:gd name="connsiteX6" fmla="*/ 33337 w 92075"/>
                <a:gd name="connsiteY6" fmla="*/ 157162 h 171450"/>
                <a:gd name="connsiteX7" fmla="*/ 84931 w 92075"/>
                <a:gd name="connsiteY7" fmla="*/ 171450 h 171450"/>
                <a:gd name="connsiteX0" fmla="*/ 84931 w 92075"/>
                <a:gd name="connsiteY0" fmla="*/ 146050 h 157162"/>
                <a:gd name="connsiteX1" fmla="*/ 92075 w 92075"/>
                <a:gd name="connsiteY1" fmla="*/ 76200 h 157162"/>
                <a:gd name="connsiteX2" fmla="*/ 58737 w 92075"/>
                <a:gd name="connsiteY2" fmla="*/ 0 h 157162"/>
                <a:gd name="connsiteX3" fmla="*/ 36512 w 92075"/>
                <a:gd name="connsiteY3" fmla="*/ 9525 h 157162"/>
                <a:gd name="connsiteX4" fmla="*/ 0 w 92075"/>
                <a:gd name="connsiteY4" fmla="*/ 57943 h 157162"/>
                <a:gd name="connsiteX5" fmla="*/ 6350 w 92075"/>
                <a:gd name="connsiteY5" fmla="*/ 119062 h 157162"/>
                <a:gd name="connsiteX6" fmla="*/ 33337 w 92075"/>
                <a:gd name="connsiteY6" fmla="*/ 157162 h 157162"/>
                <a:gd name="connsiteX7" fmla="*/ 84931 w 92075"/>
                <a:gd name="connsiteY7" fmla="*/ 146050 h 157162"/>
                <a:gd name="connsiteX0" fmla="*/ 84931 w 92075"/>
                <a:gd name="connsiteY0" fmla="*/ 136525 h 147637"/>
                <a:gd name="connsiteX1" fmla="*/ 92075 w 92075"/>
                <a:gd name="connsiteY1" fmla="*/ 66675 h 147637"/>
                <a:gd name="connsiteX2" fmla="*/ 90487 w 92075"/>
                <a:gd name="connsiteY2" fmla="*/ 15875 h 147637"/>
                <a:gd name="connsiteX3" fmla="*/ 36512 w 92075"/>
                <a:gd name="connsiteY3" fmla="*/ 0 h 147637"/>
                <a:gd name="connsiteX4" fmla="*/ 0 w 92075"/>
                <a:gd name="connsiteY4" fmla="*/ 48418 h 147637"/>
                <a:gd name="connsiteX5" fmla="*/ 6350 w 92075"/>
                <a:gd name="connsiteY5" fmla="*/ 109537 h 147637"/>
                <a:gd name="connsiteX6" fmla="*/ 33337 w 92075"/>
                <a:gd name="connsiteY6" fmla="*/ 147637 h 147637"/>
                <a:gd name="connsiteX7" fmla="*/ 84931 w 92075"/>
                <a:gd name="connsiteY7" fmla="*/ 136525 h 147637"/>
                <a:gd name="connsiteX0" fmla="*/ 84931 w 92075"/>
                <a:gd name="connsiteY0" fmla="*/ 152400 h 163512"/>
                <a:gd name="connsiteX1" fmla="*/ 92075 w 92075"/>
                <a:gd name="connsiteY1" fmla="*/ 82550 h 163512"/>
                <a:gd name="connsiteX2" fmla="*/ 90487 w 92075"/>
                <a:gd name="connsiteY2" fmla="*/ 31750 h 163512"/>
                <a:gd name="connsiteX3" fmla="*/ 36512 w 92075"/>
                <a:gd name="connsiteY3" fmla="*/ 0 h 163512"/>
                <a:gd name="connsiteX4" fmla="*/ 0 w 92075"/>
                <a:gd name="connsiteY4" fmla="*/ 64293 h 163512"/>
                <a:gd name="connsiteX5" fmla="*/ 6350 w 92075"/>
                <a:gd name="connsiteY5" fmla="*/ 125412 h 163512"/>
                <a:gd name="connsiteX6" fmla="*/ 33337 w 92075"/>
                <a:gd name="connsiteY6" fmla="*/ 163512 h 163512"/>
                <a:gd name="connsiteX7" fmla="*/ 84931 w 92075"/>
                <a:gd name="connsiteY7" fmla="*/ 152400 h 163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2075" h="163512">
                  <a:moveTo>
                    <a:pt x="84931" y="152400"/>
                  </a:moveTo>
                  <a:lnTo>
                    <a:pt x="92075" y="82550"/>
                  </a:lnTo>
                  <a:cubicBezTo>
                    <a:pt x="91546" y="65617"/>
                    <a:pt x="91016" y="48683"/>
                    <a:pt x="90487" y="31750"/>
                  </a:cubicBezTo>
                  <a:lnTo>
                    <a:pt x="36512" y="0"/>
                  </a:lnTo>
                  <a:lnTo>
                    <a:pt x="0" y="64293"/>
                  </a:lnTo>
                  <a:lnTo>
                    <a:pt x="6350" y="125412"/>
                  </a:lnTo>
                  <a:lnTo>
                    <a:pt x="33337" y="163512"/>
                  </a:lnTo>
                  <a:lnTo>
                    <a:pt x="84931" y="15240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3805419" y="1381708"/>
            <a:ext cx="2561146" cy="1990725"/>
            <a:chOff x="7572375" y="1209675"/>
            <a:chExt cx="5972215" cy="4642077"/>
          </a:xfrm>
        </p:grpSpPr>
        <p:sp>
          <p:nvSpPr>
            <p:cNvPr id="18" name="任意多边形 17"/>
            <p:cNvSpPr/>
            <p:nvPr/>
          </p:nvSpPr>
          <p:spPr>
            <a:xfrm>
              <a:off x="7572375" y="1209675"/>
              <a:ext cx="942975" cy="3028950"/>
            </a:xfrm>
            <a:custGeom>
              <a:avLst/>
              <a:gdLst>
                <a:gd name="connsiteX0" fmla="*/ 895350 w 942975"/>
                <a:gd name="connsiteY0" fmla="*/ 2343150 h 3028950"/>
                <a:gd name="connsiteX1" fmla="*/ 561975 w 942975"/>
                <a:gd name="connsiteY1" fmla="*/ 1504950 h 3028950"/>
                <a:gd name="connsiteX2" fmla="*/ 447675 w 942975"/>
                <a:gd name="connsiteY2" fmla="*/ 1181100 h 3028950"/>
                <a:gd name="connsiteX3" fmla="*/ 352425 w 942975"/>
                <a:gd name="connsiteY3" fmla="*/ 781050 h 3028950"/>
                <a:gd name="connsiteX4" fmla="*/ 276225 w 942975"/>
                <a:gd name="connsiteY4" fmla="*/ 504825 h 3028950"/>
                <a:gd name="connsiteX5" fmla="*/ 276225 w 942975"/>
                <a:gd name="connsiteY5" fmla="*/ 104775 h 3028950"/>
                <a:gd name="connsiteX6" fmla="*/ 238125 w 942975"/>
                <a:gd name="connsiteY6" fmla="*/ 0 h 3028950"/>
                <a:gd name="connsiteX7" fmla="*/ 142875 w 942975"/>
                <a:gd name="connsiteY7" fmla="*/ 85725 h 3028950"/>
                <a:gd name="connsiteX8" fmla="*/ 47625 w 942975"/>
                <a:gd name="connsiteY8" fmla="*/ 200025 h 3028950"/>
                <a:gd name="connsiteX9" fmla="*/ 0 w 942975"/>
                <a:gd name="connsiteY9" fmla="*/ 400050 h 3028950"/>
                <a:gd name="connsiteX10" fmla="*/ 9525 w 942975"/>
                <a:gd name="connsiteY10" fmla="*/ 657225 h 3028950"/>
                <a:gd name="connsiteX11" fmla="*/ 28575 w 942975"/>
                <a:gd name="connsiteY11" fmla="*/ 904875 h 3028950"/>
                <a:gd name="connsiteX12" fmla="*/ 76200 w 942975"/>
                <a:gd name="connsiteY12" fmla="*/ 1171575 h 3028950"/>
                <a:gd name="connsiteX13" fmla="*/ 85725 w 942975"/>
                <a:gd name="connsiteY13" fmla="*/ 1409700 h 3028950"/>
                <a:gd name="connsiteX14" fmla="*/ 133350 w 942975"/>
                <a:gd name="connsiteY14" fmla="*/ 1533525 h 3028950"/>
                <a:gd name="connsiteX15" fmla="*/ 276225 w 942975"/>
                <a:gd name="connsiteY15" fmla="*/ 2114550 h 3028950"/>
                <a:gd name="connsiteX16" fmla="*/ 542925 w 942975"/>
                <a:gd name="connsiteY16" fmla="*/ 2752725 h 3028950"/>
                <a:gd name="connsiteX17" fmla="*/ 857250 w 942975"/>
                <a:gd name="connsiteY17" fmla="*/ 3028950 h 3028950"/>
                <a:gd name="connsiteX18" fmla="*/ 942975 w 942975"/>
                <a:gd name="connsiteY18" fmla="*/ 2581275 h 3028950"/>
                <a:gd name="connsiteX19" fmla="*/ 895350 w 942975"/>
                <a:gd name="connsiteY19" fmla="*/ 2343150 h 302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942975" h="3028950">
                  <a:moveTo>
                    <a:pt x="895350" y="2343150"/>
                  </a:moveTo>
                  <a:lnTo>
                    <a:pt x="561975" y="1504950"/>
                  </a:lnTo>
                  <a:lnTo>
                    <a:pt x="447675" y="1181100"/>
                  </a:lnTo>
                  <a:lnTo>
                    <a:pt x="352425" y="781050"/>
                  </a:lnTo>
                  <a:lnTo>
                    <a:pt x="276225" y="504825"/>
                  </a:lnTo>
                  <a:lnTo>
                    <a:pt x="276225" y="104775"/>
                  </a:lnTo>
                  <a:lnTo>
                    <a:pt x="238125" y="0"/>
                  </a:lnTo>
                  <a:lnTo>
                    <a:pt x="142875" y="85725"/>
                  </a:lnTo>
                  <a:lnTo>
                    <a:pt x="47625" y="200025"/>
                  </a:lnTo>
                  <a:lnTo>
                    <a:pt x="0" y="400050"/>
                  </a:lnTo>
                  <a:lnTo>
                    <a:pt x="9525" y="657225"/>
                  </a:lnTo>
                  <a:lnTo>
                    <a:pt x="28575" y="904875"/>
                  </a:lnTo>
                  <a:lnTo>
                    <a:pt x="76200" y="1171575"/>
                  </a:lnTo>
                  <a:lnTo>
                    <a:pt x="85725" y="1409700"/>
                  </a:lnTo>
                  <a:lnTo>
                    <a:pt x="133350" y="1533525"/>
                  </a:lnTo>
                  <a:lnTo>
                    <a:pt x="276225" y="2114550"/>
                  </a:lnTo>
                  <a:lnTo>
                    <a:pt x="542925" y="2752725"/>
                  </a:lnTo>
                  <a:lnTo>
                    <a:pt x="857250" y="3028950"/>
                  </a:lnTo>
                  <a:lnTo>
                    <a:pt x="942975" y="2581275"/>
                  </a:lnTo>
                  <a:lnTo>
                    <a:pt x="895350" y="2343150"/>
                  </a:lnTo>
                  <a:close/>
                </a:path>
              </a:pathLst>
            </a:custGeom>
            <a:solidFill>
              <a:srgbClr val="FBB57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任意多边形 19"/>
            <p:cNvSpPr/>
            <p:nvPr/>
          </p:nvSpPr>
          <p:spPr>
            <a:xfrm>
              <a:off x="7667625" y="2619374"/>
              <a:ext cx="1352550" cy="2581275"/>
            </a:xfrm>
            <a:custGeom>
              <a:avLst/>
              <a:gdLst>
                <a:gd name="connsiteX0" fmla="*/ 1171575 w 1343025"/>
                <a:gd name="connsiteY0" fmla="*/ 2590800 h 2590800"/>
                <a:gd name="connsiteX1" fmla="*/ 762000 w 1343025"/>
                <a:gd name="connsiteY1" fmla="*/ 2514600 h 2590800"/>
                <a:gd name="connsiteX2" fmla="*/ 428625 w 1343025"/>
                <a:gd name="connsiteY2" fmla="*/ 2295525 h 2590800"/>
                <a:gd name="connsiteX3" fmla="*/ 200025 w 1343025"/>
                <a:gd name="connsiteY3" fmla="*/ 1990725 h 2590800"/>
                <a:gd name="connsiteX4" fmla="*/ 114300 w 1343025"/>
                <a:gd name="connsiteY4" fmla="*/ 1552575 h 2590800"/>
                <a:gd name="connsiteX5" fmla="*/ 133350 w 1343025"/>
                <a:gd name="connsiteY5" fmla="*/ 1352550 h 2590800"/>
                <a:gd name="connsiteX6" fmla="*/ 161925 w 1343025"/>
                <a:gd name="connsiteY6" fmla="*/ 1190625 h 2590800"/>
                <a:gd name="connsiteX7" fmla="*/ 114300 w 1343025"/>
                <a:gd name="connsiteY7" fmla="*/ 904875 h 2590800"/>
                <a:gd name="connsiteX8" fmla="*/ 28575 w 1343025"/>
                <a:gd name="connsiteY8" fmla="*/ 552450 h 2590800"/>
                <a:gd name="connsiteX9" fmla="*/ 0 w 1343025"/>
                <a:gd name="connsiteY9" fmla="*/ 285750 h 2590800"/>
                <a:gd name="connsiteX10" fmla="*/ 38100 w 1343025"/>
                <a:gd name="connsiteY10" fmla="*/ 95250 h 2590800"/>
                <a:gd name="connsiteX11" fmla="*/ 142875 w 1343025"/>
                <a:gd name="connsiteY11" fmla="*/ 57150 h 2590800"/>
                <a:gd name="connsiteX12" fmla="*/ 238125 w 1343025"/>
                <a:gd name="connsiteY12" fmla="*/ 0 h 2590800"/>
                <a:gd name="connsiteX13" fmla="*/ 323850 w 1343025"/>
                <a:gd name="connsiteY13" fmla="*/ 76200 h 2590800"/>
                <a:gd name="connsiteX14" fmla="*/ 371475 w 1343025"/>
                <a:gd name="connsiteY14" fmla="*/ 323850 h 2590800"/>
                <a:gd name="connsiteX15" fmla="*/ 419100 w 1343025"/>
                <a:gd name="connsiteY15" fmla="*/ 609600 h 2590800"/>
                <a:gd name="connsiteX16" fmla="*/ 523875 w 1343025"/>
                <a:gd name="connsiteY16" fmla="*/ 904875 h 2590800"/>
                <a:gd name="connsiteX17" fmla="*/ 657225 w 1343025"/>
                <a:gd name="connsiteY17" fmla="*/ 1123950 h 2590800"/>
                <a:gd name="connsiteX18" fmla="*/ 685800 w 1343025"/>
                <a:gd name="connsiteY18" fmla="*/ 1190625 h 2590800"/>
                <a:gd name="connsiteX19" fmla="*/ 581025 w 1343025"/>
                <a:gd name="connsiteY19" fmla="*/ 371475 h 2590800"/>
                <a:gd name="connsiteX20" fmla="*/ 723900 w 1343025"/>
                <a:gd name="connsiteY20" fmla="*/ 857250 h 2590800"/>
                <a:gd name="connsiteX21" fmla="*/ 876300 w 1343025"/>
                <a:gd name="connsiteY21" fmla="*/ 1238250 h 2590800"/>
                <a:gd name="connsiteX22" fmla="*/ 952500 w 1343025"/>
                <a:gd name="connsiteY22" fmla="*/ 1476375 h 2590800"/>
                <a:gd name="connsiteX23" fmla="*/ 1123950 w 1343025"/>
                <a:gd name="connsiteY23" fmla="*/ 1628775 h 2590800"/>
                <a:gd name="connsiteX24" fmla="*/ 1200150 w 1343025"/>
                <a:gd name="connsiteY24" fmla="*/ 1685925 h 2590800"/>
                <a:gd name="connsiteX25" fmla="*/ 1343025 w 1343025"/>
                <a:gd name="connsiteY25" fmla="*/ 1819275 h 2590800"/>
                <a:gd name="connsiteX26" fmla="*/ 1171575 w 1343025"/>
                <a:gd name="connsiteY26" fmla="*/ 2590800 h 2590800"/>
                <a:gd name="connsiteX0" fmla="*/ 1171575 w 1343025"/>
                <a:gd name="connsiteY0" fmla="*/ 2590800 h 2590800"/>
                <a:gd name="connsiteX1" fmla="*/ 762000 w 1343025"/>
                <a:gd name="connsiteY1" fmla="*/ 2514600 h 2590800"/>
                <a:gd name="connsiteX2" fmla="*/ 428625 w 1343025"/>
                <a:gd name="connsiteY2" fmla="*/ 2295525 h 2590800"/>
                <a:gd name="connsiteX3" fmla="*/ 200025 w 1343025"/>
                <a:gd name="connsiteY3" fmla="*/ 1990725 h 2590800"/>
                <a:gd name="connsiteX4" fmla="*/ 114300 w 1343025"/>
                <a:gd name="connsiteY4" fmla="*/ 1552575 h 2590800"/>
                <a:gd name="connsiteX5" fmla="*/ 133350 w 1343025"/>
                <a:gd name="connsiteY5" fmla="*/ 1352550 h 2590800"/>
                <a:gd name="connsiteX6" fmla="*/ 161925 w 1343025"/>
                <a:gd name="connsiteY6" fmla="*/ 1190625 h 2590800"/>
                <a:gd name="connsiteX7" fmla="*/ 114300 w 1343025"/>
                <a:gd name="connsiteY7" fmla="*/ 904875 h 2590800"/>
                <a:gd name="connsiteX8" fmla="*/ 28575 w 1343025"/>
                <a:gd name="connsiteY8" fmla="*/ 552450 h 2590800"/>
                <a:gd name="connsiteX9" fmla="*/ 0 w 1343025"/>
                <a:gd name="connsiteY9" fmla="*/ 285750 h 2590800"/>
                <a:gd name="connsiteX10" fmla="*/ 38100 w 1343025"/>
                <a:gd name="connsiteY10" fmla="*/ 95250 h 2590800"/>
                <a:gd name="connsiteX11" fmla="*/ 142875 w 1343025"/>
                <a:gd name="connsiteY11" fmla="*/ 57150 h 2590800"/>
                <a:gd name="connsiteX12" fmla="*/ 238125 w 1343025"/>
                <a:gd name="connsiteY12" fmla="*/ 0 h 2590800"/>
                <a:gd name="connsiteX13" fmla="*/ 323850 w 1343025"/>
                <a:gd name="connsiteY13" fmla="*/ 76200 h 2590800"/>
                <a:gd name="connsiteX14" fmla="*/ 371475 w 1343025"/>
                <a:gd name="connsiteY14" fmla="*/ 323850 h 2590800"/>
                <a:gd name="connsiteX15" fmla="*/ 419100 w 1343025"/>
                <a:gd name="connsiteY15" fmla="*/ 609600 h 2590800"/>
                <a:gd name="connsiteX16" fmla="*/ 523875 w 1343025"/>
                <a:gd name="connsiteY16" fmla="*/ 904875 h 2590800"/>
                <a:gd name="connsiteX17" fmla="*/ 657225 w 1343025"/>
                <a:gd name="connsiteY17" fmla="*/ 1123950 h 2590800"/>
                <a:gd name="connsiteX18" fmla="*/ 685800 w 1343025"/>
                <a:gd name="connsiteY18" fmla="*/ 1190625 h 2590800"/>
                <a:gd name="connsiteX19" fmla="*/ 581025 w 1343025"/>
                <a:gd name="connsiteY19" fmla="*/ 371475 h 2590800"/>
                <a:gd name="connsiteX20" fmla="*/ 723900 w 1343025"/>
                <a:gd name="connsiteY20" fmla="*/ 857250 h 2590800"/>
                <a:gd name="connsiteX21" fmla="*/ 876300 w 1343025"/>
                <a:gd name="connsiteY21" fmla="*/ 1238250 h 2590800"/>
                <a:gd name="connsiteX22" fmla="*/ 981075 w 1343025"/>
                <a:gd name="connsiteY22" fmla="*/ 1452563 h 2590800"/>
                <a:gd name="connsiteX23" fmla="*/ 1123950 w 1343025"/>
                <a:gd name="connsiteY23" fmla="*/ 1628775 h 2590800"/>
                <a:gd name="connsiteX24" fmla="*/ 1200150 w 1343025"/>
                <a:gd name="connsiteY24" fmla="*/ 1685925 h 2590800"/>
                <a:gd name="connsiteX25" fmla="*/ 1343025 w 1343025"/>
                <a:gd name="connsiteY25" fmla="*/ 1819275 h 2590800"/>
                <a:gd name="connsiteX26" fmla="*/ 1171575 w 1343025"/>
                <a:gd name="connsiteY26" fmla="*/ 2590800 h 2590800"/>
                <a:gd name="connsiteX0" fmla="*/ 1171575 w 1343025"/>
                <a:gd name="connsiteY0" fmla="*/ 2590800 h 2590800"/>
                <a:gd name="connsiteX1" fmla="*/ 762000 w 1343025"/>
                <a:gd name="connsiteY1" fmla="*/ 2514600 h 2590800"/>
                <a:gd name="connsiteX2" fmla="*/ 428625 w 1343025"/>
                <a:gd name="connsiteY2" fmla="*/ 2295525 h 2590800"/>
                <a:gd name="connsiteX3" fmla="*/ 200025 w 1343025"/>
                <a:gd name="connsiteY3" fmla="*/ 1990725 h 2590800"/>
                <a:gd name="connsiteX4" fmla="*/ 114300 w 1343025"/>
                <a:gd name="connsiteY4" fmla="*/ 1552575 h 2590800"/>
                <a:gd name="connsiteX5" fmla="*/ 133350 w 1343025"/>
                <a:gd name="connsiteY5" fmla="*/ 1352550 h 2590800"/>
                <a:gd name="connsiteX6" fmla="*/ 161925 w 1343025"/>
                <a:gd name="connsiteY6" fmla="*/ 1190625 h 2590800"/>
                <a:gd name="connsiteX7" fmla="*/ 114300 w 1343025"/>
                <a:gd name="connsiteY7" fmla="*/ 904875 h 2590800"/>
                <a:gd name="connsiteX8" fmla="*/ 28575 w 1343025"/>
                <a:gd name="connsiteY8" fmla="*/ 552450 h 2590800"/>
                <a:gd name="connsiteX9" fmla="*/ 0 w 1343025"/>
                <a:gd name="connsiteY9" fmla="*/ 285750 h 2590800"/>
                <a:gd name="connsiteX10" fmla="*/ 38100 w 1343025"/>
                <a:gd name="connsiteY10" fmla="*/ 95250 h 2590800"/>
                <a:gd name="connsiteX11" fmla="*/ 123825 w 1343025"/>
                <a:gd name="connsiteY11" fmla="*/ 38100 h 2590800"/>
                <a:gd name="connsiteX12" fmla="*/ 238125 w 1343025"/>
                <a:gd name="connsiteY12" fmla="*/ 0 h 2590800"/>
                <a:gd name="connsiteX13" fmla="*/ 323850 w 1343025"/>
                <a:gd name="connsiteY13" fmla="*/ 76200 h 2590800"/>
                <a:gd name="connsiteX14" fmla="*/ 371475 w 1343025"/>
                <a:gd name="connsiteY14" fmla="*/ 323850 h 2590800"/>
                <a:gd name="connsiteX15" fmla="*/ 419100 w 1343025"/>
                <a:gd name="connsiteY15" fmla="*/ 609600 h 2590800"/>
                <a:gd name="connsiteX16" fmla="*/ 523875 w 1343025"/>
                <a:gd name="connsiteY16" fmla="*/ 904875 h 2590800"/>
                <a:gd name="connsiteX17" fmla="*/ 657225 w 1343025"/>
                <a:gd name="connsiteY17" fmla="*/ 1123950 h 2590800"/>
                <a:gd name="connsiteX18" fmla="*/ 685800 w 1343025"/>
                <a:gd name="connsiteY18" fmla="*/ 1190625 h 2590800"/>
                <a:gd name="connsiteX19" fmla="*/ 581025 w 1343025"/>
                <a:gd name="connsiteY19" fmla="*/ 371475 h 2590800"/>
                <a:gd name="connsiteX20" fmla="*/ 723900 w 1343025"/>
                <a:gd name="connsiteY20" fmla="*/ 857250 h 2590800"/>
                <a:gd name="connsiteX21" fmla="*/ 876300 w 1343025"/>
                <a:gd name="connsiteY21" fmla="*/ 1238250 h 2590800"/>
                <a:gd name="connsiteX22" fmla="*/ 981075 w 1343025"/>
                <a:gd name="connsiteY22" fmla="*/ 1452563 h 2590800"/>
                <a:gd name="connsiteX23" fmla="*/ 1123950 w 1343025"/>
                <a:gd name="connsiteY23" fmla="*/ 1628775 h 2590800"/>
                <a:gd name="connsiteX24" fmla="*/ 1200150 w 1343025"/>
                <a:gd name="connsiteY24" fmla="*/ 1685925 h 2590800"/>
                <a:gd name="connsiteX25" fmla="*/ 1343025 w 1343025"/>
                <a:gd name="connsiteY25" fmla="*/ 1819275 h 2590800"/>
                <a:gd name="connsiteX26" fmla="*/ 1171575 w 1343025"/>
                <a:gd name="connsiteY26" fmla="*/ 2590800 h 2590800"/>
                <a:gd name="connsiteX0" fmla="*/ 1171575 w 1343025"/>
                <a:gd name="connsiteY0" fmla="*/ 2571750 h 2571750"/>
                <a:gd name="connsiteX1" fmla="*/ 762000 w 1343025"/>
                <a:gd name="connsiteY1" fmla="*/ 2495550 h 2571750"/>
                <a:gd name="connsiteX2" fmla="*/ 428625 w 1343025"/>
                <a:gd name="connsiteY2" fmla="*/ 2276475 h 2571750"/>
                <a:gd name="connsiteX3" fmla="*/ 200025 w 1343025"/>
                <a:gd name="connsiteY3" fmla="*/ 1971675 h 2571750"/>
                <a:gd name="connsiteX4" fmla="*/ 114300 w 1343025"/>
                <a:gd name="connsiteY4" fmla="*/ 1533525 h 2571750"/>
                <a:gd name="connsiteX5" fmla="*/ 133350 w 1343025"/>
                <a:gd name="connsiteY5" fmla="*/ 1333500 h 2571750"/>
                <a:gd name="connsiteX6" fmla="*/ 161925 w 1343025"/>
                <a:gd name="connsiteY6" fmla="*/ 1171575 h 2571750"/>
                <a:gd name="connsiteX7" fmla="*/ 114300 w 1343025"/>
                <a:gd name="connsiteY7" fmla="*/ 885825 h 2571750"/>
                <a:gd name="connsiteX8" fmla="*/ 28575 w 1343025"/>
                <a:gd name="connsiteY8" fmla="*/ 533400 h 2571750"/>
                <a:gd name="connsiteX9" fmla="*/ 0 w 1343025"/>
                <a:gd name="connsiteY9" fmla="*/ 266700 h 2571750"/>
                <a:gd name="connsiteX10" fmla="*/ 38100 w 1343025"/>
                <a:gd name="connsiteY10" fmla="*/ 76200 h 2571750"/>
                <a:gd name="connsiteX11" fmla="*/ 123825 w 1343025"/>
                <a:gd name="connsiteY11" fmla="*/ 19050 h 2571750"/>
                <a:gd name="connsiteX12" fmla="*/ 238125 w 1343025"/>
                <a:gd name="connsiteY12" fmla="*/ 0 h 2571750"/>
                <a:gd name="connsiteX13" fmla="*/ 323850 w 1343025"/>
                <a:gd name="connsiteY13" fmla="*/ 57150 h 2571750"/>
                <a:gd name="connsiteX14" fmla="*/ 371475 w 1343025"/>
                <a:gd name="connsiteY14" fmla="*/ 304800 h 2571750"/>
                <a:gd name="connsiteX15" fmla="*/ 419100 w 1343025"/>
                <a:gd name="connsiteY15" fmla="*/ 590550 h 2571750"/>
                <a:gd name="connsiteX16" fmla="*/ 523875 w 1343025"/>
                <a:gd name="connsiteY16" fmla="*/ 885825 h 2571750"/>
                <a:gd name="connsiteX17" fmla="*/ 657225 w 1343025"/>
                <a:gd name="connsiteY17" fmla="*/ 1104900 h 2571750"/>
                <a:gd name="connsiteX18" fmla="*/ 685800 w 1343025"/>
                <a:gd name="connsiteY18" fmla="*/ 1171575 h 2571750"/>
                <a:gd name="connsiteX19" fmla="*/ 581025 w 1343025"/>
                <a:gd name="connsiteY19" fmla="*/ 352425 h 2571750"/>
                <a:gd name="connsiteX20" fmla="*/ 723900 w 1343025"/>
                <a:gd name="connsiteY20" fmla="*/ 838200 h 2571750"/>
                <a:gd name="connsiteX21" fmla="*/ 876300 w 1343025"/>
                <a:gd name="connsiteY21" fmla="*/ 1219200 h 2571750"/>
                <a:gd name="connsiteX22" fmla="*/ 981075 w 1343025"/>
                <a:gd name="connsiteY22" fmla="*/ 1433513 h 2571750"/>
                <a:gd name="connsiteX23" fmla="*/ 1123950 w 1343025"/>
                <a:gd name="connsiteY23" fmla="*/ 1609725 h 2571750"/>
                <a:gd name="connsiteX24" fmla="*/ 1200150 w 1343025"/>
                <a:gd name="connsiteY24" fmla="*/ 1666875 h 2571750"/>
                <a:gd name="connsiteX25" fmla="*/ 1343025 w 1343025"/>
                <a:gd name="connsiteY25" fmla="*/ 1800225 h 2571750"/>
                <a:gd name="connsiteX26" fmla="*/ 1171575 w 1343025"/>
                <a:gd name="connsiteY26" fmla="*/ 2571750 h 2571750"/>
                <a:gd name="connsiteX0" fmla="*/ 1171575 w 1343025"/>
                <a:gd name="connsiteY0" fmla="*/ 2571750 h 2571750"/>
                <a:gd name="connsiteX1" fmla="*/ 762000 w 1343025"/>
                <a:gd name="connsiteY1" fmla="*/ 2495550 h 2571750"/>
                <a:gd name="connsiteX2" fmla="*/ 428625 w 1343025"/>
                <a:gd name="connsiteY2" fmla="*/ 2276475 h 2571750"/>
                <a:gd name="connsiteX3" fmla="*/ 200025 w 1343025"/>
                <a:gd name="connsiteY3" fmla="*/ 1971675 h 2571750"/>
                <a:gd name="connsiteX4" fmla="*/ 114300 w 1343025"/>
                <a:gd name="connsiteY4" fmla="*/ 1533525 h 2571750"/>
                <a:gd name="connsiteX5" fmla="*/ 133350 w 1343025"/>
                <a:gd name="connsiteY5" fmla="*/ 1333500 h 2571750"/>
                <a:gd name="connsiteX6" fmla="*/ 161925 w 1343025"/>
                <a:gd name="connsiteY6" fmla="*/ 1171575 h 2571750"/>
                <a:gd name="connsiteX7" fmla="*/ 114300 w 1343025"/>
                <a:gd name="connsiteY7" fmla="*/ 885825 h 2571750"/>
                <a:gd name="connsiteX8" fmla="*/ 28575 w 1343025"/>
                <a:gd name="connsiteY8" fmla="*/ 533400 h 2571750"/>
                <a:gd name="connsiteX9" fmla="*/ 0 w 1343025"/>
                <a:gd name="connsiteY9" fmla="*/ 266700 h 2571750"/>
                <a:gd name="connsiteX10" fmla="*/ 47625 w 1343025"/>
                <a:gd name="connsiteY10" fmla="*/ 85725 h 2571750"/>
                <a:gd name="connsiteX11" fmla="*/ 123825 w 1343025"/>
                <a:gd name="connsiteY11" fmla="*/ 19050 h 2571750"/>
                <a:gd name="connsiteX12" fmla="*/ 238125 w 1343025"/>
                <a:gd name="connsiteY12" fmla="*/ 0 h 2571750"/>
                <a:gd name="connsiteX13" fmla="*/ 323850 w 1343025"/>
                <a:gd name="connsiteY13" fmla="*/ 57150 h 2571750"/>
                <a:gd name="connsiteX14" fmla="*/ 371475 w 1343025"/>
                <a:gd name="connsiteY14" fmla="*/ 304800 h 2571750"/>
                <a:gd name="connsiteX15" fmla="*/ 419100 w 1343025"/>
                <a:gd name="connsiteY15" fmla="*/ 590550 h 2571750"/>
                <a:gd name="connsiteX16" fmla="*/ 523875 w 1343025"/>
                <a:gd name="connsiteY16" fmla="*/ 885825 h 2571750"/>
                <a:gd name="connsiteX17" fmla="*/ 657225 w 1343025"/>
                <a:gd name="connsiteY17" fmla="*/ 1104900 h 2571750"/>
                <a:gd name="connsiteX18" fmla="*/ 685800 w 1343025"/>
                <a:gd name="connsiteY18" fmla="*/ 1171575 h 2571750"/>
                <a:gd name="connsiteX19" fmla="*/ 581025 w 1343025"/>
                <a:gd name="connsiteY19" fmla="*/ 352425 h 2571750"/>
                <a:gd name="connsiteX20" fmla="*/ 723900 w 1343025"/>
                <a:gd name="connsiteY20" fmla="*/ 838200 h 2571750"/>
                <a:gd name="connsiteX21" fmla="*/ 876300 w 1343025"/>
                <a:gd name="connsiteY21" fmla="*/ 1219200 h 2571750"/>
                <a:gd name="connsiteX22" fmla="*/ 981075 w 1343025"/>
                <a:gd name="connsiteY22" fmla="*/ 1433513 h 2571750"/>
                <a:gd name="connsiteX23" fmla="*/ 1123950 w 1343025"/>
                <a:gd name="connsiteY23" fmla="*/ 1609725 h 2571750"/>
                <a:gd name="connsiteX24" fmla="*/ 1200150 w 1343025"/>
                <a:gd name="connsiteY24" fmla="*/ 1666875 h 2571750"/>
                <a:gd name="connsiteX25" fmla="*/ 1343025 w 1343025"/>
                <a:gd name="connsiteY25" fmla="*/ 1800225 h 2571750"/>
                <a:gd name="connsiteX26" fmla="*/ 1171575 w 1343025"/>
                <a:gd name="connsiteY26" fmla="*/ 2571750 h 2571750"/>
                <a:gd name="connsiteX0" fmla="*/ 1171575 w 1343025"/>
                <a:gd name="connsiteY0" fmla="*/ 2571750 h 2571750"/>
                <a:gd name="connsiteX1" fmla="*/ 762000 w 1343025"/>
                <a:gd name="connsiteY1" fmla="*/ 2495550 h 2571750"/>
                <a:gd name="connsiteX2" fmla="*/ 428625 w 1343025"/>
                <a:gd name="connsiteY2" fmla="*/ 2276475 h 2571750"/>
                <a:gd name="connsiteX3" fmla="*/ 200025 w 1343025"/>
                <a:gd name="connsiteY3" fmla="*/ 1971675 h 2571750"/>
                <a:gd name="connsiteX4" fmla="*/ 114300 w 1343025"/>
                <a:gd name="connsiteY4" fmla="*/ 1533525 h 2571750"/>
                <a:gd name="connsiteX5" fmla="*/ 133350 w 1343025"/>
                <a:gd name="connsiteY5" fmla="*/ 1333500 h 2571750"/>
                <a:gd name="connsiteX6" fmla="*/ 161925 w 1343025"/>
                <a:gd name="connsiteY6" fmla="*/ 1171575 h 2571750"/>
                <a:gd name="connsiteX7" fmla="*/ 114300 w 1343025"/>
                <a:gd name="connsiteY7" fmla="*/ 885825 h 2571750"/>
                <a:gd name="connsiteX8" fmla="*/ 28575 w 1343025"/>
                <a:gd name="connsiteY8" fmla="*/ 533400 h 2571750"/>
                <a:gd name="connsiteX9" fmla="*/ 0 w 1343025"/>
                <a:gd name="connsiteY9" fmla="*/ 266700 h 2571750"/>
                <a:gd name="connsiteX10" fmla="*/ 28575 w 1343025"/>
                <a:gd name="connsiteY10" fmla="*/ 109538 h 2571750"/>
                <a:gd name="connsiteX11" fmla="*/ 123825 w 1343025"/>
                <a:gd name="connsiteY11" fmla="*/ 19050 h 2571750"/>
                <a:gd name="connsiteX12" fmla="*/ 238125 w 1343025"/>
                <a:gd name="connsiteY12" fmla="*/ 0 h 2571750"/>
                <a:gd name="connsiteX13" fmla="*/ 323850 w 1343025"/>
                <a:gd name="connsiteY13" fmla="*/ 57150 h 2571750"/>
                <a:gd name="connsiteX14" fmla="*/ 371475 w 1343025"/>
                <a:gd name="connsiteY14" fmla="*/ 304800 h 2571750"/>
                <a:gd name="connsiteX15" fmla="*/ 419100 w 1343025"/>
                <a:gd name="connsiteY15" fmla="*/ 590550 h 2571750"/>
                <a:gd name="connsiteX16" fmla="*/ 523875 w 1343025"/>
                <a:gd name="connsiteY16" fmla="*/ 885825 h 2571750"/>
                <a:gd name="connsiteX17" fmla="*/ 657225 w 1343025"/>
                <a:gd name="connsiteY17" fmla="*/ 1104900 h 2571750"/>
                <a:gd name="connsiteX18" fmla="*/ 685800 w 1343025"/>
                <a:gd name="connsiteY18" fmla="*/ 1171575 h 2571750"/>
                <a:gd name="connsiteX19" fmla="*/ 581025 w 1343025"/>
                <a:gd name="connsiteY19" fmla="*/ 352425 h 2571750"/>
                <a:gd name="connsiteX20" fmla="*/ 723900 w 1343025"/>
                <a:gd name="connsiteY20" fmla="*/ 838200 h 2571750"/>
                <a:gd name="connsiteX21" fmla="*/ 876300 w 1343025"/>
                <a:gd name="connsiteY21" fmla="*/ 1219200 h 2571750"/>
                <a:gd name="connsiteX22" fmla="*/ 981075 w 1343025"/>
                <a:gd name="connsiteY22" fmla="*/ 1433513 h 2571750"/>
                <a:gd name="connsiteX23" fmla="*/ 1123950 w 1343025"/>
                <a:gd name="connsiteY23" fmla="*/ 1609725 h 2571750"/>
                <a:gd name="connsiteX24" fmla="*/ 1200150 w 1343025"/>
                <a:gd name="connsiteY24" fmla="*/ 1666875 h 2571750"/>
                <a:gd name="connsiteX25" fmla="*/ 1343025 w 1343025"/>
                <a:gd name="connsiteY25" fmla="*/ 1800225 h 2571750"/>
                <a:gd name="connsiteX26" fmla="*/ 1171575 w 1343025"/>
                <a:gd name="connsiteY26" fmla="*/ 2571750 h 2571750"/>
                <a:gd name="connsiteX0" fmla="*/ 1181100 w 1352550"/>
                <a:gd name="connsiteY0" fmla="*/ 2571750 h 2571750"/>
                <a:gd name="connsiteX1" fmla="*/ 771525 w 1352550"/>
                <a:gd name="connsiteY1" fmla="*/ 2495550 h 2571750"/>
                <a:gd name="connsiteX2" fmla="*/ 438150 w 1352550"/>
                <a:gd name="connsiteY2" fmla="*/ 2276475 h 2571750"/>
                <a:gd name="connsiteX3" fmla="*/ 209550 w 1352550"/>
                <a:gd name="connsiteY3" fmla="*/ 1971675 h 2571750"/>
                <a:gd name="connsiteX4" fmla="*/ 123825 w 1352550"/>
                <a:gd name="connsiteY4" fmla="*/ 1533525 h 2571750"/>
                <a:gd name="connsiteX5" fmla="*/ 142875 w 1352550"/>
                <a:gd name="connsiteY5" fmla="*/ 1333500 h 2571750"/>
                <a:gd name="connsiteX6" fmla="*/ 171450 w 1352550"/>
                <a:gd name="connsiteY6" fmla="*/ 1171575 h 2571750"/>
                <a:gd name="connsiteX7" fmla="*/ 123825 w 1352550"/>
                <a:gd name="connsiteY7" fmla="*/ 885825 h 2571750"/>
                <a:gd name="connsiteX8" fmla="*/ 38100 w 1352550"/>
                <a:gd name="connsiteY8" fmla="*/ 533400 h 2571750"/>
                <a:gd name="connsiteX9" fmla="*/ 0 w 1352550"/>
                <a:gd name="connsiteY9" fmla="*/ 319087 h 2571750"/>
                <a:gd name="connsiteX10" fmla="*/ 38100 w 1352550"/>
                <a:gd name="connsiteY10" fmla="*/ 109538 h 2571750"/>
                <a:gd name="connsiteX11" fmla="*/ 133350 w 1352550"/>
                <a:gd name="connsiteY11" fmla="*/ 19050 h 2571750"/>
                <a:gd name="connsiteX12" fmla="*/ 247650 w 1352550"/>
                <a:gd name="connsiteY12" fmla="*/ 0 h 2571750"/>
                <a:gd name="connsiteX13" fmla="*/ 333375 w 1352550"/>
                <a:gd name="connsiteY13" fmla="*/ 57150 h 2571750"/>
                <a:gd name="connsiteX14" fmla="*/ 381000 w 1352550"/>
                <a:gd name="connsiteY14" fmla="*/ 304800 h 2571750"/>
                <a:gd name="connsiteX15" fmla="*/ 428625 w 1352550"/>
                <a:gd name="connsiteY15" fmla="*/ 590550 h 2571750"/>
                <a:gd name="connsiteX16" fmla="*/ 533400 w 1352550"/>
                <a:gd name="connsiteY16" fmla="*/ 885825 h 2571750"/>
                <a:gd name="connsiteX17" fmla="*/ 666750 w 1352550"/>
                <a:gd name="connsiteY17" fmla="*/ 1104900 h 2571750"/>
                <a:gd name="connsiteX18" fmla="*/ 695325 w 1352550"/>
                <a:gd name="connsiteY18" fmla="*/ 1171575 h 2571750"/>
                <a:gd name="connsiteX19" fmla="*/ 590550 w 1352550"/>
                <a:gd name="connsiteY19" fmla="*/ 352425 h 2571750"/>
                <a:gd name="connsiteX20" fmla="*/ 733425 w 1352550"/>
                <a:gd name="connsiteY20" fmla="*/ 838200 h 2571750"/>
                <a:gd name="connsiteX21" fmla="*/ 885825 w 1352550"/>
                <a:gd name="connsiteY21" fmla="*/ 1219200 h 2571750"/>
                <a:gd name="connsiteX22" fmla="*/ 990600 w 1352550"/>
                <a:gd name="connsiteY22" fmla="*/ 1433513 h 2571750"/>
                <a:gd name="connsiteX23" fmla="*/ 1133475 w 1352550"/>
                <a:gd name="connsiteY23" fmla="*/ 1609725 h 2571750"/>
                <a:gd name="connsiteX24" fmla="*/ 1209675 w 1352550"/>
                <a:gd name="connsiteY24" fmla="*/ 1666875 h 2571750"/>
                <a:gd name="connsiteX25" fmla="*/ 1352550 w 1352550"/>
                <a:gd name="connsiteY25" fmla="*/ 1800225 h 2571750"/>
                <a:gd name="connsiteX26" fmla="*/ 1181100 w 1352550"/>
                <a:gd name="connsiteY26" fmla="*/ 2571750 h 2571750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71450 w 1352550"/>
                <a:gd name="connsiteY6" fmla="*/ 1181100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28625 w 1352550"/>
                <a:gd name="connsiteY15" fmla="*/ 600075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33425 w 1352550"/>
                <a:gd name="connsiteY20" fmla="*/ 84772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71450 w 1352550"/>
                <a:gd name="connsiteY6" fmla="*/ 1181100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33425 w 1352550"/>
                <a:gd name="connsiteY20" fmla="*/ 84772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33425 w 1352550"/>
                <a:gd name="connsiteY20" fmla="*/ 84772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85825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695325 w 1352550"/>
                <a:gd name="connsiteY18" fmla="*/ 1181100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33400 w 1352550"/>
                <a:gd name="connsiteY16" fmla="*/ 895350 h 2581275"/>
                <a:gd name="connsiteX17" fmla="*/ 666750 w 1352550"/>
                <a:gd name="connsiteY17" fmla="*/ 1114425 h 2581275"/>
                <a:gd name="connsiteX18" fmla="*/ 593725 w 1352550"/>
                <a:gd name="connsiteY18" fmla="*/ 716643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666750 w 1352550"/>
                <a:gd name="connsiteY17" fmla="*/ 1114425 h 2581275"/>
                <a:gd name="connsiteX18" fmla="*/ 593725 w 1352550"/>
                <a:gd name="connsiteY18" fmla="*/ 716643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492579 w 1352550"/>
                <a:gd name="connsiteY17" fmla="*/ 504825 h 2581275"/>
                <a:gd name="connsiteX18" fmla="*/ 593725 w 1352550"/>
                <a:gd name="connsiteY18" fmla="*/ 716643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492579 w 1352550"/>
                <a:gd name="connsiteY17" fmla="*/ 50482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530679 w 1352550"/>
                <a:gd name="connsiteY17" fmla="*/ 58102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614363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581025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9211 w 1352550"/>
                <a:gd name="connsiteY18" fmla="*/ 586015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581025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4449 w 1352550"/>
                <a:gd name="connsiteY18" fmla="*/ 538390 h 2581275"/>
                <a:gd name="connsiteX19" fmla="*/ 590550 w 1352550"/>
                <a:gd name="connsiteY19" fmla="*/ 361950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  <a:gd name="connsiteX0" fmla="*/ 1181100 w 1352550"/>
                <a:gd name="connsiteY0" fmla="*/ 2581275 h 2581275"/>
                <a:gd name="connsiteX1" fmla="*/ 771525 w 1352550"/>
                <a:gd name="connsiteY1" fmla="*/ 2505075 h 2581275"/>
                <a:gd name="connsiteX2" fmla="*/ 438150 w 1352550"/>
                <a:gd name="connsiteY2" fmla="*/ 2286000 h 2581275"/>
                <a:gd name="connsiteX3" fmla="*/ 209550 w 1352550"/>
                <a:gd name="connsiteY3" fmla="*/ 1981200 h 2581275"/>
                <a:gd name="connsiteX4" fmla="*/ 123825 w 1352550"/>
                <a:gd name="connsiteY4" fmla="*/ 1543050 h 2581275"/>
                <a:gd name="connsiteX5" fmla="*/ 142875 w 1352550"/>
                <a:gd name="connsiteY5" fmla="*/ 1343025 h 2581275"/>
                <a:gd name="connsiteX6" fmla="*/ 166687 w 1352550"/>
                <a:gd name="connsiteY6" fmla="*/ 1100137 h 2581275"/>
                <a:gd name="connsiteX7" fmla="*/ 123825 w 1352550"/>
                <a:gd name="connsiteY7" fmla="*/ 895350 h 2581275"/>
                <a:gd name="connsiteX8" fmla="*/ 38100 w 1352550"/>
                <a:gd name="connsiteY8" fmla="*/ 542925 h 2581275"/>
                <a:gd name="connsiteX9" fmla="*/ 0 w 1352550"/>
                <a:gd name="connsiteY9" fmla="*/ 328612 h 2581275"/>
                <a:gd name="connsiteX10" fmla="*/ 38100 w 1352550"/>
                <a:gd name="connsiteY10" fmla="*/ 119063 h 2581275"/>
                <a:gd name="connsiteX11" fmla="*/ 133350 w 1352550"/>
                <a:gd name="connsiteY11" fmla="*/ 28575 h 2581275"/>
                <a:gd name="connsiteX12" fmla="*/ 247650 w 1352550"/>
                <a:gd name="connsiteY12" fmla="*/ 0 h 2581275"/>
                <a:gd name="connsiteX13" fmla="*/ 333375 w 1352550"/>
                <a:gd name="connsiteY13" fmla="*/ 66675 h 2581275"/>
                <a:gd name="connsiteX14" fmla="*/ 381000 w 1352550"/>
                <a:gd name="connsiteY14" fmla="*/ 314325 h 2581275"/>
                <a:gd name="connsiteX15" fmla="*/ 447675 w 1352550"/>
                <a:gd name="connsiteY15" fmla="*/ 581025 h 2581275"/>
                <a:gd name="connsiteX16" fmla="*/ 504371 w 1352550"/>
                <a:gd name="connsiteY16" fmla="*/ 605064 h 2581275"/>
                <a:gd name="connsiteX17" fmla="*/ 535442 w 1352550"/>
                <a:gd name="connsiteY17" fmla="*/ 600075 h 2581275"/>
                <a:gd name="connsiteX18" fmla="*/ 574449 w 1352550"/>
                <a:gd name="connsiteY18" fmla="*/ 538390 h 2581275"/>
                <a:gd name="connsiteX19" fmla="*/ 571500 w 1352550"/>
                <a:gd name="connsiteY19" fmla="*/ 357188 h 2581275"/>
                <a:gd name="connsiteX20" fmla="*/ 771525 w 1352550"/>
                <a:gd name="connsiteY20" fmla="*/ 828675 h 2581275"/>
                <a:gd name="connsiteX21" fmla="*/ 890587 w 1352550"/>
                <a:gd name="connsiteY21" fmla="*/ 1228725 h 2581275"/>
                <a:gd name="connsiteX22" fmla="*/ 990600 w 1352550"/>
                <a:gd name="connsiteY22" fmla="*/ 1443038 h 2581275"/>
                <a:gd name="connsiteX23" fmla="*/ 1133475 w 1352550"/>
                <a:gd name="connsiteY23" fmla="*/ 1619250 h 2581275"/>
                <a:gd name="connsiteX24" fmla="*/ 1209675 w 1352550"/>
                <a:gd name="connsiteY24" fmla="*/ 1676400 h 2581275"/>
                <a:gd name="connsiteX25" fmla="*/ 1352550 w 1352550"/>
                <a:gd name="connsiteY25" fmla="*/ 1809750 h 2581275"/>
                <a:gd name="connsiteX26" fmla="*/ 1181100 w 1352550"/>
                <a:gd name="connsiteY26" fmla="*/ 2581275 h 2581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352550" h="2581275">
                  <a:moveTo>
                    <a:pt x="1181100" y="2581275"/>
                  </a:moveTo>
                  <a:lnTo>
                    <a:pt x="771525" y="2505075"/>
                  </a:lnTo>
                  <a:lnTo>
                    <a:pt x="438150" y="2286000"/>
                  </a:lnTo>
                  <a:lnTo>
                    <a:pt x="209550" y="1981200"/>
                  </a:lnTo>
                  <a:lnTo>
                    <a:pt x="123825" y="1543050"/>
                  </a:lnTo>
                  <a:lnTo>
                    <a:pt x="142875" y="1343025"/>
                  </a:lnTo>
                  <a:lnTo>
                    <a:pt x="166687" y="1100137"/>
                  </a:lnTo>
                  <a:lnTo>
                    <a:pt x="123825" y="895350"/>
                  </a:lnTo>
                  <a:lnTo>
                    <a:pt x="38100" y="542925"/>
                  </a:lnTo>
                  <a:lnTo>
                    <a:pt x="0" y="328612"/>
                  </a:lnTo>
                  <a:lnTo>
                    <a:pt x="38100" y="119063"/>
                  </a:lnTo>
                  <a:lnTo>
                    <a:pt x="133350" y="28575"/>
                  </a:lnTo>
                  <a:lnTo>
                    <a:pt x="247650" y="0"/>
                  </a:lnTo>
                  <a:lnTo>
                    <a:pt x="333375" y="66675"/>
                  </a:lnTo>
                  <a:lnTo>
                    <a:pt x="381000" y="314325"/>
                  </a:lnTo>
                  <a:lnTo>
                    <a:pt x="447675" y="581025"/>
                  </a:lnTo>
                  <a:lnTo>
                    <a:pt x="504371" y="605064"/>
                  </a:lnTo>
                  <a:lnTo>
                    <a:pt x="535442" y="600075"/>
                  </a:lnTo>
                  <a:lnTo>
                    <a:pt x="574449" y="538390"/>
                  </a:lnTo>
                  <a:cubicBezTo>
                    <a:pt x="573391" y="420159"/>
                    <a:pt x="572558" y="475419"/>
                    <a:pt x="571500" y="357188"/>
                  </a:cubicBezTo>
                  <a:lnTo>
                    <a:pt x="771525" y="828675"/>
                  </a:lnTo>
                  <a:lnTo>
                    <a:pt x="890587" y="1228725"/>
                  </a:lnTo>
                  <a:lnTo>
                    <a:pt x="990600" y="1443038"/>
                  </a:lnTo>
                  <a:lnTo>
                    <a:pt x="1133475" y="1619250"/>
                  </a:lnTo>
                  <a:lnTo>
                    <a:pt x="1209675" y="1676400"/>
                  </a:lnTo>
                  <a:lnTo>
                    <a:pt x="1352550" y="1809750"/>
                  </a:lnTo>
                  <a:lnTo>
                    <a:pt x="1181100" y="2581275"/>
                  </a:lnTo>
                  <a:close/>
                </a:path>
              </a:pathLst>
            </a:custGeom>
            <a:solidFill>
              <a:srgbClr val="FDCE9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梯形 20"/>
            <p:cNvSpPr/>
            <p:nvPr/>
          </p:nvSpPr>
          <p:spPr>
            <a:xfrm rot="16453402">
              <a:off x="8552655" y="4576358"/>
              <a:ext cx="1018945" cy="367323"/>
            </a:xfrm>
            <a:prstGeom prst="trapezoid">
              <a:avLst>
                <a:gd name="adj" fmla="val 15476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梯形 21"/>
            <p:cNvSpPr/>
            <p:nvPr/>
          </p:nvSpPr>
          <p:spPr>
            <a:xfrm rot="16453402">
              <a:off x="10433389" y="2740551"/>
              <a:ext cx="1800225" cy="4422177"/>
            </a:xfrm>
            <a:prstGeom prst="trapezoid">
              <a:avLst>
                <a:gd name="adj" fmla="val 15476"/>
              </a:avLst>
            </a:prstGeom>
            <a:solidFill>
              <a:srgbClr val="2F242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7784307" y="2683670"/>
              <a:ext cx="228600" cy="271461"/>
            </a:xfrm>
            <a:prstGeom prst="ellipse">
              <a:avLst/>
            </a:pr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7759065" y="1256348"/>
              <a:ext cx="71438" cy="176212"/>
            </a:xfrm>
            <a:custGeom>
              <a:avLst/>
              <a:gdLst>
                <a:gd name="connsiteX0" fmla="*/ 64294 w 71438"/>
                <a:gd name="connsiteY0" fmla="*/ 171450 h 176212"/>
                <a:gd name="connsiteX1" fmla="*/ 71438 w 71438"/>
                <a:gd name="connsiteY1" fmla="*/ 76200 h 176212"/>
                <a:gd name="connsiteX2" fmla="*/ 38100 w 71438"/>
                <a:gd name="connsiteY2" fmla="*/ 0 h 176212"/>
                <a:gd name="connsiteX3" fmla="*/ 0 w 71438"/>
                <a:gd name="connsiteY3" fmla="*/ 9525 h 176212"/>
                <a:gd name="connsiteX4" fmla="*/ 4763 w 71438"/>
                <a:gd name="connsiteY4" fmla="*/ 64293 h 176212"/>
                <a:gd name="connsiteX5" fmla="*/ 14288 w 71438"/>
                <a:gd name="connsiteY5" fmla="*/ 119062 h 176212"/>
                <a:gd name="connsiteX6" fmla="*/ 9525 w 71438"/>
                <a:gd name="connsiteY6" fmla="*/ 176212 h 176212"/>
                <a:gd name="connsiteX7" fmla="*/ 64294 w 71438"/>
                <a:gd name="connsiteY7" fmla="*/ 171450 h 176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1438" h="176212">
                  <a:moveTo>
                    <a:pt x="64294" y="171450"/>
                  </a:moveTo>
                  <a:lnTo>
                    <a:pt x="71438" y="76200"/>
                  </a:lnTo>
                  <a:lnTo>
                    <a:pt x="38100" y="0"/>
                  </a:lnTo>
                  <a:lnTo>
                    <a:pt x="0" y="9525"/>
                  </a:lnTo>
                  <a:lnTo>
                    <a:pt x="4763" y="64293"/>
                  </a:lnTo>
                  <a:lnTo>
                    <a:pt x="14288" y="119062"/>
                  </a:lnTo>
                  <a:lnTo>
                    <a:pt x="9525" y="176212"/>
                  </a:lnTo>
                  <a:lnTo>
                    <a:pt x="64294" y="171450"/>
                  </a:lnTo>
                  <a:close/>
                </a:path>
              </a:pathLst>
            </a:custGeom>
            <a:solidFill>
              <a:srgbClr val="E7E6E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25" name="直接连接符 24"/>
          <p:cNvCxnSpPr/>
          <p:nvPr/>
        </p:nvCxnSpPr>
        <p:spPr>
          <a:xfrm>
            <a:off x="1795637" y="4332893"/>
            <a:ext cx="70712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3453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8"/>
          <p:cNvSpPr txBox="1"/>
          <p:nvPr/>
        </p:nvSpPr>
        <p:spPr>
          <a:xfrm>
            <a:off x="3552248" y="4332893"/>
            <a:ext cx="7212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defRPr sz="2400"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/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客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户，是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买你东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西并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向你付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钱的人！</a:t>
            </a:r>
            <a:endParaRPr lang="en-US" altLang="zh-CN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  <a:p>
            <a:pPr algn="r"/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用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户使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用你的产品或者服</a:t>
            </a:r>
            <a:r>
              <a:rPr lang="zh-CN" altLang="en-US" dirty="0" smtClean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务，</a:t>
            </a:r>
            <a:r>
              <a:rPr lang="zh-CN" altLang="en-US" dirty="0">
                <a:latin typeface="Noto Sans S Chinese Light" panose="020B0300000000000000" pitchFamily="34" charset="-122"/>
                <a:ea typeface="Noto Sans S Chinese Light" panose="020B0300000000000000" pitchFamily="34" charset="-122"/>
              </a:rPr>
              <a:t>但他们未必给你付费！</a:t>
            </a:r>
            <a:endParaRPr lang="en-US" altLang="zh-CN" dirty="0">
              <a:latin typeface="Noto Sans S Chinese Light" panose="020B0300000000000000" pitchFamily="34" charset="-122"/>
              <a:ea typeface="Noto Sans S Chinese Light" panose="020B0300000000000000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018472" y="1381708"/>
            <a:ext cx="2671718" cy="20751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600" b="1" dirty="0">
                <a:solidFill>
                  <a:srgbClr val="1CABF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用户</a:t>
            </a:r>
            <a:endParaRPr lang="en-US" altLang="zh-CN" sz="9600" b="1" dirty="0" smtClean="0">
              <a:solidFill>
                <a:srgbClr val="1CABFC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089555" y="3163071"/>
            <a:ext cx="2675004" cy="10836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800" b="1" dirty="0" smtClean="0">
                <a:solidFill>
                  <a:srgbClr val="F9B91C"/>
                </a:solidFill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或不付费</a:t>
            </a:r>
            <a:endParaRPr lang="en-US" altLang="zh-CN" sz="4800" b="1" dirty="0" smtClean="0">
              <a:solidFill>
                <a:srgbClr val="F9B91C"/>
              </a:solidFill>
              <a:latin typeface="Noto Sans S Chinese Bold" panose="020B0800000000000000" pitchFamily="34" charset="-122"/>
              <a:ea typeface="Noto Sans S Chinese Bold" panose="020B0800000000000000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568453" y="76200"/>
            <a:ext cx="9055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3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panose="02010600040101010101" pitchFamily="2" charset="-122"/>
              </a:defRPr>
            </a:lvl1pPr>
          </a:lstStyle>
          <a:p>
            <a:r>
              <a:rPr lang="zh-CN" altLang="en-US" dirty="0">
                <a:latin typeface="Noto Sans S Chinese Bold" panose="020B0800000000000000" pitchFamily="34" charset="-122"/>
                <a:ea typeface="Noto Sans S Chinese Bold" panose="020B0800000000000000" pitchFamily="34" charset="-122"/>
              </a:rPr>
              <a:t>误区二：客户，用你的商品就是你的用户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14030325" y="2057093"/>
            <a:ext cx="3431724" cy="4001766"/>
            <a:chOff x="14030325" y="2057093"/>
            <a:chExt cx="3431724" cy="4001766"/>
          </a:xfrm>
        </p:grpSpPr>
        <p:grpSp>
          <p:nvGrpSpPr>
            <p:cNvPr id="39" name="组合 38"/>
            <p:cNvGrpSpPr/>
            <p:nvPr/>
          </p:nvGrpSpPr>
          <p:grpSpPr>
            <a:xfrm rot="19811664">
              <a:off x="14088976" y="2497098"/>
              <a:ext cx="1295400" cy="1295400"/>
              <a:chOff x="6514742" y="4591050"/>
              <a:chExt cx="1295400" cy="1295400"/>
            </a:xfrm>
          </p:grpSpPr>
          <p:sp>
            <p:nvSpPr>
              <p:cNvPr id="60" name="椭圆 59"/>
              <p:cNvSpPr/>
              <p:nvPr/>
            </p:nvSpPr>
            <p:spPr>
              <a:xfrm>
                <a:off x="6514742" y="4591050"/>
                <a:ext cx="1295400" cy="1295400"/>
              </a:xfrm>
              <a:prstGeom prst="ellipse">
                <a:avLst/>
              </a:prstGeom>
              <a:solidFill>
                <a:srgbClr val="F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1" name="椭圆 60"/>
              <p:cNvSpPr/>
              <p:nvPr/>
            </p:nvSpPr>
            <p:spPr>
              <a:xfrm>
                <a:off x="6633119" y="4709427"/>
                <a:ext cx="1058646" cy="1058646"/>
              </a:xfrm>
              <a:prstGeom prst="ellipse">
                <a:avLst/>
              </a:prstGeom>
              <a:solidFill>
                <a:srgbClr val="D7A3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6685834" y="4762142"/>
                <a:ext cx="953216" cy="953216"/>
              </a:xfrm>
              <a:prstGeom prst="ellipse">
                <a:avLst/>
              </a:prstGeom>
              <a:solidFill>
                <a:srgbClr val="FBD3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3" name="矩形 62"/>
              <p:cNvSpPr/>
              <p:nvPr/>
            </p:nvSpPr>
            <p:spPr>
              <a:xfrm>
                <a:off x="6884160" y="4910718"/>
                <a:ext cx="55656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4800" dirty="0">
                    <a:solidFill>
                      <a:srgbClr val="D6A302"/>
                    </a:solidFill>
                    <a:latin typeface="造字工房悦圆（非商用）常规体" pitchFamily="50" charset="-122"/>
                    <a:ea typeface="造字工房悦圆（非商用）常规体" pitchFamily="50" charset="-122"/>
                  </a:rPr>
                  <a:t>￥</a:t>
                </a: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9811664">
              <a:off x="14799699" y="2175105"/>
              <a:ext cx="1295400" cy="1295400"/>
              <a:chOff x="6514742" y="4591050"/>
              <a:chExt cx="1295400" cy="1295400"/>
            </a:xfrm>
          </p:grpSpPr>
          <p:sp>
            <p:nvSpPr>
              <p:cNvPr id="56" name="椭圆 55"/>
              <p:cNvSpPr/>
              <p:nvPr/>
            </p:nvSpPr>
            <p:spPr>
              <a:xfrm>
                <a:off x="6514742" y="4591050"/>
                <a:ext cx="1295400" cy="1295400"/>
              </a:xfrm>
              <a:prstGeom prst="ellipse">
                <a:avLst/>
              </a:prstGeom>
              <a:solidFill>
                <a:srgbClr val="F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6633119" y="4709427"/>
                <a:ext cx="1058646" cy="1058646"/>
              </a:xfrm>
              <a:prstGeom prst="ellipse">
                <a:avLst/>
              </a:prstGeom>
              <a:solidFill>
                <a:srgbClr val="D7A3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6685834" y="4762142"/>
                <a:ext cx="953216" cy="953216"/>
              </a:xfrm>
              <a:prstGeom prst="ellipse">
                <a:avLst/>
              </a:prstGeom>
              <a:solidFill>
                <a:srgbClr val="FBD3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9" name="矩形 58"/>
              <p:cNvSpPr/>
              <p:nvPr/>
            </p:nvSpPr>
            <p:spPr>
              <a:xfrm>
                <a:off x="6884160" y="4910718"/>
                <a:ext cx="55656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4800" dirty="0">
                    <a:solidFill>
                      <a:srgbClr val="D6A302"/>
                    </a:solidFill>
                    <a:latin typeface="造字工房悦圆（非商用）常规体" pitchFamily="50" charset="-122"/>
                    <a:ea typeface="造字工房悦圆（非商用）常规体" pitchFamily="50" charset="-122"/>
                  </a:rPr>
                  <a:t>￥</a:t>
                </a:r>
              </a:p>
            </p:txBody>
          </p:sp>
        </p:grpSp>
        <p:grpSp>
          <p:nvGrpSpPr>
            <p:cNvPr id="41" name="组合 40"/>
            <p:cNvGrpSpPr/>
            <p:nvPr/>
          </p:nvGrpSpPr>
          <p:grpSpPr>
            <a:xfrm rot="2460197">
              <a:off x="15816641" y="2057093"/>
              <a:ext cx="1295400" cy="1295400"/>
              <a:chOff x="6514742" y="4591050"/>
              <a:chExt cx="1295400" cy="1295400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6514742" y="4591050"/>
                <a:ext cx="1295400" cy="1295400"/>
              </a:xfrm>
              <a:prstGeom prst="ellipse">
                <a:avLst/>
              </a:prstGeom>
              <a:solidFill>
                <a:srgbClr val="F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6633119" y="4709427"/>
                <a:ext cx="1058646" cy="1058646"/>
              </a:xfrm>
              <a:prstGeom prst="ellipse">
                <a:avLst/>
              </a:prstGeom>
              <a:solidFill>
                <a:srgbClr val="D7A3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4" name="椭圆 53"/>
              <p:cNvSpPr/>
              <p:nvPr/>
            </p:nvSpPr>
            <p:spPr>
              <a:xfrm>
                <a:off x="6685834" y="4762142"/>
                <a:ext cx="953216" cy="953216"/>
              </a:xfrm>
              <a:prstGeom prst="ellipse">
                <a:avLst/>
              </a:prstGeom>
              <a:solidFill>
                <a:srgbClr val="FBD3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5" name="矩形 54"/>
              <p:cNvSpPr/>
              <p:nvPr/>
            </p:nvSpPr>
            <p:spPr>
              <a:xfrm>
                <a:off x="6884160" y="4910718"/>
                <a:ext cx="55656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4800" dirty="0">
                    <a:solidFill>
                      <a:srgbClr val="D6A302"/>
                    </a:solidFill>
                    <a:latin typeface="造字工房悦圆（非商用）常规体" pitchFamily="50" charset="-122"/>
                    <a:ea typeface="造字工房悦圆（非商用）常规体" pitchFamily="50" charset="-122"/>
                  </a:rPr>
                  <a:t>￥</a:t>
                </a:r>
              </a:p>
            </p:txBody>
          </p:sp>
        </p:grpSp>
        <p:sp>
          <p:nvSpPr>
            <p:cNvPr id="42" name="圆角矩形 41"/>
            <p:cNvSpPr/>
            <p:nvPr/>
          </p:nvSpPr>
          <p:spPr>
            <a:xfrm>
              <a:off x="14030325" y="2965093"/>
              <a:ext cx="3171825" cy="2476500"/>
            </a:xfrm>
            <a:prstGeom prst="roundRect">
              <a:avLst>
                <a:gd name="adj" fmla="val 9359"/>
              </a:avLst>
            </a:prstGeom>
            <a:solidFill>
              <a:srgbClr val="41353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5" name="组合 4"/>
            <p:cNvGrpSpPr/>
            <p:nvPr/>
          </p:nvGrpSpPr>
          <p:grpSpPr>
            <a:xfrm flipH="1">
              <a:off x="16090449" y="3841393"/>
              <a:ext cx="1371600" cy="685800"/>
              <a:chOff x="13782675" y="3841393"/>
              <a:chExt cx="1371600" cy="685800"/>
            </a:xfrm>
          </p:grpSpPr>
          <p:sp>
            <p:nvSpPr>
              <p:cNvPr id="43" name="圆角矩形 42"/>
              <p:cNvSpPr/>
              <p:nvPr/>
            </p:nvSpPr>
            <p:spPr>
              <a:xfrm>
                <a:off x="13782675" y="3841393"/>
                <a:ext cx="1371600" cy="685800"/>
              </a:xfrm>
              <a:prstGeom prst="roundRect">
                <a:avLst>
                  <a:gd name="adj" fmla="val 29167"/>
                </a:avLst>
              </a:prstGeom>
              <a:solidFill>
                <a:srgbClr val="4D3E4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/>
              <p:cNvSpPr/>
              <p:nvPr/>
            </p:nvSpPr>
            <p:spPr>
              <a:xfrm>
                <a:off x="14516100" y="3955693"/>
                <a:ext cx="457200" cy="457200"/>
              </a:xfrm>
              <a:prstGeom prst="ellipse">
                <a:avLst/>
              </a:prstGeom>
              <a:solidFill>
                <a:srgbClr val="FED63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45" name="直接连接符 44"/>
            <p:cNvCxnSpPr/>
            <p:nvPr/>
          </p:nvCxnSpPr>
          <p:spPr>
            <a:xfrm>
              <a:off x="14040808" y="3197662"/>
              <a:ext cx="3187700" cy="25400"/>
            </a:xfrm>
            <a:prstGeom prst="line">
              <a:avLst/>
            </a:prstGeom>
            <a:ln w="2857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>
              <a:off x="14040808" y="5145524"/>
              <a:ext cx="3187700" cy="25400"/>
            </a:xfrm>
            <a:prstGeom prst="line">
              <a:avLst/>
            </a:prstGeom>
            <a:ln w="28575">
              <a:solidFill>
                <a:schemeClr val="bg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7" name="组合 46"/>
            <p:cNvGrpSpPr/>
            <p:nvPr/>
          </p:nvGrpSpPr>
          <p:grpSpPr>
            <a:xfrm rot="19811664">
              <a:off x="16007992" y="4763459"/>
              <a:ext cx="1295400" cy="1295400"/>
              <a:chOff x="6514742" y="4591050"/>
              <a:chExt cx="1295400" cy="1295400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6514742" y="4591050"/>
                <a:ext cx="1295400" cy="1295400"/>
              </a:xfrm>
              <a:prstGeom prst="ellipse">
                <a:avLst/>
              </a:prstGeom>
              <a:solidFill>
                <a:srgbClr val="FECA0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6633119" y="4709427"/>
                <a:ext cx="1058646" cy="1058646"/>
              </a:xfrm>
              <a:prstGeom prst="ellipse">
                <a:avLst/>
              </a:prstGeom>
              <a:solidFill>
                <a:srgbClr val="D7A3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6685834" y="4762142"/>
                <a:ext cx="953216" cy="953216"/>
              </a:xfrm>
              <a:prstGeom prst="ellipse">
                <a:avLst/>
              </a:prstGeom>
              <a:solidFill>
                <a:srgbClr val="FBD33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矩形 50"/>
              <p:cNvSpPr/>
              <p:nvPr/>
            </p:nvSpPr>
            <p:spPr>
              <a:xfrm>
                <a:off x="6884160" y="4910718"/>
                <a:ext cx="556563" cy="8309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zh-CN" altLang="en-US" sz="4800" dirty="0">
                    <a:solidFill>
                      <a:srgbClr val="D6A302"/>
                    </a:solidFill>
                    <a:latin typeface="造字工房悦圆（非商用）常规体" pitchFamily="50" charset="-122"/>
                    <a:ea typeface="造字工房悦圆（非商用）常规体" pitchFamily="50" charset="-122"/>
                  </a:rPr>
                  <a:t>￥</a:t>
                </a:r>
              </a:p>
            </p:txBody>
          </p:sp>
        </p:grp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95988" y="2548887"/>
            <a:ext cx="4386677" cy="5418836"/>
          </a:xfrm>
          <a:prstGeom prst="rect">
            <a:avLst/>
          </a:prstGeom>
        </p:spPr>
      </p:pic>
      <p:cxnSp>
        <p:nvCxnSpPr>
          <p:cNvPr id="3" name="直接连接符 2"/>
          <p:cNvCxnSpPr/>
          <p:nvPr/>
        </p:nvCxnSpPr>
        <p:spPr>
          <a:xfrm>
            <a:off x="3552248" y="4332893"/>
            <a:ext cx="7071299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092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3571d26b61da3bc6ed5dce7a86c1fb349e5765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2890</TotalTime>
  <Words>773</Words>
  <Application>Microsoft Office PowerPoint</Application>
  <PresentationFormat>宽屏</PresentationFormat>
  <Paragraphs>143</Paragraphs>
  <Slides>22</Slides>
  <Notes>9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9" baseType="lpstr">
      <vt:lpstr>Meiryo</vt:lpstr>
      <vt:lpstr>Noto Sans S Chinese Bold</vt:lpstr>
      <vt:lpstr>Noto Sans S Chinese Light</vt:lpstr>
      <vt:lpstr>方正超粗黑简体</vt:lpstr>
      <vt:lpstr>方正粗宋简体</vt:lpstr>
      <vt:lpstr>华文黑体</vt:lpstr>
      <vt:lpstr>思源黑体 CN Medium</vt:lpstr>
      <vt:lpstr>思源黑体 CN Normal</vt:lpstr>
      <vt:lpstr>宋体</vt:lpstr>
      <vt:lpstr>微软雅黑</vt:lpstr>
      <vt:lpstr>造字工房悦圆（非商用）常规体</vt:lpstr>
      <vt:lpstr>Arial</vt:lpstr>
      <vt:lpstr>Calibri</vt:lpstr>
      <vt:lpstr>Calibri Light</vt:lpstr>
      <vt:lpstr>Segoe UI Black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264</cp:revision>
  <dcterms:created xsi:type="dcterms:W3CDTF">2015-02-06T02:39:31Z</dcterms:created>
  <dcterms:modified xsi:type="dcterms:W3CDTF">2021-03-20T13:55:25Z</dcterms:modified>
</cp:coreProperties>
</file>